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notesSlides/notesSlide3.xml" ContentType="application/vnd.openxmlformats-officedocument.presentationml.notesSlide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9" r:id="rId9"/>
    <p:sldId id="272" r:id="rId10"/>
    <p:sldId id="268" r:id="rId11"/>
    <p:sldId id="273" r:id="rId12"/>
    <p:sldId id="297" r:id="rId13"/>
    <p:sldId id="262" r:id="rId14"/>
    <p:sldId id="263" r:id="rId15"/>
    <p:sldId id="274" r:id="rId16"/>
    <p:sldId id="267" r:id="rId17"/>
    <p:sldId id="265" r:id="rId18"/>
    <p:sldId id="264" r:id="rId19"/>
    <p:sldId id="266" r:id="rId20"/>
    <p:sldId id="298" r:id="rId21"/>
    <p:sldId id="299" r:id="rId22"/>
    <p:sldId id="300" r:id="rId23"/>
    <p:sldId id="301" r:id="rId24"/>
    <p:sldId id="275" r:id="rId25"/>
    <p:sldId id="277" r:id="rId26"/>
    <p:sldId id="280" r:id="rId27"/>
    <p:sldId id="278" r:id="rId28"/>
    <p:sldId id="279" r:id="rId29"/>
    <p:sldId id="281" r:id="rId30"/>
    <p:sldId id="276" r:id="rId31"/>
    <p:sldId id="302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1" r:id="rId41"/>
    <p:sldId id="292" r:id="rId42"/>
    <p:sldId id="293" r:id="rId43"/>
    <p:sldId id="294" r:id="rId44"/>
    <p:sldId id="295" r:id="rId45"/>
    <p:sldId id="296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1E5271-56F1-4F08-B7CB-0614C651A080}" v="284" dt="2023-04-07T07:47:40.8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379" autoAdjust="0"/>
    <p:restoredTop sz="94600" autoAdjust="0"/>
  </p:normalViewPr>
  <p:slideViewPr>
    <p:cSldViewPr>
      <p:cViewPr varScale="1">
        <p:scale>
          <a:sx n="78" d="100"/>
          <a:sy n="78" d="100"/>
        </p:scale>
        <p:origin x="1013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onigupta0609@gmail.com" userId="72e262bbe386b2d8" providerId="LiveId" clId="{B85F4C22-9260-48BD-8C55-5A33715565CC}"/>
    <pc:docChg chg="modSld sldOrd">
      <pc:chgData name="salonigupta0609@gmail.com" userId="72e262bbe386b2d8" providerId="LiveId" clId="{B85F4C22-9260-48BD-8C55-5A33715565CC}" dt="2022-03-28T18:21:31.748" v="14"/>
      <pc:docMkLst>
        <pc:docMk/>
      </pc:docMkLst>
      <pc:sldChg chg="modSp mod">
        <pc:chgData name="salonigupta0609@gmail.com" userId="72e262bbe386b2d8" providerId="LiveId" clId="{B85F4C22-9260-48BD-8C55-5A33715565CC}" dt="2022-03-28T18:09:09.928" v="12" actId="20577"/>
        <pc:sldMkLst>
          <pc:docMk/>
          <pc:sldMk cId="1540376121" sldId="278"/>
        </pc:sldMkLst>
        <pc:graphicFrameChg chg="modGraphic">
          <ac:chgData name="salonigupta0609@gmail.com" userId="72e262bbe386b2d8" providerId="LiveId" clId="{B85F4C22-9260-48BD-8C55-5A33715565CC}" dt="2022-03-28T18:09:09.928" v="12" actId="20577"/>
          <ac:graphicFrameMkLst>
            <pc:docMk/>
            <pc:sldMk cId="1540376121" sldId="278"/>
            <ac:graphicFrameMk id="4" creationId="{00000000-0000-0000-0000-000000000000}"/>
          </ac:graphicFrameMkLst>
        </pc:graphicFrameChg>
      </pc:sldChg>
      <pc:sldChg chg="ord">
        <pc:chgData name="salonigupta0609@gmail.com" userId="72e262bbe386b2d8" providerId="LiveId" clId="{B85F4C22-9260-48BD-8C55-5A33715565CC}" dt="2022-03-28T18:21:31.748" v="14"/>
        <pc:sldMkLst>
          <pc:docMk/>
          <pc:sldMk cId="1435829417" sldId="283"/>
        </pc:sldMkLst>
      </pc:sldChg>
    </pc:docChg>
  </pc:docChgLst>
  <pc:docChgLst>
    <pc:chgData name="salonigupta0609@gmail.com" userId="72e262bbe386b2d8" providerId="LiveId" clId="{171E5271-56F1-4F08-B7CB-0614C651A080}"/>
    <pc:docChg chg="undo custSel addSld modSld">
      <pc:chgData name="salonigupta0609@gmail.com" userId="72e262bbe386b2d8" providerId="LiveId" clId="{171E5271-56F1-4F08-B7CB-0614C651A080}" dt="2023-04-07T07:47:40.760" v="828" actId="113"/>
      <pc:docMkLst>
        <pc:docMk/>
      </pc:docMkLst>
      <pc:sldChg chg="modSp mod">
        <pc:chgData name="salonigupta0609@gmail.com" userId="72e262bbe386b2d8" providerId="LiveId" clId="{171E5271-56F1-4F08-B7CB-0614C651A080}" dt="2023-04-07T07:29:36.858" v="613" actId="6549"/>
        <pc:sldMkLst>
          <pc:docMk/>
          <pc:sldMk cId="1540376121" sldId="278"/>
        </pc:sldMkLst>
        <pc:graphicFrameChg chg="modGraphic">
          <ac:chgData name="salonigupta0609@gmail.com" userId="72e262bbe386b2d8" providerId="LiveId" clId="{171E5271-56F1-4F08-B7CB-0614C651A080}" dt="2023-04-07T07:29:36.858" v="613" actId="6549"/>
          <ac:graphicFrameMkLst>
            <pc:docMk/>
            <pc:sldMk cId="1540376121" sldId="278"/>
            <ac:graphicFrameMk id="4" creationId="{00000000-0000-0000-0000-000000000000}"/>
          </ac:graphicFrameMkLst>
        </pc:graphicFrameChg>
      </pc:sldChg>
      <pc:sldChg chg="modSp">
        <pc:chgData name="salonigupta0609@gmail.com" userId="72e262bbe386b2d8" providerId="LiveId" clId="{171E5271-56F1-4F08-B7CB-0614C651A080}" dt="2023-04-07T07:47:40.760" v="828" actId="113"/>
        <pc:sldMkLst>
          <pc:docMk/>
          <pc:sldMk cId="3750851838" sldId="282"/>
        </pc:sldMkLst>
        <pc:spChg chg="mod">
          <ac:chgData name="salonigupta0609@gmail.com" userId="72e262bbe386b2d8" providerId="LiveId" clId="{171E5271-56F1-4F08-B7CB-0614C651A080}" dt="2023-04-07T07:47:40.760" v="828" actId="113"/>
          <ac:spMkLst>
            <pc:docMk/>
            <pc:sldMk cId="3750851838" sldId="282"/>
            <ac:spMk id="3" creationId="{00000000-0000-0000-0000-000000000000}"/>
          </ac:spMkLst>
        </pc:spChg>
      </pc:sldChg>
      <pc:sldChg chg="addSp delSp modSp new mod">
        <pc:chgData name="salonigupta0609@gmail.com" userId="72e262bbe386b2d8" providerId="LiveId" clId="{171E5271-56F1-4F08-B7CB-0614C651A080}" dt="2023-04-07T06:49:14.441" v="169"/>
        <pc:sldMkLst>
          <pc:docMk/>
          <pc:sldMk cId="2402981012" sldId="298"/>
        </pc:sldMkLst>
        <pc:grpChg chg="del mod">
          <ac:chgData name="salonigupta0609@gmail.com" userId="72e262bbe386b2d8" providerId="LiveId" clId="{171E5271-56F1-4F08-B7CB-0614C651A080}" dt="2023-04-07T06:45:19.774" v="10"/>
          <ac:grpSpMkLst>
            <pc:docMk/>
            <pc:sldMk cId="2402981012" sldId="298"/>
            <ac:grpSpMk id="6" creationId="{7114D023-E765-4530-AB1E-0D020F312386}"/>
          </ac:grpSpMkLst>
        </pc:grpChg>
        <pc:grpChg chg="del mod">
          <ac:chgData name="salonigupta0609@gmail.com" userId="72e262bbe386b2d8" providerId="LiveId" clId="{171E5271-56F1-4F08-B7CB-0614C651A080}" dt="2023-04-07T06:45:32.913" v="14"/>
          <ac:grpSpMkLst>
            <pc:docMk/>
            <pc:sldMk cId="2402981012" sldId="298"/>
            <ac:grpSpMk id="13" creationId="{754BECFF-FAD8-639F-FE38-AE13CD879A78}"/>
          </ac:grpSpMkLst>
        </pc:grpChg>
        <pc:grpChg chg="del mod">
          <ac:chgData name="salonigupta0609@gmail.com" userId="72e262bbe386b2d8" providerId="LiveId" clId="{171E5271-56F1-4F08-B7CB-0614C651A080}" dt="2023-04-07T06:45:39.976" v="16"/>
          <ac:grpSpMkLst>
            <pc:docMk/>
            <pc:sldMk cId="2402981012" sldId="298"/>
            <ac:grpSpMk id="17" creationId="{6F214502-69E2-655A-612F-6862089DC15F}"/>
          </ac:grpSpMkLst>
        </pc:grpChg>
        <pc:grpChg chg="del mod">
          <ac:chgData name="salonigupta0609@gmail.com" userId="72e262bbe386b2d8" providerId="LiveId" clId="{171E5271-56F1-4F08-B7CB-0614C651A080}" dt="2023-04-07T06:45:42.998" v="19"/>
          <ac:grpSpMkLst>
            <pc:docMk/>
            <pc:sldMk cId="2402981012" sldId="298"/>
            <ac:grpSpMk id="19" creationId="{906246B6-796B-69A3-61B4-22C8C218437C}"/>
          </ac:grpSpMkLst>
        </pc:grpChg>
        <pc:grpChg chg="del mod">
          <ac:chgData name="salonigupta0609@gmail.com" userId="72e262bbe386b2d8" providerId="LiveId" clId="{171E5271-56F1-4F08-B7CB-0614C651A080}" dt="2023-04-07T06:45:45.355" v="21"/>
          <ac:grpSpMkLst>
            <pc:docMk/>
            <pc:sldMk cId="2402981012" sldId="298"/>
            <ac:grpSpMk id="22" creationId="{0093F2F3-6E06-325D-BDB3-23630F2DEBF1}"/>
          </ac:grpSpMkLst>
        </pc:grpChg>
        <pc:grpChg chg="del mod">
          <ac:chgData name="salonigupta0609@gmail.com" userId="72e262bbe386b2d8" providerId="LiveId" clId="{171E5271-56F1-4F08-B7CB-0614C651A080}" dt="2023-04-07T06:45:48.103" v="24"/>
          <ac:grpSpMkLst>
            <pc:docMk/>
            <pc:sldMk cId="2402981012" sldId="298"/>
            <ac:grpSpMk id="24" creationId="{87821E51-07A1-2739-3DB0-7D192E0784B4}"/>
          </ac:grpSpMkLst>
        </pc:grpChg>
        <pc:grpChg chg="del mod">
          <ac:chgData name="salonigupta0609@gmail.com" userId="72e262bbe386b2d8" providerId="LiveId" clId="{171E5271-56F1-4F08-B7CB-0614C651A080}" dt="2023-04-07T06:45:59.640" v="29"/>
          <ac:grpSpMkLst>
            <pc:docMk/>
            <pc:sldMk cId="2402981012" sldId="298"/>
            <ac:grpSpMk id="27" creationId="{7E8EBF82-1D4D-0FB6-84B5-C60DB445D4CD}"/>
          </ac:grpSpMkLst>
        </pc:grpChg>
        <pc:grpChg chg="del mod">
          <ac:chgData name="salonigupta0609@gmail.com" userId="72e262bbe386b2d8" providerId="LiveId" clId="{171E5271-56F1-4F08-B7CB-0614C651A080}" dt="2023-04-07T06:46:01.598" v="31"/>
          <ac:grpSpMkLst>
            <pc:docMk/>
            <pc:sldMk cId="2402981012" sldId="298"/>
            <ac:grpSpMk id="32" creationId="{8AFF90E7-E5D9-CB6A-1592-C860DC14D866}"/>
          </ac:grpSpMkLst>
        </pc:grpChg>
        <pc:grpChg chg="del mod">
          <ac:chgData name="salonigupta0609@gmail.com" userId="72e262bbe386b2d8" providerId="LiveId" clId="{171E5271-56F1-4F08-B7CB-0614C651A080}" dt="2023-04-07T06:46:10.118" v="34"/>
          <ac:grpSpMkLst>
            <pc:docMk/>
            <pc:sldMk cId="2402981012" sldId="298"/>
            <ac:grpSpMk id="34" creationId="{DD98F6B2-090A-6A6A-3CDB-058B29A4F913}"/>
          </ac:grpSpMkLst>
        </pc:grpChg>
        <pc:grpChg chg="del mod">
          <ac:chgData name="salonigupta0609@gmail.com" userId="72e262bbe386b2d8" providerId="LiveId" clId="{171E5271-56F1-4F08-B7CB-0614C651A080}" dt="2023-04-07T06:46:13.134" v="38"/>
          <ac:grpSpMkLst>
            <pc:docMk/>
            <pc:sldMk cId="2402981012" sldId="298"/>
            <ac:grpSpMk id="37" creationId="{9402C2D0-16C8-621C-52C8-8296F5CB2A14}"/>
          </ac:grpSpMkLst>
        </pc:grpChg>
        <pc:grpChg chg="del mod">
          <ac:chgData name="salonigupta0609@gmail.com" userId="72e262bbe386b2d8" providerId="LiveId" clId="{171E5271-56F1-4F08-B7CB-0614C651A080}" dt="2023-04-07T06:47:00.695" v="65"/>
          <ac:grpSpMkLst>
            <pc:docMk/>
            <pc:sldMk cId="2402981012" sldId="298"/>
            <ac:grpSpMk id="41" creationId="{72BE4D6D-2F82-91C4-27DA-84F4996646EB}"/>
          </ac:grpSpMkLst>
        </pc:grpChg>
        <pc:grpChg chg="del mod">
          <ac:chgData name="salonigupta0609@gmail.com" userId="72e262bbe386b2d8" providerId="LiveId" clId="{171E5271-56F1-4F08-B7CB-0614C651A080}" dt="2023-04-07T06:46:30.269" v="44"/>
          <ac:grpSpMkLst>
            <pc:docMk/>
            <pc:sldMk cId="2402981012" sldId="298"/>
            <ac:grpSpMk id="44" creationId="{9E7315DF-C4D4-A3EA-3EAB-DBF43D850192}"/>
          </ac:grpSpMkLst>
        </pc:grpChg>
        <pc:grpChg chg="del mod">
          <ac:chgData name="salonigupta0609@gmail.com" userId="72e262bbe386b2d8" providerId="LiveId" clId="{171E5271-56F1-4F08-B7CB-0614C651A080}" dt="2023-04-07T06:46:33.242" v="48"/>
          <ac:grpSpMkLst>
            <pc:docMk/>
            <pc:sldMk cId="2402981012" sldId="298"/>
            <ac:grpSpMk id="47" creationId="{11887DAB-E499-FFBF-91AA-F2558CB2D3F3}"/>
          </ac:grpSpMkLst>
        </pc:grpChg>
        <pc:grpChg chg="del mod">
          <ac:chgData name="salonigupta0609@gmail.com" userId="72e262bbe386b2d8" providerId="LiveId" clId="{171E5271-56F1-4F08-B7CB-0614C651A080}" dt="2023-04-07T06:46:37.362" v="53"/>
          <ac:grpSpMkLst>
            <pc:docMk/>
            <pc:sldMk cId="2402981012" sldId="298"/>
            <ac:grpSpMk id="51" creationId="{C9DDD020-FD5D-18CD-551B-7276CB683ED7}"/>
          </ac:grpSpMkLst>
        </pc:grpChg>
        <pc:grpChg chg="del mod">
          <ac:chgData name="salonigupta0609@gmail.com" userId="72e262bbe386b2d8" providerId="LiveId" clId="{171E5271-56F1-4F08-B7CB-0614C651A080}" dt="2023-04-07T06:46:52.438" v="59"/>
          <ac:grpSpMkLst>
            <pc:docMk/>
            <pc:sldMk cId="2402981012" sldId="298"/>
            <ac:grpSpMk id="56" creationId="{2C9277EF-62B8-459F-58DE-72DCC86C458D}"/>
          </ac:grpSpMkLst>
        </pc:grpChg>
        <pc:grpChg chg="del mod">
          <ac:chgData name="salonigupta0609@gmail.com" userId="72e262bbe386b2d8" providerId="LiveId" clId="{171E5271-56F1-4F08-B7CB-0614C651A080}" dt="2023-04-07T06:46:54.986" v="63"/>
          <ac:grpSpMkLst>
            <pc:docMk/>
            <pc:sldMk cId="2402981012" sldId="298"/>
            <ac:grpSpMk id="62" creationId="{81708EFB-E0C6-EA65-8EA2-8E32E97C91D5}"/>
          </ac:grpSpMkLst>
        </pc:grpChg>
        <pc:grpChg chg="del mod">
          <ac:chgData name="salonigupta0609@gmail.com" userId="72e262bbe386b2d8" providerId="LiveId" clId="{171E5271-56F1-4F08-B7CB-0614C651A080}" dt="2023-04-07T06:47:00.695" v="65"/>
          <ac:grpSpMkLst>
            <pc:docMk/>
            <pc:sldMk cId="2402981012" sldId="298"/>
            <ac:grpSpMk id="66" creationId="{27739622-4283-D204-EF3A-E6DBA08223A6}"/>
          </ac:grpSpMkLst>
        </pc:grpChg>
        <pc:grpChg chg="del mod">
          <ac:chgData name="salonigupta0609@gmail.com" userId="72e262bbe386b2d8" providerId="LiveId" clId="{171E5271-56F1-4F08-B7CB-0614C651A080}" dt="2023-04-07T06:47:05.623" v="70"/>
          <ac:grpSpMkLst>
            <pc:docMk/>
            <pc:sldMk cId="2402981012" sldId="298"/>
            <ac:grpSpMk id="68" creationId="{76F11EB7-8334-956D-1C23-07D7A5911027}"/>
          </ac:grpSpMkLst>
        </pc:grpChg>
        <pc:grpChg chg="del mod">
          <ac:chgData name="salonigupta0609@gmail.com" userId="72e262bbe386b2d8" providerId="LiveId" clId="{171E5271-56F1-4F08-B7CB-0614C651A080}" dt="2023-04-07T06:47:13.369" v="75"/>
          <ac:grpSpMkLst>
            <pc:docMk/>
            <pc:sldMk cId="2402981012" sldId="298"/>
            <ac:grpSpMk id="73" creationId="{5ED46AAA-B758-BCB4-1222-E6CCDBCFDE7A}"/>
          </ac:grpSpMkLst>
        </pc:grpChg>
        <pc:grpChg chg="del mod">
          <ac:chgData name="salonigupta0609@gmail.com" userId="72e262bbe386b2d8" providerId="LiveId" clId="{171E5271-56F1-4F08-B7CB-0614C651A080}" dt="2023-04-07T06:47:16.021" v="81"/>
          <ac:grpSpMkLst>
            <pc:docMk/>
            <pc:sldMk cId="2402981012" sldId="298"/>
            <ac:grpSpMk id="78" creationId="{F89CF035-D1E1-DB75-4886-3C85F1295BFC}"/>
          </ac:grpSpMkLst>
        </pc:grpChg>
        <pc:grpChg chg="del mod">
          <ac:chgData name="salonigupta0609@gmail.com" userId="72e262bbe386b2d8" providerId="LiveId" clId="{171E5271-56F1-4F08-B7CB-0614C651A080}" dt="2023-04-07T06:47:22.286" v="83"/>
          <ac:grpSpMkLst>
            <pc:docMk/>
            <pc:sldMk cId="2402981012" sldId="298"/>
            <ac:grpSpMk id="84" creationId="{99365C4D-1B14-E94E-A67D-F61B7991C0B5}"/>
          </ac:grpSpMkLst>
        </pc:grpChg>
        <pc:grpChg chg="del mod">
          <ac:chgData name="salonigupta0609@gmail.com" userId="72e262bbe386b2d8" providerId="LiveId" clId="{171E5271-56F1-4F08-B7CB-0614C651A080}" dt="2023-04-07T06:47:26.321" v="85"/>
          <ac:grpSpMkLst>
            <pc:docMk/>
            <pc:sldMk cId="2402981012" sldId="298"/>
            <ac:grpSpMk id="86" creationId="{4768A485-0CCF-3AEE-4C34-9A16BEED6219}"/>
          </ac:grpSpMkLst>
        </pc:grpChg>
        <pc:grpChg chg="del mod">
          <ac:chgData name="salonigupta0609@gmail.com" userId="72e262bbe386b2d8" providerId="LiveId" clId="{171E5271-56F1-4F08-B7CB-0614C651A080}" dt="2023-04-07T06:47:35.496" v="97"/>
          <ac:grpSpMkLst>
            <pc:docMk/>
            <pc:sldMk cId="2402981012" sldId="298"/>
            <ac:grpSpMk id="88" creationId="{A33C1F1E-2761-66D6-AD21-A1A11C3D6C50}"/>
          </ac:grpSpMkLst>
        </pc:grpChg>
        <pc:grpChg chg="del mod">
          <ac:chgData name="salonigupta0609@gmail.com" userId="72e262bbe386b2d8" providerId="LiveId" clId="{171E5271-56F1-4F08-B7CB-0614C651A080}" dt="2023-04-07T06:47:58.189" v="101"/>
          <ac:grpSpMkLst>
            <pc:docMk/>
            <pc:sldMk cId="2402981012" sldId="298"/>
            <ac:grpSpMk id="100" creationId="{E21BF389-E4FC-6874-1A8C-C95C3012FDC8}"/>
          </ac:grpSpMkLst>
        </pc:grpChg>
        <pc:grpChg chg="del mod">
          <ac:chgData name="salonigupta0609@gmail.com" userId="72e262bbe386b2d8" providerId="LiveId" clId="{171E5271-56F1-4F08-B7CB-0614C651A080}" dt="2023-04-07T06:48:26.687" v="134"/>
          <ac:grpSpMkLst>
            <pc:docMk/>
            <pc:sldMk cId="2402981012" sldId="298"/>
            <ac:grpSpMk id="104" creationId="{05D5F905-31CF-4DCE-D67F-DADD2C9468F1}"/>
          </ac:grpSpMkLst>
        </pc:grpChg>
        <pc:grpChg chg="del mod">
          <ac:chgData name="salonigupta0609@gmail.com" userId="72e262bbe386b2d8" providerId="LiveId" clId="{171E5271-56F1-4F08-B7CB-0614C651A080}" dt="2023-04-07T06:48:04.675" v="110"/>
          <ac:grpSpMkLst>
            <pc:docMk/>
            <pc:sldMk cId="2402981012" sldId="298"/>
            <ac:grpSpMk id="107" creationId="{8B4D4862-9016-7EA4-8CE8-5717DFEC3632}"/>
          </ac:grpSpMkLst>
        </pc:grpChg>
        <pc:grpChg chg="del mod">
          <ac:chgData name="salonigupta0609@gmail.com" userId="72e262bbe386b2d8" providerId="LiveId" clId="{171E5271-56F1-4F08-B7CB-0614C651A080}" dt="2023-04-07T06:48:16.034" v="123"/>
          <ac:grpSpMkLst>
            <pc:docMk/>
            <pc:sldMk cId="2402981012" sldId="298"/>
            <ac:grpSpMk id="113" creationId="{C5BEBB55-5A00-3F36-63E5-13B75B39B64D}"/>
          </ac:grpSpMkLst>
        </pc:grpChg>
        <pc:grpChg chg="del mod">
          <ac:chgData name="salonigupta0609@gmail.com" userId="72e262bbe386b2d8" providerId="LiveId" clId="{171E5271-56F1-4F08-B7CB-0614C651A080}" dt="2023-04-07T06:48:12.774" v="121"/>
          <ac:grpSpMkLst>
            <pc:docMk/>
            <pc:sldMk cId="2402981012" sldId="298"/>
            <ac:grpSpMk id="119" creationId="{9E0E6D9F-1C0D-3F6F-BC49-137789BFF185}"/>
          </ac:grpSpMkLst>
        </pc:grpChg>
        <pc:grpChg chg="del mod">
          <ac:chgData name="salonigupta0609@gmail.com" userId="72e262bbe386b2d8" providerId="LiveId" clId="{171E5271-56F1-4F08-B7CB-0614C651A080}" dt="2023-04-07T06:48:16.034" v="123"/>
          <ac:grpSpMkLst>
            <pc:docMk/>
            <pc:sldMk cId="2402981012" sldId="298"/>
            <ac:grpSpMk id="124" creationId="{E5DCAFD8-D192-3077-CC07-95041671B0CF}"/>
          </ac:grpSpMkLst>
        </pc:grpChg>
        <pc:grpChg chg="del mod">
          <ac:chgData name="salonigupta0609@gmail.com" userId="72e262bbe386b2d8" providerId="LiveId" clId="{171E5271-56F1-4F08-B7CB-0614C651A080}" dt="2023-04-07T06:48:26.687" v="134"/>
          <ac:grpSpMkLst>
            <pc:docMk/>
            <pc:sldMk cId="2402981012" sldId="298"/>
            <ac:grpSpMk id="126" creationId="{53DA2BEC-D7AD-2B1B-07CC-7C7F38C16482}"/>
          </ac:grpSpMkLst>
        </pc:grpChg>
        <pc:grpChg chg="del mod">
          <ac:chgData name="salonigupta0609@gmail.com" userId="72e262bbe386b2d8" providerId="LiveId" clId="{171E5271-56F1-4F08-B7CB-0614C651A080}" dt="2023-04-07T06:48:32.420" v="142"/>
          <ac:grpSpMkLst>
            <pc:docMk/>
            <pc:sldMk cId="2402981012" sldId="298"/>
            <ac:grpSpMk id="137" creationId="{057D4238-A0B5-C54C-9CB1-92F6AFCF88F3}"/>
          </ac:grpSpMkLst>
        </pc:grpChg>
        <pc:grpChg chg="del mod">
          <ac:chgData name="salonigupta0609@gmail.com" userId="72e262bbe386b2d8" providerId="LiveId" clId="{171E5271-56F1-4F08-B7CB-0614C651A080}" dt="2023-04-07T06:48:34.430" v="145"/>
          <ac:grpSpMkLst>
            <pc:docMk/>
            <pc:sldMk cId="2402981012" sldId="298"/>
            <ac:grpSpMk id="145" creationId="{8827BF56-3685-1918-AA79-C013E7951457}"/>
          </ac:grpSpMkLst>
        </pc:grpChg>
        <pc:grpChg chg="del mod">
          <ac:chgData name="salonigupta0609@gmail.com" userId="72e262bbe386b2d8" providerId="LiveId" clId="{171E5271-56F1-4F08-B7CB-0614C651A080}" dt="2023-04-07T06:48:37.458" v="147"/>
          <ac:grpSpMkLst>
            <pc:docMk/>
            <pc:sldMk cId="2402981012" sldId="298"/>
            <ac:grpSpMk id="148" creationId="{D4BC3454-BEA8-7737-56CE-D10A85B602AF}"/>
          </ac:grpSpMkLst>
        </pc:grpChg>
        <pc:grpChg chg="del mod">
          <ac:chgData name="salonigupta0609@gmail.com" userId="72e262bbe386b2d8" providerId="LiveId" clId="{171E5271-56F1-4F08-B7CB-0614C651A080}" dt="2023-04-07T06:48:42.299" v="151"/>
          <ac:grpSpMkLst>
            <pc:docMk/>
            <pc:sldMk cId="2402981012" sldId="298"/>
            <ac:grpSpMk id="150" creationId="{FAF85EFB-67D4-8AC1-B9D5-BAA8D93A61F2}"/>
          </ac:grpSpMkLst>
        </pc:grpChg>
        <pc:grpChg chg="del mod">
          <ac:chgData name="salonigupta0609@gmail.com" userId="72e262bbe386b2d8" providerId="LiveId" clId="{171E5271-56F1-4F08-B7CB-0614C651A080}" dt="2023-04-07T06:48:46.068" v="154"/>
          <ac:grpSpMkLst>
            <pc:docMk/>
            <pc:sldMk cId="2402981012" sldId="298"/>
            <ac:grpSpMk id="154" creationId="{63FFCD6D-FAE2-CD35-FC69-6FC3ED0D7022}"/>
          </ac:grpSpMkLst>
        </pc:grpChg>
        <pc:grpChg chg="del mod">
          <ac:chgData name="salonigupta0609@gmail.com" userId="72e262bbe386b2d8" providerId="LiveId" clId="{171E5271-56F1-4F08-B7CB-0614C651A080}" dt="2023-04-07T06:48:59.419" v="156"/>
          <ac:grpSpMkLst>
            <pc:docMk/>
            <pc:sldMk cId="2402981012" sldId="298"/>
            <ac:grpSpMk id="157" creationId="{60FD3FCA-6DBF-2AC6-ABFD-9580F2FA0F61}"/>
          </ac:grpSpMkLst>
        </pc:grpChg>
        <pc:grpChg chg="del mod">
          <ac:chgData name="salonigupta0609@gmail.com" userId="72e262bbe386b2d8" providerId="LiveId" clId="{171E5271-56F1-4F08-B7CB-0614C651A080}" dt="2023-04-07T06:49:02.410" v="158"/>
          <ac:grpSpMkLst>
            <pc:docMk/>
            <pc:sldMk cId="2402981012" sldId="298"/>
            <ac:grpSpMk id="159" creationId="{3705828C-4D44-6A1C-AB7A-67C7E9971B71}"/>
          </ac:grpSpMkLst>
        </pc:grpChg>
        <pc:grpChg chg="del mod">
          <ac:chgData name="salonigupta0609@gmail.com" userId="72e262bbe386b2d8" providerId="LiveId" clId="{171E5271-56F1-4F08-B7CB-0614C651A080}" dt="2023-04-07T06:49:08.150" v="165"/>
          <ac:grpSpMkLst>
            <pc:docMk/>
            <pc:sldMk cId="2402981012" sldId="298"/>
            <ac:grpSpMk id="161" creationId="{8E5CC58D-C716-8812-5C8E-E2626E1AFD98}"/>
          </ac:grpSpMkLst>
        </pc:grpChg>
        <pc:grpChg chg="mod">
          <ac:chgData name="salonigupta0609@gmail.com" userId="72e262bbe386b2d8" providerId="LiveId" clId="{171E5271-56F1-4F08-B7CB-0614C651A080}" dt="2023-04-07T06:49:08.150" v="165"/>
          <ac:grpSpMkLst>
            <pc:docMk/>
            <pc:sldMk cId="2402981012" sldId="298"/>
            <ac:grpSpMk id="168" creationId="{A9D9213E-4E4A-17C6-4EAC-5B2C49FCDB6E}"/>
          </ac:grpSpMkLst>
        </pc:grpChg>
        <pc:grpChg chg="mod">
          <ac:chgData name="salonigupta0609@gmail.com" userId="72e262bbe386b2d8" providerId="LiveId" clId="{171E5271-56F1-4F08-B7CB-0614C651A080}" dt="2023-04-07T06:49:14.441" v="169"/>
          <ac:grpSpMkLst>
            <pc:docMk/>
            <pc:sldMk cId="2402981012" sldId="298"/>
            <ac:grpSpMk id="172" creationId="{98DBE4C9-54C4-EE37-E0AC-0E415DE642EC}"/>
          </ac:grpSpMkLst>
        </pc:grp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4" creationId="{C0FD32C1-4B53-6176-36BE-235D61F0C7E4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5" creationId="{12725EC9-1010-A035-8C0D-67B39DB02AEB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7" creationId="{FCB38AE8-1AD4-8CE1-A4B6-04BA4EA550A1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8" creationId="{4F20699A-9051-52D1-D123-5F9AC07057D5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9" creationId="{3A791208-9B8A-A3C6-73F1-3E09E3283957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10" creationId="{19A98ED9-A7B4-558C-F9B8-FFE18B0750C8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11" creationId="{0D36185E-C764-D3ED-5041-AF505F80909D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12" creationId="{3AE0BB03-E135-F6A9-38E9-9266110D52D9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14" creationId="{700551CF-19E3-3317-8385-4C26D8AD0C5E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15" creationId="{65351044-8E18-422E-184C-A803254FF842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16" creationId="{9006693A-1A4D-F7A4-67EE-C2006BE1DDFB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18" creationId="{D288BB31-188D-A2F1-CABE-A889D4DD5153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20" creationId="{6F867959-F0AF-4CA7-93CC-ACBBD9377027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21" creationId="{24268B9E-FC2D-67C0-2AD4-6EE92F718CEF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23" creationId="{BB4D0B45-0B4F-41AC-7916-BD06C6446EC0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25" creationId="{1B93BD9C-D8AA-26DB-52A7-03C8BFCF3599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26" creationId="{CC33CE14-0B01-6374-1581-A9DC904D5F5E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28" creationId="{A673B5AB-046A-3C93-0835-CF92CD0C8392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29" creationId="{BFABC1EF-79E0-34D0-059B-CF30636F979A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30" creationId="{99758208-BAED-172D-BC13-6B8BD4B0FBFF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31" creationId="{8D1CE0AD-48EB-66CF-7A83-545D5F54EE62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33" creationId="{233A2624-DB96-8F98-2FA2-D1BA9BA95777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35" creationId="{56A1F8EF-A0B0-441C-F98B-5DFD3D911865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36" creationId="{E436F63E-BCE4-9E2C-A1A4-5EF6E8CE3AAD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38" creationId="{948149D7-2036-FFA9-9A04-49A5B7BF9287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39" creationId="{0AE95A99-8721-8AC5-584C-26332171E363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40" creationId="{56B2138E-87B0-9378-77FD-3B77EA78E295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42" creationId="{733280FD-05AB-788B-DF69-6330217AA649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43" creationId="{B4021B8F-FACD-98FB-377D-315638FB9DE7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45" creationId="{A8A5D361-BA83-270D-82C3-9C5390D3EC21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46" creationId="{565A883F-A149-9638-88A1-3E9760D4EEAC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48" creationId="{A20F5399-E8D6-BFDF-FC35-49C308BA4BE0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49" creationId="{60A551E9-0A25-1482-6485-38D498D3F5AB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50" creationId="{20803F3B-2D0B-B55A-D00E-50180976FF11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52" creationId="{7B53038A-C989-16B2-BB7B-EE11DBA74773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53" creationId="{CC2078B4-CE11-D58B-C7C2-E29B1060849A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54" creationId="{F8C614E0-6209-70D1-5ABA-AACE54DF6CAB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55" creationId="{A10F5258-80D2-4507-8852-7BD3AE9CDE47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57" creationId="{99641D92-9819-58CA-B702-E90E23034D90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58" creationId="{A5FA8803-45F4-FD27-C4F4-D1CF92089E95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59" creationId="{2C7F5D23-BC40-C0C5-8913-4E3A0BB5B990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60" creationId="{19F08422-B02E-63C4-2DEE-05E6788BADEF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61" creationId="{348690EA-74DC-D243-E3E9-16F589BEF46D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63" creationId="{7D229BC5-A9C9-3A11-AE3B-F32661A39F95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64" creationId="{9937E22C-4C2E-58A4-1DDE-F3D9BC6AEE68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65" creationId="{5CC8C5CB-7658-5BD6-27A2-0DF97AD77802}"/>
          </ac:inkMkLst>
        </pc:inkChg>
        <pc:inkChg chg="add mod">
          <ac:chgData name="salonigupta0609@gmail.com" userId="72e262bbe386b2d8" providerId="LiveId" clId="{171E5271-56F1-4F08-B7CB-0614C651A080}" dt="2023-04-07T06:47:05.623" v="70"/>
          <ac:inkMkLst>
            <pc:docMk/>
            <pc:sldMk cId="2402981012" sldId="298"/>
            <ac:inkMk id="67" creationId="{2B547F88-C800-758D-63F9-44C319B6E8FA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69" creationId="{3B77F225-23EA-0F00-C243-536C2AD08D9A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70" creationId="{1CD428F6-8A1E-19D1-DD2D-87214640D4BE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71" creationId="{CC2C2731-8C9D-9E6E-43AC-B31189D426B3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72" creationId="{0EF1E492-EF8D-DABB-8EBE-0990C43F876C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74" creationId="{9CE49D91-AB4C-8614-859F-0AD9EF2F0901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75" creationId="{A7BD531D-8E9C-99F0-8838-E55C6859E7AB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76" creationId="{133A3CE4-3095-1B21-0F05-762A1EBAD192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77" creationId="{9FE46FE9-E8F6-00C7-3A7F-C408E94B02AF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79" creationId="{BCC29214-64DD-385C-F0DB-775478648DE2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80" creationId="{69983E86-F27E-DB2D-167F-9E21A357DD3F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81" creationId="{B7DD66F0-D533-5F38-C757-C4348DBD737A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82" creationId="{1E71D8A7-BA4E-7AAC-FEC2-F8E07D56677D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83" creationId="{47A4BF27-34EF-26C7-F836-03C99CC002FE}"/>
          </ac:inkMkLst>
        </pc:inkChg>
        <pc:inkChg chg="add mod">
          <ac:chgData name="salonigupta0609@gmail.com" userId="72e262bbe386b2d8" providerId="LiveId" clId="{171E5271-56F1-4F08-B7CB-0614C651A080}" dt="2023-04-07T06:47:26.321" v="85"/>
          <ac:inkMkLst>
            <pc:docMk/>
            <pc:sldMk cId="2402981012" sldId="298"/>
            <ac:inkMk id="85" creationId="{0516DC77-C4EA-7ADE-FD13-04906A13E4BC}"/>
          </ac:inkMkLst>
        </pc:inkChg>
        <pc:inkChg chg="add mod">
          <ac:chgData name="salonigupta0609@gmail.com" userId="72e262bbe386b2d8" providerId="LiveId" clId="{171E5271-56F1-4F08-B7CB-0614C651A080}" dt="2023-04-07T06:47:35.496" v="97"/>
          <ac:inkMkLst>
            <pc:docMk/>
            <pc:sldMk cId="2402981012" sldId="298"/>
            <ac:inkMk id="87" creationId="{10D9FB9E-1E4D-795A-632E-04C4C71E9AEF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89" creationId="{981CEF87-EE40-B885-9531-138DECB8BEA8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90" creationId="{3AC0C8BB-4934-0869-8E9F-29EF8B1E29F7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91" creationId="{8023F92F-FB85-D3DB-4F01-F012FCB10D5B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92" creationId="{5E7AE118-47E8-8E00-BC19-572D74711986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93" creationId="{E697BB2E-AE55-8F64-3FE2-6B74BA77CB49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94" creationId="{111AF453-ACED-6C63-BE5A-61D47346615B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95" creationId="{F563F622-D209-AFF3-269B-E79BDFE10B5E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96" creationId="{874F3F3F-1312-380B-A5BF-EC3DC8D1DE9C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97" creationId="{F9D73452-4FCC-DC87-1D93-347C670714A7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98" creationId="{A0FB5B6E-2F62-BCC5-2B46-35FFC42962F5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99" creationId="{1C1A1625-70D4-2616-1F2A-0C58DB507CBE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101" creationId="{0BC4329F-A7E0-8D35-8B60-BB59720F0C42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102" creationId="{FE5792BA-9906-EE58-BC9A-0351F9A330C0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103" creationId="{8C5E69F4-25ED-A71F-11FB-7DA46E07CB74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105" creationId="{49B5DFB9-4C7C-0969-2247-645B0C436029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106" creationId="{049CB245-445A-1A84-FD59-EE1A9B9C8811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108" creationId="{E52ADDCE-E9D8-6764-A2D6-13DF62125585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109" creationId="{344B19CA-1EEF-85D7-91E9-FC9FF9127B44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110" creationId="{3A6CAAF7-CBCC-4238-D70A-6DB97A56D0BC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111" creationId="{551B806F-2C75-A624-65C0-A22A66566558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112" creationId="{7C817FEE-6546-B86D-2430-7E83D221BF49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114" creationId="{757C69FC-B4BC-2FDB-F317-31D4CE1C6696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115" creationId="{25A32EC3-B120-26A9-09D6-120C76111E50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116" creationId="{265676CA-8159-5958-C109-08066D027AD1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117" creationId="{87F79BFD-C22E-2F2E-FF61-E6DB3AF1B4DF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118" creationId="{FE7B38C6-0959-C1EE-9A8E-8FF2DD74F10E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120" creationId="{8352A9F8-294A-2CC9-D97F-8A5E95356825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121" creationId="{08A3D60A-3D5B-34E5-0A91-72D6F0987D4F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122" creationId="{DC4EE0BC-B6D2-810B-299F-801F17EB483A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123" creationId="{A0091293-9AA7-3F8A-6FC2-1436C219CF87}"/>
          </ac:inkMkLst>
        </pc:inkChg>
        <pc:inkChg chg="add mod">
          <ac:chgData name="salonigupta0609@gmail.com" userId="72e262bbe386b2d8" providerId="LiveId" clId="{171E5271-56F1-4F08-B7CB-0614C651A080}" dt="2023-04-07T06:48:26.687" v="134"/>
          <ac:inkMkLst>
            <pc:docMk/>
            <pc:sldMk cId="2402981012" sldId="298"/>
            <ac:inkMk id="125" creationId="{DD5600A6-F758-A319-60B0-D46293779D5A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127" creationId="{9414CC8C-1778-09E1-B225-06AE58CAB83D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128" creationId="{87F05D47-1F24-7FAD-DA0A-4E8180037FEF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129" creationId="{4581AA22-8DEB-950C-82B1-50DD00841751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130" creationId="{9011733A-A438-D30C-7A99-81E97CBB5CA9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131" creationId="{AED1BEA8-A8AE-B6FC-2F75-7DB20A12BA70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132" creationId="{A7FF1AC3-D043-A517-8252-160400B431B8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133" creationId="{6BCABB2D-F9CD-70C5-FE81-9B17B5678F9B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134" creationId="{24A6F8F9-D1AF-7E66-F9DE-628E06C40A05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135" creationId="{D48C7385-408F-33CD-077A-007172299DFB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136" creationId="{32F5530D-D2F8-5376-5728-6CDD0C8EDFB3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138" creationId="{8CBD2507-DEDB-8DA7-A1C2-5AD361739E42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139" creationId="{B3F53FD5-A5A0-E2E0-5F2C-AE44D9F4C947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140" creationId="{ABE25D96-5A38-8820-3DEB-EA0F1C183B46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141" creationId="{DE450399-382C-8DE8-B59C-B802B4E37B0E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142" creationId="{7587F5F2-FF9E-94F3-A434-6834590AABB5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143" creationId="{E0226940-2DE8-CA6A-069C-24C77878C0C3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144" creationId="{FC66401D-BA9B-1E99-4925-F08CCBEC9EBB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146" creationId="{4E0E6A2B-2606-527C-B80E-58CBBF20B7CF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147" creationId="{5046E4E4-06F3-7831-1EA3-627DB9F69791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149" creationId="{B1C902FE-7B77-0328-2320-5D039ACC7F06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151" creationId="{B609B723-57C6-6DC7-2534-D8B02302BB4F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152" creationId="{09CB960E-0BA7-B3AE-BD07-9CD67244777B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153" creationId="{D8C21354-B413-933F-F3EF-24796172881C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155" creationId="{0515EF08-CD10-2D9F-045F-7F18498EE063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156" creationId="{C9C737A0-C9E5-49A2-C60B-73E4E63D9A43}"/>
          </ac:inkMkLst>
        </pc:inkChg>
        <pc:inkChg chg="add mod">
          <ac:chgData name="salonigupta0609@gmail.com" userId="72e262bbe386b2d8" providerId="LiveId" clId="{171E5271-56F1-4F08-B7CB-0614C651A080}" dt="2023-04-07T06:49:02.410" v="158"/>
          <ac:inkMkLst>
            <pc:docMk/>
            <pc:sldMk cId="2402981012" sldId="298"/>
            <ac:inkMk id="158" creationId="{F7F8C76C-1146-AB8D-5E4D-423CD39F5459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160" creationId="{A92DD11A-9D3D-C136-0E8A-BF481A6DF5DD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162" creationId="{493B14F2-0E79-2AB5-9B54-F11DEBEF8A9A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163" creationId="{DEDBDC15-A8A2-E836-E0D6-23FD0AA19D65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164" creationId="{7027CBC2-F22A-7D43-5870-001099D10BCF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165" creationId="{B90F36B0-7B86-D2BD-C153-3C86B5E0E60A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166" creationId="{91C5F1AE-B73F-1799-D81E-D19C0850970A}"/>
          </ac:inkMkLst>
        </pc:inkChg>
        <pc:inkChg chg="add mod">
          <ac:chgData name="salonigupta0609@gmail.com" userId="72e262bbe386b2d8" providerId="LiveId" clId="{171E5271-56F1-4F08-B7CB-0614C651A080}" dt="2023-04-07T06:49:08.150" v="165"/>
          <ac:inkMkLst>
            <pc:docMk/>
            <pc:sldMk cId="2402981012" sldId="298"/>
            <ac:inkMk id="167" creationId="{6E7088CD-3748-DBBF-6E2B-A6035C27736C}"/>
          </ac:inkMkLst>
        </pc:inkChg>
        <pc:inkChg chg="add mod">
          <ac:chgData name="salonigupta0609@gmail.com" userId="72e262bbe386b2d8" providerId="LiveId" clId="{171E5271-56F1-4F08-B7CB-0614C651A080}" dt="2023-04-07T06:49:14.441" v="169"/>
          <ac:inkMkLst>
            <pc:docMk/>
            <pc:sldMk cId="2402981012" sldId="298"/>
            <ac:inkMk id="169" creationId="{BACA7D42-2795-17D0-8C42-A931B884BD8D}"/>
          </ac:inkMkLst>
        </pc:inkChg>
        <pc:inkChg chg="add mod">
          <ac:chgData name="salonigupta0609@gmail.com" userId="72e262bbe386b2d8" providerId="LiveId" clId="{171E5271-56F1-4F08-B7CB-0614C651A080}" dt="2023-04-07T06:49:14.441" v="169"/>
          <ac:inkMkLst>
            <pc:docMk/>
            <pc:sldMk cId="2402981012" sldId="298"/>
            <ac:inkMk id="170" creationId="{EBE96095-B015-7FFE-81DC-06F2858AFE49}"/>
          </ac:inkMkLst>
        </pc:inkChg>
        <pc:inkChg chg="add mod">
          <ac:chgData name="salonigupta0609@gmail.com" userId="72e262bbe386b2d8" providerId="LiveId" clId="{171E5271-56F1-4F08-B7CB-0614C651A080}" dt="2023-04-07T06:49:14.441" v="169"/>
          <ac:inkMkLst>
            <pc:docMk/>
            <pc:sldMk cId="2402981012" sldId="298"/>
            <ac:inkMk id="171" creationId="{0B7BA5D3-B8EC-C6B9-DA31-CC19DA0FA1A9}"/>
          </ac:inkMkLst>
        </pc:inkChg>
      </pc:sldChg>
      <pc:sldChg chg="addSp delSp modSp new mod">
        <pc:chgData name="salonigupta0609@gmail.com" userId="72e262bbe386b2d8" providerId="LiveId" clId="{171E5271-56F1-4F08-B7CB-0614C651A080}" dt="2023-04-07T07:38:02.907" v="757"/>
        <pc:sldMkLst>
          <pc:docMk/>
          <pc:sldMk cId="2358975173" sldId="299"/>
        </pc:sldMkLst>
        <pc:grpChg chg="del mod">
          <ac:chgData name="salonigupta0609@gmail.com" userId="72e262bbe386b2d8" providerId="LiveId" clId="{171E5271-56F1-4F08-B7CB-0614C651A080}" dt="2023-04-07T06:50:32.901" v="212"/>
          <ac:grpSpMkLst>
            <pc:docMk/>
            <pc:sldMk cId="2358975173" sldId="299"/>
            <ac:grpSpMk id="6" creationId="{35D90F9B-DC0A-8D05-D5E7-7C93D8FE630B}"/>
          </ac:grpSpMkLst>
        </pc:grpChg>
        <pc:grpChg chg="del mod">
          <ac:chgData name="salonigupta0609@gmail.com" userId="72e262bbe386b2d8" providerId="LiveId" clId="{171E5271-56F1-4F08-B7CB-0614C651A080}" dt="2023-04-07T06:50:32.901" v="212"/>
          <ac:grpSpMkLst>
            <pc:docMk/>
            <pc:sldMk cId="2358975173" sldId="299"/>
            <ac:grpSpMk id="10" creationId="{2CCA57BE-4640-6364-2EF9-7EDEF617C4B3}"/>
          </ac:grpSpMkLst>
        </pc:grpChg>
        <pc:grpChg chg="del mod">
          <ac:chgData name="salonigupta0609@gmail.com" userId="72e262bbe386b2d8" providerId="LiveId" clId="{171E5271-56F1-4F08-B7CB-0614C651A080}" dt="2023-04-07T06:50:10.554" v="183"/>
          <ac:grpSpMkLst>
            <pc:docMk/>
            <pc:sldMk cId="2358975173" sldId="299"/>
            <ac:grpSpMk id="13" creationId="{C3144577-CF84-C7BB-D30A-828378A132EF}"/>
          </ac:grpSpMkLst>
        </pc:grpChg>
        <pc:grpChg chg="del mod">
          <ac:chgData name="salonigupta0609@gmail.com" userId="72e262bbe386b2d8" providerId="LiveId" clId="{171E5271-56F1-4F08-B7CB-0614C651A080}" dt="2023-04-07T06:50:15.951" v="191"/>
          <ac:grpSpMkLst>
            <pc:docMk/>
            <pc:sldMk cId="2358975173" sldId="299"/>
            <ac:grpSpMk id="16" creationId="{40FE24D4-7487-82B5-15EA-2FB4B34364DB}"/>
          </ac:grpSpMkLst>
        </pc:grpChg>
        <pc:grpChg chg="del mod">
          <ac:chgData name="salonigupta0609@gmail.com" userId="72e262bbe386b2d8" providerId="LiveId" clId="{171E5271-56F1-4F08-B7CB-0614C651A080}" dt="2023-04-07T06:50:32.901" v="212"/>
          <ac:grpSpMkLst>
            <pc:docMk/>
            <pc:sldMk cId="2358975173" sldId="299"/>
            <ac:grpSpMk id="24" creationId="{AE8D7F74-DC28-3151-4398-0966200F4307}"/>
          </ac:grpSpMkLst>
        </pc:grpChg>
        <pc:grpChg chg="del mod">
          <ac:chgData name="salonigupta0609@gmail.com" userId="72e262bbe386b2d8" providerId="LiveId" clId="{171E5271-56F1-4F08-B7CB-0614C651A080}" dt="2023-04-07T06:50:32.901" v="212"/>
          <ac:grpSpMkLst>
            <pc:docMk/>
            <pc:sldMk cId="2358975173" sldId="299"/>
            <ac:grpSpMk id="27" creationId="{2DDDC169-A54E-A30E-CCE4-1132E298FC41}"/>
          </ac:grpSpMkLst>
        </pc:grpChg>
        <pc:grpChg chg="del mod">
          <ac:chgData name="salonigupta0609@gmail.com" userId="72e262bbe386b2d8" providerId="LiveId" clId="{171E5271-56F1-4F08-B7CB-0614C651A080}" dt="2023-04-07T06:50:32.901" v="212"/>
          <ac:grpSpMkLst>
            <pc:docMk/>
            <pc:sldMk cId="2358975173" sldId="299"/>
            <ac:grpSpMk id="31" creationId="{9F97D91A-6708-FAE4-5460-CC73CFBCE14C}"/>
          </ac:grpSpMkLst>
        </pc:grpChg>
        <pc:grpChg chg="del mod">
          <ac:chgData name="salonigupta0609@gmail.com" userId="72e262bbe386b2d8" providerId="LiveId" clId="{171E5271-56F1-4F08-B7CB-0614C651A080}" dt="2023-04-07T06:50:32.901" v="212"/>
          <ac:grpSpMkLst>
            <pc:docMk/>
            <pc:sldMk cId="2358975173" sldId="299"/>
            <ac:grpSpMk id="36" creationId="{625B6D8D-D4FE-4932-6C6B-5B409D481467}"/>
          </ac:grpSpMkLst>
        </pc:grpChg>
        <pc:grpChg chg="del mod">
          <ac:chgData name="salonigupta0609@gmail.com" userId="72e262bbe386b2d8" providerId="LiveId" clId="{171E5271-56F1-4F08-B7CB-0614C651A080}" dt="2023-04-07T06:50:32.901" v="212"/>
          <ac:grpSpMkLst>
            <pc:docMk/>
            <pc:sldMk cId="2358975173" sldId="299"/>
            <ac:grpSpMk id="45" creationId="{3ECBEDF8-AFF7-46D1-8C7A-E8812EA73793}"/>
          </ac:grpSpMkLst>
        </pc:grpChg>
        <pc:grpChg chg="del mod">
          <ac:chgData name="salonigupta0609@gmail.com" userId="72e262bbe386b2d8" providerId="LiveId" clId="{171E5271-56F1-4F08-B7CB-0614C651A080}" dt="2023-04-07T06:50:41.888" v="222"/>
          <ac:grpSpMkLst>
            <pc:docMk/>
            <pc:sldMk cId="2358975173" sldId="299"/>
            <ac:grpSpMk id="46" creationId="{5A3CF998-0946-F2BE-283E-58B893FD7BEE}"/>
          </ac:grpSpMkLst>
        </pc:grpChg>
        <pc:grpChg chg="del mod">
          <ac:chgData name="salonigupta0609@gmail.com" userId="72e262bbe386b2d8" providerId="LiveId" clId="{171E5271-56F1-4F08-B7CB-0614C651A080}" dt="2023-04-07T06:50:54.628" v="225"/>
          <ac:grpSpMkLst>
            <pc:docMk/>
            <pc:sldMk cId="2358975173" sldId="299"/>
            <ac:grpSpMk id="56" creationId="{E90ED248-86BB-9656-E319-663D02C9EA93}"/>
          </ac:grpSpMkLst>
        </pc:grpChg>
        <pc:grpChg chg="del mod">
          <ac:chgData name="salonigupta0609@gmail.com" userId="72e262bbe386b2d8" providerId="LiveId" clId="{171E5271-56F1-4F08-B7CB-0614C651A080}" dt="2023-04-07T06:50:59.156" v="227"/>
          <ac:grpSpMkLst>
            <pc:docMk/>
            <pc:sldMk cId="2358975173" sldId="299"/>
            <ac:grpSpMk id="59" creationId="{53248E16-8FD4-B8B2-8259-AE1D707A1293}"/>
          </ac:grpSpMkLst>
        </pc:grpChg>
        <pc:grpChg chg="del mod">
          <ac:chgData name="salonigupta0609@gmail.com" userId="72e262bbe386b2d8" providerId="LiveId" clId="{171E5271-56F1-4F08-B7CB-0614C651A080}" dt="2023-04-07T06:51:17.178" v="232"/>
          <ac:grpSpMkLst>
            <pc:docMk/>
            <pc:sldMk cId="2358975173" sldId="299"/>
            <ac:grpSpMk id="61" creationId="{5496325B-6014-7010-CE20-B53EA513E1BD}"/>
          </ac:grpSpMkLst>
        </pc:grpChg>
        <pc:grpChg chg="del mod">
          <ac:chgData name="salonigupta0609@gmail.com" userId="72e262bbe386b2d8" providerId="LiveId" clId="{171E5271-56F1-4F08-B7CB-0614C651A080}" dt="2023-04-07T06:51:48.173" v="247"/>
          <ac:grpSpMkLst>
            <pc:docMk/>
            <pc:sldMk cId="2358975173" sldId="299"/>
            <ac:grpSpMk id="66" creationId="{AA8233F5-9B60-5DF5-905D-4EE71FD4A288}"/>
          </ac:grpSpMkLst>
        </pc:grpChg>
        <pc:grpChg chg="del mod">
          <ac:chgData name="salonigupta0609@gmail.com" userId="72e262bbe386b2d8" providerId="LiveId" clId="{171E5271-56F1-4F08-B7CB-0614C651A080}" dt="2023-04-07T06:51:39.495" v="243"/>
          <ac:grpSpMkLst>
            <pc:docMk/>
            <pc:sldMk cId="2358975173" sldId="299"/>
            <ac:grpSpMk id="75" creationId="{5DD8BEA1-00B8-4485-DFEB-850E3E3D0608}"/>
          </ac:grpSpMkLst>
        </pc:grpChg>
        <pc:grpChg chg="del mod">
          <ac:chgData name="salonigupta0609@gmail.com" userId="72e262bbe386b2d8" providerId="LiveId" clId="{171E5271-56F1-4F08-B7CB-0614C651A080}" dt="2023-04-07T06:51:48.173" v="247"/>
          <ac:grpSpMkLst>
            <pc:docMk/>
            <pc:sldMk cId="2358975173" sldId="299"/>
            <ac:grpSpMk id="77" creationId="{5EDF7729-E890-07F3-4188-DB0AA65934F1}"/>
          </ac:grpSpMkLst>
        </pc:grpChg>
        <pc:grpChg chg="del mod">
          <ac:chgData name="salonigupta0609@gmail.com" userId="72e262bbe386b2d8" providerId="LiveId" clId="{171E5271-56F1-4F08-B7CB-0614C651A080}" dt="2023-04-07T06:51:48.824" v="249"/>
          <ac:grpSpMkLst>
            <pc:docMk/>
            <pc:sldMk cId="2358975173" sldId="299"/>
            <ac:grpSpMk id="81" creationId="{0146D79B-06D6-A0C8-4AEF-D2CE79843528}"/>
          </ac:grpSpMkLst>
        </pc:grpChg>
        <pc:grpChg chg="del mod">
          <ac:chgData name="salonigupta0609@gmail.com" userId="72e262bbe386b2d8" providerId="LiveId" clId="{171E5271-56F1-4F08-B7CB-0614C651A080}" dt="2023-04-07T06:51:51.082" v="252"/>
          <ac:grpSpMkLst>
            <pc:docMk/>
            <pc:sldMk cId="2358975173" sldId="299"/>
            <ac:grpSpMk id="83" creationId="{FA257B6D-C203-53A5-7953-98B69DCFA9E4}"/>
          </ac:grpSpMkLst>
        </pc:grpChg>
        <pc:grpChg chg="del mod">
          <ac:chgData name="salonigupta0609@gmail.com" userId="72e262bbe386b2d8" providerId="LiveId" clId="{171E5271-56F1-4F08-B7CB-0614C651A080}" dt="2023-04-07T06:51:54.493" v="254"/>
          <ac:grpSpMkLst>
            <pc:docMk/>
            <pc:sldMk cId="2358975173" sldId="299"/>
            <ac:grpSpMk id="86" creationId="{7B1BFB76-160E-74A4-0C79-D601FC3AF2BC}"/>
          </ac:grpSpMkLst>
        </pc:grpChg>
        <pc:grpChg chg="del mod">
          <ac:chgData name="salonigupta0609@gmail.com" userId="72e262bbe386b2d8" providerId="LiveId" clId="{171E5271-56F1-4F08-B7CB-0614C651A080}" dt="2023-04-07T06:51:58.979" v="258"/>
          <ac:grpSpMkLst>
            <pc:docMk/>
            <pc:sldMk cId="2358975173" sldId="299"/>
            <ac:grpSpMk id="88" creationId="{5ED6CD41-843A-2984-07B1-85EA3D592305}"/>
          </ac:grpSpMkLst>
        </pc:grpChg>
        <pc:grpChg chg="del mod">
          <ac:chgData name="salonigupta0609@gmail.com" userId="72e262bbe386b2d8" providerId="LiveId" clId="{171E5271-56F1-4F08-B7CB-0614C651A080}" dt="2023-04-07T06:51:59.988" v="260"/>
          <ac:grpSpMkLst>
            <pc:docMk/>
            <pc:sldMk cId="2358975173" sldId="299"/>
            <ac:grpSpMk id="92" creationId="{50762B65-5B6E-E256-F3CF-28889D1760C0}"/>
          </ac:grpSpMkLst>
        </pc:grpChg>
        <pc:grpChg chg="del mod">
          <ac:chgData name="salonigupta0609@gmail.com" userId="72e262bbe386b2d8" providerId="LiveId" clId="{171E5271-56F1-4F08-B7CB-0614C651A080}" dt="2023-04-07T06:52:09.797" v="262"/>
          <ac:grpSpMkLst>
            <pc:docMk/>
            <pc:sldMk cId="2358975173" sldId="299"/>
            <ac:grpSpMk id="94" creationId="{4D52564C-3600-FC1D-58E4-E3D97CA39634}"/>
          </ac:grpSpMkLst>
        </pc:grpChg>
        <pc:grpChg chg="del mod">
          <ac:chgData name="salonigupta0609@gmail.com" userId="72e262bbe386b2d8" providerId="LiveId" clId="{171E5271-56F1-4F08-B7CB-0614C651A080}" dt="2023-04-07T06:52:12.342" v="264"/>
          <ac:grpSpMkLst>
            <pc:docMk/>
            <pc:sldMk cId="2358975173" sldId="299"/>
            <ac:grpSpMk id="96" creationId="{BE23D762-EE9D-129C-6007-3B979D6656DB}"/>
          </ac:grpSpMkLst>
        </pc:grpChg>
        <pc:grpChg chg="del mod">
          <ac:chgData name="salonigupta0609@gmail.com" userId="72e262bbe386b2d8" providerId="LiveId" clId="{171E5271-56F1-4F08-B7CB-0614C651A080}" dt="2023-04-07T06:52:17.032" v="267"/>
          <ac:grpSpMkLst>
            <pc:docMk/>
            <pc:sldMk cId="2358975173" sldId="299"/>
            <ac:grpSpMk id="98" creationId="{E0C85AFB-4F9B-C42F-0BF1-35EE50C3BC8B}"/>
          </ac:grpSpMkLst>
        </pc:grpChg>
        <pc:grpChg chg="del mod">
          <ac:chgData name="salonigupta0609@gmail.com" userId="72e262bbe386b2d8" providerId="LiveId" clId="{171E5271-56F1-4F08-B7CB-0614C651A080}" dt="2023-04-07T06:52:33.148" v="273"/>
          <ac:grpSpMkLst>
            <pc:docMk/>
            <pc:sldMk cId="2358975173" sldId="299"/>
            <ac:grpSpMk id="101" creationId="{B4A67DE8-0084-F73C-CD79-9575C82F73D3}"/>
          </ac:grpSpMkLst>
        </pc:grpChg>
        <pc:grpChg chg="del mod">
          <ac:chgData name="salonigupta0609@gmail.com" userId="72e262bbe386b2d8" providerId="LiveId" clId="{171E5271-56F1-4F08-B7CB-0614C651A080}" dt="2023-04-07T06:52:36.617" v="277"/>
          <ac:grpSpMkLst>
            <pc:docMk/>
            <pc:sldMk cId="2358975173" sldId="299"/>
            <ac:grpSpMk id="107" creationId="{82CA25ED-8487-4220-9D6D-7FF8A20147E7}"/>
          </ac:grpSpMkLst>
        </pc:grpChg>
        <pc:grpChg chg="del mod">
          <ac:chgData name="salonigupta0609@gmail.com" userId="72e262bbe386b2d8" providerId="LiveId" clId="{171E5271-56F1-4F08-B7CB-0614C651A080}" dt="2023-04-07T06:53:30.707" v="300"/>
          <ac:grpSpMkLst>
            <pc:docMk/>
            <pc:sldMk cId="2358975173" sldId="299"/>
            <ac:grpSpMk id="111" creationId="{A78FACC4-70FA-7A05-32DA-54488A01307E}"/>
          </ac:grpSpMkLst>
        </pc:grpChg>
        <pc:grpChg chg="del mod">
          <ac:chgData name="salonigupta0609@gmail.com" userId="72e262bbe386b2d8" providerId="LiveId" clId="{171E5271-56F1-4F08-B7CB-0614C651A080}" dt="2023-04-07T06:53:33.327" v="302"/>
          <ac:grpSpMkLst>
            <pc:docMk/>
            <pc:sldMk cId="2358975173" sldId="299"/>
            <ac:grpSpMk id="115" creationId="{246D157F-A180-8036-792A-A01C196ED461}"/>
          </ac:grpSpMkLst>
        </pc:grpChg>
        <pc:grpChg chg="del mod">
          <ac:chgData name="salonigupta0609@gmail.com" userId="72e262bbe386b2d8" providerId="LiveId" clId="{171E5271-56F1-4F08-B7CB-0614C651A080}" dt="2023-04-07T06:53:34.318" v="304"/>
          <ac:grpSpMkLst>
            <pc:docMk/>
            <pc:sldMk cId="2358975173" sldId="299"/>
            <ac:grpSpMk id="117" creationId="{7650A7F1-F3DC-4CBC-97DC-95EA65EAC80C}"/>
          </ac:grpSpMkLst>
        </pc:grpChg>
        <pc:grpChg chg="del mod">
          <ac:chgData name="salonigupta0609@gmail.com" userId="72e262bbe386b2d8" providerId="LiveId" clId="{171E5271-56F1-4F08-B7CB-0614C651A080}" dt="2023-04-07T06:53:40.544" v="309"/>
          <ac:grpSpMkLst>
            <pc:docMk/>
            <pc:sldMk cId="2358975173" sldId="299"/>
            <ac:grpSpMk id="119" creationId="{501F7646-7A3D-5084-3792-A0FD8F084ECA}"/>
          </ac:grpSpMkLst>
        </pc:grpChg>
        <pc:grpChg chg="del mod">
          <ac:chgData name="salonigupta0609@gmail.com" userId="72e262bbe386b2d8" providerId="LiveId" clId="{171E5271-56F1-4F08-B7CB-0614C651A080}" dt="2023-04-07T06:53:44.022" v="315"/>
          <ac:grpSpMkLst>
            <pc:docMk/>
            <pc:sldMk cId="2358975173" sldId="299"/>
            <ac:grpSpMk id="124" creationId="{1DC3D5C5-957A-E11A-BB7C-041D6274C782}"/>
          </ac:grpSpMkLst>
        </pc:grpChg>
        <pc:grpChg chg="del mod">
          <ac:chgData name="salonigupta0609@gmail.com" userId="72e262bbe386b2d8" providerId="LiveId" clId="{171E5271-56F1-4F08-B7CB-0614C651A080}" dt="2023-04-07T06:53:49.529" v="326"/>
          <ac:grpSpMkLst>
            <pc:docMk/>
            <pc:sldMk cId="2358975173" sldId="299"/>
            <ac:grpSpMk id="130" creationId="{DA0E0A78-1B33-B039-5CDE-1E64A0A956A2}"/>
          </ac:grpSpMkLst>
        </pc:grpChg>
        <pc:grpChg chg="del mod">
          <ac:chgData name="salonigupta0609@gmail.com" userId="72e262bbe386b2d8" providerId="LiveId" clId="{171E5271-56F1-4F08-B7CB-0614C651A080}" dt="2023-04-07T06:54:37.640" v="431"/>
          <ac:grpSpMkLst>
            <pc:docMk/>
            <pc:sldMk cId="2358975173" sldId="299"/>
            <ac:grpSpMk id="141" creationId="{0E81C829-433E-DF00-51C8-20856D63ED8A}"/>
          </ac:grpSpMkLst>
        </pc:grpChg>
        <pc:grpChg chg="del mod">
          <ac:chgData name="salonigupta0609@gmail.com" userId="72e262bbe386b2d8" providerId="LiveId" clId="{171E5271-56F1-4F08-B7CB-0614C651A080}" dt="2023-04-07T06:54:47.909" v="437"/>
          <ac:grpSpMkLst>
            <pc:docMk/>
            <pc:sldMk cId="2358975173" sldId="299"/>
            <ac:grpSpMk id="144" creationId="{E31D7747-6B48-D652-4C06-F5E63CFC4F2C}"/>
          </ac:grpSpMkLst>
        </pc:grpChg>
        <pc:grpChg chg="del mod">
          <ac:chgData name="salonigupta0609@gmail.com" userId="72e262bbe386b2d8" providerId="LiveId" clId="{171E5271-56F1-4F08-B7CB-0614C651A080}" dt="2023-04-07T06:54:49.655" v="440"/>
          <ac:grpSpMkLst>
            <pc:docMk/>
            <pc:sldMk cId="2358975173" sldId="299"/>
            <ac:grpSpMk id="147" creationId="{3F2B13BC-0867-4072-00E2-57801BC45838}"/>
          </ac:grpSpMkLst>
        </pc:grpChg>
        <pc:grpChg chg="del mod">
          <ac:chgData name="salonigupta0609@gmail.com" userId="72e262bbe386b2d8" providerId="LiveId" clId="{171E5271-56F1-4F08-B7CB-0614C651A080}" dt="2023-04-07T06:54:57.218" v="443"/>
          <ac:grpSpMkLst>
            <pc:docMk/>
            <pc:sldMk cId="2358975173" sldId="299"/>
            <ac:grpSpMk id="150" creationId="{92A92A54-BBF6-9AAA-311B-CE6506A1A52A}"/>
          </ac:grpSpMkLst>
        </pc:grpChg>
        <pc:grpChg chg="del mod">
          <ac:chgData name="salonigupta0609@gmail.com" userId="72e262bbe386b2d8" providerId="LiveId" clId="{171E5271-56F1-4F08-B7CB-0614C651A080}" dt="2023-04-07T06:55:00.153" v="447"/>
          <ac:grpSpMkLst>
            <pc:docMk/>
            <pc:sldMk cId="2358975173" sldId="299"/>
            <ac:grpSpMk id="153" creationId="{CD7902F2-4E08-C704-499E-F7F1DEE3439A}"/>
          </ac:grpSpMkLst>
        </pc:grpChg>
        <pc:grpChg chg="del mod">
          <ac:chgData name="salonigupta0609@gmail.com" userId="72e262bbe386b2d8" providerId="LiveId" clId="{171E5271-56F1-4F08-B7CB-0614C651A080}" dt="2023-04-07T06:55:15.620" v="449"/>
          <ac:grpSpMkLst>
            <pc:docMk/>
            <pc:sldMk cId="2358975173" sldId="299"/>
            <ac:grpSpMk id="157" creationId="{C7E8A771-7FFE-6742-639B-656552FB6C34}"/>
          </ac:grpSpMkLst>
        </pc:grpChg>
        <pc:grpChg chg="del mod">
          <ac:chgData name="salonigupta0609@gmail.com" userId="72e262bbe386b2d8" providerId="LiveId" clId="{171E5271-56F1-4F08-B7CB-0614C651A080}" dt="2023-04-07T06:55:22.614" v="466"/>
          <ac:grpSpMkLst>
            <pc:docMk/>
            <pc:sldMk cId="2358975173" sldId="299"/>
            <ac:grpSpMk id="159" creationId="{CD13C01F-B465-5B91-B6EB-7D44DFA9EB7F}"/>
          </ac:grpSpMkLst>
        </pc:grpChg>
        <pc:grpChg chg="del mod">
          <ac:chgData name="salonigupta0609@gmail.com" userId="72e262bbe386b2d8" providerId="LiveId" clId="{171E5271-56F1-4F08-B7CB-0614C651A080}" dt="2023-04-07T06:56:20.007" v="485"/>
          <ac:grpSpMkLst>
            <pc:docMk/>
            <pc:sldMk cId="2358975173" sldId="299"/>
            <ac:grpSpMk id="176" creationId="{758A8D80-AD55-1765-9607-7BFC334493E9}"/>
          </ac:grpSpMkLst>
        </pc:grpChg>
        <pc:grpChg chg="del mod">
          <ac:chgData name="salonigupta0609@gmail.com" userId="72e262bbe386b2d8" providerId="LiveId" clId="{171E5271-56F1-4F08-B7CB-0614C651A080}" dt="2023-04-07T06:56:51.369" v="492"/>
          <ac:grpSpMkLst>
            <pc:docMk/>
            <pc:sldMk cId="2358975173" sldId="299"/>
            <ac:grpSpMk id="181" creationId="{82F96E19-9986-A34F-48C4-0C1C2E80E46A}"/>
          </ac:grpSpMkLst>
        </pc:grpChg>
        <pc:grpChg chg="del mod">
          <ac:chgData name="salonigupta0609@gmail.com" userId="72e262bbe386b2d8" providerId="LiveId" clId="{171E5271-56F1-4F08-B7CB-0614C651A080}" dt="2023-04-07T06:57:08.210" v="501"/>
          <ac:grpSpMkLst>
            <pc:docMk/>
            <pc:sldMk cId="2358975173" sldId="299"/>
            <ac:grpSpMk id="185" creationId="{F5572C7C-9FF8-D02F-CE77-009221158DA9}"/>
          </ac:grpSpMkLst>
        </pc:grpChg>
        <pc:grpChg chg="del mod">
          <ac:chgData name="salonigupta0609@gmail.com" userId="72e262bbe386b2d8" providerId="LiveId" clId="{171E5271-56F1-4F08-B7CB-0614C651A080}" dt="2023-04-07T06:57:19.100" v="503"/>
          <ac:grpSpMkLst>
            <pc:docMk/>
            <pc:sldMk cId="2358975173" sldId="299"/>
            <ac:grpSpMk id="190" creationId="{B8FCA556-EE34-B07F-FE0D-C1A85C4D6779}"/>
          </ac:grpSpMkLst>
        </pc:grpChg>
        <pc:grpChg chg="del mod">
          <ac:chgData name="salonigupta0609@gmail.com" userId="72e262bbe386b2d8" providerId="LiveId" clId="{171E5271-56F1-4F08-B7CB-0614C651A080}" dt="2023-04-07T06:57:46.022" v="505"/>
          <ac:grpSpMkLst>
            <pc:docMk/>
            <pc:sldMk cId="2358975173" sldId="299"/>
            <ac:grpSpMk id="192" creationId="{DA62BA14-960F-7E39-3397-37EA7007B59D}"/>
          </ac:grpSpMkLst>
        </pc:grpChg>
        <pc:grpChg chg="del mod">
          <ac:chgData name="salonigupta0609@gmail.com" userId="72e262bbe386b2d8" providerId="LiveId" clId="{171E5271-56F1-4F08-B7CB-0614C651A080}" dt="2023-04-07T06:57:57.804" v="512"/>
          <ac:grpSpMkLst>
            <pc:docMk/>
            <pc:sldMk cId="2358975173" sldId="299"/>
            <ac:grpSpMk id="194" creationId="{F83068A5-5DC2-354B-D657-45056F358DD0}"/>
          </ac:grpSpMkLst>
        </pc:grpChg>
        <pc:grpChg chg="del mod">
          <ac:chgData name="salonigupta0609@gmail.com" userId="72e262bbe386b2d8" providerId="LiveId" clId="{171E5271-56F1-4F08-B7CB-0614C651A080}" dt="2023-04-07T06:57:58.892" v="514"/>
          <ac:grpSpMkLst>
            <pc:docMk/>
            <pc:sldMk cId="2358975173" sldId="299"/>
            <ac:grpSpMk id="201" creationId="{B0DCA534-634C-36BC-C343-B5BE7F3488EF}"/>
          </ac:grpSpMkLst>
        </pc:grpChg>
        <pc:grpChg chg="del mod">
          <ac:chgData name="salonigupta0609@gmail.com" userId="72e262bbe386b2d8" providerId="LiveId" clId="{171E5271-56F1-4F08-B7CB-0614C651A080}" dt="2023-04-07T06:58:51.998" v="519"/>
          <ac:grpSpMkLst>
            <pc:docMk/>
            <pc:sldMk cId="2358975173" sldId="299"/>
            <ac:grpSpMk id="203" creationId="{E992E825-F63A-1C5D-30FD-6EBB3F680114}"/>
          </ac:grpSpMkLst>
        </pc:grpChg>
        <pc:grpChg chg="del mod">
          <ac:chgData name="salonigupta0609@gmail.com" userId="72e262bbe386b2d8" providerId="LiveId" clId="{171E5271-56F1-4F08-B7CB-0614C651A080}" dt="2023-04-07T06:59:18.072" v="522"/>
          <ac:grpSpMkLst>
            <pc:docMk/>
            <pc:sldMk cId="2358975173" sldId="299"/>
            <ac:grpSpMk id="208" creationId="{9FDE563C-69AA-46C9-80CC-5133E06F4AE4}"/>
          </ac:grpSpMkLst>
        </pc:grpChg>
        <pc:grpChg chg="del mod">
          <ac:chgData name="salonigupta0609@gmail.com" userId="72e262bbe386b2d8" providerId="LiveId" clId="{171E5271-56F1-4F08-B7CB-0614C651A080}" dt="2023-04-07T06:59:28.222" v="530"/>
          <ac:grpSpMkLst>
            <pc:docMk/>
            <pc:sldMk cId="2358975173" sldId="299"/>
            <ac:grpSpMk id="211" creationId="{13E4D734-837C-4EDB-593C-55E72BCA1BCC}"/>
          </ac:grpSpMkLst>
        </pc:grpChg>
        <pc:grpChg chg="del mod">
          <ac:chgData name="salonigupta0609@gmail.com" userId="72e262bbe386b2d8" providerId="LiveId" clId="{171E5271-56F1-4F08-B7CB-0614C651A080}" dt="2023-04-07T06:59:32.330" v="535"/>
          <ac:grpSpMkLst>
            <pc:docMk/>
            <pc:sldMk cId="2358975173" sldId="299"/>
            <ac:grpSpMk id="219" creationId="{CF6AD7B7-A110-3612-1A08-F75A6A14F83A}"/>
          </ac:grpSpMkLst>
        </pc:grpChg>
        <pc:grpChg chg="del mod">
          <ac:chgData name="salonigupta0609@gmail.com" userId="72e262bbe386b2d8" providerId="LiveId" clId="{171E5271-56F1-4F08-B7CB-0614C651A080}" dt="2023-04-07T07:34:17.557" v="646"/>
          <ac:grpSpMkLst>
            <pc:docMk/>
            <pc:sldMk cId="2358975173" sldId="299"/>
            <ac:grpSpMk id="224" creationId="{71489DE7-CB7C-95C8-0584-E6BDDF0C7199}"/>
          </ac:grpSpMkLst>
        </pc:grpChg>
        <pc:grpChg chg="del mod">
          <ac:chgData name="salonigupta0609@gmail.com" userId="72e262bbe386b2d8" providerId="LiveId" clId="{171E5271-56F1-4F08-B7CB-0614C651A080}" dt="2023-04-07T07:34:25.248" v="652"/>
          <ac:grpSpMkLst>
            <pc:docMk/>
            <pc:sldMk cId="2358975173" sldId="299"/>
            <ac:grpSpMk id="226" creationId="{B9FC92F7-BD7C-1B1E-31E9-020298F3A896}"/>
          </ac:grpSpMkLst>
        </pc:grpChg>
        <pc:grpChg chg="del mod">
          <ac:chgData name="salonigupta0609@gmail.com" userId="72e262bbe386b2d8" providerId="LiveId" clId="{171E5271-56F1-4F08-B7CB-0614C651A080}" dt="2023-04-07T07:34:35.607" v="667"/>
          <ac:grpSpMkLst>
            <pc:docMk/>
            <pc:sldMk cId="2358975173" sldId="299"/>
            <ac:grpSpMk id="232" creationId="{50C2EA26-EFAB-C895-4628-F6B0238B2937}"/>
          </ac:grpSpMkLst>
        </pc:grpChg>
        <pc:grpChg chg="del mod">
          <ac:chgData name="salonigupta0609@gmail.com" userId="72e262bbe386b2d8" providerId="LiveId" clId="{171E5271-56F1-4F08-B7CB-0614C651A080}" dt="2023-04-07T07:34:51.075" v="684"/>
          <ac:grpSpMkLst>
            <pc:docMk/>
            <pc:sldMk cId="2358975173" sldId="299"/>
            <ac:grpSpMk id="247" creationId="{9A726FB1-DAE6-7E6B-273D-38ED93E4A713}"/>
          </ac:grpSpMkLst>
        </pc:grpChg>
        <pc:grpChg chg="del mod">
          <ac:chgData name="salonigupta0609@gmail.com" userId="72e262bbe386b2d8" providerId="LiveId" clId="{171E5271-56F1-4F08-B7CB-0614C651A080}" dt="2023-04-07T07:34:58.502" v="689"/>
          <ac:grpSpMkLst>
            <pc:docMk/>
            <pc:sldMk cId="2358975173" sldId="299"/>
            <ac:grpSpMk id="264" creationId="{BD9BA873-AE37-CCCA-EFBD-0778608434E6}"/>
          </ac:grpSpMkLst>
        </pc:grpChg>
        <pc:grpChg chg="del mod">
          <ac:chgData name="salonigupta0609@gmail.com" userId="72e262bbe386b2d8" providerId="LiveId" clId="{171E5271-56F1-4F08-B7CB-0614C651A080}" dt="2023-04-07T07:35:03.422" v="698"/>
          <ac:grpSpMkLst>
            <pc:docMk/>
            <pc:sldMk cId="2358975173" sldId="299"/>
            <ac:grpSpMk id="269" creationId="{579804C9-E00D-B18D-849D-A488F8F23B73}"/>
          </ac:grpSpMkLst>
        </pc:grpChg>
        <pc:grpChg chg="del mod">
          <ac:chgData name="salonigupta0609@gmail.com" userId="72e262bbe386b2d8" providerId="LiveId" clId="{171E5271-56F1-4F08-B7CB-0614C651A080}" dt="2023-04-07T07:35:10.546" v="703"/>
          <ac:grpSpMkLst>
            <pc:docMk/>
            <pc:sldMk cId="2358975173" sldId="299"/>
            <ac:grpSpMk id="278" creationId="{D2C2D527-3B11-4639-6B16-80D2D5E6D468}"/>
          </ac:grpSpMkLst>
        </pc:grpChg>
        <pc:grpChg chg="del mod">
          <ac:chgData name="salonigupta0609@gmail.com" userId="72e262bbe386b2d8" providerId="LiveId" clId="{171E5271-56F1-4F08-B7CB-0614C651A080}" dt="2023-04-07T07:35:23.485" v="708"/>
          <ac:grpSpMkLst>
            <pc:docMk/>
            <pc:sldMk cId="2358975173" sldId="299"/>
            <ac:grpSpMk id="283" creationId="{01CB70C5-6389-6340-9F32-3CF3471D08FC}"/>
          </ac:grpSpMkLst>
        </pc:grpChg>
        <pc:grpChg chg="del mod">
          <ac:chgData name="salonigupta0609@gmail.com" userId="72e262bbe386b2d8" providerId="LiveId" clId="{171E5271-56F1-4F08-B7CB-0614C651A080}" dt="2023-04-07T07:35:25.214" v="711"/>
          <ac:grpSpMkLst>
            <pc:docMk/>
            <pc:sldMk cId="2358975173" sldId="299"/>
            <ac:grpSpMk id="288" creationId="{2ED026D1-B6FE-593B-B4CC-3721DCA5A24A}"/>
          </ac:grpSpMkLst>
        </pc:grpChg>
        <pc:grpChg chg="del mod">
          <ac:chgData name="salonigupta0609@gmail.com" userId="72e262bbe386b2d8" providerId="LiveId" clId="{171E5271-56F1-4F08-B7CB-0614C651A080}" dt="2023-04-07T07:35:28.433" v="716"/>
          <ac:grpSpMkLst>
            <pc:docMk/>
            <pc:sldMk cId="2358975173" sldId="299"/>
            <ac:grpSpMk id="291" creationId="{8BA2A472-446D-E5C7-C149-123CE016AFAD}"/>
          </ac:grpSpMkLst>
        </pc:grpChg>
        <pc:grpChg chg="del mod">
          <ac:chgData name="salonigupta0609@gmail.com" userId="72e262bbe386b2d8" providerId="LiveId" clId="{171E5271-56F1-4F08-B7CB-0614C651A080}" dt="2023-04-07T07:35:34.979" v="721"/>
          <ac:grpSpMkLst>
            <pc:docMk/>
            <pc:sldMk cId="2358975173" sldId="299"/>
            <ac:grpSpMk id="296" creationId="{EAC75F21-6FFE-278C-79AA-7B7F02C74B3D}"/>
          </ac:grpSpMkLst>
        </pc:grpChg>
        <pc:grpChg chg="del mod">
          <ac:chgData name="salonigupta0609@gmail.com" userId="72e262bbe386b2d8" providerId="LiveId" clId="{171E5271-56F1-4F08-B7CB-0614C651A080}" dt="2023-04-07T07:35:35.828" v="723"/>
          <ac:grpSpMkLst>
            <pc:docMk/>
            <pc:sldMk cId="2358975173" sldId="299"/>
            <ac:grpSpMk id="301" creationId="{B775ED83-AA66-FA94-E669-CB632895E52C}"/>
          </ac:grpSpMkLst>
        </pc:grpChg>
        <pc:grpChg chg="del mod">
          <ac:chgData name="salonigupta0609@gmail.com" userId="72e262bbe386b2d8" providerId="LiveId" clId="{171E5271-56F1-4F08-B7CB-0614C651A080}" dt="2023-04-07T07:35:37.051" v="726"/>
          <ac:grpSpMkLst>
            <pc:docMk/>
            <pc:sldMk cId="2358975173" sldId="299"/>
            <ac:grpSpMk id="303" creationId="{A503BCBB-79EA-63F7-B4A3-A568E72A7822}"/>
          </ac:grpSpMkLst>
        </pc:grpChg>
        <pc:grpChg chg="del mod">
          <ac:chgData name="salonigupta0609@gmail.com" userId="72e262bbe386b2d8" providerId="LiveId" clId="{171E5271-56F1-4F08-B7CB-0614C651A080}" dt="2023-04-07T07:35:46.718" v="728"/>
          <ac:grpSpMkLst>
            <pc:docMk/>
            <pc:sldMk cId="2358975173" sldId="299"/>
            <ac:grpSpMk id="306" creationId="{2D3AB781-34C7-0767-EC1D-C020EA3566F2}"/>
          </ac:grpSpMkLst>
        </pc:grpChg>
        <pc:grpChg chg="del mod">
          <ac:chgData name="salonigupta0609@gmail.com" userId="72e262bbe386b2d8" providerId="LiveId" clId="{171E5271-56F1-4F08-B7CB-0614C651A080}" dt="2023-04-07T07:35:52.078" v="737"/>
          <ac:grpSpMkLst>
            <pc:docMk/>
            <pc:sldMk cId="2358975173" sldId="299"/>
            <ac:grpSpMk id="308" creationId="{CFEF2093-DCC4-E8D9-97C2-71E6B6186400}"/>
          </ac:grpSpMkLst>
        </pc:grpChg>
        <pc:grpChg chg="del mod">
          <ac:chgData name="salonigupta0609@gmail.com" userId="72e262bbe386b2d8" providerId="LiveId" clId="{171E5271-56F1-4F08-B7CB-0614C651A080}" dt="2023-04-07T07:37:50.962" v="747"/>
          <ac:grpSpMkLst>
            <pc:docMk/>
            <pc:sldMk cId="2358975173" sldId="299"/>
            <ac:grpSpMk id="317" creationId="{6DF21040-BA0B-4195-55AA-0F5109ADC0AA}"/>
          </ac:grpSpMkLst>
        </pc:grpChg>
        <pc:grpChg chg="del mod">
          <ac:chgData name="salonigupta0609@gmail.com" userId="72e262bbe386b2d8" providerId="LiveId" clId="{171E5271-56F1-4F08-B7CB-0614C651A080}" dt="2023-04-07T07:37:54.089" v="750"/>
          <ac:grpSpMkLst>
            <pc:docMk/>
            <pc:sldMk cId="2358975173" sldId="299"/>
            <ac:grpSpMk id="327" creationId="{40ACF2E0-53B2-2A4D-0112-8A12E1ECBC62}"/>
          </ac:grpSpMkLst>
        </pc:grpChg>
        <pc:grpChg chg="del mod">
          <ac:chgData name="salonigupta0609@gmail.com" userId="72e262bbe386b2d8" providerId="LiveId" clId="{171E5271-56F1-4F08-B7CB-0614C651A080}" dt="2023-04-07T07:37:57.641" v="752"/>
          <ac:grpSpMkLst>
            <pc:docMk/>
            <pc:sldMk cId="2358975173" sldId="299"/>
            <ac:grpSpMk id="330" creationId="{A13ABD8C-3150-3546-2100-197632E3587F}"/>
          </ac:grpSpMkLst>
        </pc:grpChg>
        <pc:grpChg chg="del mod">
          <ac:chgData name="salonigupta0609@gmail.com" userId="72e262bbe386b2d8" providerId="LiveId" clId="{171E5271-56F1-4F08-B7CB-0614C651A080}" dt="2023-04-07T07:38:01.234" v="754"/>
          <ac:grpSpMkLst>
            <pc:docMk/>
            <pc:sldMk cId="2358975173" sldId="299"/>
            <ac:grpSpMk id="332" creationId="{C8B0DCB9-09B9-612D-8D3E-377268046371}"/>
          </ac:grpSpMkLst>
        </pc:grpChg>
        <pc:grpChg chg="del mod">
          <ac:chgData name="salonigupta0609@gmail.com" userId="72e262bbe386b2d8" providerId="LiveId" clId="{171E5271-56F1-4F08-B7CB-0614C651A080}" dt="2023-04-07T07:38:02.907" v="757"/>
          <ac:grpSpMkLst>
            <pc:docMk/>
            <pc:sldMk cId="2358975173" sldId="299"/>
            <ac:grpSpMk id="334" creationId="{F4C3CF45-7CD8-6CB4-5829-1294B2B5CA88}"/>
          </ac:grpSpMkLst>
        </pc:grpChg>
        <pc:grpChg chg="mod">
          <ac:chgData name="salonigupta0609@gmail.com" userId="72e262bbe386b2d8" providerId="LiveId" clId="{171E5271-56F1-4F08-B7CB-0614C651A080}" dt="2023-04-07T07:38:02.907" v="757"/>
          <ac:grpSpMkLst>
            <pc:docMk/>
            <pc:sldMk cId="2358975173" sldId="299"/>
            <ac:grpSpMk id="337" creationId="{322B9E37-0AEE-0015-327B-A658F788ECED}"/>
          </ac:grpSpMkLst>
        </pc:grpChg>
        <pc:inkChg chg="add del mod">
          <ac:chgData name="salonigupta0609@gmail.com" userId="72e262bbe386b2d8" providerId="LiveId" clId="{171E5271-56F1-4F08-B7CB-0614C651A080}" dt="2023-04-07T06:54:30.149" v="368"/>
          <ac:inkMkLst>
            <pc:docMk/>
            <pc:sldMk cId="2358975173" sldId="299"/>
            <ac:inkMk id="4" creationId="{FB34E93E-6D49-CDF3-BC96-8D6A243E549C}"/>
          </ac:inkMkLst>
        </pc:inkChg>
        <pc:inkChg chg="add del mod">
          <ac:chgData name="salonigupta0609@gmail.com" userId="72e262bbe386b2d8" providerId="LiveId" clId="{171E5271-56F1-4F08-B7CB-0614C651A080}" dt="2023-04-07T06:54:37.633" v="407"/>
          <ac:inkMkLst>
            <pc:docMk/>
            <pc:sldMk cId="2358975173" sldId="299"/>
            <ac:inkMk id="5" creationId="{7D0AA107-A75D-5555-4C78-9B0C13F89F7E}"/>
          </ac:inkMkLst>
        </pc:inkChg>
        <pc:inkChg chg="add del mod">
          <ac:chgData name="salonigupta0609@gmail.com" userId="72e262bbe386b2d8" providerId="LiveId" clId="{171E5271-56F1-4F08-B7CB-0614C651A080}" dt="2023-04-07T06:54:37.639" v="425"/>
          <ac:inkMkLst>
            <pc:docMk/>
            <pc:sldMk cId="2358975173" sldId="299"/>
            <ac:inkMk id="7" creationId="{6D0F54BB-25B1-E73A-83AC-3737523AD727}"/>
          </ac:inkMkLst>
        </pc:inkChg>
        <pc:inkChg chg="add del mod">
          <ac:chgData name="salonigupta0609@gmail.com" userId="72e262bbe386b2d8" providerId="LiveId" clId="{171E5271-56F1-4F08-B7CB-0614C651A080}" dt="2023-04-07T06:54:37.635" v="412"/>
          <ac:inkMkLst>
            <pc:docMk/>
            <pc:sldMk cId="2358975173" sldId="299"/>
            <ac:inkMk id="8" creationId="{355BFA1B-7BC2-B75C-FFDE-AD4398669F75}"/>
          </ac:inkMkLst>
        </pc:inkChg>
        <pc:inkChg chg="add del mod">
          <ac:chgData name="salonigupta0609@gmail.com" userId="72e262bbe386b2d8" providerId="LiveId" clId="{171E5271-56F1-4F08-B7CB-0614C651A080}" dt="2023-04-07T06:54:37.627" v="395"/>
          <ac:inkMkLst>
            <pc:docMk/>
            <pc:sldMk cId="2358975173" sldId="299"/>
            <ac:inkMk id="9" creationId="{6A54F82A-CFDA-B3CF-4472-69D845ED76F5}"/>
          </ac:inkMkLst>
        </pc:inkChg>
        <pc:inkChg chg="add del mod">
          <ac:chgData name="salonigupta0609@gmail.com" userId="72e262bbe386b2d8" providerId="LiveId" clId="{171E5271-56F1-4F08-B7CB-0614C651A080}" dt="2023-04-07T06:54:30.138" v="358"/>
          <ac:inkMkLst>
            <pc:docMk/>
            <pc:sldMk cId="2358975173" sldId="299"/>
            <ac:inkMk id="11" creationId="{DA0D5AFD-A242-647C-62A1-D0CAA9627E8A}"/>
          </ac:inkMkLst>
        </pc:inkChg>
        <pc:inkChg chg="add del mod">
          <ac:chgData name="salonigupta0609@gmail.com" userId="72e262bbe386b2d8" providerId="LiveId" clId="{171E5271-56F1-4F08-B7CB-0614C651A080}" dt="2023-04-07T06:54:37.637" v="418"/>
          <ac:inkMkLst>
            <pc:docMk/>
            <pc:sldMk cId="2358975173" sldId="299"/>
            <ac:inkMk id="12" creationId="{5DF862EA-731E-D57C-335B-B7FABAC74E39}"/>
          </ac:inkMkLst>
        </pc:inkChg>
        <pc:inkChg chg="add del mod">
          <ac:chgData name="salonigupta0609@gmail.com" userId="72e262bbe386b2d8" providerId="LiveId" clId="{171E5271-56F1-4F08-B7CB-0614C651A080}" dt="2023-04-07T06:54:37.633" v="406"/>
          <ac:inkMkLst>
            <pc:docMk/>
            <pc:sldMk cId="2358975173" sldId="299"/>
            <ac:inkMk id="14" creationId="{42A9D037-D55E-E741-8D35-13D3A2217AC4}"/>
          </ac:inkMkLst>
        </pc:inkChg>
        <pc:inkChg chg="add del mod">
          <ac:chgData name="salonigupta0609@gmail.com" userId="72e262bbe386b2d8" providerId="LiveId" clId="{171E5271-56F1-4F08-B7CB-0614C651A080}" dt="2023-04-07T06:54:37.639" v="427"/>
          <ac:inkMkLst>
            <pc:docMk/>
            <pc:sldMk cId="2358975173" sldId="299"/>
            <ac:inkMk id="15" creationId="{9AE30062-B04E-CF5F-BBD8-641F4B17F9CA}"/>
          </ac:inkMkLst>
        </pc:inkChg>
        <pc:inkChg chg="add del mod">
          <ac:chgData name="salonigupta0609@gmail.com" userId="72e262bbe386b2d8" providerId="LiveId" clId="{171E5271-56F1-4F08-B7CB-0614C651A080}" dt="2023-04-07T06:54:37.636" v="414"/>
          <ac:inkMkLst>
            <pc:docMk/>
            <pc:sldMk cId="2358975173" sldId="299"/>
            <ac:inkMk id="17" creationId="{1CB393FE-63B9-EA61-4A95-AE1653C375EE}"/>
          </ac:inkMkLst>
        </pc:inkChg>
        <pc:inkChg chg="add del mod">
          <ac:chgData name="salonigupta0609@gmail.com" userId="72e262bbe386b2d8" providerId="LiveId" clId="{171E5271-56F1-4F08-B7CB-0614C651A080}" dt="2023-04-07T06:54:37.632" v="405"/>
          <ac:inkMkLst>
            <pc:docMk/>
            <pc:sldMk cId="2358975173" sldId="299"/>
            <ac:inkMk id="18" creationId="{C5CA5ACF-6AEE-5F9A-14E8-59BC3E4F9CCA}"/>
          </ac:inkMkLst>
        </pc:inkChg>
        <pc:inkChg chg="add del mod">
          <ac:chgData name="salonigupta0609@gmail.com" userId="72e262bbe386b2d8" providerId="LiveId" clId="{171E5271-56F1-4F08-B7CB-0614C651A080}" dt="2023-04-07T06:54:30.105" v="333"/>
          <ac:inkMkLst>
            <pc:docMk/>
            <pc:sldMk cId="2358975173" sldId="299"/>
            <ac:inkMk id="19" creationId="{1C1B5C36-2825-5B7A-E62A-2946CE16C885}"/>
          </ac:inkMkLst>
        </pc:inkChg>
        <pc:inkChg chg="add del mod">
          <ac:chgData name="salonigupta0609@gmail.com" userId="72e262bbe386b2d8" providerId="LiveId" clId="{171E5271-56F1-4F08-B7CB-0614C651A080}" dt="2023-04-07T06:54:30.135" v="356"/>
          <ac:inkMkLst>
            <pc:docMk/>
            <pc:sldMk cId="2358975173" sldId="299"/>
            <ac:inkMk id="20" creationId="{85B03F68-DFB7-C7EC-28F2-62D513B70A3E}"/>
          </ac:inkMkLst>
        </pc:inkChg>
        <pc:inkChg chg="add del mod">
          <ac:chgData name="salonigupta0609@gmail.com" userId="72e262bbe386b2d8" providerId="LiveId" clId="{171E5271-56F1-4F08-B7CB-0614C651A080}" dt="2023-04-07T06:54:30.120" v="343"/>
          <ac:inkMkLst>
            <pc:docMk/>
            <pc:sldMk cId="2358975173" sldId="299"/>
            <ac:inkMk id="21" creationId="{02DCA49A-412A-D2C1-F0DC-1012D6A18E7B}"/>
          </ac:inkMkLst>
        </pc:inkChg>
        <pc:inkChg chg="add del mod">
          <ac:chgData name="salonigupta0609@gmail.com" userId="72e262bbe386b2d8" providerId="LiveId" clId="{171E5271-56F1-4F08-B7CB-0614C651A080}" dt="2023-04-07T06:54:30.107" v="334"/>
          <ac:inkMkLst>
            <pc:docMk/>
            <pc:sldMk cId="2358975173" sldId="299"/>
            <ac:inkMk id="22" creationId="{9543113F-216A-B3F6-8E29-F9791705E766}"/>
          </ac:inkMkLst>
        </pc:inkChg>
        <pc:inkChg chg="add del mod">
          <ac:chgData name="salonigupta0609@gmail.com" userId="72e262bbe386b2d8" providerId="LiveId" clId="{171E5271-56F1-4F08-B7CB-0614C651A080}" dt="2023-04-07T06:54:37.640" v="430"/>
          <ac:inkMkLst>
            <pc:docMk/>
            <pc:sldMk cId="2358975173" sldId="299"/>
            <ac:inkMk id="23" creationId="{1A0A0FE8-453A-2C7C-A891-6082203F3F18}"/>
          </ac:inkMkLst>
        </pc:inkChg>
        <pc:inkChg chg="add del mod">
          <ac:chgData name="salonigupta0609@gmail.com" userId="72e262bbe386b2d8" providerId="LiveId" clId="{171E5271-56F1-4F08-B7CB-0614C651A080}" dt="2023-04-07T06:54:37.635" v="413"/>
          <ac:inkMkLst>
            <pc:docMk/>
            <pc:sldMk cId="2358975173" sldId="299"/>
            <ac:inkMk id="25" creationId="{4EEBE730-6822-2CC7-83B9-B07BC9ED661B}"/>
          </ac:inkMkLst>
        </pc:inkChg>
        <pc:inkChg chg="add del mod">
          <ac:chgData name="salonigupta0609@gmail.com" userId="72e262bbe386b2d8" providerId="LiveId" clId="{171E5271-56F1-4F08-B7CB-0614C651A080}" dt="2023-04-07T06:54:37.635" v="411"/>
          <ac:inkMkLst>
            <pc:docMk/>
            <pc:sldMk cId="2358975173" sldId="299"/>
            <ac:inkMk id="26" creationId="{D6A68886-E2A8-97B1-7A89-3BD5384BDB03}"/>
          </ac:inkMkLst>
        </pc:inkChg>
        <pc:inkChg chg="add del mod">
          <ac:chgData name="salonigupta0609@gmail.com" userId="72e262bbe386b2d8" providerId="LiveId" clId="{171E5271-56F1-4F08-B7CB-0614C651A080}" dt="2023-04-07T06:54:37.624" v="391"/>
          <ac:inkMkLst>
            <pc:docMk/>
            <pc:sldMk cId="2358975173" sldId="299"/>
            <ac:inkMk id="28" creationId="{B6247EB2-5471-8A6B-50CD-65277784CE1C}"/>
          </ac:inkMkLst>
        </pc:inkChg>
        <pc:inkChg chg="add del mod">
          <ac:chgData name="salonigupta0609@gmail.com" userId="72e262bbe386b2d8" providerId="LiveId" clId="{171E5271-56F1-4F08-B7CB-0614C651A080}" dt="2023-04-07T06:54:37.627" v="396"/>
          <ac:inkMkLst>
            <pc:docMk/>
            <pc:sldMk cId="2358975173" sldId="299"/>
            <ac:inkMk id="29" creationId="{D075E7C8-9E30-B9B9-F313-9FF34F13EA15}"/>
          </ac:inkMkLst>
        </pc:inkChg>
        <pc:inkChg chg="add del mod">
          <ac:chgData name="salonigupta0609@gmail.com" userId="72e262bbe386b2d8" providerId="LiveId" clId="{171E5271-56F1-4F08-B7CB-0614C651A080}" dt="2023-04-07T06:54:37.636" v="416"/>
          <ac:inkMkLst>
            <pc:docMk/>
            <pc:sldMk cId="2358975173" sldId="299"/>
            <ac:inkMk id="30" creationId="{3831C0FC-6EA1-85C7-74A2-0750957B1B75}"/>
          </ac:inkMkLst>
        </pc:inkChg>
        <pc:inkChg chg="add del mod">
          <ac:chgData name="salonigupta0609@gmail.com" userId="72e262bbe386b2d8" providerId="LiveId" clId="{171E5271-56F1-4F08-B7CB-0614C651A080}" dt="2023-04-07T06:54:37.634" v="408"/>
          <ac:inkMkLst>
            <pc:docMk/>
            <pc:sldMk cId="2358975173" sldId="299"/>
            <ac:inkMk id="32" creationId="{EE019745-2130-6CF2-BDC1-17DADCB46F0A}"/>
          </ac:inkMkLst>
        </pc:inkChg>
        <pc:inkChg chg="add del mod">
          <ac:chgData name="salonigupta0609@gmail.com" userId="72e262bbe386b2d8" providerId="LiveId" clId="{171E5271-56F1-4F08-B7CB-0614C651A080}" dt="2023-04-07T06:54:37.634" v="410"/>
          <ac:inkMkLst>
            <pc:docMk/>
            <pc:sldMk cId="2358975173" sldId="299"/>
            <ac:inkMk id="33" creationId="{096D6004-FA40-65D4-4155-E9A9D8F5E86E}"/>
          </ac:inkMkLst>
        </pc:inkChg>
        <pc:inkChg chg="add del mod">
          <ac:chgData name="salonigupta0609@gmail.com" userId="72e262bbe386b2d8" providerId="LiveId" clId="{171E5271-56F1-4F08-B7CB-0614C651A080}" dt="2023-04-07T06:54:37.638" v="421"/>
          <ac:inkMkLst>
            <pc:docMk/>
            <pc:sldMk cId="2358975173" sldId="299"/>
            <ac:inkMk id="34" creationId="{478A02D4-6881-693E-8F02-B98F41E02ABA}"/>
          </ac:inkMkLst>
        </pc:inkChg>
        <pc:inkChg chg="add del mod">
          <ac:chgData name="salonigupta0609@gmail.com" userId="72e262bbe386b2d8" providerId="LiveId" clId="{171E5271-56F1-4F08-B7CB-0614C651A080}" dt="2023-04-07T06:54:37.622" v="388"/>
          <ac:inkMkLst>
            <pc:docMk/>
            <pc:sldMk cId="2358975173" sldId="299"/>
            <ac:inkMk id="35" creationId="{C223E7F3-653B-74EB-E2DB-3E8616A4B449}"/>
          </ac:inkMkLst>
        </pc:inkChg>
        <pc:inkChg chg="add del mod">
          <ac:chgData name="salonigupta0609@gmail.com" userId="72e262bbe386b2d8" providerId="LiveId" clId="{171E5271-56F1-4F08-B7CB-0614C651A080}" dt="2023-04-07T06:54:37.629" v="397"/>
          <ac:inkMkLst>
            <pc:docMk/>
            <pc:sldMk cId="2358975173" sldId="299"/>
            <ac:inkMk id="37" creationId="{628A4EA7-189E-4163-3D9D-DBCC3670ACFA}"/>
          </ac:inkMkLst>
        </pc:inkChg>
        <pc:inkChg chg="add del mod">
          <ac:chgData name="salonigupta0609@gmail.com" userId="72e262bbe386b2d8" providerId="LiveId" clId="{171E5271-56F1-4F08-B7CB-0614C651A080}" dt="2023-04-07T06:54:30.116" v="340"/>
          <ac:inkMkLst>
            <pc:docMk/>
            <pc:sldMk cId="2358975173" sldId="299"/>
            <ac:inkMk id="38" creationId="{1E46F33D-2465-6FF5-2EE7-223B8F82DA5E}"/>
          </ac:inkMkLst>
        </pc:inkChg>
        <pc:inkChg chg="add del mod">
          <ac:chgData name="salonigupta0609@gmail.com" userId="72e262bbe386b2d8" providerId="LiveId" clId="{171E5271-56F1-4F08-B7CB-0614C651A080}" dt="2023-04-07T06:54:30.164" v="386"/>
          <ac:inkMkLst>
            <pc:docMk/>
            <pc:sldMk cId="2358975173" sldId="299"/>
            <ac:inkMk id="39" creationId="{02C346B0-5F60-FC23-0EFB-473B3FFE8331}"/>
          </ac:inkMkLst>
        </pc:inkChg>
        <pc:inkChg chg="add del mod">
          <ac:chgData name="salonigupta0609@gmail.com" userId="72e262bbe386b2d8" providerId="LiveId" clId="{171E5271-56F1-4F08-B7CB-0614C651A080}" dt="2023-04-07T06:54:30.152" v="372"/>
          <ac:inkMkLst>
            <pc:docMk/>
            <pc:sldMk cId="2358975173" sldId="299"/>
            <ac:inkMk id="40" creationId="{49967C55-10AB-E2BA-5287-887453A6FC07}"/>
          </ac:inkMkLst>
        </pc:inkChg>
        <pc:inkChg chg="add del mod">
          <ac:chgData name="salonigupta0609@gmail.com" userId="72e262bbe386b2d8" providerId="LiveId" clId="{171E5271-56F1-4F08-B7CB-0614C651A080}" dt="2023-04-07T06:54:30.164" v="385"/>
          <ac:inkMkLst>
            <pc:docMk/>
            <pc:sldMk cId="2358975173" sldId="299"/>
            <ac:inkMk id="41" creationId="{356AF3C9-E7DF-E5F6-EDD8-E684B4F4F93B}"/>
          </ac:inkMkLst>
        </pc:inkChg>
        <pc:inkChg chg="add del mod">
          <ac:chgData name="salonigupta0609@gmail.com" userId="72e262bbe386b2d8" providerId="LiveId" clId="{171E5271-56F1-4F08-B7CB-0614C651A080}" dt="2023-04-07T06:54:30.132" v="353"/>
          <ac:inkMkLst>
            <pc:docMk/>
            <pc:sldMk cId="2358975173" sldId="299"/>
            <ac:inkMk id="42" creationId="{8A918098-EF0D-136F-A16E-8BD8D95FFCD2}"/>
          </ac:inkMkLst>
        </pc:inkChg>
        <pc:inkChg chg="add del mod">
          <ac:chgData name="salonigupta0609@gmail.com" userId="72e262bbe386b2d8" providerId="LiveId" clId="{171E5271-56F1-4F08-B7CB-0614C651A080}" dt="2023-04-07T06:54:37.631" v="404"/>
          <ac:inkMkLst>
            <pc:docMk/>
            <pc:sldMk cId="2358975173" sldId="299"/>
            <ac:inkMk id="43" creationId="{6458040C-FAFB-3B87-9063-08F6247F9126}"/>
          </ac:inkMkLst>
        </pc:inkChg>
        <pc:inkChg chg="add del mod">
          <ac:chgData name="salonigupta0609@gmail.com" userId="72e262bbe386b2d8" providerId="LiveId" clId="{171E5271-56F1-4F08-B7CB-0614C651A080}" dt="2023-04-07T06:54:37.626" v="393"/>
          <ac:inkMkLst>
            <pc:docMk/>
            <pc:sldMk cId="2358975173" sldId="299"/>
            <ac:inkMk id="44" creationId="{E4EC5717-AB86-16CB-1885-A63C4D4AA3D5}"/>
          </ac:inkMkLst>
        </pc:inkChg>
        <pc:inkChg chg="add del mod">
          <ac:chgData name="salonigupta0609@gmail.com" userId="72e262bbe386b2d8" providerId="LiveId" clId="{171E5271-56F1-4F08-B7CB-0614C651A080}" dt="2023-04-07T06:54:30.095" v="327"/>
          <ac:inkMkLst>
            <pc:docMk/>
            <pc:sldMk cId="2358975173" sldId="299"/>
            <ac:inkMk id="47" creationId="{CCCB1468-A5BC-B4F3-A001-B9668AA44BB4}"/>
          </ac:inkMkLst>
        </pc:inkChg>
        <pc:inkChg chg="add del mod">
          <ac:chgData name="salonigupta0609@gmail.com" userId="72e262bbe386b2d8" providerId="LiveId" clId="{171E5271-56F1-4F08-B7CB-0614C651A080}" dt="2023-04-07T06:54:30.115" v="339"/>
          <ac:inkMkLst>
            <pc:docMk/>
            <pc:sldMk cId="2358975173" sldId="299"/>
            <ac:inkMk id="48" creationId="{68CC17FF-DC61-2BB0-DC77-44761B942EE9}"/>
          </ac:inkMkLst>
        </pc:inkChg>
        <pc:inkChg chg="add del mod">
          <ac:chgData name="salonigupta0609@gmail.com" userId="72e262bbe386b2d8" providerId="LiveId" clId="{171E5271-56F1-4F08-B7CB-0614C651A080}" dt="2023-04-07T06:54:30.098" v="328"/>
          <ac:inkMkLst>
            <pc:docMk/>
            <pc:sldMk cId="2358975173" sldId="299"/>
            <ac:inkMk id="49" creationId="{0F960FBF-CBE1-C066-C2C8-9EDC1971AF61}"/>
          </ac:inkMkLst>
        </pc:inkChg>
        <pc:inkChg chg="add del mod">
          <ac:chgData name="salonigupta0609@gmail.com" userId="72e262bbe386b2d8" providerId="LiveId" clId="{171E5271-56F1-4F08-B7CB-0614C651A080}" dt="2023-04-07T06:54:30.108" v="335"/>
          <ac:inkMkLst>
            <pc:docMk/>
            <pc:sldMk cId="2358975173" sldId="299"/>
            <ac:inkMk id="50" creationId="{45BD7E1C-A0FD-4EB5-21BF-21244024F7F2}"/>
          </ac:inkMkLst>
        </pc:inkChg>
        <pc:inkChg chg="add del mod">
          <ac:chgData name="salonigupta0609@gmail.com" userId="72e262bbe386b2d8" providerId="LiveId" clId="{171E5271-56F1-4F08-B7CB-0614C651A080}" dt="2023-04-07T06:54:30.155" v="375"/>
          <ac:inkMkLst>
            <pc:docMk/>
            <pc:sldMk cId="2358975173" sldId="299"/>
            <ac:inkMk id="51" creationId="{386437A9-BD62-A82B-8866-5551771784DC}"/>
          </ac:inkMkLst>
        </pc:inkChg>
        <pc:inkChg chg="add del mod">
          <ac:chgData name="salonigupta0609@gmail.com" userId="72e262bbe386b2d8" providerId="LiveId" clId="{171E5271-56F1-4F08-B7CB-0614C651A080}" dt="2023-04-07T06:54:30.162" v="383"/>
          <ac:inkMkLst>
            <pc:docMk/>
            <pc:sldMk cId="2358975173" sldId="299"/>
            <ac:inkMk id="52" creationId="{1078BA7D-AA57-05C1-9018-BC54CFED802B}"/>
          </ac:inkMkLst>
        </pc:inkChg>
        <pc:inkChg chg="add del mod">
          <ac:chgData name="salonigupta0609@gmail.com" userId="72e262bbe386b2d8" providerId="LiveId" clId="{171E5271-56F1-4F08-B7CB-0614C651A080}" dt="2023-04-07T06:54:30.103" v="331"/>
          <ac:inkMkLst>
            <pc:docMk/>
            <pc:sldMk cId="2358975173" sldId="299"/>
            <ac:inkMk id="53" creationId="{512150DF-DB6A-EB87-61DA-FAD174A22A20}"/>
          </ac:inkMkLst>
        </pc:inkChg>
        <pc:inkChg chg="add del mod">
          <ac:chgData name="salonigupta0609@gmail.com" userId="72e262bbe386b2d8" providerId="LiveId" clId="{171E5271-56F1-4F08-B7CB-0614C651A080}" dt="2023-04-07T06:54:37.636" v="417"/>
          <ac:inkMkLst>
            <pc:docMk/>
            <pc:sldMk cId="2358975173" sldId="299"/>
            <ac:inkMk id="54" creationId="{8DF6EEE8-6666-CC72-B49D-EE70DEA367C3}"/>
          </ac:inkMkLst>
        </pc:inkChg>
        <pc:inkChg chg="add del mod">
          <ac:chgData name="salonigupta0609@gmail.com" userId="72e262bbe386b2d8" providerId="LiveId" clId="{171E5271-56F1-4F08-B7CB-0614C651A080}" dt="2023-04-07T06:54:37.630" v="400"/>
          <ac:inkMkLst>
            <pc:docMk/>
            <pc:sldMk cId="2358975173" sldId="299"/>
            <ac:inkMk id="55" creationId="{622465FC-1580-C83F-7F2D-01C541071AE8}"/>
          </ac:inkMkLst>
        </pc:inkChg>
        <pc:inkChg chg="add del mod">
          <ac:chgData name="salonigupta0609@gmail.com" userId="72e262bbe386b2d8" providerId="LiveId" clId="{171E5271-56F1-4F08-B7CB-0614C651A080}" dt="2023-04-07T06:54:37.625" v="392"/>
          <ac:inkMkLst>
            <pc:docMk/>
            <pc:sldMk cId="2358975173" sldId="299"/>
            <ac:inkMk id="57" creationId="{E44F2848-9873-7607-D718-3EE05E7F021E}"/>
          </ac:inkMkLst>
        </pc:inkChg>
        <pc:inkChg chg="add mod">
          <ac:chgData name="salonigupta0609@gmail.com" userId="72e262bbe386b2d8" providerId="LiveId" clId="{171E5271-56F1-4F08-B7CB-0614C651A080}" dt="2023-04-07T06:54:37.640" v="431"/>
          <ac:inkMkLst>
            <pc:docMk/>
            <pc:sldMk cId="2358975173" sldId="299"/>
            <ac:inkMk id="58" creationId="{DC2F8D3A-B155-FA7B-F6B7-4E1EA698376E}"/>
          </ac:inkMkLst>
        </pc:inkChg>
        <pc:inkChg chg="add del mod">
          <ac:chgData name="salonigupta0609@gmail.com" userId="72e262bbe386b2d8" providerId="LiveId" clId="{171E5271-56F1-4F08-B7CB-0614C651A080}" dt="2023-04-07T06:54:37.636" v="415"/>
          <ac:inkMkLst>
            <pc:docMk/>
            <pc:sldMk cId="2358975173" sldId="299"/>
            <ac:inkMk id="60" creationId="{08ECE8CE-A1C8-8AC6-D241-4D0AB2DA42AC}"/>
          </ac:inkMkLst>
        </pc:inkChg>
        <pc:inkChg chg="add del mod">
          <ac:chgData name="salonigupta0609@gmail.com" userId="72e262bbe386b2d8" providerId="LiveId" clId="{171E5271-56F1-4F08-B7CB-0614C651A080}" dt="2023-04-07T06:54:30.117" v="341"/>
          <ac:inkMkLst>
            <pc:docMk/>
            <pc:sldMk cId="2358975173" sldId="299"/>
            <ac:inkMk id="62" creationId="{2BB85A11-2A0C-4D6D-3F3C-0F6AF3C718BA}"/>
          </ac:inkMkLst>
        </pc:inkChg>
        <pc:inkChg chg="add del mod">
          <ac:chgData name="salonigupta0609@gmail.com" userId="72e262bbe386b2d8" providerId="LiveId" clId="{171E5271-56F1-4F08-B7CB-0614C651A080}" dt="2023-04-07T06:54:30.138" v="359"/>
          <ac:inkMkLst>
            <pc:docMk/>
            <pc:sldMk cId="2358975173" sldId="299"/>
            <ac:inkMk id="63" creationId="{8BBDB83A-9530-FB96-8E41-3F37B508B9E6}"/>
          </ac:inkMkLst>
        </pc:inkChg>
        <pc:inkChg chg="add del mod">
          <ac:chgData name="salonigupta0609@gmail.com" userId="72e262bbe386b2d8" providerId="LiveId" clId="{171E5271-56F1-4F08-B7CB-0614C651A080}" dt="2023-04-07T06:54:30.134" v="355"/>
          <ac:inkMkLst>
            <pc:docMk/>
            <pc:sldMk cId="2358975173" sldId="299"/>
            <ac:inkMk id="64" creationId="{C1904B49-6F98-6592-9D52-227D8C8EC797}"/>
          </ac:inkMkLst>
        </pc:inkChg>
        <pc:inkChg chg="add del mod">
          <ac:chgData name="salonigupta0609@gmail.com" userId="72e262bbe386b2d8" providerId="LiveId" clId="{171E5271-56F1-4F08-B7CB-0614C651A080}" dt="2023-04-07T06:54:30.126" v="348"/>
          <ac:inkMkLst>
            <pc:docMk/>
            <pc:sldMk cId="2358975173" sldId="299"/>
            <ac:inkMk id="65" creationId="{A9E6CEE7-D5A3-BFDF-D13F-0041AB66B91F}"/>
          </ac:inkMkLst>
        </pc:inkChg>
        <pc:inkChg chg="add del mod">
          <ac:chgData name="salonigupta0609@gmail.com" userId="72e262bbe386b2d8" providerId="LiveId" clId="{171E5271-56F1-4F08-B7CB-0614C651A080}" dt="2023-04-07T06:54:30.158" v="379"/>
          <ac:inkMkLst>
            <pc:docMk/>
            <pc:sldMk cId="2358975173" sldId="299"/>
            <ac:inkMk id="67" creationId="{0340DB8F-95E6-C115-8E59-0C1C2CC08ECB}"/>
          </ac:inkMkLst>
        </pc:inkChg>
        <pc:inkChg chg="add del mod">
          <ac:chgData name="salonigupta0609@gmail.com" userId="72e262bbe386b2d8" providerId="LiveId" clId="{171E5271-56F1-4F08-B7CB-0614C651A080}" dt="2023-04-07T06:54:30.130" v="351"/>
          <ac:inkMkLst>
            <pc:docMk/>
            <pc:sldMk cId="2358975173" sldId="299"/>
            <ac:inkMk id="68" creationId="{7022659E-7353-9F96-2618-564A78A04C2A}"/>
          </ac:inkMkLst>
        </pc:inkChg>
        <pc:inkChg chg="add del mod">
          <ac:chgData name="salonigupta0609@gmail.com" userId="72e262bbe386b2d8" providerId="LiveId" clId="{171E5271-56F1-4F08-B7CB-0614C651A080}" dt="2023-04-07T06:54:30.121" v="344"/>
          <ac:inkMkLst>
            <pc:docMk/>
            <pc:sldMk cId="2358975173" sldId="299"/>
            <ac:inkMk id="69" creationId="{96C91C32-394C-CF6F-9C1C-EF339166F22C}"/>
          </ac:inkMkLst>
        </pc:inkChg>
        <pc:inkChg chg="add del mod">
          <ac:chgData name="salonigupta0609@gmail.com" userId="72e262bbe386b2d8" providerId="LiveId" clId="{171E5271-56F1-4F08-B7CB-0614C651A080}" dt="2023-04-07T06:54:30.165" v="387"/>
          <ac:inkMkLst>
            <pc:docMk/>
            <pc:sldMk cId="2358975173" sldId="299"/>
            <ac:inkMk id="70" creationId="{FECEE835-4B12-6324-7A92-A7C5ED4DFAEF}"/>
          </ac:inkMkLst>
        </pc:inkChg>
        <pc:inkChg chg="add del mod">
          <ac:chgData name="salonigupta0609@gmail.com" userId="72e262bbe386b2d8" providerId="LiveId" clId="{171E5271-56F1-4F08-B7CB-0614C651A080}" dt="2023-04-07T06:54:30.145" v="365"/>
          <ac:inkMkLst>
            <pc:docMk/>
            <pc:sldMk cId="2358975173" sldId="299"/>
            <ac:inkMk id="71" creationId="{1EA36A99-3C25-C2C1-16E1-E2E995245F17}"/>
          </ac:inkMkLst>
        </pc:inkChg>
        <pc:inkChg chg="add del mod">
          <ac:chgData name="salonigupta0609@gmail.com" userId="72e262bbe386b2d8" providerId="LiveId" clId="{171E5271-56F1-4F08-B7CB-0614C651A080}" dt="2023-04-07T06:54:37.638" v="423"/>
          <ac:inkMkLst>
            <pc:docMk/>
            <pc:sldMk cId="2358975173" sldId="299"/>
            <ac:inkMk id="72" creationId="{17B0C353-3D38-7AE9-ED61-672EA7DB6FE5}"/>
          </ac:inkMkLst>
        </pc:inkChg>
        <pc:inkChg chg="add del mod">
          <ac:chgData name="salonigupta0609@gmail.com" userId="72e262bbe386b2d8" providerId="LiveId" clId="{171E5271-56F1-4F08-B7CB-0614C651A080}" dt="2023-04-07T06:54:37.631" v="403"/>
          <ac:inkMkLst>
            <pc:docMk/>
            <pc:sldMk cId="2358975173" sldId="299"/>
            <ac:inkMk id="73" creationId="{8251A348-FCD4-8960-37EA-806DBDE960CC}"/>
          </ac:inkMkLst>
        </pc:inkChg>
        <pc:inkChg chg="add del mod">
          <ac:chgData name="salonigupta0609@gmail.com" userId="72e262bbe386b2d8" providerId="LiveId" clId="{171E5271-56F1-4F08-B7CB-0614C651A080}" dt="2023-04-07T06:54:37.638" v="424"/>
          <ac:inkMkLst>
            <pc:docMk/>
            <pc:sldMk cId="2358975173" sldId="299"/>
            <ac:inkMk id="74" creationId="{B1A99B5C-8CFD-D171-212F-7DA7271DC927}"/>
          </ac:inkMkLst>
        </pc:inkChg>
        <pc:inkChg chg="add del mod">
          <ac:chgData name="salonigupta0609@gmail.com" userId="72e262bbe386b2d8" providerId="LiveId" clId="{171E5271-56F1-4F08-B7CB-0614C651A080}" dt="2023-04-07T06:54:30.156" v="376"/>
          <ac:inkMkLst>
            <pc:docMk/>
            <pc:sldMk cId="2358975173" sldId="299"/>
            <ac:inkMk id="76" creationId="{CD7B5B84-40FC-E339-96E8-32A48391D450}"/>
          </ac:inkMkLst>
        </pc:inkChg>
        <pc:inkChg chg="add del mod">
          <ac:chgData name="salonigupta0609@gmail.com" userId="72e262bbe386b2d8" providerId="LiveId" clId="{171E5271-56F1-4F08-B7CB-0614C651A080}" dt="2023-04-07T06:54:30.161" v="381"/>
          <ac:inkMkLst>
            <pc:docMk/>
            <pc:sldMk cId="2358975173" sldId="299"/>
            <ac:inkMk id="78" creationId="{759D2661-A653-939C-5D50-7735797EF9EB}"/>
          </ac:inkMkLst>
        </pc:inkChg>
        <pc:inkChg chg="add del mod">
          <ac:chgData name="salonigupta0609@gmail.com" userId="72e262bbe386b2d8" providerId="LiveId" clId="{171E5271-56F1-4F08-B7CB-0614C651A080}" dt="2023-04-07T06:54:30.101" v="330"/>
          <ac:inkMkLst>
            <pc:docMk/>
            <pc:sldMk cId="2358975173" sldId="299"/>
            <ac:inkMk id="79" creationId="{0ED7AAFA-04BD-82C7-AECC-992A54E0AF4B}"/>
          </ac:inkMkLst>
        </pc:inkChg>
        <pc:inkChg chg="add del mod">
          <ac:chgData name="salonigupta0609@gmail.com" userId="72e262bbe386b2d8" providerId="LiveId" clId="{171E5271-56F1-4F08-B7CB-0614C651A080}" dt="2023-04-07T06:54:30.142" v="362"/>
          <ac:inkMkLst>
            <pc:docMk/>
            <pc:sldMk cId="2358975173" sldId="299"/>
            <ac:inkMk id="80" creationId="{79D6A2F2-28FF-D184-FC22-37C1629CED1F}"/>
          </ac:inkMkLst>
        </pc:inkChg>
        <pc:inkChg chg="add del mod">
          <ac:chgData name="salonigupta0609@gmail.com" userId="72e262bbe386b2d8" providerId="LiveId" clId="{171E5271-56F1-4F08-B7CB-0614C651A080}" dt="2023-04-07T06:54:30.131" v="352"/>
          <ac:inkMkLst>
            <pc:docMk/>
            <pc:sldMk cId="2358975173" sldId="299"/>
            <ac:inkMk id="82" creationId="{F858F91B-E2E3-6244-50DD-9856C28BDA7E}"/>
          </ac:inkMkLst>
        </pc:inkChg>
        <pc:inkChg chg="add del mod">
          <ac:chgData name="salonigupta0609@gmail.com" userId="72e262bbe386b2d8" providerId="LiveId" clId="{171E5271-56F1-4F08-B7CB-0614C651A080}" dt="2023-04-07T06:54:30.146" v="366"/>
          <ac:inkMkLst>
            <pc:docMk/>
            <pc:sldMk cId="2358975173" sldId="299"/>
            <ac:inkMk id="84" creationId="{8876A1BC-4737-02AD-5A18-7D67AC3EC72A}"/>
          </ac:inkMkLst>
        </pc:inkChg>
        <pc:inkChg chg="add del mod">
          <ac:chgData name="salonigupta0609@gmail.com" userId="72e262bbe386b2d8" providerId="LiveId" clId="{171E5271-56F1-4F08-B7CB-0614C651A080}" dt="2023-04-07T06:54:30.113" v="338"/>
          <ac:inkMkLst>
            <pc:docMk/>
            <pc:sldMk cId="2358975173" sldId="299"/>
            <ac:inkMk id="85" creationId="{771B53E5-32DA-7378-4F3A-611A4735167F}"/>
          </ac:inkMkLst>
        </pc:inkChg>
        <pc:inkChg chg="add del mod">
          <ac:chgData name="salonigupta0609@gmail.com" userId="72e262bbe386b2d8" providerId="LiveId" clId="{171E5271-56F1-4F08-B7CB-0614C651A080}" dt="2023-04-07T06:54:30.161" v="382"/>
          <ac:inkMkLst>
            <pc:docMk/>
            <pc:sldMk cId="2358975173" sldId="299"/>
            <ac:inkMk id="87" creationId="{C3B3F612-733A-5E74-C49A-FD677FFB6B4B}"/>
          </ac:inkMkLst>
        </pc:inkChg>
        <pc:inkChg chg="add del mod">
          <ac:chgData name="salonigupta0609@gmail.com" userId="72e262bbe386b2d8" providerId="LiveId" clId="{171E5271-56F1-4F08-B7CB-0614C651A080}" dt="2023-04-07T06:54:30.157" v="378"/>
          <ac:inkMkLst>
            <pc:docMk/>
            <pc:sldMk cId="2358975173" sldId="299"/>
            <ac:inkMk id="89" creationId="{B729EB7A-2773-ACD8-66EA-08F8FF69AE8D}"/>
          </ac:inkMkLst>
        </pc:inkChg>
        <pc:inkChg chg="add del mod">
          <ac:chgData name="salonigupta0609@gmail.com" userId="72e262bbe386b2d8" providerId="LiveId" clId="{171E5271-56F1-4F08-B7CB-0614C651A080}" dt="2023-04-07T06:54:30.133" v="354"/>
          <ac:inkMkLst>
            <pc:docMk/>
            <pc:sldMk cId="2358975173" sldId="299"/>
            <ac:inkMk id="90" creationId="{56E555BF-0A75-6977-2F71-F417A3E1BD34}"/>
          </ac:inkMkLst>
        </pc:inkChg>
        <pc:inkChg chg="add del mod">
          <ac:chgData name="salonigupta0609@gmail.com" userId="72e262bbe386b2d8" providerId="LiveId" clId="{171E5271-56F1-4F08-B7CB-0614C651A080}" dt="2023-04-07T06:54:30.104" v="332"/>
          <ac:inkMkLst>
            <pc:docMk/>
            <pc:sldMk cId="2358975173" sldId="299"/>
            <ac:inkMk id="91" creationId="{DF85F1AB-9016-2BCD-3295-1F201CF55907}"/>
          </ac:inkMkLst>
        </pc:inkChg>
        <pc:inkChg chg="add del mod">
          <ac:chgData name="salonigupta0609@gmail.com" userId="72e262bbe386b2d8" providerId="LiveId" clId="{171E5271-56F1-4F08-B7CB-0614C651A080}" dt="2023-04-07T06:54:30.110" v="336"/>
          <ac:inkMkLst>
            <pc:docMk/>
            <pc:sldMk cId="2358975173" sldId="299"/>
            <ac:inkMk id="93" creationId="{D1CE1F66-22CB-6CE2-56E6-DBC5BF6BADF1}"/>
          </ac:inkMkLst>
        </pc:inkChg>
        <pc:inkChg chg="add del mod">
          <ac:chgData name="salonigupta0609@gmail.com" userId="72e262bbe386b2d8" providerId="LiveId" clId="{171E5271-56F1-4F08-B7CB-0614C651A080}" dt="2023-04-07T06:54:30.148" v="367"/>
          <ac:inkMkLst>
            <pc:docMk/>
            <pc:sldMk cId="2358975173" sldId="299"/>
            <ac:inkMk id="95" creationId="{C791CA9F-FC5F-7EC5-786B-67564A5FC685}"/>
          </ac:inkMkLst>
        </pc:inkChg>
        <pc:inkChg chg="add del mod">
          <ac:chgData name="salonigupta0609@gmail.com" userId="72e262bbe386b2d8" providerId="LiveId" clId="{171E5271-56F1-4F08-B7CB-0614C651A080}" dt="2023-04-07T06:54:30.142" v="363"/>
          <ac:inkMkLst>
            <pc:docMk/>
            <pc:sldMk cId="2358975173" sldId="299"/>
            <ac:inkMk id="97" creationId="{5DDCC3C1-C866-A30D-1AC8-DF4D2F53CBB7}"/>
          </ac:inkMkLst>
        </pc:inkChg>
        <pc:inkChg chg="add del mod">
          <ac:chgData name="salonigupta0609@gmail.com" userId="72e262bbe386b2d8" providerId="LiveId" clId="{171E5271-56F1-4F08-B7CB-0614C651A080}" dt="2023-04-07T06:54:37.629" v="399"/>
          <ac:inkMkLst>
            <pc:docMk/>
            <pc:sldMk cId="2358975173" sldId="299"/>
            <ac:inkMk id="99" creationId="{2DACD91C-67CD-636B-05CE-6F0EEAB46B09}"/>
          </ac:inkMkLst>
        </pc:inkChg>
        <pc:inkChg chg="add del mod">
          <ac:chgData name="salonigupta0609@gmail.com" userId="72e262bbe386b2d8" providerId="LiveId" clId="{171E5271-56F1-4F08-B7CB-0614C651A080}" dt="2023-04-07T06:54:30.127" v="349"/>
          <ac:inkMkLst>
            <pc:docMk/>
            <pc:sldMk cId="2358975173" sldId="299"/>
            <ac:inkMk id="100" creationId="{3C2F33C9-EA14-6C5E-D6F2-F2F19A8BB5CE}"/>
          </ac:inkMkLst>
        </pc:inkChg>
        <pc:inkChg chg="add del mod">
          <ac:chgData name="salonigupta0609@gmail.com" userId="72e262bbe386b2d8" providerId="LiveId" clId="{171E5271-56F1-4F08-B7CB-0614C651A080}" dt="2023-04-07T06:54:37.626" v="394"/>
          <ac:inkMkLst>
            <pc:docMk/>
            <pc:sldMk cId="2358975173" sldId="299"/>
            <ac:inkMk id="102" creationId="{7FB7D4A6-4427-2657-1190-68EEB5BB6330}"/>
          </ac:inkMkLst>
        </pc:inkChg>
        <pc:inkChg chg="add del mod">
          <ac:chgData name="salonigupta0609@gmail.com" userId="72e262bbe386b2d8" providerId="LiveId" clId="{171E5271-56F1-4F08-B7CB-0614C651A080}" dt="2023-04-07T06:54:37.638" v="420"/>
          <ac:inkMkLst>
            <pc:docMk/>
            <pc:sldMk cId="2358975173" sldId="299"/>
            <ac:inkMk id="103" creationId="{D3ACEF21-8D6C-0D5A-41D6-187DC1285F19}"/>
          </ac:inkMkLst>
        </pc:inkChg>
        <pc:inkChg chg="add del mod">
          <ac:chgData name="salonigupta0609@gmail.com" userId="72e262bbe386b2d8" providerId="LiveId" clId="{171E5271-56F1-4F08-B7CB-0614C651A080}" dt="2023-04-07T06:54:37.629" v="398"/>
          <ac:inkMkLst>
            <pc:docMk/>
            <pc:sldMk cId="2358975173" sldId="299"/>
            <ac:inkMk id="104" creationId="{24AFB9A6-9721-5671-524C-7BA7C8C2694D}"/>
          </ac:inkMkLst>
        </pc:inkChg>
        <pc:inkChg chg="add del mod">
          <ac:chgData name="salonigupta0609@gmail.com" userId="72e262bbe386b2d8" providerId="LiveId" clId="{171E5271-56F1-4F08-B7CB-0614C651A080}" dt="2023-04-07T06:54:37.638" v="419"/>
          <ac:inkMkLst>
            <pc:docMk/>
            <pc:sldMk cId="2358975173" sldId="299"/>
            <ac:inkMk id="105" creationId="{FAD5F8C4-BF01-0688-1BAB-17B002B2B552}"/>
          </ac:inkMkLst>
        </pc:inkChg>
        <pc:inkChg chg="add del mod">
          <ac:chgData name="salonigupta0609@gmail.com" userId="72e262bbe386b2d8" providerId="LiveId" clId="{171E5271-56F1-4F08-B7CB-0614C651A080}" dt="2023-04-07T06:54:37.624" v="390"/>
          <ac:inkMkLst>
            <pc:docMk/>
            <pc:sldMk cId="2358975173" sldId="299"/>
            <ac:inkMk id="106" creationId="{ED5DCD71-6A5C-DE4E-498F-461F26E97AF4}"/>
          </ac:inkMkLst>
        </pc:inkChg>
        <pc:inkChg chg="add del mod">
          <ac:chgData name="salonigupta0609@gmail.com" userId="72e262bbe386b2d8" providerId="LiveId" clId="{171E5271-56F1-4F08-B7CB-0614C651A080}" dt="2023-04-07T06:54:30.150" v="370"/>
          <ac:inkMkLst>
            <pc:docMk/>
            <pc:sldMk cId="2358975173" sldId="299"/>
            <ac:inkMk id="108" creationId="{ADD1E531-8F42-5B7C-1F33-80EF31000F8D}"/>
          </ac:inkMkLst>
        </pc:inkChg>
        <pc:inkChg chg="add del mod">
          <ac:chgData name="salonigupta0609@gmail.com" userId="72e262bbe386b2d8" providerId="LiveId" clId="{171E5271-56F1-4F08-B7CB-0614C651A080}" dt="2023-04-07T06:54:30.141" v="361"/>
          <ac:inkMkLst>
            <pc:docMk/>
            <pc:sldMk cId="2358975173" sldId="299"/>
            <ac:inkMk id="109" creationId="{664A3D42-6416-423F-7D73-152614C5F753}"/>
          </ac:inkMkLst>
        </pc:inkChg>
        <pc:inkChg chg="add del mod">
          <ac:chgData name="salonigupta0609@gmail.com" userId="72e262bbe386b2d8" providerId="LiveId" clId="{171E5271-56F1-4F08-B7CB-0614C651A080}" dt="2023-04-07T06:54:37.639" v="426"/>
          <ac:inkMkLst>
            <pc:docMk/>
            <pc:sldMk cId="2358975173" sldId="299"/>
            <ac:inkMk id="110" creationId="{1DCD3912-B338-62C1-9D27-1AE8533C1B18}"/>
          </ac:inkMkLst>
        </pc:inkChg>
        <pc:inkChg chg="add del mod">
          <ac:chgData name="salonigupta0609@gmail.com" userId="72e262bbe386b2d8" providerId="LiveId" clId="{171E5271-56F1-4F08-B7CB-0614C651A080}" dt="2023-04-07T06:54:30.144" v="364"/>
          <ac:inkMkLst>
            <pc:docMk/>
            <pc:sldMk cId="2358975173" sldId="299"/>
            <ac:inkMk id="112" creationId="{16060F49-C05D-1815-3157-04266D84EC2E}"/>
          </ac:inkMkLst>
        </pc:inkChg>
        <pc:inkChg chg="add del mod">
          <ac:chgData name="salonigupta0609@gmail.com" userId="72e262bbe386b2d8" providerId="LiveId" clId="{171E5271-56F1-4F08-B7CB-0614C651A080}" dt="2023-04-07T06:54:30.124" v="347"/>
          <ac:inkMkLst>
            <pc:docMk/>
            <pc:sldMk cId="2358975173" sldId="299"/>
            <ac:inkMk id="113" creationId="{70F08BEB-92CC-C7DA-2228-611D8BCDF79E}"/>
          </ac:inkMkLst>
        </pc:inkChg>
        <pc:inkChg chg="add del mod">
          <ac:chgData name="salonigupta0609@gmail.com" userId="72e262bbe386b2d8" providerId="LiveId" clId="{171E5271-56F1-4F08-B7CB-0614C651A080}" dt="2023-04-07T06:54:37.639" v="428"/>
          <ac:inkMkLst>
            <pc:docMk/>
            <pc:sldMk cId="2358975173" sldId="299"/>
            <ac:inkMk id="114" creationId="{29E3A638-E389-3021-7D9E-6273D5BA37B7}"/>
          </ac:inkMkLst>
        </pc:inkChg>
        <pc:inkChg chg="add del mod">
          <ac:chgData name="salonigupta0609@gmail.com" userId="72e262bbe386b2d8" providerId="LiveId" clId="{171E5271-56F1-4F08-B7CB-0614C651A080}" dt="2023-04-07T06:54:30.123" v="346"/>
          <ac:inkMkLst>
            <pc:docMk/>
            <pc:sldMk cId="2358975173" sldId="299"/>
            <ac:inkMk id="116" creationId="{4BF2DEA0-4D71-4AAF-0D37-3347D31EFB12}"/>
          </ac:inkMkLst>
        </pc:inkChg>
        <pc:inkChg chg="add del mod">
          <ac:chgData name="salonigupta0609@gmail.com" userId="72e262bbe386b2d8" providerId="LiveId" clId="{171E5271-56F1-4F08-B7CB-0614C651A080}" dt="2023-04-07T06:54:37.640" v="431"/>
          <ac:inkMkLst>
            <pc:docMk/>
            <pc:sldMk cId="2358975173" sldId="299"/>
            <ac:inkMk id="118" creationId="{66DBBA4D-3BDD-4FF5-9E7C-222481C641C5}"/>
          </ac:inkMkLst>
        </pc:inkChg>
        <pc:inkChg chg="add del mod">
          <ac:chgData name="salonigupta0609@gmail.com" userId="72e262bbe386b2d8" providerId="LiveId" clId="{171E5271-56F1-4F08-B7CB-0614C651A080}" dt="2023-04-07T06:54:30.122" v="345"/>
          <ac:inkMkLst>
            <pc:docMk/>
            <pc:sldMk cId="2358975173" sldId="299"/>
            <ac:inkMk id="120" creationId="{DCA35E0A-67D2-5A71-1AD8-59D9DD7DE8C9}"/>
          </ac:inkMkLst>
        </pc:inkChg>
        <pc:inkChg chg="add del mod">
          <ac:chgData name="salonigupta0609@gmail.com" userId="72e262bbe386b2d8" providerId="LiveId" clId="{171E5271-56F1-4F08-B7CB-0614C651A080}" dt="2023-04-07T06:54:30.156" v="377"/>
          <ac:inkMkLst>
            <pc:docMk/>
            <pc:sldMk cId="2358975173" sldId="299"/>
            <ac:inkMk id="121" creationId="{59CCF771-D98F-455F-F1FF-54B89B253D7C}"/>
          </ac:inkMkLst>
        </pc:inkChg>
        <pc:inkChg chg="add del mod">
          <ac:chgData name="salonigupta0609@gmail.com" userId="72e262bbe386b2d8" providerId="LiveId" clId="{171E5271-56F1-4F08-B7CB-0614C651A080}" dt="2023-04-07T06:54:30.160" v="380"/>
          <ac:inkMkLst>
            <pc:docMk/>
            <pc:sldMk cId="2358975173" sldId="299"/>
            <ac:inkMk id="122" creationId="{46E6DC57-D423-0628-C747-1671341879B6}"/>
          </ac:inkMkLst>
        </pc:inkChg>
        <pc:inkChg chg="add del mod">
          <ac:chgData name="salonigupta0609@gmail.com" userId="72e262bbe386b2d8" providerId="LiveId" clId="{171E5271-56F1-4F08-B7CB-0614C651A080}" dt="2023-04-07T06:54:30.112" v="337"/>
          <ac:inkMkLst>
            <pc:docMk/>
            <pc:sldMk cId="2358975173" sldId="299"/>
            <ac:inkMk id="123" creationId="{09FCBE5F-D220-23A1-293A-94989A6789D0}"/>
          </ac:inkMkLst>
        </pc:inkChg>
        <pc:inkChg chg="add del mod">
          <ac:chgData name="salonigupta0609@gmail.com" userId="72e262bbe386b2d8" providerId="LiveId" clId="{171E5271-56F1-4F08-B7CB-0614C651A080}" dt="2023-04-07T06:54:30.154" v="374"/>
          <ac:inkMkLst>
            <pc:docMk/>
            <pc:sldMk cId="2358975173" sldId="299"/>
            <ac:inkMk id="125" creationId="{F1DB3F1F-9F17-1225-64DB-D792B953316B}"/>
          </ac:inkMkLst>
        </pc:inkChg>
        <pc:inkChg chg="add del mod">
          <ac:chgData name="salonigupta0609@gmail.com" userId="72e262bbe386b2d8" providerId="LiveId" clId="{171E5271-56F1-4F08-B7CB-0614C651A080}" dt="2023-04-07T06:54:30.152" v="371"/>
          <ac:inkMkLst>
            <pc:docMk/>
            <pc:sldMk cId="2358975173" sldId="299"/>
            <ac:inkMk id="126" creationId="{0B30540C-1402-16BC-644B-622EEAF5264B}"/>
          </ac:inkMkLst>
        </pc:inkChg>
        <pc:inkChg chg="add del mod">
          <ac:chgData name="salonigupta0609@gmail.com" userId="72e262bbe386b2d8" providerId="LiveId" clId="{171E5271-56F1-4F08-B7CB-0614C651A080}" dt="2023-04-07T06:54:30.140" v="360"/>
          <ac:inkMkLst>
            <pc:docMk/>
            <pc:sldMk cId="2358975173" sldId="299"/>
            <ac:inkMk id="127" creationId="{DA229649-243C-0CF7-9A66-EEFEED5A2ADC}"/>
          </ac:inkMkLst>
        </pc:inkChg>
        <pc:inkChg chg="add del mod">
          <ac:chgData name="salonigupta0609@gmail.com" userId="72e262bbe386b2d8" providerId="LiveId" clId="{171E5271-56F1-4F08-B7CB-0614C651A080}" dt="2023-04-07T06:54:30.153" v="373"/>
          <ac:inkMkLst>
            <pc:docMk/>
            <pc:sldMk cId="2358975173" sldId="299"/>
            <ac:inkMk id="128" creationId="{078D1F14-AEAC-38BF-07E8-21405B4B5471}"/>
          </ac:inkMkLst>
        </pc:inkChg>
        <pc:inkChg chg="add del mod">
          <ac:chgData name="salonigupta0609@gmail.com" userId="72e262bbe386b2d8" providerId="LiveId" clId="{171E5271-56F1-4F08-B7CB-0614C651A080}" dt="2023-04-07T06:54:30.163" v="384"/>
          <ac:inkMkLst>
            <pc:docMk/>
            <pc:sldMk cId="2358975173" sldId="299"/>
            <ac:inkMk id="129" creationId="{32D6F67F-638A-D8FE-8879-F192F84A321E}"/>
          </ac:inkMkLst>
        </pc:inkChg>
        <pc:inkChg chg="add del mod">
          <ac:chgData name="salonigupta0609@gmail.com" userId="72e262bbe386b2d8" providerId="LiveId" clId="{171E5271-56F1-4F08-B7CB-0614C651A080}" dt="2023-04-07T06:54:37.630" v="401"/>
          <ac:inkMkLst>
            <pc:docMk/>
            <pc:sldMk cId="2358975173" sldId="299"/>
            <ac:inkMk id="131" creationId="{4C2861B8-F3C3-4688-30D1-4CABDBAB2422}"/>
          </ac:inkMkLst>
        </pc:inkChg>
        <pc:inkChg chg="add del mod">
          <ac:chgData name="salonigupta0609@gmail.com" userId="72e262bbe386b2d8" providerId="LiveId" clId="{171E5271-56F1-4F08-B7CB-0614C651A080}" dt="2023-04-07T06:54:30.118" v="342"/>
          <ac:inkMkLst>
            <pc:docMk/>
            <pc:sldMk cId="2358975173" sldId="299"/>
            <ac:inkMk id="132" creationId="{87BBD488-AF3B-DBDC-FA7B-6871099B01B5}"/>
          </ac:inkMkLst>
        </pc:inkChg>
        <pc:inkChg chg="add del mod">
          <ac:chgData name="salonigupta0609@gmail.com" userId="72e262bbe386b2d8" providerId="LiveId" clId="{171E5271-56F1-4F08-B7CB-0614C651A080}" dt="2023-04-07T06:54:37.638" v="422"/>
          <ac:inkMkLst>
            <pc:docMk/>
            <pc:sldMk cId="2358975173" sldId="299"/>
            <ac:inkMk id="133" creationId="{1994C432-E4C4-B8A4-CF5A-5E9C3020660E}"/>
          </ac:inkMkLst>
        </pc:inkChg>
        <pc:inkChg chg="add del mod">
          <ac:chgData name="salonigupta0609@gmail.com" userId="72e262bbe386b2d8" providerId="LiveId" clId="{171E5271-56F1-4F08-B7CB-0614C651A080}" dt="2023-04-07T06:54:37.631" v="402"/>
          <ac:inkMkLst>
            <pc:docMk/>
            <pc:sldMk cId="2358975173" sldId="299"/>
            <ac:inkMk id="134" creationId="{68D1860C-F193-ADCA-9FBC-04EA237093A4}"/>
          </ac:inkMkLst>
        </pc:inkChg>
        <pc:inkChg chg="add del mod">
          <ac:chgData name="salonigupta0609@gmail.com" userId="72e262bbe386b2d8" providerId="LiveId" clId="{171E5271-56F1-4F08-B7CB-0614C651A080}" dt="2023-04-07T06:54:37.634" v="409"/>
          <ac:inkMkLst>
            <pc:docMk/>
            <pc:sldMk cId="2358975173" sldId="299"/>
            <ac:inkMk id="135" creationId="{F0A3532C-CC2A-B18C-FCD1-50B0F8C23837}"/>
          </ac:inkMkLst>
        </pc:inkChg>
        <pc:inkChg chg="add del mod">
          <ac:chgData name="salonigupta0609@gmail.com" userId="72e262bbe386b2d8" providerId="LiveId" clId="{171E5271-56F1-4F08-B7CB-0614C651A080}" dt="2023-04-07T06:54:37.639" v="429"/>
          <ac:inkMkLst>
            <pc:docMk/>
            <pc:sldMk cId="2358975173" sldId="299"/>
            <ac:inkMk id="136" creationId="{3B55770D-DB2E-A3B2-56FA-E1AAD7A1D033}"/>
          </ac:inkMkLst>
        </pc:inkChg>
        <pc:inkChg chg="add del mod">
          <ac:chgData name="salonigupta0609@gmail.com" userId="72e262bbe386b2d8" providerId="LiveId" clId="{171E5271-56F1-4F08-B7CB-0614C651A080}" dt="2023-04-07T06:54:37.623" v="389"/>
          <ac:inkMkLst>
            <pc:docMk/>
            <pc:sldMk cId="2358975173" sldId="299"/>
            <ac:inkMk id="137" creationId="{8F0F1372-391A-9F6D-1EA3-82627DE2C995}"/>
          </ac:inkMkLst>
        </pc:inkChg>
        <pc:inkChg chg="add del mod">
          <ac:chgData name="salonigupta0609@gmail.com" userId="72e262bbe386b2d8" providerId="LiveId" clId="{171E5271-56F1-4F08-B7CB-0614C651A080}" dt="2023-04-07T06:54:30.100" v="329"/>
          <ac:inkMkLst>
            <pc:docMk/>
            <pc:sldMk cId="2358975173" sldId="299"/>
            <ac:inkMk id="138" creationId="{0FB17866-786A-6DBD-49A7-537C28BEF26C}"/>
          </ac:inkMkLst>
        </pc:inkChg>
        <pc:inkChg chg="add del mod">
          <ac:chgData name="salonigupta0609@gmail.com" userId="72e262bbe386b2d8" providerId="LiveId" clId="{171E5271-56F1-4F08-B7CB-0614C651A080}" dt="2023-04-07T06:54:30.136" v="357"/>
          <ac:inkMkLst>
            <pc:docMk/>
            <pc:sldMk cId="2358975173" sldId="299"/>
            <ac:inkMk id="139" creationId="{3C151BD0-8AF9-6EDA-911A-4D3C5DD98C21}"/>
          </ac:inkMkLst>
        </pc:inkChg>
        <pc:inkChg chg="add del mod">
          <ac:chgData name="salonigupta0609@gmail.com" userId="72e262bbe386b2d8" providerId="LiveId" clId="{171E5271-56F1-4F08-B7CB-0614C651A080}" dt="2023-04-07T06:54:30.150" v="369"/>
          <ac:inkMkLst>
            <pc:docMk/>
            <pc:sldMk cId="2358975173" sldId="299"/>
            <ac:inkMk id="140" creationId="{799224A5-2DA4-76F9-7861-4B8CFEDE3832}"/>
          </ac:inkMkLst>
        </pc:inkChg>
        <pc:inkChg chg="add del mod">
          <ac:chgData name="salonigupta0609@gmail.com" userId="72e262bbe386b2d8" providerId="LiveId" clId="{171E5271-56F1-4F08-B7CB-0614C651A080}" dt="2023-04-07T07:34:11.787" v="641"/>
          <ac:inkMkLst>
            <pc:docMk/>
            <pc:sldMk cId="2358975173" sldId="299"/>
            <ac:inkMk id="142" creationId="{D1EA7B54-687D-BD31-FB9A-A4296A4B6BD8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143" creationId="{081EDDA7-66AB-22B7-0EF4-9C6637CD806D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145" creationId="{C1712B28-B3FC-E4B2-8BF3-088D62952160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146" creationId="{EDA2E9A5-3537-46DF-4272-821D9845B818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148" creationId="{D37F7A50-2D1D-4E36-811F-C6A63A4F73C7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149" creationId="{DE46BA5E-791E-7104-93CC-30B35278305B}"/>
          </ac:inkMkLst>
        </pc:inkChg>
        <pc:inkChg chg="add del mod">
          <ac:chgData name="salonigupta0609@gmail.com" userId="72e262bbe386b2d8" providerId="LiveId" clId="{171E5271-56F1-4F08-B7CB-0614C651A080}" dt="2023-04-07T07:34:07.089" v="615"/>
          <ac:inkMkLst>
            <pc:docMk/>
            <pc:sldMk cId="2358975173" sldId="299"/>
            <ac:inkMk id="151" creationId="{2458867B-6472-491F-B35C-5BB695A0F93F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152" creationId="{766443ED-0415-1C00-E623-EEBA2D68D822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154" creationId="{9154A600-C05D-8047-1CFF-F5D75AA1EB92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155" creationId="{A3748D90-6C69-1BDA-1157-5415D8AF27E8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156" creationId="{0B5E04F5-D879-223F-91E3-1EB3684EE10E}"/>
          </ac:inkMkLst>
        </pc:inkChg>
        <pc:inkChg chg="add del mod">
          <ac:chgData name="salonigupta0609@gmail.com" userId="72e262bbe386b2d8" providerId="LiveId" clId="{171E5271-56F1-4F08-B7CB-0614C651A080}" dt="2023-04-07T07:34:07.095" v="622"/>
          <ac:inkMkLst>
            <pc:docMk/>
            <pc:sldMk cId="2358975173" sldId="299"/>
            <ac:inkMk id="158" creationId="{5718CE07-C3D5-D4EE-1409-93E80DA4C852}"/>
          </ac:inkMkLst>
        </pc:inkChg>
        <pc:inkChg chg="add del mod">
          <ac:chgData name="salonigupta0609@gmail.com" userId="72e262bbe386b2d8" providerId="LiveId" clId="{171E5271-56F1-4F08-B7CB-0614C651A080}" dt="2023-04-07T07:34:07.092" v="619"/>
          <ac:inkMkLst>
            <pc:docMk/>
            <pc:sldMk cId="2358975173" sldId="299"/>
            <ac:inkMk id="160" creationId="{9320CEF4-7147-EB17-31F4-E554E984C101}"/>
          </ac:inkMkLst>
        </pc:inkChg>
        <pc:inkChg chg="add del mod">
          <ac:chgData name="salonigupta0609@gmail.com" userId="72e262bbe386b2d8" providerId="LiveId" clId="{171E5271-56F1-4F08-B7CB-0614C651A080}" dt="2023-04-07T07:34:07.090" v="616"/>
          <ac:inkMkLst>
            <pc:docMk/>
            <pc:sldMk cId="2358975173" sldId="299"/>
            <ac:inkMk id="161" creationId="{D9F7E0CA-F886-6F0F-ECBF-17F7E1CA7B3A}"/>
          </ac:inkMkLst>
        </pc:inkChg>
        <pc:inkChg chg="add del mod">
          <ac:chgData name="salonigupta0609@gmail.com" userId="72e262bbe386b2d8" providerId="LiveId" clId="{171E5271-56F1-4F08-B7CB-0614C651A080}" dt="2023-04-07T07:34:07.095" v="623"/>
          <ac:inkMkLst>
            <pc:docMk/>
            <pc:sldMk cId="2358975173" sldId="299"/>
            <ac:inkMk id="162" creationId="{10EBD3FD-4617-31CC-3FEF-58A7503AC49E}"/>
          </ac:inkMkLst>
        </pc:inkChg>
        <pc:inkChg chg="add del mod">
          <ac:chgData name="salonigupta0609@gmail.com" userId="72e262bbe386b2d8" providerId="LiveId" clId="{171E5271-56F1-4F08-B7CB-0614C651A080}" dt="2023-04-07T07:34:07.093" v="620"/>
          <ac:inkMkLst>
            <pc:docMk/>
            <pc:sldMk cId="2358975173" sldId="299"/>
            <ac:inkMk id="163" creationId="{FA52FE97-FE64-E2DC-D01C-28167B1ADAF6}"/>
          </ac:inkMkLst>
        </pc:inkChg>
        <pc:inkChg chg="add del mod">
          <ac:chgData name="salonigupta0609@gmail.com" userId="72e262bbe386b2d8" providerId="LiveId" clId="{171E5271-56F1-4F08-B7CB-0614C651A080}" dt="2023-04-07T06:56:12.464" v="477"/>
          <ac:inkMkLst>
            <pc:docMk/>
            <pc:sldMk cId="2358975173" sldId="299"/>
            <ac:inkMk id="164" creationId="{EDE36F58-01E0-3F43-0AB8-5E0149830D76}"/>
          </ac:inkMkLst>
        </pc:inkChg>
        <pc:inkChg chg="add del mod">
          <ac:chgData name="salonigupta0609@gmail.com" userId="72e262bbe386b2d8" providerId="LiveId" clId="{171E5271-56F1-4F08-B7CB-0614C651A080}" dt="2023-04-07T07:34:09.588" v="636"/>
          <ac:inkMkLst>
            <pc:docMk/>
            <pc:sldMk cId="2358975173" sldId="299"/>
            <ac:inkMk id="165" creationId="{8E89021D-AA5E-5EA0-B8E7-9766D7D762B2}"/>
          </ac:inkMkLst>
        </pc:inkChg>
        <pc:inkChg chg="add mod">
          <ac:chgData name="salonigupta0609@gmail.com" userId="72e262bbe386b2d8" providerId="LiveId" clId="{171E5271-56F1-4F08-B7CB-0614C651A080}" dt="2023-04-07T07:34:17.557" v="646"/>
          <ac:inkMkLst>
            <pc:docMk/>
            <pc:sldMk cId="2358975173" sldId="299"/>
            <ac:inkMk id="166" creationId="{18565C8B-034F-5678-A1DB-15BF130FE81D}"/>
          </ac:inkMkLst>
        </pc:inkChg>
        <pc:inkChg chg="add del mod">
          <ac:chgData name="salonigupta0609@gmail.com" userId="72e262bbe386b2d8" providerId="LiveId" clId="{171E5271-56F1-4F08-B7CB-0614C651A080}" dt="2023-04-07T07:34:09.579" v="624"/>
          <ac:inkMkLst>
            <pc:docMk/>
            <pc:sldMk cId="2358975173" sldId="299"/>
            <ac:inkMk id="167" creationId="{E30C0216-536C-43FF-F52C-DE8BFC0A299C}"/>
          </ac:inkMkLst>
        </pc:inkChg>
        <pc:inkChg chg="add del mod">
          <ac:chgData name="salonigupta0609@gmail.com" userId="72e262bbe386b2d8" providerId="LiveId" clId="{171E5271-56F1-4F08-B7CB-0614C651A080}" dt="2023-04-07T06:56:13.410" v="478"/>
          <ac:inkMkLst>
            <pc:docMk/>
            <pc:sldMk cId="2358975173" sldId="299"/>
            <ac:inkMk id="168" creationId="{EC5E44BC-4D49-034A-C1BA-DDBFD83017CE}"/>
          </ac:inkMkLst>
        </pc:inkChg>
        <pc:inkChg chg="add del mod">
          <ac:chgData name="salonigupta0609@gmail.com" userId="72e262bbe386b2d8" providerId="LiveId" clId="{171E5271-56F1-4F08-B7CB-0614C651A080}" dt="2023-04-07T07:34:09.590" v="639"/>
          <ac:inkMkLst>
            <pc:docMk/>
            <pc:sldMk cId="2358975173" sldId="299"/>
            <ac:inkMk id="169" creationId="{E5CCA70B-1FB9-7884-5095-7E2DEB1C27C8}"/>
          </ac:inkMkLst>
        </pc:inkChg>
        <pc:inkChg chg="add del mod">
          <ac:chgData name="salonigupta0609@gmail.com" userId="72e262bbe386b2d8" providerId="LiveId" clId="{171E5271-56F1-4F08-B7CB-0614C651A080}" dt="2023-04-07T07:34:09.585" v="631"/>
          <ac:inkMkLst>
            <pc:docMk/>
            <pc:sldMk cId="2358975173" sldId="299"/>
            <ac:inkMk id="170" creationId="{5A535EA8-0586-F10F-9B04-1A8AD1C58908}"/>
          </ac:inkMkLst>
        </pc:inkChg>
        <pc:inkChg chg="add del mod">
          <ac:chgData name="salonigupta0609@gmail.com" userId="72e262bbe386b2d8" providerId="LiveId" clId="{171E5271-56F1-4F08-B7CB-0614C651A080}" dt="2023-04-07T07:34:09.580" v="625"/>
          <ac:inkMkLst>
            <pc:docMk/>
            <pc:sldMk cId="2358975173" sldId="299"/>
            <ac:inkMk id="171" creationId="{BC721A4E-45EC-FE5D-C240-3845E9DB3501}"/>
          </ac:inkMkLst>
        </pc:inkChg>
        <pc:inkChg chg="add del mod">
          <ac:chgData name="salonigupta0609@gmail.com" userId="72e262bbe386b2d8" providerId="LiveId" clId="{171E5271-56F1-4F08-B7CB-0614C651A080}" dt="2023-04-07T06:56:14.100" v="479"/>
          <ac:inkMkLst>
            <pc:docMk/>
            <pc:sldMk cId="2358975173" sldId="299"/>
            <ac:inkMk id="172" creationId="{9F951D87-91CE-DA59-7E6D-6DBD003F191D}"/>
          </ac:inkMkLst>
        </pc:inkChg>
        <pc:inkChg chg="add mod">
          <ac:chgData name="salonigupta0609@gmail.com" userId="72e262bbe386b2d8" providerId="LiveId" clId="{171E5271-56F1-4F08-B7CB-0614C651A080}" dt="2023-04-07T07:34:17.557" v="646"/>
          <ac:inkMkLst>
            <pc:docMk/>
            <pc:sldMk cId="2358975173" sldId="299"/>
            <ac:inkMk id="173" creationId="{7837E69F-FD1E-9F2B-B77E-B664B1080E7E}"/>
          </ac:inkMkLst>
        </pc:inkChg>
        <pc:inkChg chg="add del mod">
          <ac:chgData name="salonigupta0609@gmail.com" userId="72e262bbe386b2d8" providerId="LiveId" clId="{171E5271-56F1-4F08-B7CB-0614C651A080}" dt="2023-04-07T07:34:09.583" v="628"/>
          <ac:inkMkLst>
            <pc:docMk/>
            <pc:sldMk cId="2358975173" sldId="299"/>
            <ac:inkMk id="174" creationId="{16CBF0D2-13AF-C60A-6240-5A073FEDBF46}"/>
          </ac:inkMkLst>
        </pc:inkChg>
        <pc:inkChg chg="add del mod">
          <ac:chgData name="salonigupta0609@gmail.com" userId="72e262bbe386b2d8" providerId="LiveId" clId="{171E5271-56F1-4F08-B7CB-0614C651A080}" dt="2023-04-07T06:56:14.100" v="480"/>
          <ac:inkMkLst>
            <pc:docMk/>
            <pc:sldMk cId="2358975173" sldId="299"/>
            <ac:inkMk id="175" creationId="{D68A0F32-8F1B-3CF5-E3E6-E3E96F9B5482}"/>
          </ac:inkMkLst>
        </pc:inkChg>
        <pc:inkChg chg="add del mod">
          <ac:chgData name="salonigupta0609@gmail.com" userId="72e262bbe386b2d8" providerId="LiveId" clId="{171E5271-56F1-4F08-B7CB-0614C651A080}" dt="2023-04-07T07:34:09.586" v="633"/>
          <ac:inkMkLst>
            <pc:docMk/>
            <pc:sldMk cId="2358975173" sldId="299"/>
            <ac:inkMk id="177" creationId="{A9A299DE-EEBF-18DA-07B6-1CB7312388D0}"/>
          </ac:inkMkLst>
        </pc:inkChg>
        <pc:inkChg chg="add del mod">
          <ac:chgData name="salonigupta0609@gmail.com" userId="72e262bbe386b2d8" providerId="LiveId" clId="{171E5271-56F1-4F08-B7CB-0614C651A080}" dt="2023-04-07T07:34:09.591" v="640"/>
          <ac:inkMkLst>
            <pc:docMk/>
            <pc:sldMk cId="2358975173" sldId="299"/>
            <ac:inkMk id="178" creationId="{9F46935D-0419-412F-BA92-6361979B601A}"/>
          </ac:inkMkLst>
        </pc:inkChg>
        <pc:inkChg chg="add del mod">
          <ac:chgData name="salonigupta0609@gmail.com" userId="72e262bbe386b2d8" providerId="LiveId" clId="{171E5271-56F1-4F08-B7CB-0614C651A080}" dt="2023-04-07T07:34:07.091" v="618"/>
          <ac:inkMkLst>
            <pc:docMk/>
            <pc:sldMk cId="2358975173" sldId="299"/>
            <ac:inkMk id="179" creationId="{50EE89A7-DF23-BD72-D8F1-FBDC152F80F5}"/>
          </ac:inkMkLst>
        </pc:inkChg>
        <pc:inkChg chg="add del mod">
          <ac:chgData name="salonigupta0609@gmail.com" userId="72e262bbe386b2d8" providerId="LiveId" clId="{171E5271-56F1-4F08-B7CB-0614C651A080}" dt="2023-04-07T07:34:07.087" v="614"/>
          <ac:inkMkLst>
            <pc:docMk/>
            <pc:sldMk cId="2358975173" sldId="299"/>
            <ac:inkMk id="180" creationId="{B2A0C26A-CA1C-82A2-3DF8-9275389FB1A9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182" creationId="{A81550F1-09C7-5EA3-C339-A71059CE1EB4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183" creationId="{09D2557B-5106-974C-924E-6C313A70E3BC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184" creationId="{E8F8571C-B0A1-3352-E05A-8F8B18DA9F4F}"/>
          </ac:inkMkLst>
        </pc:inkChg>
        <pc:inkChg chg="add">
          <ac:chgData name="salonigupta0609@gmail.com" userId="72e262bbe386b2d8" providerId="LiveId" clId="{171E5271-56F1-4F08-B7CB-0614C651A080}" dt="2023-04-07T06:57:03.139" v="497" actId="9405"/>
          <ac:inkMkLst>
            <pc:docMk/>
            <pc:sldMk cId="2358975173" sldId="299"/>
            <ac:inkMk id="186" creationId="{CC739817-2CFF-7788-BACE-891A3CFEEA79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187" creationId="{504D3885-9B45-A0B6-B483-3FB4A4588503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188" creationId="{72A1BAD4-E4C5-C41A-55E3-5BB593A1A569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189" creationId="{7B3D935C-BEFD-E27E-7AB3-74DFD4827E52}"/>
          </ac:inkMkLst>
        </pc:inkChg>
        <pc:inkChg chg="add del mod">
          <ac:chgData name="salonigupta0609@gmail.com" userId="72e262bbe386b2d8" providerId="LiveId" clId="{171E5271-56F1-4F08-B7CB-0614C651A080}" dt="2023-04-07T07:34:09.588" v="635"/>
          <ac:inkMkLst>
            <pc:docMk/>
            <pc:sldMk cId="2358975173" sldId="299"/>
            <ac:inkMk id="191" creationId="{26E04361-5DB7-8946-4E82-B8899D8D6DAD}"/>
          </ac:inkMkLst>
        </pc:inkChg>
        <pc:inkChg chg="add del mod">
          <ac:chgData name="salonigupta0609@gmail.com" userId="72e262bbe386b2d8" providerId="LiveId" clId="{171E5271-56F1-4F08-B7CB-0614C651A080}" dt="2023-04-07T07:34:07.090" v="617"/>
          <ac:inkMkLst>
            <pc:docMk/>
            <pc:sldMk cId="2358975173" sldId="299"/>
            <ac:inkMk id="193" creationId="{9E5D3F7F-1161-34C5-05DB-A578A1CCAB46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195" creationId="{49F9BBD0-C418-DC3F-2F0D-50BF8127D9D3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196" creationId="{96D7AD49-33B8-8447-C756-16285F2DF95E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197" creationId="{1106B1BB-8B68-715E-728F-821688170006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198" creationId="{2E80C142-45DF-37B9-932D-64D74082ACB6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199" creationId="{02E7C9C1-6137-1215-B1F1-D0CE62813DBB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200" creationId="{93BA2BEF-EA04-F0B8-1930-CBBE263D5D53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202" creationId="{81F5B7D4-A45F-C3B7-8B8E-7A308182BDE9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204" creationId="{8B71A372-0701-4F5E-F0E8-483B251E8828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205" creationId="{163EAD9C-1037-493F-160B-69400FAA8038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206" creationId="{629234AB-93A1-3F8A-6691-8FAAA60D5957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207" creationId="{3F7C84BE-FE37-EDB4-C1D3-8E7F5844CBC5}"/>
          </ac:inkMkLst>
        </pc:inkChg>
        <pc:inkChg chg="add mod">
          <ac:chgData name="salonigupta0609@gmail.com" userId="72e262bbe386b2d8" providerId="LiveId" clId="{171E5271-56F1-4F08-B7CB-0614C651A080}" dt="2023-04-07T07:34:17.557" v="646"/>
          <ac:inkMkLst>
            <pc:docMk/>
            <pc:sldMk cId="2358975173" sldId="299"/>
            <ac:inkMk id="209" creationId="{311A06B2-9FEE-E978-F8A9-2199EC35C0E0}"/>
          </ac:inkMkLst>
        </pc:inkChg>
        <pc:inkChg chg="add del mod">
          <ac:chgData name="salonigupta0609@gmail.com" userId="72e262bbe386b2d8" providerId="LiveId" clId="{171E5271-56F1-4F08-B7CB-0614C651A080}" dt="2023-04-07T07:34:07.094" v="621"/>
          <ac:inkMkLst>
            <pc:docMk/>
            <pc:sldMk cId="2358975173" sldId="299"/>
            <ac:inkMk id="210" creationId="{70CE882B-2ED4-E385-DE75-606D103F870E}"/>
          </ac:inkMkLst>
        </pc:inkChg>
        <pc:inkChg chg="add del mod">
          <ac:chgData name="salonigupta0609@gmail.com" userId="72e262bbe386b2d8" providerId="LiveId" clId="{171E5271-56F1-4F08-B7CB-0614C651A080}" dt="2023-04-07T07:34:11.789" v="643"/>
          <ac:inkMkLst>
            <pc:docMk/>
            <pc:sldMk cId="2358975173" sldId="299"/>
            <ac:inkMk id="212" creationId="{09FDA83D-C585-804D-D8ED-8C821F9CCFA5}"/>
          </ac:inkMkLst>
        </pc:inkChg>
        <pc:inkChg chg="add del mod">
          <ac:chgData name="salonigupta0609@gmail.com" userId="72e262bbe386b2d8" providerId="LiveId" clId="{171E5271-56F1-4F08-B7CB-0614C651A080}" dt="2023-04-07T07:34:09.582" v="626"/>
          <ac:inkMkLst>
            <pc:docMk/>
            <pc:sldMk cId="2358975173" sldId="299"/>
            <ac:inkMk id="213" creationId="{807B0FA8-38E5-89CC-DED2-E07152DCA854}"/>
          </ac:inkMkLst>
        </pc:inkChg>
        <pc:inkChg chg="add del mod">
          <ac:chgData name="salonigupta0609@gmail.com" userId="72e262bbe386b2d8" providerId="LiveId" clId="{171E5271-56F1-4F08-B7CB-0614C651A080}" dt="2023-04-07T07:34:09.589" v="637"/>
          <ac:inkMkLst>
            <pc:docMk/>
            <pc:sldMk cId="2358975173" sldId="299"/>
            <ac:inkMk id="214" creationId="{FF59C02F-3E30-FD09-8801-CA0FDD686A2A}"/>
          </ac:inkMkLst>
        </pc:inkChg>
        <pc:inkChg chg="add del mod">
          <ac:chgData name="salonigupta0609@gmail.com" userId="72e262bbe386b2d8" providerId="LiveId" clId="{171E5271-56F1-4F08-B7CB-0614C651A080}" dt="2023-04-07T07:34:11.788" v="642"/>
          <ac:inkMkLst>
            <pc:docMk/>
            <pc:sldMk cId="2358975173" sldId="299"/>
            <ac:inkMk id="215" creationId="{36D48E73-10E9-BD92-8AB5-1E2D6268709E}"/>
          </ac:inkMkLst>
        </pc:inkChg>
        <pc:inkChg chg="add del mod">
          <ac:chgData name="salonigupta0609@gmail.com" userId="72e262bbe386b2d8" providerId="LiveId" clId="{171E5271-56F1-4F08-B7CB-0614C651A080}" dt="2023-04-07T07:34:09.582" v="627"/>
          <ac:inkMkLst>
            <pc:docMk/>
            <pc:sldMk cId="2358975173" sldId="299"/>
            <ac:inkMk id="216" creationId="{A3A9E4BA-9806-7565-6341-03C66C40E3F8}"/>
          </ac:inkMkLst>
        </pc:inkChg>
        <pc:inkChg chg="add del mod">
          <ac:chgData name="salonigupta0609@gmail.com" userId="72e262bbe386b2d8" providerId="LiveId" clId="{171E5271-56F1-4F08-B7CB-0614C651A080}" dt="2023-04-07T07:34:09.590" v="638"/>
          <ac:inkMkLst>
            <pc:docMk/>
            <pc:sldMk cId="2358975173" sldId="299"/>
            <ac:inkMk id="217" creationId="{0D122C4A-4D89-D7E6-82C9-CEFD2BE417D6}"/>
          </ac:inkMkLst>
        </pc:inkChg>
        <pc:inkChg chg="add del mod">
          <ac:chgData name="salonigupta0609@gmail.com" userId="72e262bbe386b2d8" providerId="LiveId" clId="{171E5271-56F1-4F08-B7CB-0614C651A080}" dt="2023-04-07T07:34:09.584" v="629"/>
          <ac:inkMkLst>
            <pc:docMk/>
            <pc:sldMk cId="2358975173" sldId="299"/>
            <ac:inkMk id="218" creationId="{5FF1538C-0FE1-0669-AC33-0250D10D75B1}"/>
          </ac:inkMkLst>
        </pc:inkChg>
        <pc:inkChg chg="add del mod">
          <ac:chgData name="salonigupta0609@gmail.com" userId="72e262bbe386b2d8" providerId="LiveId" clId="{171E5271-56F1-4F08-B7CB-0614C651A080}" dt="2023-04-07T07:34:09.586" v="632"/>
          <ac:inkMkLst>
            <pc:docMk/>
            <pc:sldMk cId="2358975173" sldId="299"/>
            <ac:inkMk id="220" creationId="{1BAAD7E8-0C3C-2FDD-0B0F-F9FD6DE739E3}"/>
          </ac:inkMkLst>
        </pc:inkChg>
        <pc:inkChg chg="add del mod">
          <ac:chgData name="salonigupta0609@gmail.com" userId="72e262bbe386b2d8" providerId="LiveId" clId="{171E5271-56F1-4F08-B7CB-0614C651A080}" dt="2023-04-07T07:34:09.587" v="634"/>
          <ac:inkMkLst>
            <pc:docMk/>
            <pc:sldMk cId="2358975173" sldId="299"/>
            <ac:inkMk id="221" creationId="{A072D5E9-09EB-3983-FB90-288C1442F8A3}"/>
          </ac:inkMkLst>
        </pc:inkChg>
        <pc:inkChg chg="add del mod">
          <ac:chgData name="salonigupta0609@gmail.com" userId="72e262bbe386b2d8" providerId="LiveId" clId="{171E5271-56F1-4F08-B7CB-0614C651A080}" dt="2023-04-07T07:34:09.584" v="630"/>
          <ac:inkMkLst>
            <pc:docMk/>
            <pc:sldMk cId="2358975173" sldId="299"/>
            <ac:inkMk id="222" creationId="{F5D7CC34-7EAE-43BD-C211-BA80E9AA5937}"/>
          </ac:inkMkLst>
        </pc:inkChg>
        <pc:inkChg chg="add del mod">
          <ac:chgData name="salonigupta0609@gmail.com" userId="72e262bbe386b2d8" providerId="LiveId" clId="{171E5271-56F1-4F08-B7CB-0614C651A080}" dt="2023-04-07T07:34:11.790" v="644"/>
          <ac:inkMkLst>
            <pc:docMk/>
            <pc:sldMk cId="2358975173" sldId="299"/>
            <ac:inkMk id="223" creationId="{16CAA8D2-0F49-D7B4-3760-840862F8C12B}"/>
          </ac:inkMkLst>
        </pc:inkChg>
        <pc:inkChg chg="add mod">
          <ac:chgData name="salonigupta0609@gmail.com" userId="72e262bbe386b2d8" providerId="LiveId" clId="{171E5271-56F1-4F08-B7CB-0614C651A080}" dt="2023-04-07T07:34:25.248" v="652"/>
          <ac:inkMkLst>
            <pc:docMk/>
            <pc:sldMk cId="2358975173" sldId="299"/>
            <ac:inkMk id="225" creationId="{A7E2F0CB-BAA0-8B32-339D-7CBCB5B6AFF7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227" creationId="{E654FD24-52E1-AFDA-075D-46670BCB7628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228" creationId="{577CB143-5F72-28CC-B422-3EA215CE4285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229" creationId="{774B965C-9565-B88F-FE1F-BA7D7616C9D8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230" creationId="{FD468E2A-7DA8-969F-C936-3EC85365ABCB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231" creationId="{FD16A714-3EF9-B706-1B00-272E69A566AB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233" creationId="{F571751A-EFE9-174E-06A4-2C7EB8A13B3B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234" creationId="{96A0C378-8F35-7058-424A-BFF909118C21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235" creationId="{B29473A8-0104-6A5A-DA2F-59119DBD1E36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236" creationId="{77B88944-3E51-AA7E-7976-E42E4EC94CC0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237" creationId="{1C72F500-30D2-7727-8C33-4C0475327DC0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238" creationId="{724A0328-C437-44B4-31E5-561B0D2C2864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239" creationId="{7BD2EBB0-76BE-A586-1D83-D490E9F4CAB5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240" creationId="{9FCED191-C18D-4671-DF11-A79B1E23219F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241" creationId="{DF7737F8-635F-DE80-90BC-E3F3DD552F1E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242" creationId="{8B98B865-674E-107C-A23B-78AA091246A6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243" creationId="{A5274BAE-73DE-9C07-C133-8FCF1E5F1401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244" creationId="{AF0C2C9A-FBB6-CDD1-043F-C5CBB99B5296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245" creationId="{D547E41D-E105-DA2A-94AB-68DC4BA99621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246" creationId="{7DCCE74F-3067-204A-2560-1850C6DA091D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248" creationId="{D21E8BF2-019F-3681-D631-F68881E4F3AC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249" creationId="{D51C7035-B427-5ED1-EC1E-D2BDA6805B23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250" creationId="{AA188FB7-2B78-33C9-7FB1-7ED5E7A531A2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251" creationId="{2566BA97-0D41-BA7C-C049-33407289F56E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252" creationId="{F6639EC3-C1A8-DEE4-7A5D-8B5C6A82AD7D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253" creationId="{96998848-F7B4-C746-A32F-BBD0EEB7D77B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254" creationId="{E7BE5CA4-B311-3F62-8E00-2BAFB58ED74A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255" creationId="{E70D20BE-C138-8E1A-9A95-DACF9C53C599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256" creationId="{E9EEBA9E-7E9A-7EA0-E6C2-7836BB411688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257" creationId="{73AB140C-2966-FEE0-C17F-ACC9EDF065BA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258" creationId="{0C7CA943-5A6D-A6A6-B81F-F7C238ECE595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259" creationId="{E6CF888F-92DF-C5C4-4199-D63CDDDA4678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260" creationId="{BFAF95DF-4ACE-39A2-623A-D1DE20898B5C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261" creationId="{BC3422BA-D2B3-12D0-8646-FDEE8195286A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262" creationId="{487F0B74-872D-AD73-D946-AD9EF8966B6A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263" creationId="{6E925038-2358-BE88-74BD-7E754F98DC56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265" creationId="{72B0AB54-2BBE-58AF-EA82-C94DE06B1F1B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266" creationId="{14C755A6-6C79-74B0-864D-111838095A62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267" creationId="{93991E97-FA6F-6A4A-C170-C21928B638F3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268" creationId="{AB97DE4D-AA72-A0A6-53C7-72006FBAAA13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270" creationId="{82D0E47A-6ADC-9706-A516-6894AD85DC32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271" creationId="{CC12F62A-1065-F78D-8937-E84425B7B20E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272" creationId="{567C35B5-989D-12E8-94A4-991C0D102B5A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273" creationId="{0FFD2D5D-FB9F-1FFD-8781-DF91A4BA5EC6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274" creationId="{D4DEA4DA-4915-7C0C-0A1F-1C80FC564B2B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275" creationId="{6007CCCC-6A53-F9CE-6F8F-6DE154C7A683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276" creationId="{CCE21BCA-A763-9596-D586-1906AAE9199D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277" creationId="{3AF5EA04-F6BD-B303-1C57-22C337DD6945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279" creationId="{29DCCE3A-7C77-2285-0581-BC203D1C902A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280" creationId="{A1EBAB9F-CC31-5B83-FCD2-B1E2456BB3A9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281" creationId="{9CDCA24D-55AC-8D6E-73A1-FD958E97392C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282" creationId="{4D3C72B4-BC5A-ABBC-5ADC-4FD9291A7639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284" creationId="{22FD872A-A934-30E2-CD59-7C0089CE4E0A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285" creationId="{3BF5325C-0DB3-D126-FDF5-660539D5D3F4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286" creationId="{30DCA5E4-1D1E-A05B-827E-44ED17F4C8CF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287" creationId="{248120D8-3614-C3F8-DC90-D90DFFA50AF3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289" creationId="{D1132ACF-59DA-BE78-82E7-72422221E5F3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290" creationId="{8A129AFE-7B94-03D7-07EB-83F322D14CAB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292" creationId="{5AC7A5F5-0616-EAA1-2995-F6FF8DF8BF01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293" creationId="{243C0CCB-7E5F-15A7-5475-2DA4F692E6D1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294" creationId="{66B0D7AC-EF0F-3587-9B7A-EC253284385C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295" creationId="{8DCDBE79-B925-C18C-CBDA-3F1F470ACB44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297" creationId="{C1622953-230B-6D9A-B19B-221B9D905E29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298" creationId="{261BDDFD-39C1-5D92-34FE-DA818CE6D139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299" creationId="{B6C94CF9-2631-5714-B6E5-02B1B616D495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300" creationId="{50592767-BBD2-9CBE-BA21-F2AD033C1C7E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302" creationId="{D89799D4-0802-1CE2-5706-B339E6B41DEB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304" creationId="{CE1D8A60-91D4-1E5B-4783-AD5D5ED09F9F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305" creationId="{62F1EAEE-0510-0DF7-0043-E31BF32D61BE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307" creationId="{78A05779-B979-881B-58AA-11242CD21558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309" creationId="{39EF4193-D8C6-C46C-254B-77CA44BBE150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310" creationId="{D79DB0B6-F492-3BBD-7D95-FC92DF7A78C9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311" creationId="{6653E284-E899-5CAF-5595-E7A781ED0131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312" creationId="{681B81B9-37A1-637B-DEFE-8502C0C4151B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313" creationId="{6C7FDAD3-DE6B-5395-5249-B77558795FF0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314" creationId="{2D38765B-7A97-6CEF-79B4-27F564857A1C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315" creationId="{45724F79-4D62-FF36-AE5A-04DD6C7CA8BD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316" creationId="{A7EC8938-E0FF-0F77-3257-8478217272ED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318" creationId="{7E55323E-D9AE-C39D-701F-7F453A3F3BDE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319" creationId="{D2CE45B7-66B6-827C-60C4-675FD5FCBBD2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320" creationId="{4CB6B1F3-3AAE-77E3-4C38-C447CCA347E1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321" creationId="{31E54967-2367-0483-4AE3-A6BF967AEE4D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322" creationId="{43A989EA-F692-B045-C867-2B4326D97FC7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323" creationId="{320BF279-E93F-ED2E-994E-EAFD5E934805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324" creationId="{B6B80668-C18F-F114-C2BF-B1434A3C5707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325" creationId="{0533C0CF-5D49-53B4-BC4C-30D56E92B4E0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326" creationId="{853E97E8-075B-C7BA-4E73-AF2A349F59C3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328" creationId="{3EFEF093-5A68-24BB-DBD6-B6266F027150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329" creationId="{B583651F-1DA7-EE77-CBE7-1697326CFBFA}"/>
          </ac:inkMkLst>
        </pc:inkChg>
        <pc:inkChg chg="add mod">
          <ac:chgData name="salonigupta0609@gmail.com" userId="72e262bbe386b2d8" providerId="LiveId" clId="{171E5271-56F1-4F08-B7CB-0614C651A080}" dt="2023-04-07T07:38:01.234" v="754"/>
          <ac:inkMkLst>
            <pc:docMk/>
            <pc:sldMk cId="2358975173" sldId="299"/>
            <ac:inkMk id="331" creationId="{AB0AD6ED-05C2-D46B-E522-E4F34157AE6D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333" creationId="{DE153118-F73B-A752-BDE7-F052AFC0775D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335" creationId="{6A3D5E26-B138-F708-D896-11D14F99878B}"/>
          </ac:inkMkLst>
        </pc:inkChg>
        <pc:inkChg chg="add mod">
          <ac:chgData name="salonigupta0609@gmail.com" userId="72e262bbe386b2d8" providerId="LiveId" clId="{171E5271-56F1-4F08-B7CB-0614C651A080}" dt="2023-04-07T07:38:02.907" v="757"/>
          <ac:inkMkLst>
            <pc:docMk/>
            <pc:sldMk cId="2358975173" sldId="299"/>
            <ac:inkMk id="336" creationId="{0E724C01-9867-735C-D89E-3E7C4E4C6F8B}"/>
          </ac:inkMkLst>
        </pc:inkChg>
      </pc:sldChg>
      <pc:sldChg chg="addSp delSp modSp new mod">
        <pc:chgData name="salonigupta0609@gmail.com" userId="72e262bbe386b2d8" providerId="LiveId" clId="{171E5271-56F1-4F08-B7CB-0614C651A080}" dt="2023-04-07T06:59:44.098" v="542"/>
        <pc:sldMkLst>
          <pc:docMk/>
          <pc:sldMk cId="1451072047" sldId="300"/>
        </pc:sldMkLst>
        <pc:grpChg chg="mod">
          <ac:chgData name="salonigupta0609@gmail.com" userId="72e262bbe386b2d8" providerId="LiveId" clId="{171E5271-56F1-4F08-B7CB-0614C651A080}" dt="2023-04-07T06:53:08.216" v="283"/>
          <ac:grpSpMkLst>
            <pc:docMk/>
            <pc:sldMk cId="1451072047" sldId="300"/>
            <ac:grpSpMk id="8" creationId="{B352C2B8-9D06-38E2-55EF-B0055708C7BB}"/>
          </ac:grpSpMkLst>
        </pc:grpChg>
        <pc:grpChg chg="mod">
          <ac:chgData name="salonigupta0609@gmail.com" userId="72e262bbe386b2d8" providerId="LiveId" clId="{171E5271-56F1-4F08-B7CB-0614C651A080}" dt="2023-04-07T06:53:11.190" v="289"/>
          <ac:grpSpMkLst>
            <pc:docMk/>
            <pc:sldMk cId="1451072047" sldId="300"/>
            <ac:grpSpMk id="14" creationId="{0666F2DD-AF59-8375-9569-EF08B9F0D01E}"/>
          </ac:grpSpMkLst>
        </pc:grpChg>
        <pc:grpChg chg="mod">
          <ac:chgData name="salonigupta0609@gmail.com" userId="72e262bbe386b2d8" providerId="LiveId" clId="{171E5271-56F1-4F08-B7CB-0614C651A080}" dt="2023-04-07T06:53:14.797" v="296"/>
          <ac:grpSpMkLst>
            <pc:docMk/>
            <pc:sldMk cId="1451072047" sldId="300"/>
            <ac:grpSpMk id="21" creationId="{9BAA16ED-C46C-1013-64FD-EC8BC387877B}"/>
          </ac:grpSpMkLst>
        </pc:grpChg>
        <pc:grpChg chg="del mod">
          <ac:chgData name="salonigupta0609@gmail.com" userId="72e262bbe386b2d8" providerId="LiveId" clId="{171E5271-56F1-4F08-B7CB-0614C651A080}" dt="2023-04-07T06:55:46.362" v="471"/>
          <ac:grpSpMkLst>
            <pc:docMk/>
            <pc:sldMk cId="1451072047" sldId="300"/>
            <ac:grpSpMk id="24" creationId="{7785CC6A-3EDE-615B-7D87-B6A811C9EE41}"/>
          </ac:grpSpMkLst>
        </pc:grpChg>
        <pc:grpChg chg="mod">
          <ac:chgData name="salonigupta0609@gmail.com" userId="72e262bbe386b2d8" providerId="LiveId" clId="{171E5271-56F1-4F08-B7CB-0614C651A080}" dt="2023-04-07T06:55:46.362" v="471"/>
          <ac:grpSpMkLst>
            <pc:docMk/>
            <pc:sldMk cId="1451072047" sldId="300"/>
            <ac:grpSpMk id="26" creationId="{D0F09F19-C612-9BD6-5EC3-DF5F7FF29033}"/>
          </ac:grpSpMkLst>
        </pc:grpChg>
        <pc:grpChg chg="mod">
          <ac:chgData name="salonigupta0609@gmail.com" userId="72e262bbe386b2d8" providerId="LiveId" clId="{171E5271-56F1-4F08-B7CB-0614C651A080}" dt="2023-04-07T06:55:48.834" v="475"/>
          <ac:grpSpMkLst>
            <pc:docMk/>
            <pc:sldMk cId="1451072047" sldId="300"/>
            <ac:grpSpMk id="30" creationId="{ACA29B3C-9C4F-BAC8-C9B2-53DFF2E82B4C}"/>
          </ac:grpSpMkLst>
        </pc:grpChg>
        <pc:grpChg chg="mod">
          <ac:chgData name="salonigupta0609@gmail.com" userId="72e262bbe386b2d8" providerId="LiveId" clId="{171E5271-56F1-4F08-B7CB-0614C651A080}" dt="2023-04-07T06:56:33.627" v="488"/>
          <ac:grpSpMkLst>
            <pc:docMk/>
            <pc:sldMk cId="1451072047" sldId="300"/>
            <ac:grpSpMk id="33" creationId="{5108D343-920C-498B-55E6-7EBFE8EEEAF2}"/>
          </ac:grpSpMkLst>
        </pc:grpChg>
        <pc:grpChg chg="mod">
          <ac:chgData name="salonigupta0609@gmail.com" userId="72e262bbe386b2d8" providerId="LiveId" clId="{171E5271-56F1-4F08-B7CB-0614C651A080}" dt="2023-04-07T06:56:58.762" v="496"/>
          <ac:grpSpMkLst>
            <pc:docMk/>
            <pc:sldMk cId="1451072047" sldId="300"/>
            <ac:grpSpMk id="37" creationId="{1045D10B-B7DB-8282-3C8C-82516BF5B64E}"/>
          </ac:grpSpMkLst>
        </pc:grpChg>
        <pc:grpChg chg="mod">
          <ac:chgData name="salonigupta0609@gmail.com" userId="72e262bbe386b2d8" providerId="LiveId" clId="{171E5271-56F1-4F08-B7CB-0614C651A080}" dt="2023-04-07T06:59:38.406" v="539"/>
          <ac:grpSpMkLst>
            <pc:docMk/>
            <pc:sldMk cId="1451072047" sldId="300"/>
            <ac:grpSpMk id="41" creationId="{3C0545CD-4CC6-57B4-81D9-69C4E8AA56A8}"/>
          </ac:grpSpMkLst>
        </pc:grpChg>
        <pc:grpChg chg="mod">
          <ac:chgData name="salonigupta0609@gmail.com" userId="72e262bbe386b2d8" providerId="LiveId" clId="{171E5271-56F1-4F08-B7CB-0614C651A080}" dt="2023-04-07T06:59:44.098" v="542"/>
          <ac:grpSpMkLst>
            <pc:docMk/>
            <pc:sldMk cId="1451072047" sldId="300"/>
            <ac:grpSpMk id="44" creationId="{C455F903-764E-5A2C-3D54-459F99A5F388}"/>
          </ac:grpSpMkLst>
        </pc:grpChg>
        <pc:inkChg chg="add mod">
          <ac:chgData name="salonigupta0609@gmail.com" userId="72e262bbe386b2d8" providerId="LiveId" clId="{171E5271-56F1-4F08-B7CB-0614C651A080}" dt="2023-04-07T06:53:08.216" v="283"/>
          <ac:inkMkLst>
            <pc:docMk/>
            <pc:sldMk cId="1451072047" sldId="300"/>
            <ac:inkMk id="4" creationId="{62F594EF-D51D-D939-53C6-4E50B741916F}"/>
          </ac:inkMkLst>
        </pc:inkChg>
        <pc:inkChg chg="add mod">
          <ac:chgData name="salonigupta0609@gmail.com" userId="72e262bbe386b2d8" providerId="LiveId" clId="{171E5271-56F1-4F08-B7CB-0614C651A080}" dt="2023-04-07T06:53:08.216" v="283"/>
          <ac:inkMkLst>
            <pc:docMk/>
            <pc:sldMk cId="1451072047" sldId="300"/>
            <ac:inkMk id="5" creationId="{4AFDC70C-82AC-B970-5C01-D3CAAB31D339}"/>
          </ac:inkMkLst>
        </pc:inkChg>
        <pc:inkChg chg="add mod">
          <ac:chgData name="salonigupta0609@gmail.com" userId="72e262bbe386b2d8" providerId="LiveId" clId="{171E5271-56F1-4F08-B7CB-0614C651A080}" dt="2023-04-07T06:53:08.216" v="283"/>
          <ac:inkMkLst>
            <pc:docMk/>
            <pc:sldMk cId="1451072047" sldId="300"/>
            <ac:inkMk id="6" creationId="{CAF7BA9C-F2D4-03C1-ED1F-0E030E4C09A8}"/>
          </ac:inkMkLst>
        </pc:inkChg>
        <pc:inkChg chg="add">
          <ac:chgData name="salonigupta0609@gmail.com" userId="72e262bbe386b2d8" providerId="LiveId" clId="{171E5271-56F1-4F08-B7CB-0614C651A080}" dt="2023-04-07T06:53:07.670" v="282" actId="9405"/>
          <ac:inkMkLst>
            <pc:docMk/>
            <pc:sldMk cId="1451072047" sldId="300"/>
            <ac:inkMk id="7" creationId="{5E9C2DB3-4D6C-8C51-6B20-8BFA3F1FDB3A}"/>
          </ac:inkMkLst>
        </pc:inkChg>
        <pc:inkChg chg="add mod">
          <ac:chgData name="salonigupta0609@gmail.com" userId="72e262bbe386b2d8" providerId="LiveId" clId="{171E5271-56F1-4F08-B7CB-0614C651A080}" dt="2023-04-07T06:53:11.190" v="289"/>
          <ac:inkMkLst>
            <pc:docMk/>
            <pc:sldMk cId="1451072047" sldId="300"/>
            <ac:inkMk id="9" creationId="{B8954358-7E03-CA18-A0B8-9DF0D2228348}"/>
          </ac:inkMkLst>
        </pc:inkChg>
        <pc:inkChg chg="add mod">
          <ac:chgData name="salonigupta0609@gmail.com" userId="72e262bbe386b2d8" providerId="LiveId" clId="{171E5271-56F1-4F08-B7CB-0614C651A080}" dt="2023-04-07T06:53:11.190" v="289"/>
          <ac:inkMkLst>
            <pc:docMk/>
            <pc:sldMk cId="1451072047" sldId="300"/>
            <ac:inkMk id="10" creationId="{D99FDF4C-3018-333C-D392-76A32969B29D}"/>
          </ac:inkMkLst>
        </pc:inkChg>
        <pc:inkChg chg="add mod">
          <ac:chgData name="salonigupta0609@gmail.com" userId="72e262bbe386b2d8" providerId="LiveId" clId="{171E5271-56F1-4F08-B7CB-0614C651A080}" dt="2023-04-07T06:53:11.190" v="289"/>
          <ac:inkMkLst>
            <pc:docMk/>
            <pc:sldMk cId="1451072047" sldId="300"/>
            <ac:inkMk id="11" creationId="{0C5A4516-64B4-ACFC-67C2-8B8389D080B0}"/>
          </ac:inkMkLst>
        </pc:inkChg>
        <pc:inkChg chg="add">
          <ac:chgData name="salonigupta0609@gmail.com" userId="72e262bbe386b2d8" providerId="LiveId" clId="{171E5271-56F1-4F08-B7CB-0614C651A080}" dt="2023-04-07T06:53:10.132" v="287" actId="9405"/>
          <ac:inkMkLst>
            <pc:docMk/>
            <pc:sldMk cId="1451072047" sldId="300"/>
            <ac:inkMk id="12" creationId="{E10F7AFC-9683-FC44-B617-B3728E4CF10D}"/>
          </ac:inkMkLst>
        </pc:inkChg>
        <pc:inkChg chg="add">
          <ac:chgData name="salonigupta0609@gmail.com" userId="72e262bbe386b2d8" providerId="LiveId" clId="{171E5271-56F1-4F08-B7CB-0614C651A080}" dt="2023-04-07T06:53:10.502" v="288" actId="9405"/>
          <ac:inkMkLst>
            <pc:docMk/>
            <pc:sldMk cId="1451072047" sldId="300"/>
            <ac:inkMk id="13" creationId="{61243977-C0E4-86B9-5523-35DDB517EDD3}"/>
          </ac:inkMkLst>
        </pc:inkChg>
        <pc:inkChg chg="add">
          <ac:chgData name="salonigupta0609@gmail.com" userId="72e262bbe386b2d8" providerId="LiveId" clId="{171E5271-56F1-4F08-B7CB-0614C651A080}" dt="2023-04-07T06:53:11.194" v="290" actId="9405"/>
          <ac:inkMkLst>
            <pc:docMk/>
            <pc:sldMk cId="1451072047" sldId="300"/>
            <ac:inkMk id="15" creationId="{A44874FB-EA35-AE4B-C59D-C2790BCE8C53}"/>
          </ac:inkMkLst>
        </pc:inkChg>
        <pc:inkChg chg="add mod">
          <ac:chgData name="salonigupta0609@gmail.com" userId="72e262bbe386b2d8" providerId="LiveId" clId="{171E5271-56F1-4F08-B7CB-0614C651A080}" dt="2023-04-07T06:53:14.797" v="296"/>
          <ac:inkMkLst>
            <pc:docMk/>
            <pc:sldMk cId="1451072047" sldId="300"/>
            <ac:inkMk id="16" creationId="{DA67F8C5-7A19-FF3B-C3C1-909502E8DCF5}"/>
          </ac:inkMkLst>
        </pc:inkChg>
        <pc:inkChg chg="add mod">
          <ac:chgData name="salonigupta0609@gmail.com" userId="72e262bbe386b2d8" providerId="LiveId" clId="{171E5271-56F1-4F08-B7CB-0614C651A080}" dt="2023-04-07T06:53:14.797" v="296"/>
          <ac:inkMkLst>
            <pc:docMk/>
            <pc:sldMk cId="1451072047" sldId="300"/>
            <ac:inkMk id="17" creationId="{3E3EE272-0740-56AF-4AFF-67F8938DA125}"/>
          </ac:inkMkLst>
        </pc:inkChg>
        <pc:inkChg chg="add mod">
          <ac:chgData name="salonigupta0609@gmail.com" userId="72e262bbe386b2d8" providerId="LiveId" clId="{171E5271-56F1-4F08-B7CB-0614C651A080}" dt="2023-04-07T06:53:14.797" v="296"/>
          <ac:inkMkLst>
            <pc:docMk/>
            <pc:sldMk cId="1451072047" sldId="300"/>
            <ac:inkMk id="18" creationId="{DB4BD1B8-008E-7102-FE90-2B96924D120D}"/>
          </ac:inkMkLst>
        </pc:inkChg>
        <pc:inkChg chg="add mod">
          <ac:chgData name="salonigupta0609@gmail.com" userId="72e262bbe386b2d8" providerId="LiveId" clId="{171E5271-56F1-4F08-B7CB-0614C651A080}" dt="2023-04-07T06:53:14.797" v="296"/>
          <ac:inkMkLst>
            <pc:docMk/>
            <pc:sldMk cId="1451072047" sldId="300"/>
            <ac:inkMk id="19" creationId="{4E6715A8-5DC3-5F46-6CE7-C536ECE8974E}"/>
          </ac:inkMkLst>
        </pc:inkChg>
        <pc:inkChg chg="add mod">
          <ac:chgData name="salonigupta0609@gmail.com" userId="72e262bbe386b2d8" providerId="LiveId" clId="{171E5271-56F1-4F08-B7CB-0614C651A080}" dt="2023-04-07T06:53:14.797" v="296"/>
          <ac:inkMkLst>
            <pc:docMk/>
            <pc:sldMk cId="1451072047" sldId="300"/>
            <ac:inkMk id="20" creationId="{16EBBDCE-3786-7E51-9693-3897F2BCB88D}"/>
          </ac:inkMkLst>
        </pc:inkChg>
        <pc:inkChg chg="add mod">
          <ac:chgData name="salonigupta0609@gmail.com" userId="72e262bbe386b2d8" providerId="LiveId" clId="{171E5271-56F1-4F08-B7CB-0614C651A080}" dt="2023-04-07T06:55:46.362" v="471"/>
          <ac:inkMkLst>
            <pc:docMk/>
            <pc:sldMk cId="1451072047" sldId="300"/>
            <ac:inkMk id="22" creationId="{33ACAC43-E701-FCDC-7832-F95E7263F544}"/>
          </ac:inkMkLst>
        </pc:inkChg>
        <pc:inkChg chg="add mod">
          <ac:chgData name="salonigupta0609@gmail.com" userId="72e262bbe386b2d8" providerId="LiveId" clId="{171E5271-56F1-4F08-B7CB-0614C651A080}" dt="2023-04-07T06:55:46.362" v="471"/>
          <ac:inkMkLst>
            <pc:docMk/>
            <pc:sldMk cId="1451072047" sldId="300"/>
            <ac:inkMk id="23" creationId="{70CAB563-6675-4525-897B-7F5DC5BFB135}"/>
          </ac:inkMkLst>
        </pc:inkChg>
        <pc:inkChg chg="add mod">
          <ac:chgData name="salonigupta0609@gmail.com" userId="72e262bbe386b2d8" providerId="LiveId" clId="{171E5271-56F1-4F08-B7CB-0614C651A080}" dt="2023-04-07T06:55:46.362" v="471"/>
          <ac:inkMkLst>
            <pc:docMk/>
            <pc:sldMk cId="1451072047" sldId="300"/>
            <ac:inkMk id="25" creationId="{D3DE21AC-8B24-0E1B-BC2C-42850FB68C7A}"/>
          </ac:inkMkLst>
        </pc:inkChg>
        <pc:inkChg chg="add mod">
          <ac:chgData name="salonigupta0609@gmail.com" userId="72e262bbe386b2d8" providerId="LiveId" clId="{171E5271-56F1-4F08-B7CB-0614C651A080}" dt="2023-04-07T06:55:48.834" v="475"/>
          <ac:inkMkLst>
            <pc:docMk/>
            <pc:sldMk cId="1451072047" sldId="300"/>
            <ac:inkMk id="27" creationId="{A1528744-1B74-8918-0A5E-AE6974BD883F}"/>
          </ac:inkMkLst>
        </pc:inkChg>
        <pc:inkChg chg="add mod">
          <ac:chgData name="salonigupta0609@gmail.com" userId="72e262bbe386b2d8" providerId="LiveId" clId="{171E5271-56F1-4F08-B7CB-0614C651A080}" dt="2023-04-07T06:55:48.834" v="475"/>
          <ac:inkMkLst>
            <pc:docMk/>
            <pc:sldMk cId="1451072047" sldId="300"/>
            <ac:inkMk id="28" creationId="{93BA995F-E39C-02BE-168A-6F592538BC16}"/>
          </ac:inkMkLst>
        </pc:inkChg>
        <pc:inkChg chg="add">
          <ac:chgData name="salonigupta0609@gmail.com" userId="72e262bbe386b2d8" providerId="LiveId" clId="{171E5271-56F1-4F08-B7CB-0614C651A080}" dt="2023-04-07T06:55:47.912" v="474" actId="9405"/>
          <ac:inkMkLst>
            <pc:docMk/>
            <pc:sldMk cId="1451072047" sldId="300"/>
            <ac:inkMk id="29" creationId="{4EFB08D3-878C-E449-DF3F-91D441F03153}"/>
          </ac:inkMkLst>
        </pc:inkChg>
        <pc:inkChg chg="add mod">
          <ac:chgData name="salonigupta0609@gmail.com" userId="72e262bbe386b2d8" providerId="LiveId" clId="{171E5271-56F1-4F08-B7CB-0614C651A080}" dt="2023-04-07T06:56:33.627" v="488"/>
          <ac:inkMkLst>
            <pc:docMk/>
            <pc:sldMk cId="1451072047" sldId="300"/>
            <ac:inkMk id="31" creationId="{72753855-C589-5755-9011-244A2A91B570}"/>
          </ac:inkMkLst>
        </pc:inkChg>
        <pc:inkChg chg="add mod">
          <ac:chgData name="salonigupta0609@gmail.com" userId="72e262bbe386b2d8" providerId="LiveId" clId="{171E5271-56F1-4F08-B7CB-0614C651A080}" dt="2023-04-07T06:56:33.627" v="488"/>
          <ac:inkMkLst>
            <pc:docMk/>
            <pc:sldMk cId="1451072047" sldId="300"/>
            <ac:inkMk id="32" creationId="{C976F3F9-41B4-4660-630D-0F112CFD9197}"/>
          </ac:inkMkLst>
        </pc:inkChg>
        <pc:inkChg chg="add mod">
          <ac:chgData name="salonigupta0609@gmail.com" userId="72e262bbe386b2d8" providerId="LiveId" clId="{171E5271-56F1-4F08-B7CB-0614C651A080}" dt="2023-04-07T06:56:58.762" v="496"/>
          <ac:inkMkLst>
            <pc:docMk/>
            <pc:sldMk cId="1451072047" sldId="300"/>
            <ac:inkMk id="34" creationId="{062EF316-8985-6FF9-10F1-93A10602E7DC}"/>
          </ac:inkMkLst>
        </pc:inkChg>
        <pc:inkChg chg="add mod">
          <ac:chgData name="salonigupta0609@gmail.com" userId="72e262bbe386b2d8" providerId="LiveId" clId="{171E5271-56F1-4F08-B7CB-0614C651A080}" dt="2023-04-07T06:56:58.762" v="496"/>
          <ac:inkMkLst>
            <pc:docMk/>
            <pc:sldMk cId="1451072047" sldId="300"/>
            <ac:inkMk id="35" creationId="{ECA3585E-BEAE-F722-40FC-05E472759DC9}"/>
          </ac:inkMkLst>
        </pc:inkChg>
        <pc:inkChg chg="add mod">
          <ac:chgData name="salonigupta0609@gmail.com" userId="72e262bbe386b2d8" providerId="LiveId" clId="{171E5271-56F1-4F08-B7CB-0614C651A080}" dt="2023-04-07T06:56:58.762" v="496"/>
          <ac:inkMkLst>
            <pc:docMk/>
            <pc:sldMk cId="1451072047" sldId="300"/>
            <ac:inkMk id="36" creationId="{1B300E2D-A401-C978-7326-0D05D5C14AB5}"/>
          </ac:inkMkLst>
        </pc:inkChg>
        <pc:inkChg chg="add mod">
          <ac:chgData name="salonigupta0609@gmail.com" userId="72e262bbe386b2d8" providerId="LiveId" clId="{171E5271-56F1-4F08-B7CB-0614C651A080}" dt="2023-04-07T06:59:38.406" v="539"/>
          <ac:inkMkLst>
            <pc:docMk/>
            <pc:sldMk cId="1451072047" sldId="300"/>
            <ac:inkMk id="38" creationId="{FC63ACD1-3A49-935C-01CA-D1AE334EC04D}"/>
          </ac:inkMkLst>
        </pc:inkChg>
        <pc:inkChg chg="add mod">
          <ac:chgData name="salonigupta0609@gmail.com" userId="72e262bbe386b2d8" providerId="LiveId" clId="{171E5271-56F1-4F08-B7CB-0614C651A080}" dt="2023-04-07T06:59:38.406" v="539"/>
          <ac:inkMkLst>
            <pc:docMk/>
            <pc:sldMk cId="1451072047" sldId="300"/>
            <ac:inkMk id="39" creationId="{29BDB13A-45BF-E3A3-AF95-2F4DD363EFC7}"/>
          </ac:inkMkLst>
        </pc:inkChg>
        <pc:inkChg chg="add mod">
          <ac:chgData name="salonigupta0609@gmail.com" userId="72e262bbe386b2d8" providerId="LiveId" clId="{171E5271-56F1-4F08-B7CB-0614C651A080}" dt="2023-04-07T06:59:38.406" v="539"/>
          <ac:inkMkLst>
            <pc:docMk/>
            <pc:sldMk cId="1451072047" sldId="300"/>
            <ac:inkMk id="40" creationId="{2449F3A8-FB7B-B0B5-223C-8FD049D55B35}"/>
          </ac:inkMkLst>
        </pc:inkChg>
        <pc:inkChg chg="add mod">
          <ac:chgData name="salonigupta0609@gmail.com" userId="72e262bbe386b2d8" providerId="LiveId" clId="{171E5271-56F1-4F08-B7CB-0614C651A080}" dt="2023-04-07T06:59:44.098" v="542"/>
          <ac:inkMkLst>
            <pc:docMk/>
            <pc:sldMk cId="1451072047" sldId="300"/>
            <ac:inkMk id="42" creationId="{3D7049E4-3D56-E289-E3D8-5D6C2EC9D1FE}"/>
          </ac:inkMkLst>
        </pc:inkChg>
        <pc:inkChg chg="add mod">
          <ac:chgData name="salonigupta0609@gmail.com" userId="72e262bbe386b2d8" providerId="LiveId" clId="{171E5271-56F1-4F08-B7CB-0614C651A080}" dt="2023-04-07T06:59:44.098" v="542"/>
          <ac:inkMkLst>
            <pc:docMk/>
            <pc:sldMk cId="1451072047" sldId="300"/>
            <ac:inkMk id="43" creationId="{C4179916-4611-1B8D-2939-0706A858AC84}"/>
          </ac:inkMkLst>
        </pc:inkChg>
      </pc:sldChg>
      <pc:sldChg chg="addSp delSp modSp new mod">
        <pc:chgData name="salonigupta0609@gmail.com" userId="72e262bbe386b2d8" providerId="LiveId" clId="{171E5271-56F1-4F08-B7CB-0614C651A080}" dt="2023-04-07T07:02:10.263" v="611"/>
        <pc:sldMkLst>
          <pc:docMk/>
          <pc:sldMk cId="1944898209" sldId="301"/>
        </pc:sldMkLst>
        <pc:grpChg chg="mod">
          <ac:chgData name="salonigupta0609@gmail.com" userId="72e262bbe386b2d8" providerId="LiveId" clId="{171E5271-56F1-4F08-B7CB-0614C651A080}" dt="2023-04-07T07:00:19.821" v="546"/>
          <ac:grpSpMkLst>
            <pc:docMk/>
            <pc:sldMk cId="1944898209" sldId="301"/>
            <ac:grpSpMk id="6" creationId="{C23552FE-C306-84C7-6619-B60BBB735F4E}"/>
          </ac:grpSpMkLst>
        </pc:grpChg>
        <pc:grpChg chg="del mod">
          <ac:chgData name="salonigupta0609@gmail.com" userId="72e262bbe386b2d8" providerId="LiveId" clId="{171E5271-56F1-4F08-B7CB-0614C651A080}" dt="2023-04-07T07:00:34.223" v="557"/>
          <ac:grpSpMkLst>
            <pc:docMk/>
            <pc:sldMk cId="1944898209" sldId="301"/>
            <ac:grpSpMk id="9" creationId="{1B7629C8-DFFD-7112-0CD4-9586886C0774}"/>
          </ac:grpSpMkLst>
        </pc:grpChg>
        <pc:grpChg chg="del mod">
          <ac:chgData name="salonigupta0609@gmail.com" userId="72e262bbe386b2d8" providerId="LiveId" clId="{171E5271-56F1-4F08-B7CB-0614C651A080}" dt="2023-04-07T07:01:32.388" v="587"/>
          <ac:grpSpMkLst>
            <pc:docMk/>
            <pc:sldMk cId="1944898209" sldId="301"/>
            <ac:grpSpMk id="17" creationId="{52B307E9-702E-6494-70FD-899C3047F4D1}"/>
          </ac:grpSpMkLst>
        </pc:grpChg>
        <pc:grpChg chg="del mod">
          <ac:chgData name="salonigupta0609@gmail.com" userId="72e262bbe386b2d8" providerId="LiveId" clId="{171E5271-56F1-4F08-B7CB-0614C651A080}" dt="2023-04-07T07:01:32.388" v="587"/>
          <ac:grpSpMkLst>
            <pc:docMk/>
            <pc:sldMk cId="1944898209" sldId="301"/>
            <ac:grpSpMk id="22" creationId="{88B46698-8BA2-A65E-BDB4-BA27058B5467}"/>
          </ac:grpSpMkLst>
        </pc:grpChg>
        <pc:grpChg chg="del mod">
          <ac:chgData name="salonigupta0609@gmail.com" userId="72e262bbe386b2d8" providerId="LiveId" clId="{171E5271-56F1-4F08-B7CB-0614C651A080}" dt="2023-04-07T07:01:48.732" v="599"/>
          <ac:grpSpMkLst>
            <pc:docMk/>
            <pc:sldMk cId="1944898209" sldId="301"/>
            <ac:grpSpMk id="33" creationId="{0AF5CD8A-1AFB-9401-C564-242F711DB0CE}"/>
          </ac:grpSpMkLst>
        </pc:grpChg>
        <pc:grpChg chg="del mod">
          <ac:chgData name="salonigupta0609@gmail.com" userId="72e262bbe386b2d8" providerId="LiveId" clId="{171E5271-56F1-4F08-B7CB-0614C651A080}" dt="2023-04-07T07:01:48.732" v="599"/>
          <ac:grpSpMkLst>
            <pc:docMk/>
            <pc:sldMk cId="1944898209" sldId="301"/>
            <ac:grpSpMk id="34" creationId="{9065F904-840A-63BF-3C20-D7DE71DF1C50}"/>
          </ac:grpSpMkLst>
        </pc:grpChg>
        <pc:grpChg chg="del mod">
          <ac:chgData name="salonigupta0609@gmail.com" userId="72e262bbe386b2d8" providerId="LiveId" clId="{171E5271-56F1-4F08-B7CB-0614C651A080}" dt="2023-04-07T07:01:48.732" v="599"/>
          <ac:grpSpMkLst>
            <pc:docMk/>
            <pc:sldMk cId="1944898209" sldId="301"/>
            <ac:grpSpMk id="35" creationId="{71B13D17-DE5C-5A50-B76A-1D522B6BDCC2}"/>
          </ac:grpSpMkLst>
        </pc:grpChg>
        <pc:grpChg chg="del mod">
          <ac:chgData name="salonigupta0609@gmail.com" userId="72e262bbe386b2d8" providerId="LiveId" clId="{171E5271-56F1-4F08-B7CB-0614C651A080}" dt="2023-04-07T07:01:48.732" v="599"/>
          <ac:grpSpMkLst>
            <pc:docMk/>
            <pc:sldMk cId="1944898209" sldId="301"/>
            <ac:grpSpMk id="46" creationId="{8DBD5791-0E11-D92A-EF76-A74091B81672}"/>
          </ac:grpSpMkLst>
        </pc:grpChg>
        <pc:grpChg chg="mod">
          <ac:chgData name="salonigupta0609@gmail.com" userId="72e262bbe386b2d8" providerId="LiveId" clId="{171E5271-56F1-4F08-B7CB-0614C651A080}" dt="2023-04-07T07:01:32.388" v="587"/>
          <ac:grpSpMkLst>
            <pc:docMk/>
            <pc:sldMk cId="1944898209" sldId="301"/>
            <ac:grpSpMk id="49" creationId="{79DC22FE-A219-9356-0CD6-73A0E162778F}"/>
          </ac:grpSpMkLst>
        </pc:grpChg>
        <pc:grpChg chg="del mod">
          <ac:chgData name="salonigupta0609@gmail.com" userId="72e262bbe386b2d8" providerId="LiveId" clId="{171E5271-56F1-4F08-B7CB-0614C651A080}" dt="2023-04-07T07:02:10.263" v="611"/>
          <ac:grpSpMkLst>
            <pc:docMk/>
            <pc:sldMk cId="1944898209" sldId="301"/>
            <ac:grpSpMk id="61" creationId="{643A6309-FB58-27CB-EFBF-8CC5B393756A}"/>
          </ac:grpSpMkLst>
        </pc:grpChg>
        <pc:grpChg chg="mod">
          <ac:chgData name="salonigupta0609@gmail.com" userId="72e262bbe386b2d8" providerId="LiveId" clId="{171E5271-56F1-4F08-B7CB-0614C651A080}" dt="2023-04-07T07:01:58.741" v="602"/>
          <ac:grpSpMkLst>
            <pc:docMk/>
            <pc:sldMk cId="1944898209" sldId="301"/>
            <ac:grpSpMk id="64" creationId="{9DA39089-F0A0-FBD5-1ACB-7D5C12A6B472}"/>
          </ac:grpSpMkLst>
        </pc:grpChg>
        <pc:grpChg chg="mod">
          <ac:chgData name="salonigupta0609@gmail.com" userId="72e262bbe386b2d8" providerId="LiveId" clId="{171E5271-56F1-4F08-B7CB-0614C651A080}" dt="2023-04-07T07:02:02.079" v="605"/>
          <ac:grpSpMkLst>
            <pc:docMk/>
            <pc:sldMk cId="1944898209" sldId="301"/>
            <ac:grpSpMk id="67" creationId="{A5D2D4BA-DFF1-BA7F-174A-DA7512051B50}"/>
          </ac:grpSpMkLst>
        </pc:grpChg>
        <pc:grpChg chg="mod">
          <ac:chgData name="salonigupta0609@gmail.com" userId="72e262bbe386b2d8" providerId="LiveId" clId="{171E5271-56F1-4F08-B7CB-0614C651A080}" dt="2023-04-07T07:02:06.901" v="609"/>
          <ac:grpSpMkLst>
            <pc:docMk/>
            <pc:sldMk cId="1944898209" sldId="301"/>
            <ac:grpSpMk id="71" creationId="{1ABFF331-7EED-8765-248C-F358831A3409}"/>
          </ac:grpSpMkLst>
        </pc:grpChg>
        <pc:grpChg chg="mod">
          <ac:chgData name="salonigupta0609@gmail.com" userId="72e262bbe386b2d8" providerId="LiveId" clId="{171E5271-56F1-4F08-B7CB-0614C651A080}" dt="2023-04-07T07:02:10.263" v="611"/>
          <ac:grpSpMkLst>
            <pc:docMk/>
            <pc:sldMk cId="1944898209" sldId="301"/>
            <ac:grpSpMk id="73" creationId="{8B49CC35-0848-29DD-11D1-FA4E6910B266}"/>
          </ac:grpSpMkLst>
        </pc:grpChg>
        <pc:inkChg chg="add mod">
          <ac:chgData name="salonigupta0609@gmail.com" userId="72e262bbe386b2d8" providerId="LiveId" clId="{171E5271-56F1-4F08-B7CB-0614C651A080}" dt="2023-04-07T07:00:19.821" v="546"/>
          <ac:inkMkLst>
            <pc:docMk/>
            <pc:sldMk cId="1944898209" sldId="301"/>
            <ac:inkMk id="4" creationId="{2577A46F-12CB-3004-C1DF-C78971EADC9B}"/>
          </ac:inkMkLst>
        </pc:inkChg>
        <pc:inkChg chg="add mod">
          <ac:chgData name="salonigupta0609@gmail.com" userId="72e262bbe386b2d8" providerId="LiveId" clId="{171E5271-56F1-4F08-B7CB-0614C651A080}" dt="2023-04-07T07:00:19.821" v="546"/>
          <ac:inkMkLst>
            <pc:docMk/>
            <pc:sldMk cId="1944898209" sldId="301"/>
            <ac:inkMk id="5" creationId="{0D9342A9-7095-23C6-CE54-2B357B2B618A}"/>
          </ac:inkMkLst>
        </pc:inkChg>
        <pc:inkChg chg="add mod">
          <ac:chgData name="salonigupta0609@gmail.com" userId="72e262bbe386b2d8" providerId="LiveId" clId="{171E5271-56F1-4F08-B7CB-0614C651A080}" dt="2023-04-07T07:01:32.388" v="587"/>
          <ac:inkMkLst>
            <pc:docMk/>
            <pc:sldMk cId="1944898209" sldId="301"/>
            <ac:inkMk id="7" creationId="{CFDE7A0A-7A70-E428-CD7D-3708FA5C64DC}"/>
          </ac:inkMkLst>
        </pc:inkChg>
        <pc:inkChg chg="add mod">
          <ac:chgData name="salonigupta0609@gmail.com" userId="72e262bbe386b2d8" providerId="LiveId" clId="{171E5271-56F1-4F08-B7CB-0614C651A080}" dt="2023-04-07T07:01:32.388" v="587"/>
          <ac:inkMkLst>
            <pc:docMk/>
            <pc:sldMk cId="1944898209" sldId="301"/>
            <ac:inkMk id="8" creationId="{B0186B87-3AEB-3F14-1FF5-4B40EEEDB1CD}"/>
          </ac:inkMkLst>
        </pc:inkChg>
        <pc:inkChg chg="add mod">
          <ac:chgData name="salonigupta0609@gmail.com" userId="72e262bbe386b2d8" providerId="LiveId" clId="{171E5271-56F1-4F08-B7CB-0614C651A080}" dt="2023-04-07T07:01:32.388" v="587"/>
          <ac:inkMkLst>
            <pc:docMk/>
            <pc:sldMk cId="1944898209" sldId="301"/>
            <ac:inkMk id="10" creationId="{68A29655-01D0-1A4B-88BF-D4C3FA3A76DF}"/>
          </ac:inkMkLst>
        </pc:inkChg>
        <pc:inkChg chg="add mod">
          <ac:chgData name="salonigupta0609@gmail.com" userId="72e262bbe386b2d8" providerId="LiveId" clId="{171E5271-56F1-4F08-B7CB-0614C651A080}" dt="2023-04-07T07:01:32.388" v="587"/>
          <ac:inkMkLst>
            <pc:docMk/>
            <pc:sldMk cId="1944898209" sldId="301"/>
            <ac:inkMk id="11" creationId="{E1EF4630-309F-EEBC-D48C-D8AAB9AD9A86}"/>
          </ac:inkMkLst>
        </pc:inkChg>
        <pc:inkChg chg="add mod">
          <ac:chgData name="salonigupta0609@gmail.com" userId="72e262bbe386b2d8" providerId="LiveId" clId="{171E5271-56F1-4F08-B7CB-0614C651A080}" dt="2023-04-07T07:01:32.388" v="587"/>
          <ac:inkMkLst>
            <pc:docMk/>
            <pc:sldMk cId="1944898209" sldId="301"/>
            <ac:inkMk id="12" creationId="{9D31EBEC-5E07-EDA4-3AF8-BEBB6FE0A107}"/>
          </ac:inkMkLst>
        </pc:inkChg>
        <pc:inkChg chg="add mod">
          <ac:chgData name="salonigupta0609@gmail.com" userId="72e262bbe386b2d8" providerId="LiveId" clId="{171E5271-56F1-4F08-B7CB-0614C651A080}" dt="2023-04-07T07:01:32.388" v="587"/>
          <ac:inkMkLst>
            <pc:docMk/>
            <pc:sldMk cId="1944898209" sldId="301"/>
            <ac:inkMk id="13" creationId="{919152ED-DE60-D8A1-3B71-42102E5A9440}"/>
          </ac:inkMkLst>
        </pc:inkChg>
        <pc:inkChg chg="add mod">
          <ac:chgData name="salonigupta0609@gmail.com" userId="72e262bbe386b2d8" providerId="LiveId" clId="{171E5271-56F1-4F08-B7CB-0614C651A080}" dt="2023-04-07T07:01:32.388" v="587"/>
          <ac:inkMkLst>
            <pc:docMk/>
            <pc:sldMk cId="1944898209" sldId="301"/>
            <ac:inkMk id="14" creationId="{AB33FF0D-000E-58C0-BF2A-AA1A9D2B2B23}"/>
          </ac:inkMkLst>
        </pc:inkChg>
        <pc:inkChg chg="add mod">
          <ac:chgData name="salonigupta0609@gmail.com" userId="72e262bbe386b2d8" providerId="LiveId" clId="{171E5271-56F1-4F08-B7CB-0614C651A080}" dt="2023-04-07T07:01:32.388" v="587"/>
          <ac:inkMkLst>
            <pc:docMk/>
            <pc:sldMk cId="1944898209" sldId="301"/>
            <ac:inkMk id="15" creationId="{AA61128C-AB59-C10C-9ECB-710C7D150B03}"/>
          </ac:inkMkLst>
        </pc:inkChg>
        <pc:inkChg chg="add mod">
          <ac:chgData name="salonigupta0609@gmail.com" userId="72e262bbe386b2d8" providerId="LiveId" clId="{171E5271-56F1-4F08-B7CB-0614C651A080}" dt="2023-04-07T07:01:32.388" v="587"/>
          <ac:inkMkLst>
            <pc:docMk/>
            <pc:sldMk cId="1944898209" sldId="301"/>
            <ac:inkMk id="16" creationId="{06B50C37-D372-E5F5-455B-60AAB1821E2D}"/>
          </ac:inkMkLst>
        </pc:inkChg>
        <pc:inkChg chg="add mod">
          <ac:chgData name="salonigupta0609@gmail.com" userId="72e262bbe386b2d8" providerId="LiveId" clId="{171E5271-56F1-4F08-B7CB-0614C651A080}" dt="2023-04-07T07:01:32.388" v="587"/>
          <ac:inkMkLst>
            <pc:docMk/>
            <pc:sldMk cId="1944898209" sldId="301"/>
            <ac:inkMk id="18" creationId="{F4DF1DD4-E141-0711-DBE9-3EA9702E791F}"/>
          </ac:inkMkLst>
        </pc:inkChg>
        <pc:inkChg chg="add mod">
          <ac:chgData name="salonigupta0609@gmail.com" userId="72e262bbe386b2d8" providerId="LiveId" clId="{171E5271-56F1-4F08-B7CB-0614C651A080}" dt="2023-04-07T07:01:32.388" v="587"/>
          <ac:inkMkLst>
            <pc:docMk/>
            <pc:sldMk cId="1944898209" sldId="301"/>
            <ac:inkMk id="19" creationId="{405E233C-C432-5C52-4078-10C6E2A1F654}"/>
          </ac:inkMkLst>
        </pc:inkChg>
        <pc:inkChg chg="add mod">
          <ac:chgData name="salonigupta0609@gmail.com" userId="72e262bbe386b2d8" providerId="LiveId" clId="{171E5271-56F1-4F08-B7CB-0614C651A080}" dt="2023-04-07T07:01:32.388" v="587"/>
          <ac:inkMkLst>
            <pc:docMk/>
            <pc:sldMk cId="1944898209" sldId="301"/>
            <ac:inkMk id="20" creationId="{63709650-6BE8-326C-9F60-2F42ADB211FA}"/>
          </ac:inkMkLst>
        </pc:inkChg>
        <pc:inkChg chg="add mod">
          <ac:chgData name="salonigupta0609@gmail.com" userId="72e262bbe386b2d8" providerId="LiveId" clId="{171E5271-56F1-4F08-B7CB-0614C651A080}" dt="2023-04-07T07:01:32.388" v="587"/>
          <ac:inkMkLst>
            <pc:docMk/>
            <pc:sldMk cId="1944898209" sldId="301"/>
            <ac:inkMk id="21" creationId="{114C5358-27C3-6999-3201-3FD34AEC10B9}"/>
          </ac:inkMkLst>
        </pc:inkChg>
        <pc:inkChg chg="add mod">
          <ac:chgData name="salonigupta0609@gmail.com" userId="72e262bbe386b2d8" providerId="LiveId" clId="{171E5271-56F1-4F08-B7CB-0614C651A080}" dt="2023-04-07T07:02:10.263" v="611"/>
          <ac:inkMkLst>
            <pc:docMk/>
            <pc:sldMk cId="1944898209" sldId="301"/>
            <ac:inkMk id="23" creationId="{C0ED6C5B-4BCE-9D47-4516-9A88F03DC113}"/>
          </ac:inkMkLst>
        </pc:inkChg>
        <pc:inkChg chg="add mod">
          <ac:chgData name="salonigupta0609@gmail.com" userId="72e262bbe386b2d8" providerId="LiveId" clId="{171E5271-56F1-4F08-B7CB-0614C651A080}" dt="2023-04-07T07:02:10.263" v="611"/>
          <ac:inkMkLst>
            <pc:docMk/>
            <pc:sldMk cId="1944898209" sldId="301"/>
            <ac:inkMk id="24" creationId="{FEB394E8-E5CF-4A0A-8212-08FC03E62E5A}"/>
          </ac:inkMkLst>
        </pc:inkChg>
        <pc:inkChg chg="add mod">
          <ac:chgData name="salonigupta0609@gmail.com" userId="72e262bbe386b2d8" providerId="LiveId" clId="{171E5271-56F1-4F08-B7CB-0614C651A080}" dt="2023-04-07T07:02:10.263" v="611"/>
          <ac:inkMkLst>
            <pc:docMk/>
            <pc:sldMk cId="1944898209" sldId="301"/>
            <ac:inkMk id="25" creationId="{3BB89D1A-9110-5A2D-D1E5-91D50BD37B69}"/>
          </ac:inkMkLst>
        </pc:inkChg>
        <pc:inkChg chg="add mod">
          <ac:chgData name="salonigupta0609@gmail.com" userId="72e262bbe386b2d8" providerId="LiveId" clId="{171E5271-56F1-4F08-B7CB-0614C651A080}" dt="2023-04-07T07:02:10.263" v="611"/>
          <ac:inkMkLst>
            <pc:docMk/>
            <pc:sldMk cId="1944898209" sldId="301"/>
            <ac:inkMk id="26" creationId="{80486EEC-740D-6DA8-BA62-29E408E81937}"/>
          </ac:inkMkLst>
        </pc:inkChg>
        <pc:inkChg chg="add mod">
          <ac:chgData name="salonigupta0609@gmail.com" userId="72e262bbe386b2d8" providerId="LiveId" clId="{171E5271-56F1-4F08-B7CB-0614C651A080}" dt="2023-04-07T07:02:10.263" v="611"/>
          <ac:inkMkLst>
            <pc:docMk/>
            <pc:sldMk cId="1944898209" sldId="301"/>
            <ac:inkMk id="27" creationId="{8F6F3A86-EA07-7EC7-452A-F305362CC58E}"/>
          </ac:inkMkLst>
        </pc:inkChg>
        <pc:inkChg chg="add mod">
          <ac:chgData name="salonigupta0609@gmail.com" userId="72e262bbe386b2d8" providerId="LiveId" clId="{171E5271-56F1-4F08-B7CB-0614C651A080}" dt="2023-04-07T07:02:10.263" v="611"/>
          <ac:inkMkLst>
            <pc:docMk/>
            <pc:sldMk cId="1944898209" sldId="301"/>
            <ac:inkMk id="28" creationId="{8587C9D1-4457-8982-CC4C-0C090F42A009}"/>
          </ac:inkMkLst>
        </pc:inkChg>
        <pc:inkChg chg="add mod">
          <ac:chgData name="salonigupta0609@gmail.com" userId="72e262bbe386b2d8" providerId="LiveId" clId="{171E5271-56F1-4F08-B7CB-0614C651A080}" dt="2023-04-07T07:02:10.263" v="611"/>
          <ac:inkMkLst>
            <pc:docMk/>
            <pc:sldMk cId="1944898209" sldId="301"/>
            <ac:inkMk id="29" creationId="{0DBF66D9-9FD7-5FD9-D8A7-37FC5204C4C0}"/>
          </ac:inkMkLst>
        </pc:inkChg>
        <pc:inkChg chg="add mod">
          <ac:chgData name="salonigupta0609@gmail.com" userId="72e262bbe386b2d8" providerId="LiveId" clId="{171E5271-56F1-4F08-B7CB-0614C651A080}" dt="2023-04-07T07:02:10.263" v="611"/>
          <ac:inkMkLst>
            <pc:docMk/>
            <pc:sldMk cId="1944898209" sldId="301"/>
            <ac:inkMk id="30" creationId="{D86D8200-6280-D7D6-0D8D-8D302B64E7E8}"/>
          </ac:inkMkLst>
        </pc:inkChg>
        <pc:inkChg chg="add mod">
          <ac:chgData name="salonigupta0609@gmail.com" userId="72e262bbe386b2d8" providerId="LiveId" clId="{171E5271-56F1-4F08-B7CB-0614C651A080}" dt="2023-04-07T07:02:10.263" v="611"/>
          <ac:inkMkLst>
            <pc:docMk/>
            <pc:sldMk cId="1944898209" sldId="301"/>
            <ac:inkMk id="31" creationId="{FEAF2BE6-0109-D59F-517B-24DFE14D49A0}"/>
          </ac:inkMkLst>
        </pc:inkChg>
        <pc:inkChg chg="add mod">
          <ac:chgData name="salonigupta0609@gmail.com" userId="72e262bbe386b2d8" providerId="LiveId" clId="{171E5271-56F1-4F08-B7CB-0614C651A080}" dt="2023-04-07T07:02:10.263" v="611"/>
          <ac:inkMkLst>
            <pc:docMk/>
            <pc:sldMk cId="1944898209" sldId="301"/>
            <ac:inkMk id="32" creationId="{EE915746-3BD1-8EBE-2F42-CA67195A9DD0}"/>
          </ac:inkMkLst>
        </pc:inkChg>
        <pc:inkChg chg="add mod">
          <ac:chgData name="salonigupta0609@gmail.com" userId="72e262bbe386b2d8" providerId="LiveId" clId="{171E5271-56F1-4F08-B7CB-0614C651A080}" dt="2023-04-07T07:02:10.263" v="611"/>
          <ac:inkMkLst>
            <pc:docMk/>
            <pc:sldMk cId="1944898209" sldId="301"/>
            <ac:inkMk id="36" creationId="{69D30A4C-A5B5-35C1-438D-930137DBBE61}"/>
          </ac:inkMkLst>
        </pc:inkChg>
        <pc:inkChg chg="add mod">
          <ac:chgData name="salonigupta0609@gmail.com" userId="72e262bbe386b2d8" providerId="LiveId" clId="{171E5271-56F1-4F08-B7CB-0614C651A080}" dt="2023-04-07T07:02:10.263" v="611"/>
          <ac:inkMkLst>
            <pc:docMk/>
            <pc:sldMk cId="1944898209" sldId="301"/>
            <ac:inkMk id="37" creationId="{628BA586-BBF3-DEB3-98F4-BC17324592E7}"/>
          </ac:inkMkLst>
        </pc:inkChg>
        <pc:inkChg chg="add mod">
          <ac:chgData name="salonigupta0609@gmail.com" userId="72e262bbe386b2d8" providerId="LiveId" clId="{171E5271-56F1-4F08-B7CB-0614C651A080}" dt="2023-04-07T07:02:10.263" v="611"/>
          <ac:inkMkLst>
            <pc:docMk/>
            <pc:sldMk cId="1944898209" sldId="301"/>
            <ac:inkMk id="38" creationId="{9A61D273-3CB7-F6D1-94D9-9B44C38322D4}"/>
          </ac:inkMkLst>
        </pc:inkChg>
        <pc:inkChg chg="add mod">
          <ac:chgData name="salonigupta0609@gmail.com" userId="72e262bbe386b2d8" providerId="LiveId" clId="{171E5271-56F1-4F08-B7CB-0614C651A080}" dt="2023-04-07T07:02:10.263" v="611"/>
          <ac:inkMkLst>
            <pc:docMk/>
            <pc:sldMk cId="1944898209" sldId="301"/>
            <ac:inkMk id="39" creationId="{B33CBCD8-3310-73AD-4C2C-820BC3A2F847}"/>
          </ac:inkMkLst>
        </pc:inkChg>
        <pc:inkChg chg="add mod">
          <ac:chgData name="salonigupta0609@gmail.com" userId="72e262bbe386b2d8" providerId="LiveId" clId="{171E5271-56F1-4F08-B7CB-0614C651A080}" dt="2023-04-07T07:02:10.263" v="611"/>
          <ac:inkMkLst>
            <pc:docMk/>
            <pc:sldMk cId="1944898209" sldId="301"/>
            <ac:inkMk id="40" creationId="{3FD12A8C-9BEF-63C6-96A0-AECC8A8C3D9A}"/>
          </ac:inkMkLst>
        </pc:inkChg>
        <pc:inkChg chg="add mod">
          <ac:chgData name="salonigupta0609@gmail.com" userId="72e262bbe386b2d8" providerId="LiveId" clId="{171E5271-56F1-4F08-B7CB-0614C651A080}" dt="2023-04-07T07:02:10.263" v="611"/>
          <ac:inkMkLst>
            <pc:docMk/>
            <pc:sldMk cId="1944898209" sldId="301"/>
            <ac:inkMk id="41" creationId="{F02313A1-046D-B905-69C7-A62F34A6E86E}"/>
          </ac:inkMkLst>
        </pc:inkChg>
        <pc:inkChg chg="add mod">
          <ac:chgData name="salonigupta0609@gmail.com" userId="72e262bbe386b2d8" providerId="LiveId" clId="{171E5271-56F1-4F08-B7CB-0614C651A080}" dt="2023-04-07T07:02:10.263" v="611"/>
          <ac:inkMkLst>
            <pc:docMk/>
            <pc:sldMk cId="1944898209" sldId="301"/>
            <ac:inkMk id="42" creationId="{25A850F8-017C-6A2D-9539-AFF4E0048E30}"/>
          </ac:inkMkLst>
        </pc:inkChg>
        <pc:inkChg chg="add mod">
          <ac:chgData name="salonigupta0609@gmail.com" userId="72e262bbe386b2d8" providerId="LiveId" clId="{171E5271-56F1-4F08-B7CB-0614C651A080}" dt="2023-04-07T07:02:10.263" v="611"/>
          <ac:inkMkLst>
            <pc:docMk/>
            <pc:sldMk cId="1944898209" sldId="301"/>
            <ac:inkMk id="43" creationId="{47501B52-52CF-48DA-7F13-E8AC4D7F452A}"/>
          </ac:inkMkLst>
        </pc:inkChg>
        <pc:inkChg chg="add mod">
          <ac:chgData name="salonigupta0609@gmail.com" userId="72e262bbe386b2d8" providerId="LiveId" clId="{171E5271-56F1-4F08-B7CB-0614C651A080}" dt="2023-04-07T07:02:10.263" v="611"/>
          <ac:inkMkLst>
            <pc:docMk/>
            <pc:sldMk cId="1944898209" sldId="301"/>
            <ac:inkMk id="44" creationId="{3AD0534B-0E49-93D7-956C-13E0D6E018B6}"/>
          </ac:inkMkLst>
        </pc:inkChg>
        <pc:inkChg chg="add mod">
          <ac:chgData name="salonigupta0609@gmail.com" userId="72e262bbe386b2d8" providerId="LiveId" clId="{171E5271-56F1-4F08-B7CB-0614C651A080}" dt="2023-04-07T07:02:10.263" v="611"/>
          <ac:inkMkLst>
            <pc:docMk/>
            <pc:sldMk cId="1944898209" sldId="301"/>
            <ac:inkMk id="45" creationId="{F45EF94A-FECE-1292-012B-B6E7963DC79C}"/>
          </ac:inkMkLst>
        </pc:inkChg>
        <pc:inkChg chg="add mod">
          <ac:chgData name="salonigupta0609@gmail.com" userId="72e262bbe386b2d8" providerId="LiveId" clId="{171E5271-56F1-4F08-B7CB-0614C651A080}" dt="2023-04-07T07:01:32.388" v="587"/>
          <ac:inkMkLst>
            <pc:docMk/>
            <pc:sldMk cId="1944898209" sldId="301"/>
            <ac:inkMk id="47" creationId="{B85EB3F8-D9CC-79FF-3195-7278443BF4CA}"/>
          </ac:inkMkLst>
        </pc:inkChg>
        <pc:inkChg chg="add mod">
          <ac:chgData name="salonigupta0609@gmail.com" userId="72e262bbe386b2d8" providerId="LiveId" clId="{171E5271-56F1-4F08-B7CB-0614C651A080}" dt="2023-04-07T07:01:32.388" v="587"/>
          <ac:inkMkLst>
            <pc:docMk/>
            <pc:sldMk cId="1944898209" sldId="301"/>
            <ac:inkMk id="48" creationId="{1A7D6A41-71AD-822E-F755-F0FDB08C40F0}"/>
          </ac:inkMkLst>
        </pc:inkChg>
        <pc:inkChg chg="add mod">
          <ac:chgData name="salonigupta0609@gmail.com" userId="72e262bbe386b2d8" providerId="LiveId" clId="{171E5271-56F1-4F08-B7CB-0614C651A080}" dt="2023-04-07T07:02:10.263" v="611"/>
          <ac:inkMkLst>
            <pc:docMk/>
            <pc:sldMk cId="1944898209" sldId="301"/>
            <ac:inkMk id="50" creationId="{636A26BF-F160-EAC4-4813-963B38F96031}"/>
          </ac:inkMkLst>
        </pc:inkChg>
        <pc:inkChg chg="add mod">
          <ac:chgData name="salonigupta0609@gmail.com" userId="72e262bbe386b2d8" providerId="LiveId" clId="{171E5271-56F1-4F08-B7CB-0614C651A080}" dt="2023-04-07T07:02:10.263" v="611"/>
          <ac:inkMkLst>
            <pc:docMk/>
            <pc:sldMk cId="1944898209" sldId="301"/>
            <ac:inkMk id="51" creationId="{F23DCFE1-8BA9-7E49-4853-B96EB29215A0}"/>
          </ac:inkMkLst>
        </pc:inkChg>
        <pc:inkChg chg="add mod">
          <ac:chgData name="salonigupta0609@gmail.com" userId="72e262bbe386b2d8" providerId="LiveId" clId="{171E5271-56F1-4F08-B7CB-0614C651A080}" dt="2023-04-07T07:02:10.263" v="611"/>
          <ac:inkMkLst>
            <pc:docMk/>
            <pc:sldMk cId="1944898209" sldId="301"/>
            <ac:inkMk id="52" creationId="{2623B596-7010-01FE-7EFB-55697A30B508}"/>
          </ac:inkMkLst>
        </pc:inkChg>
        <pc:inkChg chg="add mod">
          <ac:chgData name="salonigupta0609@gmail.com" userId="72e262bbe386b2d8" providerId="LiveId" clId="{171E5271-56F1-4F08-B7CB-0614C651A080}" dt="2023-04-07T07:02:10.263" v="611"/>
          <ac:inkMkLst>
            <pc:docMk/>
            <pc:sldMk cId="1944898209" sldId="301"/>
            <ac:inkMk id="53" creationId="{574947F2-972D-9146-8FF3-ABA77E6CD576}"/>
          </ac:inkMkLst>
        </pc:inkChg>
        <pc:inkChg chg="add mod">
          <ac:chgData name="salonigupta0609@gmail.com" userId="72e262bbe386b2d8" providerId="LiveId" clId="{171E5271-56F1-4F08-B7CB-0614C651A080}" dt="2023-04-07T07:02:10.263" v="611"/>
          <ac:inkMkLst>
            <pc:docMk/>
            <pc:sldMk cId="1944898209" sldId="301"/>
            <ac:inkMk id="54" creationId="{8FB34EB8-5F51-525F-673E-04E5B4C072BE}"/>
          </ac:inkMkLst>
        </pc:inkChg>
        <pc:inkChg chg="add mod">
          <ac:chgData name="salonigupta0609@gmail.com" userId="72e262bbe386b2d8" providerId="LiveId" clId="{171E5271-56F1-4F08-B7CB-0614C651A080}" dt="2023-04-07T07:02:10.263" v="611"/>
          <ac:inkMkLst>
            <pc:docMk/>
            <pc:sldMk cId="1944898209" sldId="301"/>
            <ac:inkMk id="55" creationId="{021AEA81-B62B-FDFD-4226-DA44E538467F}"/>
          </ac:inkMkLst>
        </pc:inkChg>
        <pc:inkChg chg="add mod">
          <ac:chgData name="salonigupta0609@gmail.com" userId="72e262bbe386b2d8" providerId="LiveId" clId="{171E5271-56F1-4F08-B7CB-0614C651A080}" dt="2023-04-07T07:02:10.263" v="611"/>
          <ac:inkMkLst>
            <pc:docMk/>
            <pc:sldMk cId="1944898209" sldId="301"/>
            <ac:inkMk id="56" creationId="{8CD04432-785E-AAEE-3EF3-C7936755DC9E}"/>
          </ac:inkMkLst>
        </pc:inkChg>
        <pc:inkChg chg="add mod">
          <ac:chgData name="salonigupta0609@gmail.com" userId="72e262bbe386b2d8" providerId="LiveId" clId="{171E5271-56F1-4F08-B7CB-0614C651A080}" dt="2023-04-07T07:02:10.263" v="611"/>
          <ac:inkMkLst>
            <pc:docMk/>
            <pc:sldMk cId="1944898209" sldId="301"/>
            <ac:inkMk id="57" creationId="{1D09B80D-BFEA-CD42-60EE-63086968E952}"/>
          </ac:inkMkLst>
        </pc:inkChg>
        <pc:inkChg chg="add mod">
          <ac:chgData name="salonigupta0609@gmail.com" userId="72e262bbe386b2d8" providerId="LiveId" clId="{171E5271-56F1-4F08-B7CB-0614C651A080}" dt="2023-04-07T07:02:10.263" v="611"/>
          <ac:inkMkLst>
            <pc:docMk/>
            <pc:sldMk cId="1944898209" sldId="301"/>
            <ac:inkMk id="58" creationId="{DEA969A3-A0D2-5842-D609-5219DD817253}"/>
          </ac:inkMkLst>
        </pc:inkChg>
        <pc:inkChg chg="add mod">
          <ac:chgData name="salonigupta0609@gmail.com" userId="72e262bbe386b2d8" providerId="LiveId" clId="{171E5271-56F1-4F08-B7CB-0614C651A080}" dt="2023-04-07T07:02:10.263" v="611"/>
          <ac:inkMkLst>
            <pc:docMk/>
            <pc:sldMk cId="1944898209" sldId="301"/>
            <ac:inkMk id="59" creationId="{AFF0B083-B530-B41B-A819-A786F845FA69}"/>
          </ac:inkMkLst>
        </pc:inkChg>
        <pc:inkChg chg="add mod">
          <ac:chgData name="salonigupta0609@gmail.com" userId="72e262bbe386b2d8" providerId="LiveId" clId="{171E5271-56F1-4F08-B7CB-0614C651A080}" dt="2023-04-07T07:02:10.263" v="611"/>
          <ac:inkMkLst>
            <pc:docMk/>
            <pc:sldMk cId="1944898209" sldId="301"/>
            <ac:inkMk id="60" creationId="{4BF0C47E-EE1E-D9CE-E19D-94CB85D6B58D}"/>
          </ac:inkMkLst>
        </pc:inkChg>
        <pc:inkChg chg="add mod">
          <ac:chgData name="salonigupta0609@gmail.com" userId="72e262bbe386b2d8" providerId="LiveId" clId="{171E5271-56F1-4F08-B7CB-0614C651A080}" dt="2023-04-07T07:01:58.741" v="602"/>
          <ac:inkMkLst>
            <pc:docMk/>
            <pc:sldMk cId="1944898209" sldId="301"/>
            <ac:inkMk id="62" creationId="{C560E96E-6A7F-344C-EBC5-4D73DEBCC2F5}"/>
          </ac:inkMkLst>
        </pc:inkChg>
        <pc:inkChg chg="add mod">
          <ac:chgData name="salonigupta0609@gmail.com" userId="72e262bbe386b2d8" providerId="LiveId" clId="{171E5271-56F1-4F08-B7CB-0614C651A080}" dt="2023-04-07T07:01:58.741" v="602"/>
          <ac:inkMkLst>
            <pc:docMk/>
            <pc:sldMk cId="1944898209" sldId="301"/>
            <ac:inkMk id="63" creationId="{AB000CC4-5CD7-D3ED-1E0B-DA34866F6A64}"/>
          </ac:inkMkLst>
        </pc:inkChg>
        <pc:inkChg chg="add mod">
          <ac:chgData name="salonigupta0609@gmail.com" userId="72e262bbe386b2d8" providerId="LiveId" clId="{171E5271-56F1-4F08-B7CB-0614C651A080}" dt="2023-04-07T07:02:02.079" v="605"/>
          <ac:inkMkLst>
            <pc:docMk/>
            <pc:sldMk cId="1944898209" sldId="301"/>
            <ac:inkMk id="65" creationId="{5EEEAD08-EC54-D6D1-8BE8-9134E24E1EC6}"/>
          </ac:inkMkLst>
        </pc:inkChg>
        <pc:inkChg chg="add mod">
          <ac:chgData name="salonigupta0609@gmail.com" userId="72e262bbe386b2d8" providerId="LiveId" clId="{171E5271-56F1-4F08-B7CB-0614C651A080}" dt="2023-04-07T07:02:02.079" v="605"/>
          <ac:inkMkLst>
            <pc:docMk/>
            <pc:sldMk cId="1944898209" sldId="301"/>
            <ac:inkMk id="66" creationId="{92EDBBE3-294B-CC7E-C04E-0F336CF76223}"/>
          </ac:inkMkLst>
        </pc:inkChg>
        <pc:inkChg chg="add mod">
          <ac:chgData name="salonigupta0609@gmail.com" userId="72e262bbe386b2d8" providerId="LiveId" clId="{171E5271-56F1-4F08-B7CB-0614C651A080}" dt="2023-04-07T07:02:06.901" v="609"/>
          <ac:inkMkLst>
            <pc:docMk/>
            <pc:sldMk cId="1944898209" sldId="301"/>
            <ac:inkMk id="68" creationId="{4201F0CE-14B6-709A-17E3-8774FEE45E77}"/>
          </ac:inkMkLst>
        </pc:inkChg>
        <pc:inkChg chg="add mod">
          <ac:chgData name="salonigupta0609@gmail.com" userId="72e262bbe386b2d8" providerId="LiveId" clId="{171E5271-56F1-4F08-B7CB-0614C651A080}" dt="2023-04-07T07:02:06.901" v="609"/>
          <ac:inkMkLst>
            <pc:docMk/>
            <pc:sldMk cId="1944898209" sldId="301"/>
            <ac:inkMk id="69" creationId="{D333981E-5B29-F414-C6F2-7968F4221684}"/>
          </ac:inkMkLst>
        </pc:inkChg>
        <pc:inkChg chg="add mod">
          <ac:chgData name="salonigupta0609@gmail.com" userId="72e262bbe386b2d8" providerId="LiveId" clId="{171E5271-56F1-4F08-B7CB-0614C651A080}" dt="2023-04-07T07:02:06.901" v="609"/>
          <ac:inkMkLst>
            <pc:docMk/>
            <pc:sldMk cId="1944898209" sldId="301"/>
            <ac:inkMk id="70" creationId="{ACE4EC2C-9314-609C-E138-8CD258622556}"/>
          </ac:inkMkLst>
        </pc:inkChg>
        <pc:inkChg chg="add mod">
          <ac:chgData name="salonigupta0609@gmail.com" userId="72e262bbe386b2d8" providerId="LiveId" clId="{171E5271-56F1-4F08-B7CB-0614C651A080}" dt="2023-04-07T07:02:10.263" v="611"/>
          <ac:inkMkLst>
            <pc:docMk/>
            <pc:sldMk cId="1944898209" sldId="301"/>
            <ac:inkMk id="72" creationId="{4543C129-91E7-E598-A25D-761750917138}"/>
          </ac:inkMkLst>
        </pc:inkChg>
      </pc:sldChg>
      <pc:sldChg chg="addSp delSp modSp new mod">
        <pc:chgData name="salonigupta0609@gmail.com" userId="72e262bbe386b2d8" providerId="LiveId" clId="{171E5271-56F1-4F08-B7CB-0614C651A080}" dt="2023-04-07T07:41:59.775" v="827"/>
        <pc:sldMkLst>
          <pc:docMk/>
          <pc:sldMk cId="3955723390" sldId="302"/>
        </pc:sldMkLst>
        <pc:grpChg chg="del mod">
          <ac:chgData name="salonigupta0609@gmail.com" userId="72e262bbe386b2d8" providerId="LiveId" clId="{171E5271-56F1-4F08-B7CB-0614C651A080}" dt="2023-04-07T07:41:07.094" v="775"/>
          <ac:grpSpMkLst>
            <pc:docMk/>
            <pc:sldMk cId="3955723390" sldId="302"/>
            <ac:grpSpMk id="16" creationId="{115C27BE-37EF-5135-C544-06AE1654B43E}"/>
          </ac:grpSpMkLst>
        </pc:grpChg>
        <pc:grpChg chg="del mod">
          <ac:chgData name="salonigupta0609@gmail.com" userId="72e262bbe386b2d8" providerId="LiveId" clId="{171E5271-56F1-4F08-B7CB-0614C651A080}" dt="2023-04-07T07:41:29.966" v="787"/>
          <ac:grpSpMkLst>
            <pc:docMk/>
            <pc:sldMk cId="3955723390" sldId="302"/>
            <ac:grpSpMk id="17" creationId="{2D959F6E-EDE4-D614-BBCD-5D51B6D31650}"/>
          </ac:grpSpMkLst>
        </pc:grpChg>
        <pc:grpChg chg="del mod">
          <ac:chgData name="salonigupta0609@gmail.com" userId="72e262bbe386b2d8" providerId="LiveId" clId="{171E5271-56F1-4F08-B7CB-0614C651A080}" dt="2023-04-07T07:41:24.238" v="783"/>
          <ac:grpSpMkLst>
            <pc:docMk/>
            <pc:sldMk cId="3955723390" sldId="302"/>
            <ac:grpSpMk id="21" creationId="{C6143CED-D2C1-4410-F6EE-1AFDFB05D51B}"/>
          </ac:grpSpMkLst>
        </pc:grpChg>
        <pc:grpChg chg="del mod">
          <ac:chgData name="salonigupta0609@gmail.com" userId="72e262bbe386b2d8" providerId="LiveId" clId="{171E5271-56F1-4F08-B7CB-0614C651A080}" dt="2023-04-07T07:41:33.365" v="791"/>
          <ac:grpSpMkLst>
            <pc:docMk/>
            <pc:sldMk cId="3955723390" sldId="302"/>
            <ac:grpSpMk id="27" creationId="{77249BB0-42E9-7767-F09F-7CFA8A1D4851}"/>
          </ac:grpSpMkLst>
        </pc:grpChg>
        <pc:grpChg chg="mod">
          <ac:chgData name="salonigupta0609@gmail.com" userId="72e262bbe386b2d8" providerId="LiveId" clId="{171E5271-56F1-4F08-B7CB-0614C651A080}" dt="2023-04-07T07:41:14.992" v="781"/>
          <ac:grpSpMkLst>
            <pc:docMk/>
            <pc:sldMk cId="3955723390" sldId="302"/>
            <ac:grpSpMk id="28" creationId="{EA107CC5-B80D-1755-9BAE-27353ACF7019}"/>
          </ac:grpSpMkLst>
        </pc:grpChg>
        <pc:grpChg chg="del mod">
          <ac:chgData name="salonigupta0609@gmail.com" userId="72e262bbe386b2d8" providerId="LiveId" clId="{171E5271-56F1-4F08-B7CB-0614C651A080}" dt="2023-04-07T07:41:29.966" v="787"/>
          <ac:grpSpMkLst>
            <pc:docMk/>
            <pc:sldMk cId="3955723390" sldId="302"/>
            <ac:grpSpMk id="30" creationId="{B0570D58-8958-14FD-E2A7-6ABDF515BCF7}"/>
          </ac:grpSpMkLst>
        </pc:grpChg>
        <pc:grpChg chg="mod">
          <ac:chgData name="salonigupta0609@gmail.com" userId="72e262bbe386b2d8" providerId="LiveId" clId="{171E5271-56F1-4F08-B7CB-0614C651A080}" dt="2023-04-07T07:41:29.966" v="787"/>
          <ac:grpSpMkLst>
            <pc:docMk/>
            <pc:sldMk cId="3955723390" sldId="302"/>
            <ac:grpSpMk id="34" creationId="{EDF70E64-04BB-DEDC-8EC8-2D9E8B9146AF}"/>
          </ac:grpSpMkLst>
        </pc:grpChg>
        <pc:grpChg chg="del mod">
          <ac:chgData name="salonigupta0609@gmail.com" userId="72e262bbe386b2d8" providerId="LiveId" clId="{171E5271-56F1-4F08-B7CB-0614C651A080}" dt="2023-04-07T07:41:36.756" v="797"/>
          <ac:grpSpMkLst>
            <pc:docMk/>
            <pc:sldMk cId="3955723390" sldId="302"/>
            <ac:grpSpMk id="38" creationId="{F334829A-4D00-EA3F-9A2C-BEBBC8C3882B}"/>
          </ac:grpSpMkLst>
        </pc:grpChg>
        <pc:grpChg chg="mod">
          <ac:chgData name="salonigupta0609@gmail.com" userId="72e262bbe386b2d8" providerId="LiveId" clId="{171E5271-56F1-4F08-B7CB-0614C651A080}" dt="2023-04-07T07:41:36.756" v="797"/>
          <ac:grpSpMkLst>
            <pc:docMk/>
            <pc:sldMk cId="3955723390" sldId="302"/>
            <ac:grpSpMk id="44" creationId="{B09363DD-6C51-BECF-8756-64C81AA585EB}"/>
          </ac:grpSpMkLst>
        </pc:grpChg>
        <pc:grpChg chg="mod">
          <ac:chgData name="salonigupta0609@gmail.com" userId="72e262bbe386b2d8" providerId="LiveId" clId="{171E5271-56F1-4F08-B7CB-0614C651A080}" dt="2023-04-07T07:41:39.666" v="800"/>
          <ac:grpSpMkLst>
            <pc:docMk/>
            <pc:sldMk cId="3955723390" sldId="302"/>
            <ac:grpSpMk id="47" creationId="{D426205C-7026-D8C5-C3F2-6CF835F0CC9B}"/>
          </ac:grpSpMkLst>
        </pc:grpChg>
        <pc:grpChg chg="mod">
          <ac:chgData name="salonigupta0609@gmail.com" userId="72e262bbe386b2d8" providerId="LiveId" clId="{171E5271-56F1-4F08-B7CB-0614C651A080}" dt="2023-04-07T07:41:44.475" v="806"/>
          <ac:grpSpMkLst>
            <pc:docMk/>
            <pc:sldMk cId="3955723390" sldId="302"/>
            <ac:grpSpMk id="53" creationId="{E1A5246E-7C9B-0C49-EF68-FAF6EBF36808}"/>
          </ac:grpSpMkLst>
        </pc:grpChg>
        <pc:grpChg chg="del mod">
          <ac:chgData name="salonigupta0609@gmail.com" userId="72e262bbe386b2d8" providerId="LiveId" clId="{171E5271-56F1-4F08-B7CB-0614C651A080}" dt="2023-04-07T07:41:59.775" v="827"/>
          <ac:grpSpMkLst>
            <pc:docMk/>
            <pc:sldMk cId="3955723390" sldId="302"/>
            <ac:grpSpMk id="62" creationId="{428C5A79-30EA-D990-D421-5175B7ACC4D7}"/>
          </ac:grpSpMkLst>
        </pc:grpChg>
        <pc:grpChg chg="mod">
          <ac:chgData name="salonigupta0609@gmail.com" userId="72e262bbe386b2d8" providerId="LiveId" clId="{171E5271-56F1-4F08-B7CB-0614C651A080}" dt="2023-04-07T07:41:53.199" v="815"/>
          <ac:grpSpMkLst>
            <pc:docMk/>
            <pc:sldMk cId="3955723390" sldId="302"/>
            <ac:grpSpMk id="63" creationId="{AECAB7EB-A288-D5B8-EA75-3C7B1846896F}"/>
          </ac:grpSpMkLst>
        </pc:grpChg>
        <pc:grpChg chg="mod">
          <ac:chgData name="salonigupta0609@gmail.com" userId="72e262bbe386b2d8" providerId="LiveId" clId="{171E5271-56F1-4F08-B7CB-0614C651A080}" dt="2023-04-07T07:41:59.775" v="827"/>
          <ac:grpSpMkLst>
            <pc:docMk/>
            <pc:sldMk cId="3955723390" sldId="302"/>
            <ac:grpSpMk id="75" creationId="{17F02EE8-A0FB-5057-90BB-B1CCD880D77D}"/>
          </ac:grpSpMkLst>
        </pc:grpChg>
        <pc:grpChg chg="mod">
          <ac:chgData name="salonigupta0609@gmail.com" userId="72e262bbe386b2d8" providerId="LiveId" clId="{171E5271-56F1-4F08-B7CB-0614C651A080}" dt="2023-04-07T07:41:59.775" v="827"/>
          <ac:grpSpMkLst>
            <pc:docMk/>
            <pc:sldMk cId="3955723390" sldId="302"/>
            <ac:grpSpMk id="76" creationId="{9E878AF8-431D-907B-8063-14DB68D4E25F}"/>
          </ac:grpSpMkLst>
        </pc:grpChg>
        <pc:grpChg chg="mod">
          <ac:chgData name="salonigupta0609@gmail.com" userId="72e262bbe386b2d8" providerId="LiveId" clId="{171E5271-56F1-4F08-B7CB-0614C651A080}" dt="2023-04-07T07:41:59.775" v="827"/>
          <ac:grpSpMkLst>
            <pc:docMk/>
            <pc:sldMk cId="3955723390" sldId="302"/>
            <ac:grpSpMk id="77" creationId="{E54C9135-3903-8165-2CAA-C21C01F05DBA}"/>
          </ac:grpSpMkLst>
        </pc:grpChg>
        <pc:inkChg chg="add mod">
          <ac:chgData name="salonigupta0609@gmail.com" userId="72e262bbe386b2d8" providerId="LiveId" clId="{171E5271-56F1-4F08-B7CB-0614C651A080}" dt="2023-04-07T07:41:29.966" v="787"/>
          <ac:inkMkLst>
            <pc:docMk/>
            <pc:sldMk cId="3955723390" sldId="302"/>
            <ac:inkMk id="4" creationId="{3BD3F5AB-2167-DAE9-7BB1-987B40439D65}"/>
          </ac:inkMkLst>
        </pc:inkChg>
        <pc:inkChg chg="add mod">
          <ac:chgData name="salonigupta0609@gmail.com" userId="72e262bbe386b2d8" providerId="LiveId" clId="{171E5271-56F1-4F08-B7CB-0614C651A080}" dt="2023-04-07T07:41:29.966" v="787"/>
          <ac:inkMkLst>
            <pc:docMk/>
            <pc:sldMk cId="3955723390" sldId="302"/>
            <ac:inkMk id="5" creationId="{9937779F-D4F3-8B94-32DF-02D8284C61F0}"/>
          </ac:inkMkLst>
        </pc:inkChg>
        <pc:inkChg chg="add mod">
          <ac:chgData name="salonigupta0609@gmail.com" userId="72e262bbe386b2d8" providerId="LiveId" clId="{171E5271-56F1-4F08-B7CB-0614C651A080}" dt="2023-04-07T07:41:29.966" v="787"/>
          <ac:inkMkLst>
            <pc:docMk/>
            <pc:sldMk cId="3955723390" sldId="302"/>
            <ac:inkMk id="6" creationId="{2FA4D231-0C70-F0EB-E6A0-87C16C4DC577}"/>
          </ac:inkMkLst>
        </pc:inkChg>
        <pc:inkChg chg="add mod">
          <ac:chgData name="salonigupta0609@gmail.com" userId="72e262bbe386b2d8" providerId="LiveId" clId="{171E5271-56F1-4F08-B7CB-0614C651A080}" dt="2023-04-07T07:41:29.966" v="787"/>
          <ac:inkMkLst>
            <pc:docMk/>
            <pc:sldMk cId="3955723390" sldId="302"/>
            <ac:inkMk id="7" creationId="{6F367E50-CE35-A3DC-2739-0A876D95DF84}"/>
          </ac:inkMkLst>
        </pc:inkChg>
        <pc:inkChg chg="add mod">
          <ac:chgData name="salonigupta0609@gmail.com" userId="72e262bbe386b2d8" providerId="LiveId" clId="{171E5271-56F1-4F08-B7CB-0614C651A080}" dt="2023-04-07T07:41:29.966" v="787"/>
          <ac:inkMkLst>
            <pc:docMk/>
            <pc:sldMk cId="3955723390" sldId="302"/>
            <ac:inkMk id="8" creationId="{0BB575D1-BE27-B714-0DC5-E1B95D63B268}"/>
          </ac:inkMkLst>
        </pc:inkChg>
        <pc:inkChg chg="add mod">
          <ac:chgData name="salonigupta0609@gmail.com" userId="72e262bbe386b2d8" providerId="LiveId" clId="{171E5271-56F1-4F08-B7CB-0614C651A080}" dt="2023-04-07T07:41:29.966" v="787"/>
          <ac:inkMkLst>
            <pc:docMk/>
            <pc:sldMk cId="3955723390" sldId="302"/>
            <ac:inkMk id="9" creationId="{C8B5F104-2BB0-0A8B-851B-1BC54FBABD43}"/>
          </ac:inkMkLst>
        </pc:inkChg>
        <pc:inkChg chg="add mod">
          <ac:chgData name="salonigupta0609@gmail.com" userId="72e262bbe386b2d8" providerId="LiveId" clId="{171E5271-56F1-4F08-B7CB-0614C651A080}" dt="2023-04-07T07:41:29.966" v="787"/>
          <ac:inkMkLst>
            <pc:docMk/>
            <pc:sldMk cId="3955723390" sldId="302"/>
            <ac:inkMk id="10" creationId="{9CA14AD4-B996-F148-6249-9A3826F3BACC}"/>
          </ac:inkMkLst>
        </pc:inkChg>
        <pc:inkChg chg="add mod">
          <ac:chgData name="salonigupta0609@gmail.com" userId="72e262bbe386b2d8" providerId="LiveId" clId="{171E5271-56F1-4F08-B7CB-0614C651A080}" dt="2023-04-07T07:41:29.966" v="787"/>
          <ac:inkMkLst>
            <pc:docMk/>
            <pc:sldMk cId="3955723390" sldId="302"/>
            <ac:inkMk id="11" creationId="{CC1AD787-A375-F7D6-7318-A41A928CFA1E}"/>
          </ac:inkMkLst>
        </pc:inkChg>
        <pc:inkChg chg="add mod">
          <ac:chgData name="salonigupta0609@gmail.com" userId="72e262bbe386b2d8" providerId="LiveId" clId="{171E5271-56F1-4F08-B7CB-0614C651A080}" dt="2023-04-07T07:41:29.966" v="787"/>
          <ac:inkMkLst>
            <pc:docMk/>
            <pc:sldMk cId="3955723390" sldId="302"/>
            <ac:inkMk id="12" creationId="{1BEDBF04-A6AD-46CD-B53B-FAD956F1E6C4}"/>
          </ac:inkMkLst>
        </pc:inkChg>
        <pc:inkChg chg="add mod">
          <ac:chgData name="salonigupta0609@gmail.com" userId="72e262bbe386b2d8" providerId="LiveId" clId="{171E5271-56F1-4F08-B7CB-0614C651A080}" dt="2023-04-07T07:41:29.966" v="787"/>
          <ac:inkMkLst>
            <pc:docMk/>
            <pc:sldMk cId="3955723390" sldId="302"/>
            <ac:inkMk id="13" creationId="{2F76C281-BFFD-BFE7-0BF9-DA0C6BBC452F}"/>
          </ac:inkMkLst>
        </pc:inkChg>
        <pc:inkChg chg="add mod">
          <ac:chgData name="salonigupta0609@gmail.com" userId="72e262bbe386b2d8" providerId="LiveId" clId="{171E5271-56F1-4F08-B7CB-0614C651A080}" dt="2023-04-07T07:41:29.966" v="787"/>
          <ac:inkMkLst>
            <pc:docMk/>
            <pc:sldMk cId="3955723390" sldId="302"/>
            <ac:inkMk id="14" creationId="{20F70826-CEF5-2E5E-706E-F93664FEC2BE}"/>
          </ac:inkMkLst>
        </pc:inkChg>
        <pc:inkChg chg="add mod">
          <ac:chgData name="salonigupta0609@gmail.com" userId="72e262bbe386b2d8" providerId="LiveId" clId="{171E5271-56F1-4F08-B7CB-0614C651A080}" dt="2023-04-07T07:41:29.966" v="787"/>
          <ac:inkMkLst>
            <pc:docMk/>
            <pc:sldMk cId="3955723390" sldId="302"/>
            <ac:inkMk id="15" creationId="{CF6EDDDB-6B89-5384-6388-49155C27193D}"/>
          </ac:inkMkLst>
        </pc:inkChg>
        <pc:inkChg chg="add mod">
          <ac:chgData name="salonigupta0609@gmail.com" userId="72e262bbe386b2d8" providerId="LiveId" clId="{171E5271-56F1-4F08-B7CB-0614C651A080}" dt="2023-04-07T07:41:29.966" v="787"/>
          <ac:inkMkLst>
            <pc:docMk/>
            <pc:sldMk cId="3955723390" sldId="302"/>
            <ac:inkMk id="18" creationId="{9C491C4B-56A8-332E-3C24-CD3BB1DACCAB}"/>
          </ac:inkMkLst>
        </pc:inkChg>
        <pc:inkChg chg="add mod">
          <ac:chgData name="salonigupta0609@gmail.com" userId="72e262bbe386b2d8" providerId="LiveId" clId="{171E5271-56F1-4F08-B7CB-0614C651A080}" dt="2023-04-07T07:41:29.966" v="787"/>
          <ac:inkMkLst>
            <pc:docMk/>
            <pc:sldMk cId="3955723390" sldId="302"/>
            <ac:inkMk id="19" creationId="{0F7E6666-08EC-C120-2F6E-3E763AC828D8}"/>
          </ac:inkMkLst>
        </pc:inkChg>
        <pc:inkChg chg="add mod">
          <ac:chgData name="salonigupta0609@gmail.com" userId="72e262bbe386b2d8" providerId="LiveId" clId="{171E5271-56F1-4F08-B7CB-0614C651A080}" dt="2023-04-07T07:41:29.966" v="787"/>
          <ac:inkMkLst>
            <pc:docMk/>
            <pc:sldMk cId="3955723390" sldId="302"/>
            <ac:inkMk id="20" creationId="{9563543B-8B86-B5A5-A627-6FBA007E7490}"/>
          </ac:inkMkLst>
        </pc:inkChg>
        <pc:inkChg chg="add mod">
          <ac:chgData name="salonigupta0609@gmail.com" userId="72e262bbe386b2d8" providerId="LiveId" clId="{171E5271-56F1-4F08-B7CB-0614C651A080}" dt="2023-04-07T07:41:14.992" v="781"/>
          <ac:inkMkLst>
            <pc:docMk/>
            <pc:sldMk cId="3955723390" sldId="302"/>
            <ac:inkMk id="22" creationId="{BEA1A50C-17C9-A169-2503-D4E1B071590A}"/>
          </ac:inkMkLst>
        </pc:inkChg>
        <pc:inkChg chg="add mod">
          <ac:chgData name="salonigupta0609@gmail.com" userId="72e262bbe386b2d8" providerId="LiveId" clId="{171E5271-56F1-4F08-B7CB-0614C651A080}" dt="2023-04-07T07:41:14.992" v="781"/>
          <ac:inkMkLst>
            <pc:docMk/>
            <pc:sldMk cId="3955723390" sldId="302"/>
            <ac:inkMk id="23" creationId="{F625D195-54BD-77F7-F92B-8963A8907A1A}"/>
          </ac:inkMkLst>
        </pc:inkChg>
        <pc:inkChg chg="add">
          <ac:chgData name="salonigupta0609@gmail.com" userId="72e262bbe386b2d8" providerId="LiveId" clId="{171E5271-56F1-4F08-B7CB-0614C651A080}" dt="2023-04-07T07:41:13.585" v="778" actId="9405"/>
          <ac:inkMkLst>
            <pc:docMk/>
            <pc:sldMk cId="3955723390" sldId="302"/>
            <ac:inkMk id="24" creationId="{6D73AF08-2435-F3EE-ED8B-6C1C5C34011C}"/>
          </ac:inkMkLst>
        </pc:inkChg>
        <pc:inkChg chg="add mod">
          <ac:chgData name="salonigupta0609@gmail.com" userId="72e262bbe386b2d8" providerId="LiveId" clId="{171E5271-56F1-4F08-B7CB-0614C651A080}" dt="2023-04-07T07:41:36.756" v="797"/>
          <ac:inkMkLst>
            <pc:docMk/>
            <pc:sldMk cId="3955723390" sldId="302"/>
            <ac:inkMk id="25" creationId="{983DCB0E-26C8-FFBA-B75F-C7676E4FD79C}"/>
          </ac:inkMkLst>
        </pc:inkChg>
        <pc:inkChg chg="add mod">
          <ac:chgData name="salonigupta0609@gmail.com" userId="72e262bbe386b2d8" providerId="LiveId" clId="{171E5271-56F1-4F08-B7CB-0614C651A080}" dt="2023-04-07T07:41:36.756" v="797"/>
          <ac:inkMkLst>
            <pc:docMk/>
            <pc:sldMk cId="3955723390" sldId="302"/>
            <ac:inkMk id="26" creationId="{0B1D48D8-2552-43D5-CB90-604CB867A51B}"/>
          </ac:inkMkLst>
        </pc:inkChg>
        <pc:inkChg chg="add mod">
          <ac:chgData name="salonigupta0609@gmail.com" userId="72e262bbe386b2d8" providerId="LiveId" clId="{171E5271-56F1-4F08-B7CB-0614C651A080}" dt="2023-04-07T07:41:29.966" v="787"/>
          <ac:inkMkLst>
            <pc:docMk/>
            <pc:sldMk cId="3955723390" sldId="302"/>
            <ac:inkMk id="29" creationId="{6309D6A2-C3D7-B5EE-B47F-297357598C81}"/>
          </ac:inkMkLst>
        </pc:inkChg>
        <pc:inkChg chg="add mod">
          <ac:chgData name="salonigupta0609@gmail.com" userId="72e262bbe386b2d8" providerId="LiveId" clId="{171E5271-56F1-4F08-B7CB-0614C651A080}" dt="2023-04-07T07:41:29.966" v="787"/>
          <ac:inkMkLst>
            <pc:docMk/>
            <pc:sldMk cId="3955723390" sldId="302"/>
            <ac:inkMk id="31" creationId="{C95E0E14-4CF2-6A56-96BF-3ACFC30507DF}"/>
          </ac:inkMkLst>
        </pc:inkChg>
        <pc:inkChg chg="add mod">
          <ac:chgData name="salonigupta0609@gmail.com" userId="72e262bbe386b2d8" providerId="LiveId" clId="{171E5271-56F1-4F08-B7CB-0614C651A080}" dt="2023-04-07T07:41:29.966" v="787"/>
          <ac:inkMkLst>
            <pc:docMk/>
            <pc:sldMk cId="3955723390" sldId="302"/>
            <ac:inkMk id="32" creationId="{F9E5C9A8-B877-B625-9451-619A1D97B180}"/>
          </ac:inkMkLst>
        </pc:inkChg>
        <pc:inkChg chg="add mod">
          <ac:chgData name="salonigupta0609@gmail.com" userId="72e262bbe386b2d8" providerId="LiveId" clId="{171E5271-56F1-4F08-B7CB-0614C651A080}" dt="2023-04-07T07:41:29.966" v="787"/>
          <ac:inkMkLst>
            <pc:docMk/>
            <pc:sldMk cId="3955723390" sldId="302"/>
            <ac:inkMk id="33" creationId="{CE494EBF-108B-2969-8D75-E63F3D0E19E7}"/>
          </ac:inkMkLst>
        </pc:inkChg>
        <pc:inkChg chg="add mod">
          <ac:chgData name="salonigupta0609@gmail.com" userId="72e262bbe386b2d8" providerId="LiveId" clId="{171E5271-56F1-4F08-B7CB-0614C651A080}" dt="2023-04-07T07:41:36.756" v="797"/>
          <ac:inkMkLst>
            <pc:docMk/>
            <pc:sldMk cId="3955723390" sldId="302"/>
            <ac:inkMk id="35" creationId="{1F2E34DA-0EDE-EE8D-29A4-A3A144BA1BF6}"/>
          </ac:inkMkLst>
        </pc:inkChg>
        <pc:inkChg chg="add mod">
          <ac:chgData name="salonigupta0609@gmail.com" userId="72e262bbe386b2d8" providerId="LiveId" clId="{171E5271-56F1-4F08-B7CB-0614C651A080}" dt="2023-04-07T07:41:36.756" v="797"/>
          <ac:inkMkLst>
            <pc:docMk/>
            <pc:sldMk cId="3955723390" sldId="302"/>
            <ac:inkMk id="36" creationId="{239C9ED2-120D-48F1-4F3C-0E2AE427AE96}"/>
          </ac:inkMkLst>
        </pc:inkChg>
        <pc:inkChg chg="add mod">
          <ac:chgData name="salonigupta0609@gmail.com" userId="72e262bbe386b2d8" providerId="LiveId" clId="{171E5271-56F1-4F08-B7CB-0614C651A080}" dt="2023-04-07T07:41:36.756" v="797"/>
          <ac:inkMkLst>
            <pc:docMk/>
            <pc:sldMk cId="3955723390" sldId="302"/>
            <ac:inkMk id="37" creationId="{4D2839AA-D365-F969-3AE6-566E8B45D5C5}"/>
          </ac:inkMkLst>
        </pc:inkChg>
        <pc:inkChg chg="add mod">
          <ac:chgData name="salonigupta0609@gmail.com" userId="72e262bbe386b2d8" providerId="LiveId" clId="{171E5271-56F1-4F08-B7CB-0614C651A080}" dt="2023-04-07T07:41:36.756" v="797"/>
          <ac:inkMkLst>
            <pc:docMk/>
            <pc:sldMk cId="3955723390" sldId="302"/>
            <ac:inkMk id="39" creationId="{BFAEBC75-B3EC-5060-9EF1-3900A69C06BB}"/>
          </ac:inkMkLst>
        </pc:inkChg>
        <pc:inkChg chg="add mod">
          <ac:chgData name="salonigupta0609@gmail.com" userId="72e262bbe386b2d8" providerId="LiveId" clId="{171E5271-56F1-4F08-B7CB-0614C651A080}" dt="2023-04-07T07:41:36.756" v="797"/>
          <ac:inkMkLst>
            <pc:docMk/>
            <pc:sldMk cId="3955723390" sldId="302"/>
            <ac:inkMk id="40" creationId="{A29E2B1A-87DC-6BEA-7CF2-F73694324C02}"/>
          </ac:inkMkLst>
        </pc:inkChg>
        <pc:inkChg chg="add mod">
          <ac:chgData name="salonigupta0609@gmail.com" userId="72e262bbe386b2d8" providerId="LiveId" clId="{171E5271-56F1-4F08-B7CB-0614C651A080}" dt="2023-04-07T07:41:36.756" v="797"/>
          <ac:inkMkLst>
            <pc:docMk/>
            <pc:sldMk cId="3955723390" sldId="302"/>
            <ac:inkMk id="41" creationId="{DB24D963-FCB4-5940-49CE-F5F2C4A8C491}"/>
          </ac:inkMkLst>
        </pc:inkChg>
        <pc:inkChg chg="add mod">
          <ac:chgData name="salonigupta0609@gmail.com" userId="72e262bbe386b2d8" providerId="LiveId" clId="{171E5271-56F1-4F08-B7CB-0614C651A080}" dt="2023-04-07T07:41:36.756" v="797"/>
          <ac:inkMkLst>
            <pc:docMk/>
            <pc:sldMk cId="3955723390" sldId="302"/>
            <ac:inkMk id="42" creationId="{181FFFF7-16DD-6633-9012-9B3395E4ABE6}"/>
          </ac:inkMkLst>
        </pc:inkChg>
        <pc:inkChg chg="add mod">
          <ac:chgData name="salonigupta0609@gmail.com" userId="72e262bbe386b2d8" providerId="LiveId" clId="{171E5271-56F1-4F08-B7CB-0614C651A080}" dt="2023-04-07T07:41:36.756" v="797"/>
          <ac:inkMkLst>
            <pc:docMk/>
            <pc:sldMk cId="3955723390" sldId="302"/>
            <ac:inkMk id="43" creationId="{1CB74E5A-98DB-FFD2-9729-F76DE7A26025}"/>
          </ac:inkMkLst>
        </pc:inkChg>
        <pc:inkChg chg="add mod">
          <ac:chgData name="salonigupta0609@gmail.com" userId="72e262bbe386b2d8" providerId="LiveId" clId="{171E5271-56F1-4F08-B7CB-0614C651A080}" dt="2023-04-07T07:41:39.666" v="800"/>
          <ac:inkMkLst>
            <pc:docMk/>
            <pc:sldMk cId="3955723390" sldId="302"/>
            <ac:inkMk id="45" creationId="{5CAE6666-FCD5-BF8F-2353-C9D573286D77}"/>
          </ac:inkMkLst>
        </pc:inkChg>
        <pc:inkChg chg="add mod">
          <ac:chgData name="salonigupta0609@gmail.com" userId="72e262bbe386b2d8" providerId="LiveId" clId="{171E5271-56F1-4F08-B7CB-0614C651A080}" dt="2023-04-07T07:41:39.666" v="800"/>
          <ac:inkMkLst>
            <pc:docMk/>
            <pc:sldMk cId="3955723390" sldId="302"/>
            <ac:inkMk id="46" creationId="{F750CF8E-D74B-F7F2-FAFF-B79EED906340}"/>
          </ac:inkMkLst>
        </pc:inkChg>
        <pc:inkChg chg="add mod">
          <ac:chgData name="salonigupta0609@gmail.com" userId="72e262bbe386b2d8" providerId="LiveId" clId="{171E5271-56F1-4F08-B7CB-0614C651A080}" dt="2023-04-07T07:41:44.475" v="806"/>
          <ac:inkMkLst>
            <pc:docMk/>
            <pc:sldMk cId="3955723390" sldId="302"/>
            <ac:inkMk id="48" creationId="{08DF1F29-4027-D16A-F9B5-827E12B65B5F}"/>
          </ac:inkMkLst>
        </pc:inkChg>
        <pc:inkChg chg="add mod">
          <ac:chgData name="salonigupta0609@gmail.com" userId="72e262bbe386b2d8" providerId="LiveId" clId="{171E5271-56F1-4F08-B7CB-0614C651A080}" dt="2023-04-07T07:41:44.475" v="806"/>
          <ac:inkMkLst>
            <pc:docMk/>
            <pc:sldMk cId="3955723390" sldId="302"/>
            <ac:inkMk id="49" creationId="{3ECBE7E8-ABD4-2C49-6D61-57A13BE2EA2E}"/>
          </ac:inkMkLst>
        </pc:inkChg>
        <pc:inkChg chg="add mod">
          <ac:chgData name="salonigupta0609@gmail.com" userId="72e262bbe386b2d8" providerId="LiveId" clId="{171E5271-56F1-4F08-B7CB-0614C651A080}" dt="2023-04-07T07:41:44.475" v="806"/>
          <ac:inkMkLst>
            <pc:docMk/>
            <pc:sldMk cId="3955723390" sldId="302"/>
            <ac:inkMk id="50" creationId="{E2216DD7-7ABD-DAB5-2B84-5E1D53E188B2}"/>
          </ac:inkMkLst>
        </pc:inkChg>
        <pc:inkChg chg="add mod">
          <ac:chgData name="salonigupta0609@gmail.com" userId="72e262bbe386b2d8" providerId="LiveId" clId="{171E5271-56F1-4F08-B7CB-0614C651A080}" dt="2023-04-07T07:41:44.475" v="806"/>
          <ac:inkMkLst>
            <pc:docMk/>
            <pc:sldMk cId="3955723390" sldId="302"/>
            <ac:inkMk id="51" creationId="{9F23CDA9-8E77-2D0C-4CE7-FD1FD4E5612E}"/>
          </ac:inkMkLst>
        </pc:inkChg>
        <pc:inkChg chg="add mod">
          <ac:chgData name="salonigupta0609@gmail.com" userId="72e262bbe386b2d8" providerId="LiveId" clId="{171E5271-56F1-4F08-B7CB-0614C651A080}" dt="2023-04-07T07:41:44.475" v="806"/>
          <ac:inkMkLst>
            <pc:docMk/>
            <pc:sldMk cId="3955723390" sldId="302"/>
            <ac:inkMk id="52" creationId="{7BF0817C-9B70-D227-0715-029F241FD2BE}"/>
          </ac:inkMkLst>
        </pc:inkChg>
        <pc:inkChg chg="add mod">
          <ac:chgData name="salonigupta0609@gmail.com" userId="72e262bbe386b2d8" providerId="LiveId" clId="{171E5271-56F1-4F08-B7CB-0614C651A080}" dt="2023-04-07T07:41:53.199" v="815"/>
          <ac:inkMkLst>
            <pc:docMk/>
            <pc:sldMk cId="3955723390" sldId="302"/>
            <ac:inkMk id="54" creationId="{4730ECB8-39CD-96A4-820F-131B1C020D6B}"/>
          </ac:inkMkLst>
        </pc:inkChg>
        <pc:inkChg chg="add mod">
          <ac:chgData name="salonigupta0609@gmail.com" userId="72e262bbe386b2d8" providerId="LiveId" clId="{171E5271-56F1-4F08-B7CB-0614C651A080}" dt="2023-04-07T07:41:53.199" v="815"/>
          <ac:inkMkLst>
            <pc:docMk/>
            <pc:sldMk cId="3955723390" sldId="302"/>
            <ac:inkMk id="55" creationId="{B915491B-C519-2689-2BA2-7372A985034A}"/>
          </ac:inkMkLst>
        </pc:inkChg>
        <pc:inkChg chg="add mod">
          <ac:chgData name="salonigupta0609@gmail.com" userId="72e262bbe386b2d8" providerId="LiveId" clId="{171E5271-56F1-4F08-B7CB-0614C651A080}" dt="2023-04-07T07:41:59.775" v="827"/>
          <ac:inkMkLst>
            <pc:docMk/>
            <pc:sldMk cId="3955723390" sldId="302"/>
            <ac:inkMk id="56" creationId="{442CA22F-5AC0-E996-A22F-F19E1275E6FA}"/>
          </ac:inkMkLst>
        </pc:inkChg>
        <pc:inkChg chg="add mod">
          <ac:chgData name="salonigupta0609@gmail.com" userId="72e262bbe386b2d8" providerId="LiveId" clId="{171E5271-56F1-4F08-B7CB-0614C651A080}" dt="2023-04-07T07:41:59.775" v="827"/>
          <ac:inkMkLst>
            <pc:docMk/>
            <pc:sldMk cId="3955723390" sldId="302"/>
            <ac:inkMk id="57" creationId="{8E23624F-11A3-73E2-2942-FF7B7BD30E7B}"/>
          </ac:inkMkLst>
        </pc:inkChg>
        <pc:inkChg chg="add mod">
          <ac:chgData name="salonigupta0609@gmail.com" userId="72e262bbe386b2d8" providerId="LiveId" clId="{171E5271-56F1-4F08-B7CB-0614C651A080}" dt="2023-04-07T07:41:59.775" v="827"/>
          <ac:inkMkLst>
            <pc:docMk/>
            <pc:sldMk cId="3955723390" sldId="302"/>
            <ac:inkMk id="58" creationId="{BEFBFBAF-D351-D6E3-AA44-AA065BB11EB2}"/>
          </ac:inkMkLst>
        </pc:inkChg>
        <pc:inkChg chg="add mod">
          <ac:chgData name="salonigupta0609@gmail.com" userId="72e262bbe386b2d8" providerId="LiveId" clId="{171E5271-56F1-4F08-B7CB-0614C651A080}" dt="2023-04-07T07:41:59.775" v="827"/>
          <ac:inkMkLst>
            <pc:docMk/>
            <pc:sldMk cId="3955723390" sldId="302"/>
            <ac:inkMk id="59" creationId="{63E7C4EF-E52E-5B7B-335F-522F15B500CD}"/>
          </ac:inkMkLst>
        </pc:inkChg>
        <pc:inkChg chg="add mod">
          <ac:chgData name="salonigupta0609@gmail.com" userId="72e262bbe386b2d8" providerId="LiveId" clId="{171E5271-56F1-4F08-B7CB-0614C651A080}" dt="2023-04-07T07:41:59.775" v="827"/>
          <ac:inkMkLst>
            <pc:docMk/>
            <pc:sldMk cId="3955723390" sldId="302"/>
            <ac:inkMk id="60" creationId="{A605C8B0-113F-AE9E-21F3-35E7259D964D}"/>
          </ac:inkMkLst>
        </pc:inkChg>
        <pc:inkChg chg="add mod">
          <ac:chgData name="salonigupta0609@gmail.com" userId="72e262bbe386b2d8" providerId="LiveId" clId="{171E5271-56F1-4F08-B7CB-0614C651A080}" dt="2023-04-07T07:41:59.775" v="827"/>
          <ac:inkMkLst>
            <pc:docMk/>
            <pc:sldMk cId="3955723390" sldId="302"/>
            <ac:inkMk id="61" creationId="{F49B5DDA-C25F-6A31-6021-258B3BB4E235}"/>
          </ac:inkMkLst>
        </pc:inkChg>
        <pc:inkChg chg="add mod">
          <ac:chgData name="salonigupta0609@gmail.com" userId="72e262bbe386b2d8" providerId="LiveId" clId="{171E5271-56F1-4F08-B7CB-0614C651A080}" dt="2023-04-07T07:41:59.775" v="827"/>
          <ac:inkMkLst>
            <pc:docMk/>
            <pc:sldMk cId="3955723390" sldId="302"/>
            <ac:inkMk id="64" creationId="{C14A765D-60BD-BA09-874A-1AEA8BE61591}"/>
          </ac:inkMkLst>
        </pc:inkChg>
        <pc:inkChg chg="add mod">
          <ac:chgData name="salonigupta0609@gmail.com" userId="72e262bbe386b2d8" providerId="LiveId" clId="{171E5271-56F1-4F08-B7CB-0614C651A080}" dt="2023-04-07T07:41:59.775" v="827"/>
          <ac:inkMkLst>
            <pc:docMk/>
            <pc:sldMk cId="3955723390" sldId="302"/>
            <ac:inkMk id="65" creationId="{4FF5D652-5EB5-3E63-9CC4-13294A0C3886}"/>
          </ac:inkMkLst>
        </pc:inkChg>
        <pc:inkChg chg="add mod">
          <ac:chgData name="salonigupta0609@gmail.com" userId="72e262bbe386b2d8" providerId="LiveId" clId="{171E5271-56F1-4F08-B7CB-0614C651A080}" dt="2023-04-07T07:41:59.775" v="827"/>
          <ac:inkMkLst>
            <pc:docMk/>
            <pc:sldMk cId="3955723390" sldId="302"/>
            <ac:inkMk id="66" creationId="{555E15F5-CA09-9535-8B7B-DA314914F1A0}"/>
          </ac:inkMkLst>
        </pc:inkChg>
        <pc:inkChg chg="add mod">
          <ac:chgData name="salonigupta0609@gmail.com" userId="72e262bbe386b2d8" providerId="LiveId" clId="{171E5271-56F1-4F08-B7CB-0614C651A080}" dt="2023-04-07T07:41:59.775" v="827"/>
          <ac:inkMkLst>
            <pc:docMk/>
            <pc:sldMk cId="3955723390" sldId="302"/>
            <ac:inkMk id="67" creationId="{6BB3AF3D-42B1-C849-93B8-CF473FD24D41}"/>
          </ac:inkMkLst>
        </pc:inkChg>
        <pc:inkChg chg="add mod">
          <ac:chgData name="salonigupta0609@gmail.com" userId="72e262bbe386b2d8" providerId="LiveId" clId="{171E5271-56F1-4F08-B7CB-0614C651A080}" dt="2023-04-07T07:41:59.775" v="827"/>
          <ac:inkMkLst>
            <pc:docMk/>
            <pc:sldMk cId="3955723390" sldId="302"/>
            <ac:inkMk id="68" creationId="{6882A36E-89CD-7E66-6A0A-09FA6EAE2D14}"/>
          </ac:inkMkLst>
        </pc:inkChg>
        <pc:inkChg chg="add mod">
          <ac:chgData name="salonigupta0609@gmail.com" userId="72e262bbe386b2d8" providerId="LiveId" clId="{171E5271-56F1-4F08-B7CB-0614C651A080}" dt="2023-04-07T07:41:59.775" v="827"/>
          <ac:inkMkLst>
            <pc:docMk/>
            <pc:sldMk cId="3955723390" sldId="302"/>
            <ac:inkMk id="69" creationId="{243F5B44-5640-50C6-968B-0EDE62D5D54C}"/>
          </ac:inkMkLst>
        </pc:inkChg>
        <pc:inkChg chg="add mod">
          <ac:chgData name="salonigupta0609@gmail.com" userId="72e262bbe386b2d8" providerId="LiveId" clId="{171E5271-56F1-4F08-B7CB-0614C651A080}" dt="2023-04-07T07:41:59.775" v="827"/>
          <ac:inkMkLst>
            <pc:docMk/>
            <pc:sldMk cId="3955723390" sldId="302"/>
            <ac:inkMk id="70" creationId="{8212EE66-1C90-FBA4-FAD6-FA1ED0086BC1}"/>
          </ac:inkMkLst>
        </pc:inkChg>
        <pc:inkChg chg="add mod">
          <ac:chgData name="salonigupta0609@gmail.com" userId="72e262bbe386b2d8" providerId="LiveId" clId="{171E5271-56F1-4F08-B7CB-0614C651A080}" dt="2023-04-07T07:41:59.775" v="827"/>
          <ac:inkMkLst>
            <pc:docMk/>
            <pc:sldMk cId="3955723390" sldId="302"/>
            <ac:inkMk id="71" creationId="{AD5C31EE-751A-2837-E2DD-4B238E9A53FB}"/>
          </ac:inkMkLst>
        </pc:inkChg>
        <pc:inkChg chg="add mod">
          <ac:chgData name="salonigupta0609@gmail.com" userId="72e262bbe386b2d8" providerId="LiveId" clId="{171E5271-56F1-4F08-B7CB-0614C651A080}" dt="2023-04-07T07:41:59.775" v="827"/>
          <ac:inkMkLst>
            <pc:docMk/>
            <pc:sldMk cId="3955723390" sldId="302"/>
            <ac:inkMk id="72" creationId="{B8DF1F65-0C6D-5916-8071-3666B5401850}"/>
          </ac:inkMkLst>
        </pc:inkChg>
        <pc:inkChg chg="add mod">
          <ac:chgData name="salonigupta0609@gmail.com" userId="72e262bbe386b2d8" providerId="LiveId" clId="{171E5271-56F1-4F08-B7CB-0614C651A080}" dt="2023-04-07T07:41:59.775" v="827"/>
          <ac:inkMkLst>
            <pc:docMk/>
            <pc:sldMk cId="3955723390" sldId="302"/>
            <ac:inkMk id="73" creationId="{86EC64EE-813A-002B-DF11-CFE02AA05583}"/>
          </ac:inkMkLst>
        </pc:inkChg>
        <pc:inkChg chg="add mod">
          <ac:chgData name="salonigupta0609@gmail.com" userId="72e262bbe386b2d8" providerId="LiveId" clId="{171E5271-56F1-4F08-B7CB-0614C651A080}" dt="2023-04-07T07:41:59.775" v="827"/>
          <ac:inkMkLst>
            <pc:docMk/>
            <pc:sldMk cId="3955723390" sldId="302"/>
            <ac:inkMk id="74" creationId="{396A1F57-245E-CD68-FBFD-A558316CE945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6:59.7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77 696 0 0,'0'0'7696'0'0,"1"-4"-7622"0"0,2-57 1044 0 0,-3 60-941 0 0,0-10 262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5:17.6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42 8136 0 0,'0'0'960'0'0,"-5"-2"-888"0"0,2 1-62 0 0,1 0 9 0 0,0 0 0 0 0,0 0 0 0 0,1 0 0 0 0,-1 0-1 0 0,0 0 1 0 0,0 0 0 0 0,0 0 0 0 0,1 0 0 0 0,-1-1 0 0 0,1 1 0 0 0,-1-1 0 0 0,1 1 0 0 0,-1-1 0 0 0,1 1-1 0 0,0-1 1 0 0,0 0 0 0 0,0 0 0 0 0,-2-3 0 0 0,3-4 92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8:01.6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376 0 9440 0 0,'0'0'0'0'0,"-20"41"0"0"0,-1 2 0 0 0,1 11 136 0 0,1 10 0 0 0,-4 8 0 0 0,0 6-8 0 0,-1-1-56 0 0,1-2 8 0 0,0 9-8 0 0,0 13 16 0 0,0 1 216 0 0,0 9 8 0 0,0 15-8 0 0,1 12 8 0 0,-1-9-184 0 0,0-7 0 0 0,4 5 0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8:02.7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12864 0 0,'0'0'2066'0'0,"4"8"-1916"0"0,0 1-119 0 0,9 17 74 0 0,10 35 0 0 0,57 242 394 0 0,-25 21 82 0 0,-33-114-378 0 0,-3-23-48 0 0,-7-95-81 0 0,70 388 194 0 0,-35-295-184 0 0,-24-104-38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8:03.1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13864 0 0,'0'0'0'0'0,"12"30"0"0"0,-1 29 232 0 0,1 4 16 0 0,-3 1-8 0 0,-7-5 0 0 0,2-9-128 0 0,-1-16-8 0 0,-3-5 8 0 0,5-1 0 0 0,1-6 216 0 0,-3-12-8 0 0,-3-4 8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8:03.4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97 266 14064 0 0,'2'24'132'0'0,"0"0"1"0"0,-1 0-1 0 0,-2 0 1 0 0,0 0 0 0 0,-8 39-1 0 0,4-27-83 0 0,-33 189 190 0 0,1-10 128 0 0,31-163-129 0 0,2 1-1 0 0,3 60 0 0 0,1-109-221 0 0,3 43 195 0 0,10 61 0 0 0,-11-96-171 0 0,0 0 0 0 0,1-1 0 0 0,1 1 0 0 0,0-1 0 0 0,0 0 0 0 0,1 0 0 0 0,0-1 0 0 0,1 0 0 0 0,0 1 0 0 0,1-2-1 0 0,8 11 1 0 0,-13-18-26 0 0,-1-1-1 0 0,1 1 0 0 0,-1-1 0 0 0,1 0 0 0 0,0 1 0 0 0,-1-1 0 0 0,1 0 0 0 0,0 0 0 0 0,0 0 0 0 0,0 0 0 0 0,0 0 0 0 0,0-1 0 0 0,0 1 0 0 0,0-1 1 0 0,0 1-1 0 0,0-1 0 0 0,0 1 0 0 0,0-1 0 0 0,0 0 0 0 0,0 0 0 0 0,1 0 0 0 0,-1-1 0 0 0,0 1 0 0 0,0 0 0 0 0,0-1 0 0 0,0 1 0 0 0,0-1 0 0 0,0 0 1 0 0,0 0-1 0 0,0 1 0 0 0,0-1 0 0 0,0 0 0 0 0,-1-1 0 0 0,1 1 0 0 0,0 0 0 0 0,-1-1 0 0 0,1 1 0 0 0,-1-1 0 0 0,1 1 0 0 0,-1-1 0 0 0,0 1 1 0 0,1-1-1 0 0,-1 0 0 0 0,0 0 0 0 0,1-3 0 0 0,16-30 57 0 0,-2-1 0 0 0,-2-1 0 0 0,-1 0 0 0 0,11-57 0 0 0,-10 41-6 0 0,-6 17-10 0 0,-2 0 0 0 0,2-66 0 0 0,-7 66-28 0 0,3 1-1 0 0,13-67 1 0 0,-16 99-25 0 0,0-1 1 0 0,0 1-1 0 0,1-1 0 0 0,-1 1 1 0 0,1-1-1 0 0,0 1 0 0 0,0 0 1 0 0,0 0-1 0 0,1 0 0 0 0,-1 0 0 0 0,4-4 1 0 0,-5 7-2 0 0,0-1 0 0 0,0 0 1 0 0,0 0-1 0 0,0 1 0 0 0,1-1 0 0 0,-1 0 1 0 0,0 1-1 0 0,0 0 0 0 0,0-1 1 0 0,1 1-1 0 0,-1-1 0 0 0,0 1 0 0 0,1 0 1 0 0,-1 0-1 0 0,0 0 0 0 0,1 0 1 0 0,-1 0-1 0 0,0 0 0 0 0,0 0 0 0 0,1 0 1 0 0,-1 1-1 0 0,0-1 0 0 0,0 0 1 0 0,1 1-1 0 0,-1-1 0 0 0,0 1 0 0 0,0 0 1 0 0,0-1-1 0 0,1 1 0 0 0,-1 0 1 0 0,0-1-1 0 0,0 1 0 0 0,1 2 0 0 0,18 14-10 0 0,0 0 0 0 0,1-1-1 0 0,0-1 1 0 0,45 23-1 0 0,-58-35 8 0 0,0 1 0 0 0,1-1 0 0 0,-1-1 0 0 0,1 0 0 0 0,-1 0 0 0 0,1-1 0 0 0,0 0 0 0 0,0 0-1 0 0,0-1 1 0 0,0 0 0 0 0,-1-1 0 0 0,1 1 0 0 0,0-2 0 0 0,0 1 0 0 0,-1-2 0 0 0,1 1 0 0 0,-1-1 0 0 0,12-5 0 0 0,-8 1-12 0 0,0 0 1 0 0,0-1 0 0 0,0 0-1 0 0,-1-1 1 0 0,0 0-1 0 0,-1-1 1 0 0,0 0-1 0 0,-1-1 1 0 0,0 0 0 0 0,0 0-1 0 0,11-21 1 0 0,5-14-63 0 0,34-90 1 0 0,-44 99 58 0 0,11-39-119 0 0,-2-1 1 0 0,24-151-1 0 0,-46 223 127 0 0,-1 0 0 0 0,0-1 0 0 0,-1 1 0 0 0,1 0 0 0 0,-1-1 0 0 0,0 1 0 0 0,0-1 0 0 0,-1 1 0 0 0,0 0 0 0 0,0-1 0 0 0,0 1 0 0 0,0 0 0 0 0,-1-1 0 0 0,0 1-1 0 0,0 0 1 0 0,0 0 0 0 0,-1 1 0 0 0,0-1 0 0 0,-6-8 0 0 0,8 12 6 0 0,0 0 1 0 0,-1 1-1 0 0,1-1 1 0 0,0 0-1 0 0,-1 1 0 0 0,1-1 1 0 0,0 1-1 0 0,-1 0 0 0 0,1-1 1 0 0,0 1-1 0 0,-1 0 0 0 0,1 0 1 0 0,-1 0-1 0 0,1 0 0 0 0,-1 0 1 0 0,1 0-1 0 0,-1 0 0 0 0,1 0 1 0 0,0 0-1 0 0,-1 1 0 0 0,1-1 1 0 0,0 1-1 0 0,-1-1 0 0 0,-1 2 1 0 0,-34 18-30 0 0,34-17 30 0 0,-27 17-16 0 0,1 1 0 0 0,2 1 0 0 0,0 2 0 0 0,1 1 0 0 0,2 0-1 0 0,0 2 1 0 0,-21 33 0 0 0,38-49 14 0 0,1 0-1 0 0,0 1 1 0 0,1 0 0 0 0,0 0-1 0 0,-6 25 1 0 0,-5 66-18 0 0,11-55 23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8:03.8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0 11352 0 0,'2'5'242'0'0,"2"7"-155"0"0,0 0 0 0 0,-1 1-1 0 0,-1 0 1 0 0,0-1 0 0 0,-1 1-1 0 0,0 0 1 0 0,-2 16 0 0 0,2-8-49 0 0,-21 334 401 0 0,4-170 797 0 0,18-110-693 0 0,1-22-125 0 0,-3-53-412 0 0,-1 0 0 0 0,1 0 0 0 0,0 0 0 0 0,0 0 0 0 0,0 0 0 0 0,0 0 0 0 0,0 1-1 0 0,0-1 1 0 0,0 0 0 0 0,0 0 0 0 0,0 0 0 0 0,0 0 0 0 0,0 0 0 0 0,0 0 0 0 0,0 0 0 0 0,-1 1 0 0 0,1-1-1 0 0,0 0 1 0 0,0 0 0 0 0,0 0 0 0 0,0 0 0 0 0,0 0 0 0 0,0 0 0 0 0,0 1 0 0 0,0-1 0 0 0,1 0 0 0 0,-1 0 0 0 0,0 0-1 0 0,0 0 1 0 0,0 0 0 0 0,0 0 0 0 0,0 0 0 0 0,0 1 0 0 0,0-1 0 0 0,0 0 0 0 0,0 0 0 0 0,0 0 0 0 0,0 0-1 0 0,0 0 1 0 0,0 0 0 0 0,0 0 0 0 0,1 0 0 0 0,-1 1 0 0 0,0-1 0 0 0,0 0 0 0 0,0 0 0 0 0,0 0 0 0 0,0 0 0 0 0,0 0-1 0 0,0 0 1 0 0,1 0 0 0 0,-1 0 0 0 0,0 0 0 0 0,0 0 0 0 0,0 0 0 0 0,0 0 0 0 0,0 0 0 0 0,0 0 0 0 0,1 0-1 0 0,-1 0 1 0 0,0 0 0 0 0,0 0 0 0 0,0 0 0 0 0,0 0 0 0 0,0 0 0 0 0,0 0 0 0 0,1 0 0 0 0,-1 0 0 0 0,0 0 0 0 0,2-8 210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8:04.1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1 420 13056 0 0,'5'2'18'0'0,"0"0"0"0"0,0 0 1 0 0,-1 1-1 0 0,1-1 0 0 0,0 1 1 0 0,-1 0-1 0 0,0 0 0 0 0,0 0 1 0 0,0 1-1 0 0,0 0 0 0 0,0-1 1 0 0,-1 1-1 0 0,1 1 1 0 0,-1-1-1 0 0,0 0 0 0 0,4 10 1 0 0,24 49 80 0 0,-23-45-5 0 0,0 0 1 0 0,19 29-1 0 0,-26-45-81 0 0,0-1 0 0 0,0 0 0 0 0,-1 1 0 0 0,1-1 0 0 0,0 0 0 0 0,0 0 0 0 0,0 0 0 0 0,0 0 0 0 0,1 0 0 0 0,-1 0 0 0 0,0 0 0 0 0,0-1 0 0 0,0 1-1 0 0,1 0 1 0 0,-1 0 0 0 0,0-1 0 0 0,1 1 0 0 0,-1-1 0 0 0,1 0 0 0 0,-1 1 0 0 0,1-1 0 0 0,-1 0 0 0 0,1 0 0 0 0,-1 0 0 0 0,0 0 0 0 0,1 0 0 0 0,-1 0 0 0 0,1 0 0 0 0,-1 0 0 0 0,1 0 0 0 0,-1-1 0 0 0,1 1-1 0 0,-1-1 1 0 0,0 1 0 0 0,1-1 0 0 0,-1 0 0 0 0,0 1 0 0 0,3-3 0 0 0,2-2 42 0 0,1-1-1 0 0,-1 0 1 0 0,0 0-1 0 0,0-1 0 0 0,7-10 1 0 0,-1 2-9 0 0,50-61 251 0 0,62-69 210 0 0,-111 127-471 0 0,-12 17-31 0 0,0-1-1 0 0,-1 1 1 0 0,1 0-1 0 0,0-1 1 0 0,0 1-1 0 0,0 0 1 0 0,0 0-1 0 0,0-1 1 0 0,0 1-1 0 0,0 0 1 0 0,1 0-1 0 0,-1 0 1 0 0,0 0-1 0 0,0 1 1 0 0,1-1-1 0 0,-1 0 1 0 0,1 0-1 0 0,-1 1 1 0 0,1-1-1 0 0,-1 1 1 0 0,1-1-1 0 0,-1 1 1 0 0,1 0-1 0 0,-1 0 1 0 0,1 0-1 0 0,-1-1 1 0 0,1 1 0 0 0,-1 1-1 0 0,4-1 1 0 0,-3 0-1 0 0,0 0 0 0 0,0 1 0 0 0,0-1 1 0 0,0 0-1 0 0,0 1 0 0 0,0-1 0 0 0,0 1 1 0 0,0 0-1 0 0,0 0 0 0 0,0 0 0 0 0,0 0 1 0 0,0 0-1 0 0,0 0 0 0 0,-1 0 1 0 0,1 1-1 0 0,-1-1 0 0 0,1 1 0 0 0,-1-1 1 0 0,1 1-1 0 0,-1-1 0 0 0,0 1 0 0 0,1 0 1 0 0,-1 0-1 0 0,0 0 0 0 0,0 0 0 0 0,0 0 1 0 0,-1-1-1 0 0,1 2 0 0 0,0 2 1 0 0,14 34 40 0 0,30 55 0 0 0,-37-79-40 0 0,-6-10-1 0 0,0 0 0 0 0,0-1-1 0 0,1 1 1 0 0,-1 0 0 0 0,1-1 0 0 0,0 0-1 0 0,1 1 1 0 0,-1-1 0 0 0,1-1-1 0 0,0 1 1 0 0,0 0 0 0 0,0-1 0 0 0,0 0-1 0 0,0 0 1 0 0,1 0 0 0 0,0 0-1 0 0,5 1 1 0 0,-7-2-1 0 0,1-1 1 0 0,0 0-1 0 0,0 0 0 0 0,-1 0 1 0 0,1 0-1 0 0,0 0 0 0 0,0-1 1 0 0,0 0-1 0 0,0 0 0 0 0,0 0 1 0 0,0 0-1 0 0,4-2 0 0 0,-1 0 2 0 0,-1-1-1 0 0,-1 0 1 0 0,1 0-1 0 0,0 0 1 0 0,-1-1-1 0 0,7-4 1 0 0,23-18 53 0 0,0-1 0 0 0,-2-2 0 0 0,49-53 0 0 0,81-100 201 0 0,-147 162-143 0 0,26-44 1 0 0,-35 51-78 0 0,0 0 0 0 0,1 0 0 0 0,1 1-1 0 0,0 0 1 0 0,0 1 0 0 0,2 0 0 0 0,-1 0-1 0 0,1 1 1 0 0,14-10 0 0 0,-24 20-29 0 0,0-1 0 0 0,0 1 0 0 0,0-1 0 0 0,0 1 0 0 0,1 0 0 0 0,-1 0 0 0 0,0-1 0 0 0,0 1 0 0 0,0 0 0 0 0,1 0 0 0 0,-1 0 0 0 0,0 0 0 0 0,0 0 0 0 0,1 0 0 0 0,-1 1 0 0 0,0-1 0 0 0,0 0 0 0 0,0 1 0 0 0,1-1 0 0 0,-1 1 0 0 0,0-1 0 0 0,0 1 0 0 0,0-1 0 0 0,0 1 0 0 0,0 0 0 0 0,0 0 0 0 0,0-1 0 0 0,0 1 0 0 0,0 0 0 0 0,0 0 0 0 0,-1 0 0 0 0,2 1 0 0 0,27 43 226 0 0,-16-23-196 0 0,-4-11-7 0 0,-1-1-1 0 0,2-1 1 0 0,-1 1-1 0 0,1-2 1 0 0,1 1-1 0 0,-1-1 1 0 0,2-1-1 0 0,-1 0 1 0 0,1 0-1 0 0,23 8 1 0 0,-25-11-11 0 0,0-1-1 0 0,0 0 1 0 0,0-1 0 0 0,0 0 0 0 0,1-1 0 0 0,-1 0 0 0 0,1-1 0 0 0,-1 0 0 0 0,0 0-1 0 0,1-1 1 0 0,-1 0 0 0 0,1-1 0 0 0,-1 0 0 0 0,12-5 0 0 0,9-7 28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8:28.8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4628 784 3000 0 0,'5'-20'51'0'0,"-2"0"-1"0"0,0 0 1 0 0,0-38 0 0 0,-8-67 1243 0 0,6 107-1024 0 0,-2 4-159 0 0,0 0 1 0 0,0 1-1 0 0,-1-1 1 0 0,-1 1-1 0 0,0 0 1 0 0,0-1-1 0 0,-2 1 1 0 0,0 1-1 0 0,0-1 1 0 0,-1 1 0 0 0,-1 0-1 0 0,0 0 1 0 0,0 1-1 0 0,-1 0 1 0 0,-1 0-1 0 0,0 1 1 0 0,-19-18-1 0 0,6 8-19 0 0,11 9-37 0 0,-1 1 0 0 0,0 0-1 0 0,-1 1 1 0 0,0 0 0 0 0,-21-11-1 0 0,-27-11 18 0 0,38 19-44 0 0,-1 0 1 0 0,-29-9 0 0 0,-6 2-11 0 0,-142-42 362 0 0,156 50-265 0 0,-1 2 1 0 0,-72-5 0 0 0,38 11-24 0 0,0 3-1 0 0,0 4 1 0 0,1 3-1 0 0,0 3 1 0 0,0 4-1 0 0,1 3 1 0 0,-82 30-1 0 0,-549 214 239 0 0,348-127-176 0 0,284-103-96 0 0,1 4 0 0 0,-109 68 0 0 0,-131 110 61 0 0,241-160-93 0 0,-365 279 118 0 0,34 44 6 0 0,340-298-95 0 0,-76 114-1 0 0,110-145-32 0 0,8-13-6 0 0,2 0-1 0 0,2 2 1 0 0,1 1 0 0 0,2 0-1 0 0,1 2 1 0 0,2-1 0 0 0,2 2-1 0 0,1 0 1 0 0,2 0 0 0 0,2 1-1 0 0,-2 55 1 0 0,9-74-4 0 0,0 0-1 0 0,2-1 1 0 0,1 1 0 0 0,0 0-1 0 0,2-1 1 0 0,0 0 0 0 0,1 0-1 0 0,2 0 1 0 0,13 27 0 0 0,-13-33 0 0 0,0-1 1 0 0,1-1 0 0 0,1 1-1 0 0,0-2 1 0 0,1 1 0 0 0,0-1-1 0 0,1-1 1 0 0,0 0 0 0 0,1-1-1 0 0,0 0 1 0 0,1-1 0 0 0,27 14-1 0 0,299 116 257 0 0,10-27-62 0 0,-282-91-161 0 0,25 6 37 0 0,1-3 0 0 0,1-5-1 0 0,1-4 1 0 0,168 5 0 0 0,206-39 175 0 0,534-105 182 0 0,-736 104-337 0 0,-19 2-16 0 0,22-7 30 0 0,-171 18-56 0 0,-3-5 9 0 0,0-3 0 0 0,-1-5 0 0 0,183-64 0 0 0,-119 22 53 0 0,215-118 0 0 0,-268 116-39 0 0,183-145 0 0 0,-112 74 6 0 0,-105 84-52 0 0,80-61 30 0 0,-122 86-35 0 0,0-1 1 0 0,42-49-1 0 0,-39 34 3 0 0,-1-2 0 0 0,-3-1 0 0 0,-1-1-1 0 0,-3-1 1 0 0,21-51 0 0 0,-33 62 8 0 0,-2-1-1 0 0,-1 0 1 0 0,-1 0 0 0 0,-3-1-1 0 0,-1 0 1 0 0,-1 0 0 0 0,-2-71-1 0 0,-5 54 19 0 0,-2 0 0 0 0,-2 0 0 0 0,-3 1-1 0 0,-2 0 1 0 0,-2 1 0 0 0,-3 0 0 0 0,-2 1-1 0 0,-33-65 1 0 0,24 66 36 0 0,-2 1-1 0 0,-64-81 1 0 0,75 109-56 0 0,-1 1 0 0 0,-2 1-1 0 0,0 1 1 0 0,0 1 0 0 0,-2 1-1 0 0,-1 1 1 0 0,-43-23 0 0 0,36 24-12 0 0,0 2 1 0 0,0 1 0 0 0,-1 2-1 0 0,-1 1 1 0 0,1 1-1 0 0,-2 2 1 0 0,1 2-1 0 0,0 1 1 0 0,-1 1-1 0 0,0 2 1 0 0,-38 4 0 0 0,-30 9 51 0 0,-149 39 1 0 0,-102 57 88 0 0,127-27-75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8:29.9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7232 0 0,'0'0'4353'0'0,"3"5"-4221"0"0,16 48 48 0 0,-2 0 0 0 0,-3 1-1 0 0,13 90 1 0 0,-5-24-63 0 0,1-8-3 0 0,68 305 299 0 0,-88-407-407 0 0,11 39 45 0 0,-2 2-1 0 0,-3-1 1 0 0,7 97 0 0 0,-17-93-12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8:30.2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10544 0 0,'7'8'46'0'0,"-1"-1"0"0"0,0 1 1 0 0,-1 0-1 0 0,0 1 1 0 0,0-1-1 0 0,-1 1 0 0 0,0 0 1 0 0,0 0-1 0 0,-1 0 0 0 0,-1 1 1 0 0,1-1-1 0 0,-1 1 1 0 0,0 9-1 0 0,1 211 874 0 0,-5-118 293 0 0,2-112-1083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8:30.6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64 10152 0 0,'15'-15'48'0'0,"24"-19"221"0"0,-37 32-256 0 0,0 0 0 0 0,0 1 1 0 0,0 0-1 0 0,0 0 0 0 0,0-1 0 0 0,0 1 0 0 0,1 1 0 0 0,-1-1 1 0 0,0 0-1 0 0,1 0 0 0 0,-1 1 0 0 0,0-1 0 0 0,1 1 0 0 0,-1 0 1 0 0,1 0-1 0 0,2 0 0 0 0,5 2 63 0 0,-5-2-34 0 0,-1 1 0 0 0,1-1 1 0 0,-1 1-1 0 0,0 0 0 0 0,1 0 0 0 0,-1 0 0 0 0,0 1 0 0 0,0 0 0 0 0,0 0 0 0 0,0 0 0 0 0,0 0 1 0 0,0 0-1 0 0,0 1 0 0 0,-1 0 0 0 0,0 0 0 0 0,1 0 0 0 0,-1 0 0 0 0,0 0 0 0 0,0 1 0 0 0,-1-1 1 0 0,5 7-1 0 0,3 10 12 0 0,-1 0 0 0 0,-1 1 0 0 0,-1 0 0 0 0,0 0 0 0 0,-2 1 0 0 0,0 0 0 0 0,-2 0 1 0 0,2 41-1 0 0,-5 16 78 0 0,-10 90 1 0 0,-21 57 132 0 0,-3 41-17 0 0,29-210-184 0 0,2-34-19 0 0,1-1 0 0 0,1 0 0 0 0,1 1 0 0 0,5 36 0 0 0,-4-56-40 0 0,-1-1-1 0 0,1 0 1 0 0,-1 0 0 0 0,1 0-1 0 0,0 0 1 0 0,0 0-1 0 0,0 0 1 0 0,0 0-1 0 0,0 0 1 0 0,0 0 0 0 0,1-1-1 0 0,-1 1 1 0 0,0 0-1 0 0,1-1 1 0 0,0 1-1 0 0,-1-1 1 0 0,1 1 0 0 0,0-1-1 0 0,0 0 1 0 0,-1 0-1 0 0,1 0 1 0 0,0 0-1 0 0,0 0 1 0 0,0 0 0 0 0,0 0-1 0 0,1-1 1 0 0,-1 1-1 0 0,0-1 1 0 0,0 1-1 0 0,0-1 1 0 0,0 0 0 0 0,1 0-1 0 0,-1 0 1 0 0,0 0-1 0 0,0-1 1 0 0,3 1-1 0 0,7-3 5 0 0,-1 1 0 0 0,1-1 0 0 0,-1-1 0 0 0,1 0 0 0 0,16-9 0 0 0,5-5 0 0 0,-2-1 1 0 0,0-2-1 0 0,-1-1 0 0 0,-2-1 1 0 0,0-1-1 0 0,-1-2 0 0 0,-2 0 1 0 0,-1-2-1 0 0,-1-1 0 0 0,36-58 1 0 0,-30 36-2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5:18.0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0 171 7136 0 0,'0'0'296'0'0,"4"-6"-199"0"0,2-2-27 0 0,1 0 1 0 0,0 0-1 0 0,14-11 0 0 0,13-19 814 0 0,-26 31-784 0 0,-1 1-1 0 0,0-2 0 0 0,0 1 0 0 0,6-9 1 0 0,12-12 51 0 0,-14 17-101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8:30.9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148 142 10848 0 0,'-12'40'114'0'0,"2"1"0"0"0,2 1-1 0 0,1-1 1 0 0,2 1 0 0 0,3 1 0 0 0,3 73 0 0 0,4-68 190 0 0,2 0 1 0 0,2-1-1 0 0,16 51 0 0 0,-2-22 206 0 0,4-1-1 0 0,39 78 0 0 0,-53-125-397 0 0,-2 0 1 0 0,-1 1-1 0 0,-1 1 0 0 0,8 45 1 0 0,-16-71-107 0 0,0 1 1 0 0,-1-1 0 0 0,1 1-1 0 0,-1-1 1 0 0,0 1 0 0 0,0-1-1 0 0,-1 1 1 0 0,1-1-1 0 0,-1 1 1 0 0,0-1 0 0 0,0 0-1 0 0,-1 1 1 0 0,1-1 0 0 0,-1 0-1 0 0,0 0 1 0 0,0 0 0 0 0,0 0-1 0 0,-1 0 1 0 0,1 0 0 0 0,-1-1-1 0 0,0 1 1 0 0,0-1 0 0 0,0 0-1 0 0,-5 4 1 0 0,0-1 8 0 0,0-1 1 0 0,0 0-1 0 0,-1-1 0 0 0,1 1 0 0 0,-1-2 1 0 0,0 1-1 0 0,0-1 0 0 0,-1-1 1 0 0,1 1-1 0 0,-14 0 0 0 0,-88 15 147 0 0,75-17-121 0 0,4-14 6 0 0</inkml:trace>
  <inkml:trace contextRef="#ctx0" brushRef="#br0" timeOffset="1">148 15 13968 0 0,'0'0'0'0'0,"38"-5"0"0"0,-3 7 0 0 0,2-8 344 0 0,-3 1 8 0 0,2 8 0 0 0,1 3 8 0 0,-8-6-232 0 0,-6 0 0 0 0,0 5 0 0 0,0 15 8 0 0,-4-2 168 0 0,-4-4 7 0 0,2 6 9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8:31.3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0 12256 0 0,'0'0'0'0'0,"6"31"0"0"0,-1 4 0 0 0,0 12 216 0 0,-1-1 0 0 0,-9 3 0 0 0,-8 20 8 0 0,2-11-120 0 0,6-17 0 0 0,2-9-8 0 0,-1-4 16 0 0,-1-13 48 0 0,-1-6 0 0 0,3-2 0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8:31.6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1 131 13168 0 0,'32'53'205'0'0,"27"60"0"0"0,-52-97-167 0 0,1-1-1 0 0,16 25 0 0 0,-20-35-5 0 0,0 0 0 0 0,0 0 0 0 0,0-1-1 0 0,1 1 1 0 0,0-1 0 0 0,-1 0 0 0 0,2 0-1 0 0,-1 0 1 0 0,0-1 0 0 0,9 4 0 0 0,-10-6-12 0 0,-1 0 0 0 0,0 0 1 0 0,1-1-1 0 0,-1 1 1 0 0,1-1-1 0 0,-1 0 0 0 0,1 0 1 0 0,-1 0-1 0 0,1-1 0 0 0,-1 1 1 0 0,1-1-1 0 0,-1 0 1 0 0,1 0-1 0 0,-1 0 0 0 0,0 0 1 0 0,0 0-1 0 0,1-1 1 0 0,3-2-1 0 0,7-5 44 0 0,0 0 0 0 0,19-17 1 0 0,-22 17-29 0 0,5-5 51 0 0,-1-1 1 0 0,-1 0 0 0 0,-1-1 0 0 0,17-26-1 0 0,14-16 123 0 0,-27 36-119 0 0,-14 17-64 0 0,1 0 0 0 0,0 0 0 0 0,0 0 0 0 0,0 0 0 0 0,0 1-1 0 0,1 0 1 0 0,-1 0 0 0 0,1 0 0 0 0,0 1 0 0 0,0-1 0 0 0,1 1 0 0 0,-1 0 0 0 0,11-3 0 0 0,-12 5-16 0 0,0-1 0 0 0,0 1 0 0 0,0 0 0 0 0,1 1 1 0 0,-1-1-1 0 0,0 1 0 0 0,0 0 0 0 0,0 0 1 0 0,1 0-1 0 0,-1 1 0 0 0,0-1 0 0 0,0 1 0 0 0,0 0 1 0 0,0 0-1 0 0,0 1 0 0 0,0-1 0 0 0,0 1 1 0 0,0 0-1 0 0,0 0 0 0 0,-1 0 0 0 0,1 1 0 0 0,-1-1 1 0 0,1 1-1 0 0,-1 0 0 0 0,0-1 0 0 0,0 1 1 0 0,0 1-1 0 0,-1-1 0 0 0,1 0 0 0 0,3 7 1 0 0,17 24 42 0 0,-17-23-40 0 0,1-1 0 0 0,0 0 1 0 0,1 0-1 0 0,0-1 0 0 0,0 0 0 0 0,1 0 0 0 0,18 14 1 0 0,-20-18-8 0 0,1-1 1 0 0,-1 1 0 0 0,1-1-1 0 0,0-1 1 0 0,0 1 0 0 0,1-1-1 0 0,-1-1 1 0 0,1 0 0 0 0,-1 0-1 0 0,1 0 1 0 0,0-1 0 0 0,0 0-1 0 0,-1-1 1 0 0,1 0 0 0 0,0-1-1 0 0,0 1 1 0 0,-1-2 0 0 0,1 1-1 0 0,0-1 1 0 0,-1-1 0 0 0,1 1-1 0 0,-1-1 1 0 0,8-5 0 0 0,24-11 69 0 0,-2-2 1 0 0,0-1 0 0 0,61-49-1 0 0,-56 39 4 0 0,0 2-1 0 0,54-27 0 0 0,-76 48-50 0 0,0 1 0 0 0,0 0 0 0 0,0 2-1 0 0,1 0 1 0 0,0 2 0 0 0,30-3-1 0 0,-39 7-7 0 0,0 1 0 0 0,-1 0 0 0 0,1 1 0 0 0,-1 0 0 0 0,1 1 0 0 0,-1 0 0 0 0,0 1 0 0 0,0 0 0 0 0,0 1 0 0 0,-1 0 0 0 0,0 1 0 0 0,16 11 0 0 0,3-1 41 0 0,4 3 18 0 0,-8-4-16 0 0,-20-12-32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8:33.4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843 86 9648 0 0,'0'0'2922'0'0,"-1"-5"-2795"0"0,0 0-101 0 0,-1-3 52 0 0,0 0-1 0 0,0 0 1 0 0,-1 1-1 0 0,0-1 1 0 0,0 1 0 0 0,-1 0-1 0 0,-7-11 1 0 0,11 17-67 0 0,-1 1 0 0 0,0-1 0 0 0,0 1 0 0 0,0-1 0 0 0,0 1 0 0 0,0 0 0 0 0,0-1 0 0 0,0 1 0 0 0,0 0-1 0 0,0 0 1 0 0,0 0 0 0 0,0 0 0 0 0,0 0 0 0 0,0 0 0 0 0,0 0 0 0 0,0 0 0 0 0,0 0 0 0 0,0 0 0 0 0,0 1 0 0 0,0-1 0 0 0,0 0 0 0 0,0 1 0 0 0,0-1 0 0 0,0 0 0 0 0,1 1 0 0 0,-3 0 0 0 0,-26 22 26 0 0,13-10-1 0 0,-12 2 1 0 0,0-1-1 0 0,-30 10 1 0 0,29-12-11 0 0,0 1 0 0 0,-27 16 0 0 0,28-13 9 0 0,-48 18 0 0 0,-6 4 20 0 0,69-32-34 0 0,1 2 0 0 0,-1 0 0 0 0,-17 14 0 0 0,30-21-19 0 0,0-1-1 0 0,-1 0 0 0 0,1 0 1 0 0,-1 1-1 0 0,1-1 0 0 0,-1 0 1 0 0,0 0-1 0 0,1 0 1 0 0,-1 0-1 0 0,1 0 0 0 0,-1 0 1 0 0,1 0-1 0 0,-1 0 0 0 0,1 0 1 0 0,-1 0-1 0 0,1 0 0 0 0,-1 0 1 0 0,1 0-1 0 0,-1 0 1 0 0,0 0-1 0 0,0-1 0 0 0,1 1 3 0 0,-1 0 0 0 0,1 0 0 0 0,0-1-1 0 0,0 1 1 0 0,-1 0 0 0 0,1 0-1 0 0,0 0 1 0 0,0 0 0 0 0,-1 0 0 0 0,1 0-1 0 0,0 0 1 0 0,-1 0 0 0 0,1 0-1 0 0,0 0 1 0 0,0 0 0 0 0,-1 0 0 0 0,1 0-1 0 0,0 0 1 0 0,-1 0 0 0 0,1 0 0 0 0,0 0-1 0 0,0 0 1 0 0,-1 0 0 0 0,1 0-1 0 0,0 0 1 0 0,-1 0 0 0 0,1 0 0 0 0,0 1-1 0 0,0-1 1 0 0,-1 0 0 0 0,1 0 0 0 0,0 0-1 0 0,0 0 1 0 0,0 1 0 0 0,-1-1-1 0 0,1 0 1 0 0,0 0 0 0 0,0 1 0 0 0,0-1-1 0 0,-1 0 1 0 0,1 0 0 0 0,0 1 0 0 0,0-1-1 0 0,0 0 1 0 0,0 0 0 0 0,0 1-1 0 0,0-1 1 0 0,0 0 0 0 0,0 1 0 0 0,0-1-1 0 0,0 0 1 0 0,0 0 0 0 0,0 1-1 0 0,0-1 1 0 0,0 1 0 0 0,-2 16 18 0 0,0 0 1 0 0,-1 0-1 0 0,-1 0 1 0 0,-12 31-1 0 0,-2 15 22 0 0,-12 105 113 0 0,26-137-108 0 0,2-1-1 0 0,1 1 1 0 0,5 43 0 0 0,-4-71-34 0 0,0 1-1 0 0,0-1 1 0 0,1 1 0 0 0,-1-1 0 0 0,1 0-1 0 0,0 1 1 0 0,0-1 0 0 0,0 0-1 0 0,1 0 1 0 0,-1 0 0 0 0,1 0 0 0 0,-1 0-1 0 0,1 0 1 0 0,0 0 0 0 0,0 0 0 0 0,1-1-1 0 0,-1 1 1 0 0,0-1 0 0 0,3 3 0 0 0,30 20 287 0 0,-29-19-283 0 0,0 1 0 0 0,0 0 0 0 0,-1-1 0 0 0,1 2 0 0 0,-2-1 0 0 0,8 14 0 0 0,6 10 27 0 0,23 34 100 0 0,55 124 1 0 0,-16-28 7 0 0,-57-123-46 0 0,40 50 0 0 0,-35-52 32 0 0,27 47-1 0 0,-54-81-127 0 0,0 0 0 0 0,-1 0 0 0 0,1 0-1 0 0,0 0 1 0 0,-1 1 0 0 0,1-1-1 0 0,-1 0 1 0 0,0 0 0 0 0,0 0-1 0 0,0 1 1 0 0,0-1 0 0 0,0 0-1 0 0,0 0 1 0 0,0 1 0 0 0,-1-1-1 0 0,1 0 1 0 0,-1 0 0 0 0,0 0 0 0 0,0 0-1 0 0,0 0 1 0 0,0 0 0 0 0,0 0-1 0 0,0 0 1 0 0,0 0 0 0 0,0 0-1 0 0,-1 0 1 0 0,1-1 0 0 0,-1 1-1 0 0,-1 1 1 0 0,-7 6 25 0 0,0 0-1 0 0,-1-1 1 0 0,-19 13 0 0 0,19-14-23 0 0,-71 43 91 0 0,-33 24-27 0 0,-154 135 137 0 0,262-204-209 0 0,0 0 2 0 0,0 1 1 0 0,0-2 0 0 0,0 1 0 0 0,-14 5-1 0 0,19-9-3 0 0,0 0-1 0 0,0-1 0 0 0,0 1 1 0 0,0-1-1 0 0,0 1 0 0 0,0-1 1 0 0,0 0-1 0 0,0 0 0 0 0,0 0 1 0 0,0 0-1 0 0,0 0 0 0 0,0-1 1 0 0,0 1-1 0 0,0-1 0 0 0,0 1 1 0 0,0-1-1 0 0,0 0 0 0 0,0 0 1 0 0,0 0-1 0 0,0 0 0 0 0,0 0 1 0 0,1 0-1 0 0,-3-2 0 0 0,-3-3 39 0 0,2 3 3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8:33.8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 94 10152 0 0,'0'0'1185'0'0,"-2"5"-937"0"0,-2 6-186 0 0,1 0 0 0 0,0-1 0 0 0,0 2 0 0 0,2-1 0 0 0,-1 0 0 0 0,1 13 0 0 0,0-5-16 0 0,-35 269 296 0 0,10-99-101 0 0,22-157-172 0 0,2-1 1 0 0,1 1-1 0 0,4 32 1 0 0,-1-49-40 0 0,0-1 1 0 0,1 1-1 0 0,0-1 1 0 0,1 1-1 0 0,1-1 0 0 0,0-1 1 0 0,1 1-1 0 0,11 19 1 0 0,-15-30-23 0 0,0 1 1 0 0,1-1-1 0 0,-1 0 1 0 0,1 1-1 0 0,0-1 1 0 0,0-1 0 0 0,0 1-1 0 0,0 0 1 0 0,0-1-1 0 0,1 1 1 0 0,-1-1-1 0 0,1 0 1 0 0,0 0-1 0 0,-1-1 1 0 0,1 1 0 0 0,0-1-1 0 0,6 2 1 0 0,-4-2 0 0 0,0-1-1 0 0,0 0 1 0 0,0 0 0 0 0,0 0 0 0 0,0-1 0 0 0,0 1 0 0 0,-1-2 0 0 0,1 1 0 0 0,0 0 0 0 0,10-6-1 0 0,6-3 12 0 0,-1-2 1 0 0,-1 0-1 0 0,0-1 0 0 0,33-30 0 0 0,-20 14 3 0 0,-1-2 0 0 0,36-47 1 0 0,49-77 39 0 0,-88 109-46 0 0,-1 0 0 0 0,-3-2 0 0 0,-2-1 0 0 0,-2-1 0 0 0,-2 0 0 0 0,-2-2 0 0 0,16-87 0 0 0,-31 129-13 0 0,-1 0-1 0 0,0 0 1 0 0,-1 0 0 0 0,0 0 0 0 0,0 0-1 0 0,-1 0 1 0 0,-1 0 0 0 0,1 0 0 0 0,-5-12-1 0 0,5 19-1 0 0,0 0-1 0 0,0 1 0 0 0,0-1 0 0 0,0 0 1 0 0,-1 1-1 0 0,1-1 0 0 0,-1 1 0 0 0,0-1 1 0 0,1 1-1 0 0,-1 0 0 0 0,0 0 0 0 0,-1 0 1 0 0,1 0-1 0 0,0 0 0 0 0,0 0 1 0 0,-1 0-1 0 0,1 1 0 0 0,-1-1 0 0 0,1 1 1 0 0,-1 0-1 0 0,0 0 0 0 0,0 0 0 0 0,0 0 1 0 0,1 0-1 0 0,-1 1 0 0 0,0-1 0 0 0,0 1 1 0 0,0-1-1 0 0,0 1 0 0 0,0 0 0 0 0,0 1 1 0 0,0-1-1 0 0,0 0 0 0 0,0 1 0 0 0,1 0 1 0 0,-7 1-1 0 0,-38 14 9 0 0,1 1 0 0 0,-49 27 1 0 0,9 0-3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8:36.4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5171 148 4216 0 0,'-5'-1'856'0'0,"-19"-6"-64"0"0,1-2 1 0 0,-1 0 0 0 0,-27-15-1 0 0,27 11-412 0 0,-1 1-1 0 0,0 1 0 0 0,0 2 0 0 0,-1 0 1 0 0,-1 2-1 0 0,-50-8 0 0 0,-171-2-58 0 0,138 13-106 0 0,11 4-42 0 0,-113 13 0 0 0,111-5-104 0 0,-237 24 91 0 0,-274 34-96 0 0,468-39-75 0 0,22-2-26 0 0,-317 50-78 0 0,273-27-76 0 0,77-19 91 0 0,-88 33-37 0 0,71-22 61 0 0,0-1-92 0 0,1 5 1 0 0,2 4-1 0 0,-135 86 0 0 0,185-104 83 0 0,-59 26 0 0 0,-37 21-41 0 0,125-63 106 0 0,-19 12-19 0 0,1 1-1 0 0,1 2 1 0 0,1 2-1 0 0,-36 36 1 0 0,13 0-14 0 0,-195 186-97 0 0,212-213 147 0 0,3 1-1 0 0,1 3 0 0 0,2 1 0 0 0,-63 94 1 0 0,91-119 8 0 0,1 0 0 0 0,1 1 0 0 0,1 0 1 0 0,-12 42-1 0 0,-13 92 34 0 0,27-112-34 0 0,-2 8 67 0 0,3 1-1 0 0,2 0 0 0 0,3 1 1 0 0,2-1-1 0 0,2 0 0 0 0,2 0 1 0 0,17 71-1 0 0,-8-74 83 0 0,41 92 1 0 0,-43-114-128 0 0,-6-12-5 0 0,1-1 0 0 0,1 0-1 0 0,0 0 1 0 0,1-1 0 0 0,1 0 0 0 0,-1-1 0 0 0,2 0-1 0 0,0-1 1 0 0,0 0 0 0 0,1 0 0 0 0,1-1 0 0 0,14 8-1 0 0,-9-7 19 0 0,1-1-1 0 0,1-1 0 0 0,0-1 1 0 0,0 0-1 0 0,0-2 0 0 0,1 0 1 0 0,0-2-1 0 0,31 4 0 0 0,216 8 276 0 0,-2-3-108 0 0,-122-20-43 0 0,165-28 0 0 0,-67 4-46 0 0,-176 24-72 0 0,1-3-1 0 0,105-30 0 0 0,358-95 159 0 0,-266 74-78 0 0,-136 23-47 0 0,17-4-13 0 0,360-91 189 0 0,-287 72-108 0 0,58-20-10 0 0,-204 55-35 0 0,122-59 0 0 0,-58 14 30 0 0,258-140 176 0 0,-169 73-35 0 0,-132 73-169 0 0,41-30 71 0 0,-111 77-146 0 0,2 0 2 0 0,-1-1 0 0 0,-1-1 0 0 0,-1-1-1 0 0,-1-1 1 0 0,20-27 0 0 0,-20 20-7 0 0,-7 11 4 0 0,0-2 1 0 0,-1 0-1 0 0,0-1 1 0 0,-2 0-1 0 0,15-39 1 0 0,-8 3 43 0 0,-7 26-21 0 0,7-36 0 0 0,-16 57-35 0 0,0-1-1 0 0,-1 0 0 0 0,0 0 1 0 0,-1 0-1 0 0,0 0 0 0 0,-1 0 1 0 0,-2-14-1 0 0,0 17 3 0 0,0 0 0 0 0,0 0-1 0 0,0 0 1 0 0,-1 0 0 0 0,0 0 0 0 0,-9-10-1 0 0,-3-9 25 0 0,6 12-10 0 0,-1 1 1 0 0,0 0-1 0 0,0 1 0 0 0,-2 1 1 0 0,-23-20-1 0 0,-20-21 140 0 0,-32-47 13 0 0,-36-39 49 0 0,86 99-118 0 0,21 20-64 0 0,-1 1 1 0 0,-1 0-1 0 0,-1 2 1 0 0,-1 0-1 0 0,-34-21 0 0 0,12 14 7 0 0,10 4 16 0 0,-1 2 1 0 0,-1 1-1 0 0,-63-22 0 0 0,-5 9 38 0 0,-147-35 126 0 0,167 50-131 0 0,-363-69 288 0 0,391 74-330 0 0,1 3-1 0 0,-2 2 0 0 0,-104 5 0 0 0,-169 34 85 0 0,228-17-102 0 0,-118 37 0 0 0,-92 43 13 0 0,307-95-61 0 0,-310 128 62 0 0,12 25-13 0 0,187-93-34 0 0,-35 16-1 0 0,-369 202 48 0 0,383-192-33 0 0,-184 154 0 0 0,154-111-7 0 0,-28 15 8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8:39.8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429 1 7232 0 0,'-75'45'719'0'0,"-29"20"655"0"0,79-47-1224 0 0,3-2 63 0 0,-31 27 0 0 0,46-36-94 0 0,1 0-1 0 0,0 0 1 0 0,0 1-1 0 0,0 0 1 0 0,1 0-1 0 0,0 0 1 0 0,1 1-1 0 0,-4 8 1 0 0,3-5 70 0 0,-13 34 222 0 0,1 1 1 0 0,-16 77 0 0 0,11 62 114 0 0,20-154-400 0 0,2 0 1 0 0,2 1 0 0 0,10 59 0 0 0,-10-84-114 0 0,0-1 0 0 0,1 1 0 0 0,-1-1 0 0 0,2 0 0 0 0,-1 0 0 0 0,1 0 1 0 0,0 0-1 0 0,0-1 0 0 0,1 1 0 0 0,0-1 0 0 0,0 0 0 0 0,0 0 0 0 0,1-1 0 0 0,0 0 0 0 0,0 0 0 0 0,0 0 1 0 0,0-1-1 0 0,1 0 0 0 0,0 0 0 0 0,0 0 0 0 0,11 3 0 0 0,12 3 4 0 0,1-2-1 0 0,-1 0 1 0 0,1-2 0 0 0,33 1-1 0 0,-36-3 2 0 0,109 8 25 0 0,-74-8-16 0 0,92 18 1 0 0,-108-10-14 0 0,-1 1 0 0 0,0 3 1 0 0,54 27-1 0 0,-19-6-8 0 0,-39-20-4 0 0,-2 2 0 0 0,0 2 0 0 0,48 35 1 0 0,-85-55-4 0 0,-1 1 1 0 0,0 0 0 0 0,1-1 0 0 0,-1 1-1 0 0,0 1 1 0 0,0-1 0 0 0,0 0 0 0 0,0 0-1 0 0,-1 1 1 0 0,1-1 0 0 0,-1 1 0 0 0,1-1-1 0 0,-1 1 1 0 0,0 0 0 0 0,2 5 0 0 0,-3-6-1 0 0,0 1 1 0 0,-1-1 0 0 0,1 1 0 0 0,0-1 0 0 0,-1 0-1 0 0,1 1 1 0 0,-1-1 0 0 0,0 0 0 0 0,0 1 0 0 0,0-1-1 0 0,0 0 1 0 0,0 0 0 0 0,-1 0 0 0 0,1 0 0 0 0,-1 0 0 0 0,1 0-1 0 0,-1 0 1 0 0,0 0 0 0 0,1-1 0 0 0,-4 3 0 0 0,-15 13-2 0 0,-1-1 1 0 0,-1 0 0 0 0,0-2 0 0 0,-1 0 0 0 0,-26 10 0 0 0,-130 47-10 0 0,165-66 10 0 0,-58 21-12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8:40.6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2498 209 7024 0 0,'-218'-13'38'0'0,"-46"6"16"0"0,-25 1 36 0 0,198 8-33 0 0,-106 15 1 0 0,-75 36 31 0 0,225-39-46 0 0,0 1 1 0 0,1 3-1 0 0,-72 37 1 0 0,-117 73 98 0 0,167-92-93 0 0,2 2 0 0 0,2 3-1 0 0,-73 60 1 0 0,113-79-31 0 0,1 1 0 0 0,1 1 1 0 0,1 1-1 0 0,2 0 0 0 0,-28 47 0 0 0,13-8 23 0 0,-37 96 0 0 0,54-113-22 0 0,2 1 0 0 0,2 1 1 0 0,3 0-1 0 0,-8 87 0 0 0,13-46 32 0 0,12 159 0 0 0,-1-187-22 0 0,2-1-1 0 0,3 0 0 0 0,3 0 0 0 0,34 94 1 0 0,-35-123-15 0 0,1-1 0 0 0,1 0 0 0 0,1-1 0 0 0,2-1 0 0 0,1 0 0 0 0,1-2 0 0 0,2 0 0 0 0,0-1 0 0 0,2-2 0 0 0,29 24 0 0 0,-9-14 7 0 0,2-3-1 0 0,2-2 0 0 0,0-2 1 0 0,60 24-1 0 0,-14-15 30 0 0,141 37 0 0 0,417 64 126 0 0,-575-125-129 0 0,366 45 236 0 0,-272-42-203 0 0,271 10 99 0 0,771-91 641 0 0,-395-62-144 0 0,-593 75-435 0 0,289-109 1 0 0,-104-16 141 0 0,-157 62-205 0 0,-240 110-169 0 0,94-38 194 0 0,188-110 0 0 0,-193 88-26 0 0,-2-5 1 0 0,-4-4 0 0 0,-3-4 0 0 0,118-129 0 0 0,-196 190-134 0 0,0 0 1 0 0,-1-1-1 0 0,-1 0 0 0 0,17-36 1 0 0,-26 47-29 0 0,-1 0 0 0 0,0 0 0 0 0,0 0 0 0 0,-1 0 0 0 0,0 0 0 0 0,0 0 1 0 0,-1 0-1 0 0,0-1 0 0 0,-1 1 0 0 0,0-1 0 0 0,0 1 0 0 0,0 0 0 0 0,-1-1 1 0 0,-1 1-1 0 0,1 0 0 0 0,-5-12 0 0 0,-9-14 47 0 0,-1 1 0 0 0,-1 1 0 0 0,-2 0 0 0 0,-2 1 0 0 0,0 1 0 0 0,-29-29 0 0 0,-165-153 246 0 0,159 162-172 0 0,-17-11-8 0 0,-2 4 0 0 0,-122-69 0 0 0,-36-27 140 0 0,169 105-200 0 0,7 4 4 0 0,-73-41 1 0 0,42 36 19 0 0,-3 4 0 0 0,-128-44 0 0 0,152 67-45 0 0,0 4 0 0 0,-2 2 0 0 0,0 3-1 0 0,-94-4 1 0 0,51 15 0 0 0,1 4-1 0 0,0 6 1 0 0,1 4-1 0 0,-202 50 1 0 0,93 1 26 0 0,-293 126 1 0 0,279-90-37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8:41.6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1 863 4008 0 0,'43'-28'829'0'0,"2"3"1"0"0,1 2 0 0 0,1 2-1 0 0,67-22 1 0 0,-1 1-680 0 0,-72 23 336 0 0,55-35-1 0 0,-12 6 11 0 0,-33 21-353 0 0,1 2-1 0 0,1 3 1 0 0,59-17 0 0 0,80-24-23 0 0,-54 15-52 0 0,-61 24-40 0 0,45-14 41 0 0,146-27 0 0 0,-111 37-8 0 0,244-31 58 0 0,132 4-41 0 0,-445 45-66 0 0,145-8 8 0 0,-16 1-40 0 0,49-4-240 0 0,451 22 0 0 0,-505 19 52 0 0,-53-3 89 0 0,-60-6 19 0 0,-2 4 0 0 0,0 4-1 0 0,-1 5 1 0 0,-2 4 0 0 0,182 79 0 0 0,83 82-156 0 0,-310-160 220 0 0,61 41-38 0 0,85 66-34 0 0,-104-70 54 0 0,-57-43 44 0 0,-2 0 0 0 0,0 2 0 0 0,-2 2 0 0 0,33 36 0 0 0,-56-53 10 0 0,-1-1 0 0 0,0 2-1 0 0,0-1 1 0 0,-1 0 0 0 0,0 1-1 0 0,-1 0 1 0 0,-1 0 0 0 0,0 1-1 0 0,0-1 1 0 0,-1 0 0 0 0,0 1-1 0 0,0 23 1 0 0,-2-10 0 0 0,-2 1-1 0 0,0-1 1 0 0,-1 0-1 0 0,-13 46 1 0 0,8-44 9 0 0,-1-1 1 0 0,0 0 0 0 0,-2-1 0 0 0,-1 0-1 0 0,-2-1 1 0 0,-15 23 0 0 0,17-31-3 0 0,-1 0 1 0 0,0-1 0 0 0,-1-1-1 0 0,0 0 1 0 0,-1-1-1 0 0,-1-1 1 0 0,0 0 0 0 0,-1-1-1 0 0,-20 9 1 0 0,-103 48 91 0 0,-76 41 83 0 0,136-67-110 0 0,-107 40 1 0 0,-92 17 76 0 0,82-31-56 0 0,-129 42 5 0 0,137-51-56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8:45.0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981 189 2808 0 0,'9'-26'126'0'0,"-5"16"238"0"0,0-1 1 0 0,-1 0-1 0 0,0 0 0 0 0,-1-1 1 0 0,2-16-1 0 0,-2 0-97 0 0,-1 24-184 0 0,0 0 0 0 0,-1 0-1 0 0,1-1 1 0 0,-1 1 0 0 0,0 0 0 0 0,-1 0-1 0 0,1 0 1 0 0,-1 0 0 0 0,1 0-1 0 0,-3-5 1 0 0,3 8 189 0 0,-2 1-231 0 0,1 1 1 0 0,-1-1-1 0 0,0 0 0 0 0,1 1 1 0 0,-1 0-1 0 0,1-1 0 0 0,-1 1 1 0 0,1 0-1 0 0,-1 0 0 0 0,1 0 1 0 0,0 0-1 0 0,-3 1 0 0 0,-212 162 930 0 0,159-123-806 0 0,31-24-58 0 0,-45 22 0 0 0,22-14-17 0 0,-124 58 137 0 0,124-62-162 0 0,-6 5 12 0 0,-66 26 98 0 0,119-51-168 0 0,-1 0 0 0 0,0 0 0 0 0,1-1 0 0 0,-1 1 0 0 0,0-1 0 0 0,0 0 0 0 0,1 0 0 0 0,-1 0 0 0 0,0 0 0 0 0,0 0 0 0 0,1-1 0 0 0,-1 1 0 0 0,0-1 0 0 0,1 1 0 0 0,-1-1 0 0 0,-3-2 0 0 0,-3 4 44 0 0,9-1-48 0 0,0 1 0 0 0,-1-1 1 0 0,1 0-1 0 0,0 0 0 0 0,0 0 0 0 0,-1 0 0 0 0,1 0 0 0 0,0 1 0 0 0,0-1 0 0 0,-1 0 0 0 0,1 0 0 0 0,0 0 0 0 0,-1 0 0 0 0,1 0 1 0 0,0 0-1 0 0,0 0 0 0 0,-1 0 0 0 0,1 0 0 0 0,0 0 0 0 0,-1 0 0 0 0,1 0 0 0 0,0 0 0 0 0,-1 0 0 0 0,1 0 0 0 0,0-1 0 0 0,0 1 0 0 0,-1 0 1 0 0,1 0-1 0 0,0 0 0 0 0,0 0 0 0 0,-1 0 0 0 0,1-1 0 0 0,0 1 0 0 0,0 0 0 0 0,-1 0 0 0 0,1 0 0 0 0,0-1 0 0 0,0 1 0 0 0,0 0 0 0 0,0 0 1 0 0,-1-1-1 0 0,1 1 0 0 0,0 0 0 0 0,0 0 0 0 0,0-1 0 0 0,0 0 0 0 0,0 2 9 0 0,0-1 0 0 0,0 0 0 0 0,0 1 0 0 0,0-1 0 0 0,0 0 0 0 0,0 0 0 0 0,0 1 0 0 0,0-1 0 0 0,0 0 0 0 0,0 1 0 0 0,0-1 0 0 0,-1 0 1 0 0,1 0-1 0 0,0 1 0 0 0,0-1 0 0 0,0 0 0 0 0,0 0 0 0 0,0 1 0 0 0,-1-1 0 0 0,1 0 0 0 0,0 0 0 0 0,0 1 0 0 0,0-1 0 0 0,-1 0 0 0 0,1 0 0 0 0,0 0 0 0 0,0 0 0 0 0,-1 1 0 0 0,1-1 0 0 0,0 0 0 0 0,0 0 0 0 0,-1 0 0 0 0,1 0 0 0 0,0 0 0 0 0,0 0 0 0 0,-1 0 0 0 0,1 0 0 0 0,0 0 1 0 0,-1 0-1 0 0,1 0 0 0 0,0 0 0 0 0,0 0 0 0 0,-1 0 0 0 0,1 0 0 0 0,0 0 0 0 0,-1 0 0 0 0,1 0 0 0 0,0 0 0 0 0,0 0 0 0 0,-1 0 0 0 0,1 0 0 0 0,0 0 0 0 0,0-1 0 0 0,-1 1 0 0 0,1 0 0 0 0,0 0 0 0 0,0 0 0 0 0,-1-1 0 0 0,1 1 0 0 0,0 0 0 0 0,0 0 0 0 0,0 0 0 0 0,0-1 0 0 0,-1 1 0 0 0,1 0 1 0 0,0 0-1 0 0,0-1 0 0 0,0 1 0 0 0,0-1 0 0 0,-7 56 142 0 0,1-12-62 0 0,-1 45 0 0 0,4-22 282 0 0,-3-1-1 0 0,-2 0 0 0 0,-34 121 1 0 0,40-179-336 0 0,0-1 0 0 0,0 1 0 0 0,1-1 0 0 0,0 1 0 0 0,0-1 0 0 0,1 1 0 0 0,0 0 0 0 0,0-1 0 0 0,0 1 1 0 0,1 0-1 0 0,0-1 0 0 0,0 1 0 0 0,3 7 0 0 0,3 8 87 0 0,-6-18-81 0 0,0 0-1 0 0,0 1 1 0 0,1-1-1 0 0,0 0 1 0 0,0 0-1 0 0,0 1 1 0 0,4 4-1 0 0,9 16 89 0 0,-14-21-118 0 0,1-1 0 0 0,-1 0 0 0 0,1 0 0 0 0,0 0 0 0 0,0 0 0 0 0,1 0 0 0 0,-1 0 0 0 0,0-1 0 0 0,1 1 0 0 0,0-1 0 0 0,3 3 0 0 0,11 6 44 0 0,-1-2-1 0 0,2 0 0 0 0,0-1 1 0 0,0 0-1 0 0,0-2 0 0 0,1 0 1 0 0,0-1-1 0 0,0-1 0 0 0,0 0 1 0 0,20 0-1 0 0,35 2 96 0 0,-1 3 1 0 0,0 4-1 0 0,-1 3 0 0 0,77 26 1 0 0,-125-32-110 0 0,0 1 1 0 0,-1 1 0 0 0,0 1-1 0 0,-1 1 1 0 0,-1 0 0 0 0,0 2-1 0 0,-1 1 1 0 0,-1 0 0 0 0,-1 1-1 0 0,0 2 1 0 0,21 28 0 0 0,-36-41-35 0 0,0-1 0 0 0,0 0 0 0 0,-1 1 0 0 0,1 0 1 0 0,-1-1-1 0 0,-1 1 0 0 0,0 0 0 0 0,0 0 0 0 0,0 0 1 0 0,-1 0-1 0 0,1 0 0 0 0,-2 0 0 0 0,1 0 0 0 0,-1 0 1 0 0,0 0-1 0 0,-4 11 0 0 0,1-4 2 0 0,0 0 0 0 0,-1 0 0 0 0,-1-1 0 0 0,0 1 0 0 0,-1-1 0 0 0,-1-1 0 0 0,-9 14 0 0 0,-183 223 109 0 0,177-222-108 0 0,-2-1 0 0 0,0-1 0 0 0,-1-1 0 0 0,-2-2 0 0 0,0 0 0 0 0,-2-2 0 0 0,0-1 0 0 0,-1-1 0 0 0,-38 15 0 0 0,24-11 9 0 0,23-11-11 0 0,0-1 0 0 0,-27 9 1 0 0,23-10-4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5:18.4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0 152 7736 0 0,'0'0'96'0'0,"23"-28"16"0"0,-17 17-16 0 0,3-1 8 0 0,8-3-40 0 0,1-1 0 0 0,-4 2 0 0 0,1-2 8 0 0,-1 5 120 0 0,-4 6-8 0 0,-2-1 8 0 0,0-3 0 0 0,3 4-96 0 0,-2 1 0 0 0,-5 4 0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8:45.4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279 178 10344 0 0,'0'0'129'0'0,"-5"-3"6"0"0,-1-1-99 0 0,-22-13 163 0 0,27 16-180 0 0,-1 0-1 0 0,1 0 1 0 0,-1 1-1 0 0,1-1 1 0 0,-1 1 0 0 0,1-1-1 0 0,-1 1 1 0 0,1 0 0 0 0,-1-1-1 0 0,0 1 1 0 0,1 0 0 0 0,-1 0-1 0 0,1 0 1 0 0,-1 0-1 0 0,0 0 1 0 0,1 1 0 0 0,-1-1-1 0 0,-2 1 1 0 0,-6 6 40 0 0,-1 0 1 0 0,1 1-1 0 0,0 0 0 0 0,1 1 0 0 0,0 0 1 0 0,1 0-1 0 0,-1 1 0 0 0,2 0 0 0 0,-1 0 1 0 0,1 1-1 0 0,1 0 0 0 0,-9 21 1 0 0,-3 12 3 0 0,3 0 1 0 0,-10 48-1 0 0,22-82-35 0 0,-5 24 34 0 0,1 0-1 0 0,2 0 1 0 0,1 0 0 0 0,1 1-1 0 0,3 0 1 0 0,4 46-1 0 0,-2-62-38 0 0,1 0-1 0 0,0-1 1 0 0,2 1 0 0 0,0-1-1 0 0,1 0 1 0 0,1 0-1 0 0,1-1 1 0 0,0 0-1 0 0,1 0 1 0 0,1-1-1 0 0,1 0 1 0 0,0-1-1 0 0,14 14 1 0 0,-19-22-9 0 0,1-1 0 0 0,0 1 0 0 0,1-2-1 0 0,-1 1 1 0 0,1-1 0 0 0,13 7 0 0 0,-18-11-9 0 0,0 1 0 0 0,1-1 0 0 0,-1 0 0 0 0,1 0 1 0 0,-1 0-1 0 0,1 0 0 0 0,-1-1 0 0 0,1 1 0 0 0,-1-1 0 0 0,1 0 0 0 0,0 0 0 0 0,-1 0 0 0 0,1-1 0 0 0,-1 1 0 0 0,1-1 1 0 0,-1 0-1 0 0,1 0 0 0 0,-1 0 0 0 0,1 0 0 0 0,3-3 0 0 0,5-3 6 0 0,-1-1 0 0 0,0-1 0 0 0,-1 0 0 0 0,0 0 0 0 0,18-22 0 0 0,41-62 19 0 0,-37 48-17 0 0,44-61 18 0 0,64-119 0 0 0,-109 168-28 0 0,-2-2-1 0 0,-4-1 1 0 0,-2-1-1 0 0,17-67 1 0 0,-38 117-2 0 0,2-3 0 0 0,-1 1 1 0 0,0-1 0 0 0,-1 1-1 0 0,0-18 1 0 0,-2 28-2 0 0,0 0 0 0 0,0 0 1 0 0,-1 0-1 0 0,1 1 0 0 0,0-1 0 0 0,-1 0 0 0 0,0 0 1 0 0,1 1-1 0 0,-1-1 0 0 0,0 1 0 0 0,-1-1 0 0 0,1 1 1 0 0,0-1-1 0 0,-1 1 0 0 0,1-1 0 0 0,-1 1 0 0 0,0 0 1 0 0,0 0-1 0 0,0 0 0 0 0,0 0 0 0 0,0 0 0 0 0,0 1 1 0 0,0-1-1 0 0,-1 1 0 0 0,1-1 0 0 0,-1 1 0 0 0,-3-2 1 0 0,3 2-1 0 0,0 1 0 0 0,0-1 0 0 0,0 1 1 0 0,0 0-1 0 0,0 0 0 0 0,-1 0 0 0 0,1 0 0 0 0,0 1 1 0 0,0-1-1 0 0,0 1 0 0 0,0 0 0 0 0,0 0 1 0 0,-4 2-1 0 0,-41 21 4 0 0,36-18-3 0 0,-43 27-1 0 0,-5 8 0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9:05.6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7 6128 0 0,'0'0'177'0'0,"-5"-1"-84"0"0,1 0 190 0 0,-12-3-751 0 0,16 4 525 0 0,-1 0 1 0 0,1 0-1 0 0,0 0 1 0 0,0 0-1 0 0,0 0 1 0 0,0 0-1 0 0,0 0 1 0 0,0-1-1 0 0,-1 1 1 0 0,1 0-1 0 0,0 0 1 0 0,0 0-1 0 0,0 0 0 0 0,0 0 1 0 0,-1 0-1 0 0,1 0 1 0 0,0 0-1 0 0,0 0 1 0 0,0 0-1 0 0,0 0 1 0 0,-1 0-1 0 0,1 0 1 0 0,0 0-1 0 0,0 0 1 0 0,0 0-1 0 0,0 0 0 0 0,-1 0 1 0 0,1 0-1 0 0,0 0 1 0 0,0 0-1 0 0,0 1 1 0 0,0-1-1 0 0,0 0 1 0 0,-1 0-1 0 0,1 0 1 0 0,0 0-1 0 0,0 0 1 0 0,0 0-1 0 0,0 0 0 0 0,0 1 1 0 0,0-1-1 0 0,0 0 1 0 0,-1 0-1 0 0,1 0 1 0 0,0 0-1 0 0,0 0 1 0 0,0 1-1 0 0,0-1 1 0 0,0 0-1 0 0,0 0 1 0 0,0 0-1 0 0,0 0 0 0 0,0 1 1 0 0,0-1-1 0 0,0 0 1 0 0,0 0-1 0 0,0 0 1 0 0,0 0-1 0 0,0 1 1 0 0,0-1-1 0 0,0 0 1 0 0,0 0-1 0 0,1 2-28 0 0,0-1-1 0 0,0 0 1 0 0,0 0 0 0 0,0 0-1 0 0,0 0 1 0 0,0 0 0 0 0,0 0-1 0 0,1 0 1 0 0,-1 0 0 0 0,0 0-1 0 0,1 0 1 0 0,-1-1 0 0 0,0 1-1 0 0,1-1 1 0 0,-1 1 0 0 0,1-1-1 0 0,2 1 1 0 0,18 8 166 0 0,121 103 378 0 0,-111-86-402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9:06.0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89 7736 0 0,'-4'-6'126'0'0,"-1"-2"-34"0"0,-1-2-1 0 0,1 1 1 0 0,1 0-1 0 0,-4-12 1 0 0,2 9 6 0 0,6 12-63 0 0,0-1 0 0 0,-1 1 0 0 0,1 0 1 0 0,0 0-1 0 0,0-1 0 0 0,-1 1 0 0 0,1 0 0 0 0,0 0 0 0 0,0-1 1 0 0,0 1-1 0 0,0 0 0 0 0,0 0 0 0 0,-1-1 0 0 0,1 1 0 0 0,0 0 1 0 0,0-1-1 0 0,0 1 0 0 0,0 0 0 0 0,0-1 0 0 0,0 1 0 0 0,0 0 1 0 0,0-1-1 0 0,0 1 0 0 0,0 0 0 0 0,0 0 0 0 0,0-1 0 0 0,0 1 1 0 0,1 0-1 0 0,-1-1 0 0 0,0 1 0 0 0,0 0 0 0 0,0-1 0 0 0,0 1 0 0 0,0 0 1 0 0,1 0-1 0 0,-1-1 0 0 0,0 1 0 0 0,0 0 0 0 0,0 0 0 0 0,1 0 1 0 0,-1-1-1 0 0,0 1 0 0 0,0 0 0 0 0,1 0 0 0 0,-1 0 0 0 0,0 0 1 0 0,0-1-1 0 0,1 1 0 0 0,-1 0 0 0 0,0 0 0 0 0,1 0 0 0 0,-1 0 1 0 0,0 0-1 0 0,1 0 0 0 0,-1 0 0 0 0,0 0 0 0 0,1 0 0 0 0,-1 0 1 0 0,1 0-1 0 0,0 0-17 0 0,0 0 1 0 0,0 0 0 0 0,0 0 0 0 0,0 0 0 0 0,0 0 0 0 0,0 0-1 0 0,0 0 1 0 0,0 1 0 0 0,0-1 0 0 0,0 0 0 0 0,0 1-1 0 0,0-1 1 0 0,0 1 0 0 0,0-1 0 0 0,0 1 0 0 0,0-1 0 0 0,-1 1-1 0 0,1 0 1 0 0,0-1 0 0 0,0 1 0 0 0,1 1 0 0 0,20 24 41 0 0,-9-10-32 0 0,-7-10-21 0 0,88 87 138 0 0,-54-56-46 0 0,-29-25-51 0 0,1-1 0 0 0,0-1 1 0 0,1 0-1 0 0,25 15 0 0 0,-29-20-26 0 0,-3-1-10 0 0,0-1 0 0 0,0 0 0 0 0,1 0 0 0 0,-1-1 1 0 0,1 0-1 0 0,11 3 0 0 0,4-4 15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9:06.4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9344 0 0,'0'0'2856'0'0,"5"3"-2774"0"0,1 2-60 0 0,-3-3-9 0 0,1 1 1 0 0,0 0 0 0 0,0-1-1 0 0,1 0 1 0 0,-1 0 0 0 0,7 2 0 0 0,3 0 42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9:06.8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9744 0 0,'0'0'968'0'0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9:07.1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1060 9144 0 0,'0'0'0'0'0,"31"11"0"0"0,-17-7 80 0 0,-3-4 0 0 0,-3 0 0 0 0,1 0 16 0 0,0 0-48 0 0,0 0 8 0 0,-2-4 0 0 0</inkml:trace>
  <inkml:trace contextRef="#ctx0" brushRef="#br0" timeOffset="1">987 77 9536 0 0,'0'0'0'0'0,"36"-5"0"0"0,-4 10 80 0 0,0 4 8 0 0,-2-4-8 0 0,2-5 8 0 0,-6 4-32 0 0,-8 1-8 0 0,-4-6 8 0 0,2-8 0 0 0,-3 0 88 0 0,-4-4 0 0 0,1-1 0 0 0,8 9 0 0 0,0-6-64 0 0,-2-7 0 0 0,2-2 0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9:07.5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1165 9440 0 0,'0'0'0'0'0,"37"0"0"0"0,-13 0 136 0 0,-8 0 0 0 0,0-4 0 0 0</inkml:trace>
  <inkml:trace contextRef="#ctx0" brushRef="#br0" timeOffset="1">1255 94 9848 0 0,'0'0'0'0'0,"43"-38"0"0"0,-11 20 120 0 0,-4 9 16 0 0,1 4 0 0 0,3 2 0 0 0,0 1-64 0 0,0-2 8 0 0,1 8-8 0 0,12 1 8 0 0,-3 0 128 0 0,8-10 8 0 0,4-18 0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9:12.3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863 113 4616 0 0,'-6'-4'296'0'0,"-96"-81"1130"0"0,98 82-1295 0 0,0 1 0 0 0,0-1-1 0 0,0 1 1 0 0,-1 0-1 0 0,1 0 1 0 0,-1 0-1 0 0,1 1 1 0 0,-1 0-1 0 0,1-1 1 0 0,-1 2-1 0 0,-5-2 1 0 0,-3 1-32 0 0,1 0 0 0 0,-1 1 0 0 0,-14 1 0 0 0,4 3 1 0 0,0 1 0 0 0,0 1-1 0 0,0 0 1 0 0,0 2 0 0 0,1 1-1 0 0,0 0 1 0 0,1 2 0 0 0,0 0 0 0 0,1 2-1 0 0,-20 15 1 0 0,16-9-17 0 0,0 1-1 0 0,1 1 1 0 0,1 1-1 0 0,1 1 1 0 0,1 1-1 0 0,1 1 1 0 0,-20 35-1 0 0,4 2 26 0 0,3 2 0 0 0,-35 99 0 0 0,56-130-80 0 0,2 0 0 0 0,1 0 0 0 0,1 1 0 0 0,2 0-1 0 0,2 0 1 0 0,1 1 0 0 0,3 42 0 0 0,0-71-20 0 0,2 41 109 0 0,17 79-1 0 0,-16-111-93 0 0,1 0 0 0 0,0 0-1 0 0,0-1 1 0 0,2 0 0 0 0,0 0-1 0 0,0-1 1 0 0,1 1 0 0 0,1-2-1 0 0,12 16 1 0 0,-10-18 5 0 0,0 1 0 0 0,1-1 1 0 0,0-1-1 0 0,0 0 0 0 0,1 0 0 0 0,0-2 0 0 0,1 1 0 0 0,-1-2 1 0 0,1 0-1 0 0,1 0 0 0 0,-1-1 0 0 0,1-1 0 0 0,19 3 1 0 0,3-2 16 0 0,0-1 1 0 0,0-2-1 0 0,0-2 1 0 0,49-5 0 0 0,-61 2-16 0 0,-1-1 0 0 0,0-2 1 0 0,27-8-1 0 0,2-5 33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9:13.1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331 359 11856 0 0,'4'5'304'0'0,"2"0"-247"0"0,-3-2 13 0 0,-1-1 0 0 0,1 0 0 0 0,0 1-1 0 0,-1 0 1 0 0,0 0 0 0 0,1-1 0 0 0,-1 1 0 0 0,0 1-1 0 0,-1-1 1 0 0,1 0 0 0 0,0 0 0 0 0,-1 1-1 0 0,2 5 1 0 0,-3 12 118 0 0,1-6 76 0 0,-2 0 0 0 0,0 0 0 0 0,-4 23 0 0 0,3-22-40 0 0,0 1-1 0 0,0 0 0 0 0,3 31 1 0 0,-3 28 34 0 0,-37 437 746 0 0,35-469-927 0 0,-12 55-1 0 0,1-14 46 0 0,15-81-110 0 0,-1 0-1 0 0,0 0 1 0 0,0 1 0 0 0,-1-1 0 0 0,1 0 0 0 0,-1 0-1 0 0,0-1 1 0 0,0 1 0 0 0,0 0 0 0 0,0 0 0 0 0,-1-1 0 0 0,1 0-1 0 0,-6 5 1 0 0,7-8-5 0 0,0 0 1 0 0,-1 0-1 0 0,1 1 0 0 0,0-2 0 0 0,0 1 0 0 0,-1 0 0 0 0,1 0 1 0 0,0 0-1 0 0,-1-1 0 0 0,1 1 0 0 0,0 0 0 0 0,0-1 1 0 0,0 1-1 0 0,-1-1 0 0 0,1 0 0 0 0,-2-1 0 0 0,-21-12 32 0 0,12 5-31 0 0,1 0-1 0 0,0-1 1 0 0,1 0-1 0 0,0-1 1 0 0,1 0-1 0 0,0-1 0 0 0,0 1 1 0 0,1-2-1 0 0,1 1 1 0 0,0-1-1 0 0,-8-22 1 0 0,-1-10 11 0 0,3-1 1 0 0,-9-58 0 0 0,2 10 3 0 0,13 60-14 0 0,2 0 0 0 0,1-1-1 0 0,1 1 1 0 0,2-1 0 0 0,2 1-1 0 0,10-68 1 0 0,3 25 24 0 0,49-145 0 0 0,-53 195-20 0 0,1 0-1 0 0,1 0 1 0 0,21-34-1 0 0,-23 47-4 0 0,0-1 0 0 0,0 2-1 0 0,1-1 1 0 0,1 1 0 0 0,1 1-1 0 0,25-20 1 0 0,-35 30-7 0 0,8-7 8 0 0,1 1 0 0 0,0 0 0 0 0,1 1 0 0 0,19-8 0 0 0,-27 13-6 0 0,0 1 0 0 0,0 0 0 0 0,0 0 0 0 0,0 0 0 0 0,0 0 0 0 0,0 1 0 0 0,0 0 0 0 0,0 0 0 0 0,0 1 0 0 0,0-1 0 0 0,0 1 0 0 0,0 0 0 0 0,0 0 0 0 0,0 1 0 0 0,-1-1 0 0 0,8 5 0 0 0,-3-3 2 0 0,-1 1 0 0 0,1 1 0 0 0,-1-1 0 0 0,0 1 0 0 0,0 1 0 0 0,-1-1 0 0 0,1 2 0 0 0,-1-1 0 0 0,-1 1 0 0 0,1 0 0 0 0,-1 0 0 0 0,0 0 0 0 0,-1 1 0 0 0,9 16 0 0 0,-3 0 4 0 0,0 1-1 0 0,-2 0 1 0 0,-1 0 0 0 0,6 33-1 0 0,11 109 30 0 0,-12-68-11 0 0,3 22-4 0 0,15 79 50 0 0,-9-42 31 0 0,-21-150-100 0 0,1 21 79 0 0,-3-23-30 0 0,-5-14-16 0 0,-5-18-21 0 0,1 0-1 0 0,1 0 0 0 0,2-1 0 0 0,0 0 0 0 0,2-1 1 0 0,-4-49-1 0 0,8 35-2 0 0,2 1 1 0 0,2-1 0 0 0,16-80 0 0 0,-3 45 6 0 0,47-188 21 0 0,-54 240-34 0 0,0 0-1 0 0,2 1 1 0 0,1 1-1 0 0,1 0 1 0 0,21-29-1 0 0,-23 38-1 0 0,0 0-1 0 0,0 1 1 0 0,2 1 0 0 0,-1 0 0 0 0,2 0-1 0 0,-1 2 1 0 0,2-1 0 0 0,26-13-1 0 0,-24 15 1 0 0,-5 2 1 0 0,1 1-1 0 0,0 1 0 0 0,0 0 0 0 0,22-6 1 0 0,-30 11-5 0 0,1-1 1 0 0,-1 1-1 0 0,0 0 1 0 0,0 0-1 0 0,0 0 0 0 0,0 1 1 0 0,0-1-1 0 0,0 1 1 0 0,0 0-1 0 0,0 1 1 0 0,0-1-1 0 0,-1 1 1 0 0,1 0-1 0 0,0 1 1 0 0,-1-1-1 0 0,8 6 0 0 0,0 1 1 0 0,0 1 0 0 0,0 1 0 0 0,-1 0 0 0 0,-1 0-1 0 0,0 1 1 0 0,-1 0 0 0 0,0 1 0 0 0,-1 0-1 0 0,0 0 1 0 0,-1 1 0 0 0,0 0 0 0 0,-1 0 0 0 0,7 29-1 0 0,0 12 1 0 0,-3 0 1 0 0,5 87-1 0 0,-5-39 1 0 0,13 236 15 0 0,-14-161-8 0 0,-8-162-9 0 0,-1-1-1 0 0,-2 27 0 0 0,-4-10 0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9:13.4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11256 0 0,'8'5'22'0'0,"-5"-2"11"0"0,0-1 0 0 0,0 0 0 0 0,0-1 0 0 0,0 1 0 0 0,0 0 0 0 0,0-1 0 0 0,1 0-1 0 0,-1 1 1 0 0,1-2 0 0 0,-1 1 0 0 0,5 1 0 0 0,-5-1 13 0 0,0 0-1 0 0,-1 0 1 0 0,1 0-1 0 0,-1 0 1 0 0,1 1-1 0 0,-1-1 1 0 0,0 1-1 0 0,1 0 1 0 0,-1 0-1 0 0,0 0 1 0 0,0 0 0 0 0,0 0-1 0 0,-1 0 1 0 0,1 0-1 0 0,2 4 1 0 0,11 11 102 0 0,-9-11-50 0 0,1 0 1 0 0,-1 0-1 0 0,0 1 0 0 0,0 0 0 0 0,-1 0 0 0 0,0 1 1 0 0,0 0-1 0 0,-1-1 0 0 0,6 15 0 0 0,-5-5 13 0 0,0 1-1 0 0,-1 0 1 0 0,3 34-1 0 0,-4 12 6 0 0,-3 1-1 0 0,-3 0 1 0 0,-3-1-1 0 0,-18 88 1 0 0,-25 43 59 0 0,27-120-81 0 0,-12 87 0 0 0,30-136-71 0 0,2 0 1 0 0,1 0-1 0 0,0 0 1 0 0,2 0-1 0 0,1 0 0 0 0,2 0 1 0 0,8 35-1 0 0,-11-56-18 0 0,1 1-1 0 0,0 0 0 0 0,0-1 0 0 0,0 1 1 0 0,1-1-1 0 0,0 1 0 0 0,0-1 1 0 0,0 0-1 0 0,1 0 0 0 0,-1-1 1 0 0,1 1-1 0 0,0-1 0 0 0,1 0 1 0 0,-1 0-1 0 0,1 0 0 0 0,-1 0 1 0 0,1-1-1 0 0,0 0 0 0 0,1 0 0 0 0,-1 0 1 0 0,1-1-1 0 0,-1 1 0 0 0,1-1 1 0 0,-1-1-1 0 0,1 1 0 0 0,0-1 1 0 0,0 0-1 0 0,0 0 0 0 0,0-1 1 0 0,0 0-1 0 0,0 0 0 0 0,0 0 1 0 0,6-2-1 0 0,13-3 6 0 0,-1 0 1 0 0,0-2-1 0 0,0-1 1 0 0,32-16-1 0 0,10-3 7 0 0,23-5-8 0 0,37-13 12 0 0,-1-5 1 0 0,125-71 0 0 0,-169 70-22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5:18.8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1 585 6520 0 0,'0'0'216'0'0,"33"0"-104"0"0,-20 0 0 0 0,-3 0-48 0 0,-1 0 8 0 0,-7 0-8 0 0,2 0 8 0 0,1 0 64 0 0,2 0 8 0 0,-2 0-8 0 0</inkml:trace>
  <inkml:trace contextRef="#ctx0" brushRef="#br0" timeOffset="1">576 67 8336 0 0,'0'0'0'0'0,"32"-15"0"0"0,-3 6 48 0 0,-1 4-8 0 0,-1 5 8 0 0,0-3-8 0 0,-4 3-8 0 0,-9 0 0 0 0,-3-6 8 0 0,6 1-8 0 0,-2-2 48 0 0,-6 7 0 0 0,-4 0 8 0 0,4-6 0 0 0,0 4-32 0 0,-4-1-8 0 0,-1-2 8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50:54.0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3912 0 0,'0'0'304'0'0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57:03.1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88 3312 0 0,'0'0'472'0'0,"5"4"-400"0"0,4 4-43 0 0,1 0 19 0 0,0 1 1 0 0,1-2-1 0 0,15 9 0 0 0,-22-14-41 0 0,1 0 1 0 0,-1 0-1 0 0,0-1 0 0 0,0 1 1 0 0,1-1-1 0 0,-1 0 1 0 0,0-1-1 0 0,1 1 1 0 0,-1-1-1 0 0,1 1 0 0 0,-1-2 1 0 0,1 1-1 0 0,-1 0 1 0 0,8-2-1 0 0,33-17 55 0 0,-21 8-1 0 0,-22 10-55 0 0,0-1-1 0 0,-1 1 1 0 0,1-1 0 0 0,0 1 0 0 0,-1-1-1 0 0,1 0 1 0 0,-1 0 0 0 0,0 0 0 0 0,1 0-1 0 0,-1 0 1 0 0,0 0 0 0 0,1-3 0 0 0,-2 4 5 0 0,1 0 0 0 0,-1-1 0 0 0,1 1 1 0 0,-1 0-1 0 0,1 0 0 0 0,0 0 0 0 0,-1 0 1 0 0,1 0-1 0 0,0-1 0 0 0,0 1 0 0 0,0 1 0 0 0,0-1 1 0 0,0 0-1 0 0,0 0 0 0 0,0 0 0 0 0,0 0 0 0 0,0 1 1 0 0,2-2-1 0 0,-3 1 15 0 0,0 0 0 0 0,1 0 0 0 0,-1 0-1 0 0,0 0 1 0 0,0 0 0 0 0,0 0 0 0 0,0 0 0 0 0,-1 0 0 0 0,1 0 0 0 0,0 0 0 0 0,0 0 0 0 0,-1 0-1 0 0,1 0 1 0 0,0 0 0 0 0,-1 0 0 0 0,1 0 0 0 0,-1 1 0 0 0,0-2 0 0 0,-64-27 165 0 0,51 22-135 0 0,7 3-36 0 0,1 1 0 0 0,-1 0 0 0 0,0 1 0 0 0,-15-4 0 0 0,19 6 9 0 0,0-1 1 0 0,-1 1-1 0 0,1 0 0 0 0,0 1 1 0 0,-1-1-1 0 0,1 1 0 0 0,0-1 0 0 0,0 1 1 0 0,0 0-1 0 0,-1 0 0 0 0,1 0 1 0 0,0 1-1 0 0,0-1 0 0 0,-5 4 0 0 0,7-4-14 0 0,0 0 0 0 0,-1-1 0 0 0,1 1 0 0 0,0 0 0 0 0,0 0 0 0 0,-1 0-1 0 0,1 0 1 0 0,0 0 0 0 0,0 0 0 0 0,0 1 0 0 0,0-1 0 0 0,1 0-1 0 0,-1 1 1 0 0,0-1 0 0 0,0 0 0 0 0,1 1 0 0 0,-1-1 0 0 0,0 3 0 0 0,5 29 338 0 0,-2-24-265 0 0,-1-6-12 0 0,0 0-1 0 0,1 0 0 0 0,-1 1 1 0 0,0-1-1 0 0,1 0 0 0 0,0 0 1 0 0,-1-1-1 0 0,1 1 0 0 0,1 0 1 0 0,-1 0-1 0 0,0-1 0 0 0,0 0 1 0 0,1 1-1 0 0,0-1 0 0 0,-1 0 1 0 0,1 0-1 0 0,0 0 0 0 0,0 0 1 0 0,0-1-1 0 0,0 1 0 0 0,0-1 1 0 0,0 0-1 0 0,1 0 0 0 0,-1 0 1 0 0,5 0-1 0 0,-7-4 52 0 0,0 0 0 0 0,-1 0 0 0 0,1 0 0 0 0,-1-1 0 0 0,1 1 1 0 0,-1 0-1 0 0,0-1 0 0 0,0 1 0 0 0,-1-5 0 0 0,1 2 1 0 0,0-62 1288 0 0,-1 68-1393 0 0,1-1 0 0 0,-1 1 1 0 0,1 0-1 0 0,-1-1 0 0 0,0 1 1 0 0,1 0-1 0 0,-1 0 1 0 0,0-1-1 0 0,1 1 0 0 0,-1 0 1 0 0,0 0-1 0 0,1 0 0 0 0,-1 0 1 0 0,0 0-1 0 0,0 0 0 0 0,1 0 1 0 0,-1 0-1 0 0,0 0 0 0 0,1 0 1 0 0,-1 0-1 0 0,0 0 1 0 0,1 1-1 0 0,-1-1 0 0 0,0 0 1 0 0,1 0-1 0 0,-2 1 0 0 0,-19 7 228 0 0,20-6-235 0 0,0-1 1 0 0,1 1-1 0 0,-1-1 0 0 0,1 1 1 0 0,-1-1-1 0 0,1 1 0 0 0,-1-1 1 0 0,1 1-1 0 0,0 0 0 0 0,0-1 0 0 0,0 1 1 0 0,0 0-1 0 0,0-1 0 0 0,0 1 1 0 0,0-1-1 0 0,1 1 0 0 0,-1 0 1 0 0,0-1-1 0 0,1 1 0 0 0,0 1 1 0 0,0 0 7 0 0,3 11 48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55:17.9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160 3 7136 0 0,'-7'-1'688'0'0,"-1"0"-448"0"0,0 1 0 0 0,1-1 0 0 0,-1 2-1 0 0,0-1 1 0 0,0 1 0 0 0,1 0 0 0 0,-11 3 0 0 0,15-3-149 0 0,-1 0 0 0 0,1 0 0 0 0,-1 1 0 0 0,1-1 0 0 0,-1 1 0 0 0,1 0 0 0 0,0 0 0 0 0,0 0 0 0 0,0 1 0 0 0,0-1 0 0 0,1 1 0 0 0,-1 0 0 0 0,1-1 0 0 0,-1 1 0 0 0,1 0 0 0 0,0 0 0 0 0,0 1 0 0 0,0-1 0 0 0,0 0 0 0 0,-1 6 0 0 0,-4 18 150 0 0,2 1-1 0 0,0 0 0 0 0,2 0 1 0 0,1 0-1 0 0,4 55 0 0 0,-2-69-200 0 0,2 39 93 0 0,2 0 1 0 0,3 0-1 0 0,2-1 1 0 0,2 0-1 0 0,26 76 1 0 0,-33-117-113 0 0,1-1 0 0 0,0 0 1 0 0,0 1-1 0 0,1-2 0 0 0,1 1 1 0 0,-1-1-1 0 0,2 0 0 0 0,-1 0 0 0 0,1-1 1 0 0,0 0-1 0 0,1 0 0 0 0,0-1 1 0 0,0 0-1 0 0,0-1 0 0 0,1 0 0 0 0,0 0 1 0 0,0-1-1 0 0,1 0 0 0 0,-1-1 1 0 0,1 0-1 0 0,0-1 0 0 0,0 0 0 0 0,1-1 1 0 0,-1 0-1 0 0,0-1 0 0 0,15 0 1 0 0,7-2 15 0 0,0-2 1 0 0,34-6 0 0 0,-44 5-19 0 0,-12 2-10 0 0,0 0 0 0 0,1-1 1 0 0,-1-1-1 0 0,0 0 0 0 0,-1 0 1 0 0,13-7-1 0 0,15-12 18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55:21.3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6520 0 0,'0'0'0'0'0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59:17.0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141 41 2608 0 0,'-6'-2'17'0'0,"-53"-13"57"0"0,54 13 210 0 0,-1 0 0 0 0,1 0 0 0 0,0 0 0 0 0,0 1 0 0 0,-1 0 0 0 0,1 1 1 0 0,-1-1-1 0 0,-5 1 0 0 0,-8-8 1494 0 0,17 4-683 0 0,16 4-992 0 0,-6 2-75 0 0,0 0 1 0 0,-1 0-1 0 0,1 1 1 0 0,-1 0-1 0 0,1 0 1 0 0,-1 1-1 0 0,0 0 1 0 0,8 6-1 0 0,59 48 323 0 0,-50-38-238 0 0,56 55 106 0 0,16 11 114 0 0,50 24 235 0 0,-122-93-469 0 0,32 18 1 0 0,4 3 67 0 0,30 24 201 0 0,-84-59-339 0 0,-1-1 0 0 0,1 1 1 0 0,0-1-1 0 0,0 0 0 0 0,9 1 0 0 0,-10-2 8 0 0,0 1 1 0 0,0-1 0 0 0,0 1-1 0 0,0-1 1 0 0,0 2 0 0 0,0-1-1 0 0,-1 0 1 0 0,6 4 0 0 0,11 6 74 0 0,-15-11-56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34:16.6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208 1 8640 0 0,'0'0'681'0'0,"-5"4"-596"0"0,4-3-87 0 0,-4 4 70 0 0,0 0 0 0 0,1-1 0 0 0,-1 2 0 0 0,1-1 0 0 0,0 1 0 0 0,1-1 0 0 0,-1 1 0 0 0,1 0 0 0 0,0 0 0 0 0,-3 9 0 0 0,-16 78 634 0 0,8-36-337 0 0,-11 84 1 0 0,9 6 149 0 0,-14 177-102 0 0,8-60-235 0 0,3-68-44 0 0,11-57 4 0 0,15 224 0 0 0,6 33 52 0 0,2 35 71 0 0,11-40 53 0 0,-14-115-84 0 0,2 116 175 0 0,3 53 119 0 0,43 184 224 0 0,-51-520-571 0 0,25 302 407 0 0,-1-124-93 0 0,-26-245-429 0 0,38 242 477 0 0,-42-258-507 0 0,17 192 244 0 0,-15-113 21 0 0,35 200-1 0 0,-25-216-106 0 0,2 105 1 0 0,-5-43 28 0 0,18 354 448 0 0,-20-147-236 0 0,-8-331-392 0 0,22 144 128 0 0,-11-102-49 0 0,-4-1 0 0 0,2 103 0 0 0,-14 138 214 0 0,8-245-276 0 0,-3-45-26 0 0,0 0-1 0 0,-3 39 1 0 0,0-49-23 0 0,-5 50 79 0 0,0 66 0 0 0,5-76-41 0 0,0-35-27 0 0,0 0 1 0 0,1 0 0 0 0,3 20 0 0 0,-2-25-5 0 0,0 0 1 0 0,-1 0 0 0 0,0 0-1 0 0,-1 1 1 0 0,-2 12-1 0 0,1-12 3 0 0,1-1-1 0 0,0 1 0 0 0,0 0 0 0 0,2 12 0 0 0,-4-6 19 0 0,2-16-32 0 0,1 1 1 0 0,-1 0-1 0 0,1-1 0 0 0,0 1 1 0 0,0 0-1 0 0,-1-1 0 0 0,1 1 0 0 0,0 0 1 0 0,0 0-1 0 0,0-1 0 0 0,0 1 0 0 0,-1 0 1 0 0,1 0-1 0 0,0-1 0 0 0,0 1 1 0 0,1 0-1 0 0,-1 0 0 0 0,0-1 0 0 0,0 1 1 0 0,0 0-1 0 0,0 0 0 0 0,1-1 0 0 0,-1 1 1 0 0,1 1-1 0 0,3 1 32 0 0,-3-2-25 0 0,0-1 1 0 0,-1 1-1 0 0,1 0 0 0 0,0-1 1 0 0,0 1-1 0 0,0-1 0 0 0,0 0 1 0 0,-1 1-1 0 0,1-1 0 0 0,0 0 0 0 0,0 0 1 0 0,0 1-1 0 0,0-1 0 0 0,0 0 1 0 0,0 0-1 0 0,0 0 0 0 0,0 0 1 0 0,0 0-1 0 0,1 0 0 0 0,58 5 40 0 0,-47-3-44 0 0,0-1 1 0 0,-1 0-1 0 0,1-1 1 0 0,0 0-1 0 0,13-2 0 0 0,20-5 16 0 0,-19 4-5 0 0,36-11 0 0 0,-18 4 1 0 0,-31 7-11 0 0,0 0 0 0 0,24-9 0 0 0,20-9-1 0 0,0 3 0 0 0,102-18 0 0 0,-49 13-7 0 0,92-17 1 0 0,48 17-8 0 0,-216 21 0 0 0,167 1-17 0 0,-90 7 13 0 0,-72-2-7 0 0,41-1 1 0 0,133-5-61 0 0,-121 3 10 0 0,121 17 0 0 0,-90-6 16 0 0,16 5 0 0 0,-71-7 16 0 0,90 1 1 0 0,-90-10 14 0 0,-18 0-2 0 0,66-6-1 0 0,88-2-21 0 0,-32 3-7 0 0,-77 1 23 0 0,0 4-1 0 0,102 15 1 0 0,-72-4 4 0 0,-85-7 13 0 0,73 18 1 0 0,22 4-12 0 0,82 1-8 0 0,67 8 6 0 0,28 10-12 0 0,-180-27 31 0 0,74 4 4 0 0,-134-19 3 0 0,90 17 0 0 0,70 12 0 0 0,-43-13 0 0 0,-31-6 0 0 0,16 5 0 0 0,-12-3 0 0 0,-112-10 0 0 0,94-3 0 0 0,11 0 0 0 0,152 4 0 0 0,-196-8 0 0 0,-2-4 0 0 0,-65 1 0 0 0,68 3 0 0 0,-72 4 0 0 0,90 1 0 0 0,-110-5 0 0 0,12-1-7 0 0,1 2-1 0 0,40 3 1 0 0,-28 1-10 0 0,0-2 0 0 0,47-4 0 0 0,63 2-14 0 0,280 22-151 0 0,-311-27 101 0 0,18-1-8 0 0,-1 4-35 0 0,157-22-1 0 0,-207 11 66 0 0,73-5-33 0 0,-18 6 25 0 0,-79 5 18 0 0,87 3 0 0 0,-104 4 11 0 0,59-8 0 0 0,-62 3 0 0 0,78 3 0 0 0,72-2-29 0 0,-24-1 18 0 0,-14-1-7 0 0,-3 0 4 0 0,-53 5 13 0 0,113-15 1 0 0,-115 6 0 0 0,120 3 0 0 0,1-1 3 0 0,-37-1 4 0 0,117 7-9 0 0,-167 3 21 0 0,206-3-18 0 0,-252 1 28 0 0,-39 1-6 0 0,75-9 1 0 0,136-20-13 0 0,-231 26 27 0 0,61-4-7 0 0,51-7-7 0 0,-109 10 9 0 0,1 1 0 0 0,50 3 0 0 0,-1 1-11 0 0,156-4-2 0 0,-181 3 16 0 0,72 9-8 0 0,-49-1 4 0 0,-43-4 1 0 0,-2 1 0 0 0,1 2 0 0 0,-1 1 0 0 0,53 20 0 0 0,63 23-18 0 0,-105-34 17 0 0,25 10-1 0 0,-33-9 5 0 0,3-3 2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37:56.6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4315 316 7832 0 0,'-37'-17'330'0'0,"28"12"-182"0"0,-1 0 1 0 0,1 1 0 0 0,-1 0 0 0 0,0 1 0 0 0,-14-3-1 0 0,18 5-75 0 0,1-1-1 0 0,-1 0 0 0 0,1 0 0 0 0,0 0 1 0 0,0 0-1 0 0,0-1 0 0 0,0 0 0 0 0,-8-6 0 0 0,-29-15 894 0 0,26 18-877 0 0,0 0 0 0 0,0 1-1 0 0,-1 1 1 0 0,0 0 0 0 0,0 2-1 0 0,0 0 1 0 0,0 0 0 0 0,0 2-1 0 0,0 0 1 0 0,0 1 0 0 0,-33 6-1 0 0,-49 16 101 0 0,36-10-67 0 0,-74 27 1 0 0,-143 67 131 0 0,84-25-142 0 0,32-11-38 0 0,-176 91 35 0 0,72-28-42 0 0,-223 87 27 0 0,314-142-79 0 0,-103 50 27 0 0,207-91-29 0 0,-118 83-1 0 0,-162 147-12 0 0,351-266 0 0 0,-146 113-19 0 0,118-88 10 0 0,1 1-1 0 0,-43 53 1 0 0,-271 420-149 0 0,324-471 132 0 0,2-3-19 0 0,1 1 0 0 0,1 1 0 0 0,2 1 1 0 0,1 0-1 0 0,2 0 0 0 0,0 1 0 0 0,3 1 0 0 0,0-1 0 0 0,2 1 1 0 0,1 0-1 0 0,2 0 0 0 0,1 1 0 0 0,1-1 0 0 0,2 0 0 0 0,1 0 1 0 0,2 0-1 0 0,1 0 0 0 0,20 58 0 0 0,-18-71 4 0 0,1 0 0 0 0,1-1-1 0 0,0 0 1 0 0,2 0 0 0 0,0-1 0 0 0,1-1-1 0 0,0 0 1 0 0,1-1 0 0 0,1 0 0 0 0,28 20 0 0 0,-18-18-25 0 0,0-1 0 0 0,1-1 1 0 0,38 16-1 0 0,-35-18 25 0 0,14 5-20 0 0,1-2 1 0 0,1-1-1 0 0,0-3 0 0 0,0-2 1 0 0,1-1-1 0 0,87 3 1 0 0,280-23-179 0 0,382-98-124 0 0,-460 55 221 0 0,-156 21 38 0 0,247-78 1 0 0,-356 87 66 0 0,112-56 0 0 0,58-51-33 0 0,-126 67 45 0 0,146-84-34 0 0,184-97-81 0 0,-350 198 108 0 0,-3-4 0 0 0,-2-4 0 0 0,91-73 0 0 0,-95 55 11 0 0,123-96-38 0 0,-121 107 37 0 0,24-17-28 0 0,140-128 1 0 0,-90 43 5 0 0,75-71-24 0 0,-209 212 60 0 0,154-139-36 0 0,-147 128 37 0 0,-2-2 0 0 0,55-77-1 0 0,-63 74 5 0 0,-1 0-1 0 0,-3-2 0 0 0,21-52 1 0 0,-33 68 1 0 0,0 1-1 0 0,-2-1 1 0 0,0 0 0 0 0,-2-1 0 0 0,-1 1 0 0 0,-1-1 0 0 0,-2-30-1 0 0,-1 40 2 0 0,-2 0 0 0 0,0 0 0 0 0,-1 0 0 0 0,-1 0 0 0 0,0 1 0 0 0,-1 0 0 0 0,-1 0 0 0 0,0 1 0 0 0,-1 0 0 0 0,-1 0-1 0 0,0 0 1 0 0,-1 1 0 0 0,0 1 0 0 0,-21-21 0 0 0,13 16 0 0 0,0 1-1 0 0,-2 1 1 0 0,0 1-1 0 0,0 0 1 0 0,-1 1-1 0 0,-1 2 1 0 0,0 0 0 0 0,-1 1-1 0 0,-26-7 1 0 0,11 6 0 0 0,0 2 0 0 0,-1 2 0 0 0,0 1 0 0 0,0 3 0 0 0,0 1 0 0 0,0 1 1 0 0,-1 2-1 0 0,-62 11 0 0 0,-67 23-2 0 0,2 7 0 0 0,2 8 0 0 0,2 6 0 0 0,3 8 1 0 0,3 7-1 0 0,3 6 0 0 0,-200 135 0 0 0,156-77 2 0 0,-17 6 1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54:45.6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6420 9536 0 0,'0'0'1872'0'0,"3"-5"-936"0"0,12-18-34 0 0,0 0 0 0 0,2 2 0 0 0,0 0 0 0 0,37-32 0 0 0,-32 28-824 0 0,-19 20-64 0 0,1 1 0 0 0,0-1 0 0 0,0 1 0 0 0,0 0 0 0 0,0 0 0 0 0,1 1 0 0 0,6-4-1 0 0,5-4 22 0 0,-1 1 0 0 0,16-15 0 0 0,-19 16-16 0 0,-1-1-1 0 0,1 2 1 0 0,1 0-1 0 0,19-10 1 0 0,-15 10 12 0 0,32-21 0 0 0,2-1 13 0 0,21-15-20 0 0,-49 30-14 0 0,36-19 0 0 0,183-94-87 0 0,-79 48-1 0 0,72-39-247 0 0,-56 22-17 0 0,7 3 127 0 0,-29 18 27 0 0,279-156-220 0 0,-212 122 253 0 0,83-47-10 0 0,64-53 39 0 0,169-99 28 0 0,-335 211 83 0 0,-42 23 14 0 0,410-238-5 0 0,-349 189 8 0 0,55-28 6 0 0,-239 132-5 0 0,613-341 137 0 0,-105 50 88 0 0,-306 182-131 0 0,-51 30-24 0 0,150-89 193 0 0,201-137 141 0 0,7-4 160 0 0,-5-17 111 0 0,-440 283-519 0 0,140-62 0 0 0,-152 77 5 0 0,95-68 0 0 0,-122 74-88 0 0,131-94 85 0 0,76-47 118 0 0,161-73 123 0 0,-366 215-334 0 0,67-35 80 0 0,-61 36-36 0 0,-2-2 0 0 0,125-100 0 0 0,-141 100 92 0 0,105-60 0 0 0,-155 99-176 0 0,0 1 1 0 0,1-1 0 0 0,-1 1-1 0 0,1 1 1 0 0,8-3-1 0 0,-12 4-15 0 0,1-1-1 0 0,-1 1 1 0 0,0 0-1 0 0,0 0 1 0 0,0 0-1 0 0,1 0 1 0 0,-1 0-1 0 0,0 0 0 0 0,0 1 1 0 0,0-1-1 0 0,0 1 1 0 0,1-1-1 0 0,-1 1 1 0 0,0 0-1 0 0,0 0 1 0 0,0 0-1 0 0,3 2 1 0 0,1 3 21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54:46.8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1 213 10544 0 0,'0'0'4337'0'0,"4"-5"-4154"0"0,5-5-123 0 0,0 0 1 0 0,1 1 0 0 0,0 0 0 0 0,0 0-1 0 0,1 1 1 0 0,0 0 0 0 0,0 1 0 0 0,1 1-1 0 0,0 0 1 0 0,0 0 0 0 0,1 1 0 0 0,0 1-1 0 0,-1 0 1 0 0,2 1 0 0 0,14-3 0 0 0,388-27 578 0 0,-405 32-623 0 0,3 0 0 0 0,-1 0-1 0 0,1-1 0 0 0,-1-1 1 0 0,0 0-1 0 0,0-1 0 0 0,0 0 1 0 0,16-8-1 0 0,21-8 34 0 0,-31 6-25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54:47.2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664 60 9648 0 0,'-27'-29'537'0'0,"19"24"-456"0"0,-1 1 1 0 0,0 0-1 0 0,1 0 1 0 0,-1 1-1 0 0,-1 0 1 0 0,1 1-1 0 0,0 0 1 0 0,-1 0-1 0 0,1 1 1 0 0,-1 1-1 0 0,1-1 0 0 0,-1 1 1 0 0,1 1-1 0 0,-1 0 1 0 0,1 0-1 0 0,0 1 1 0 0,-1 0-1 0 0,1 0 1 0 0,0 1-1 0 0,0 1 1 0 0,0-1-1 0 0,1 2 0 0 0,-1-1 1 0 0,1 1-1 0 0,0 0 1 0 0,0 1-1 0 0,1-1 1 0 0,-1 2-1 0 0,1-1 1 0 0,1 1-1 0 0,-1 0 0 0 0,-8 13 1 0 0,-3 7 60 0 0,1 2 0 0 0,-23 52-1 0 0,17-32-39 0 0,4-5-8 0 0,1 0 1 0 0,-17 67 0 0 0,-11 97 99 0 0,45-203-190 0 0,-101 560 232 0 0,78-447-202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5:19.2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1 185 6632 0 0,'0'0'0'0'0,"41"5"0"0"0,-18-1 16 0 0,-4-2 0 0 0,-1-2 8 0 0,-4 3-8 0 0,-5-1-8 0 0,-4-2 8 0 0,-1 0 0 0 0,0-5 8 0 0,-3 3-16 0 0,3 2 8 0 0,1 0-8 0 0</inkml:trace>
  <inkml:trace contextRef="#ctx0" brushRef="#br0" timeOffset="1">685 1 7632 0 0,'0'0'0'0'0,"50"10"0"0"0,-11 1 0 0 0,5 2 0 0 0,3-4 0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54:48.6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107 142 1896 0 0,'0'0'4706'0'0,"-5"-2"-4411"0"0,0-1-206 0 0,0 0 0 0 0,1 0 1 0 0,-1 0-1 0 0,1-1 0 0 0,-1 0 0 0 0,1 0 0 0 0,0 0 0 0 0,0 0 0 0 0,1-1 1 0 0,-1 0-1 0 0,1 1 0 0 0,0-1 0 0 0,-4-9 0 0 0,7 13-87 0 0,-2-6 68 0 0,-1 0-1 0 0,0 0 1 0 0,0 0 0 0 0,-1 0 0 0 0,0 0 0 0 0,0 1 0 0 0,0 0 0 0 0,-10-11 0 0 0,13 17-24 0 0,17-2 420 0 0,16 4-466 0 0,0 1 0 0 0,0 1 0 0 0,0 2 0 0 0,0 1 0 0 0,34 13 0 0 0,-54-17 0 0 0,1 0 0 0 0,25 1 0 0 0,-26-3 0 0 0,0 1 0 0 0,0 0 0 0 0,13 4 0 0 0,3 3 4 0 0,0-2 0 0 0,0 0 0 0 0,45 4 0 0 0,75 12 36 0 0,-127-19-6 0 0,0 0 1 0 0,0 1-1 0 0,0 1 0 0 0,-1 1 1 0 0,27 14-1 0 0,31 10 128 0 0,-18-8-62 0 0,-38-13 94 0 0,44 11 1 0 0,-20-4 75 0 0,-38-13-219 0 0,1-1 0 0 0,0 1 0 0 0,1-2 0 0 0,12 3 0 0 0,-2-2 39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54:49.0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228 1 9440 0 0,'0'0'1330'0'0,"0"5"-1176"0"0,0 77 270 0 0,-3 0 1 0 0,-4 0-1 0 0,-3 0 1 0 0,-39 148-1 0 0,-47 137-40 0 0,71-261-326 0 0,-13 47 22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54:56.6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6295 97 7328 0 0,'0'0'6064'0'0,"0"-5"-5475"0"0,0 2-513 0 0,0 2-58 0 0,0-1-1 0 0,0 1 1 0 0,0 0-1 0 0,0-1 1 0 0,0 1 0 0 0,0 0-1 0 0,0-1 1 0 0,0 1-1 0 0,-1 0 1 0 0,1-1-1 0 0,-1 1 1 0 0,1 0-1 0 0,-1 0 1 0 0,1-1-1 0 0,-1 1 1 0 0,0 0-1 0 0,1 0 1 0 0,-1 0-1 0 0,0 0 1 0 0,0 0-1 0 0,0 0 1 0 0,0 0-1 0 0,0 0 1 0 0,-2-1 0 0 0,2 1 3 0 0,-1 0 0 0 0,0 0 0 0 0,1 0 0 0 0,-1-1 0 0 0,1 1 0 0 0,0 0 0 0 0,-1-1 0 0 0,1 1 0 0 0,0-1 0 0 0,0 1 0 0 0,0-1 0 0 0,-1-2 0 0 0,1 3-8 0 0,0-1 1 0 0,0 1-1 0 0,1-1 0 0 0,-1 1 1 0 0,0 0-1 0 0,-1-1 0 0 0,1 1 1 0 0,0 0-1 0 0,0 0 0 0 0,0 0 1 0 0,-1 0-1 0 0,1 0 0 0 0,0 0 1 0 0,-1 0-1 0 0,1 0 0 0 0,-1 1 1 0 0,1-1-1 0 0,-3 0 0 0 0,-15-3 174 0 0,2 0-123 0 0,-1 1 0 0 0,-33-2 0 0 0,50 5-81 0 0,-3 1-525 0 0,-1 0 432 0 0,1-1 0 0 0,0 0 0 0 0,0 1 0 0 0,0-1 0 0 0,-1-1 0 0 0,-6 0 1 0 0,-6 0-223 0 0,8 1 261 0 0,-1 0-1 0 0,1 0 1 0 0,0 1 0 0 0,0 1-1 0 0,0 0 1 0 0,0 0 0 0 0,0 0-1 0 0,1 1 1 0 0,-10 5 0 0 0,-80 26-381 0 0,75-24 409 0 0,-1-2 0 0 0,0-1 0 0 0,-44 8-1 0 0,-14 4 17 0 0,42-11 14 0 0,-7 3 2 0 0,42-10 43 0 0,0 0 1 0 0,1-1 0 0 0,-1 1 0 0 0,0-1 0 0 0,0 0 0 0 0,0 0-1 0 0,-9-1 1 0 0,-7-1 75 0 0,7 3-31 0 0,0 1-1 0 0,0 0 1 0 0,1 1 0 0 0,0 1-1 0 0,-1 0 1 0 0,1 0-1 0 0,0 1 1 0 0,-13 8 0 0 0,-27 10 271 0 0,49-22-292 0 0,-1 1 0 0 0,1 1 1 0 0,0-1-1 0 0,0 1 1 0 0,-7 5-1 0 0,8-5-24 0 0,1-1-1 0 0,-1 0 1 0 0,0 0-1 0 0,-1 0 1 0 0,1 0-1 0 0,0 0 0 0 0,0-1 1 0 0,-1 1-1 0 0,-6 1 1 0 0,-16 0 398 0 0,21-3-352 0 0,1 1-1 0 0,-1-1 0 0 0,0 1 1 0 0,0 0-1 0 0,0 1 1 0 0,-4 1-1 0 0,1-1-26 0 0,0-1 0 0 0,1 1 0 0 0,-1-1 0 0 0,0-1 0 0 0,0 1 0 0 0,1-2 0 0 0,-1 1 0 0 0,-8-2 0 0 0,-12 1 47 0 0,9 0-36 0 0,3 1 33 0 0,0 0 0 0 0,1 1 0 0 0,-1 0 0 0 0,-23 6 0 0 0,24-4 26 0 0,0-1 0 0 0,0-1-1 0 0,0-1 1 0 0,0 0 0 0 0,0 0-1 0 0,0-2 1 0 0,-21-4-1 0 0,11 3 29 0 0,14 0-14 0 0,0 1 1 0 0,0-1 0 0 0,-12-5-1 0 0,-14-5 140 0 0,20 11-178 0 0,1 0 0 0 0,-1 1 0 0 0,1 0 0 0 0,-1 2 1 0 0,1 0-1 0 0,-1 1 0 0 0,1 0 0 0 0,-1 1 0 0 0,1 1 0 0 0,-22 9 0 0 0,17-9-21 0 0,1-1-1 0 0,-1-1 1 0 0,0-1 0 0 0,0 0-1 0 0,0-2 1 0 0,0 0 0 0 0,0-2-1 0 0,-23-5 1 0 0,9 3 27 0 0,-50-2 1 0 0,78 7-96 0 0,-26-1 50 0 0,-1 2 0 0 0,1 1 0 0 0,-1 1 0 0 0,-43 12-1 0 0,57-12-15 0 0,0 0 0 0 0,0-1-1 0 0,-38 0 1 0 0,32-3 3 0 0,-47 7 1 0 0,46-3-9 0 0,-53-1-1 0 0,5 0 16 0 0,-76 1 28 0 0,0 10 69 0 0,-183-9 1 0 0,290-5-130 0 0,-41-2 21 0 0,-107 11-1 0 0,80 6-15 0 0,71-10-13 0 0,33-4-11 0 0,1 0-1 0 0,-1 1 1 0 0,1 0 0 0 0,0 0-1 0 0,-1 1 1 0 0,-12 4-1 0 0,-79 25 8 0 0,89-27-7 0 0,-1-1 1 0 0,0-1-1 0 0,-13 2 0 0 0,-27 7 2 0 0,37-8-3 0 0,0 0 0 0 0,0-1 0 0 0,-20 0 0 0 0,-8 2 0 0 0,-62 7 0 0 0,-28 5 0 0 0,52-8 0 0 0,49-4 0 0 0,-1-1 0 0 0,0-1 0 0 0,1-2 0 0 0,-37-4 0 0 0,-73-24 0 0 0,29 4 0 0 0,65 15 0 0 0,-40-19 0 0 0,50 21 0 0 0,1-1 0 0 0,-40-15 0 0 0,68 21 0 0 0,-1 1 0 0 0,1 0 0 0 0,0 0 0 0 0,-1 0 0 0 0,1 1 0 0 0,-17 2 0 0 0,-3 0 0 0 0,17-1-2 0 0,0 0 1 0 0,1 1-1 0 0,-1 0 0 0 0,1 0 0 0 0,-1 1 0 0 0,1 1 0 0 0,0 0 0 0 0,-10 5 1 0 0,-39 14-7 0 0,6-1-22 0 0,42-16 19 0 0,-1-1 0 0 0,0 0 1 0 0,-18 4-1 0 0,-69 25-37 0 0,2-15 26 0 0,-51-5-1 0 0,8-4-11 0 0,136-11 34 0 0,0 0 0 0 0,1 0 0 0 0,-1 0 0 0 0,1 0 0 0 0,-1-1 0 0 0,1 1 0 0 0,-1-1 0 0 0,1 0 0 0 0,0 0 0 0 0,0-1 0 0 0,0 1 0 0 0,-3-3 0 0 0,-20-14 0 0 0,6 5 0 0 0,18 12 0 0 0,1 0 0 0 0,-1 0 0 0 0,0 0 0 0 0,0 1 0 0 0,-1-1 0 0 0,1 1 0 0 0,0-1 0 0 0,0 1 0 0 0,-1 0 0 0 0,1 0 0 0 0,-1 0 0 0 0,-3-1 0 0 0,3 2 0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54:58.1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0 1800 0 0,'0'0'11113'0'0,"3"5"-11072"0"0,-1 2-21 0 0,1 1 0 0 0,-1 0 0 0 0,-1-1 0 0 0,1 1-1 0 0,-1 0 1 0 0,-1 0 0 0 0,1 10 0 0 0,-1-6-14 0 0,2 0 1 0 0,-1-1-1 0 0,7 22 0 0 0,-5-21-8 0 0,0 0-1 0 0,-1 0 0 0 0,2 22 1 0 0,-4-13-6 0 0,0 10 2 0 0,0 0 1 0 0,-2 0-1 0 0,-11 53 0 0 0,-36 121-43 0 0,44-164 34 0 0,4-35 9 0 0,1 1-1 0 0,-1 0 0 0 0,0 0 0 0 0,0 0 1 0 0,-5 12-1 0 0,4-15 4 0 0,1 1 1 0 0,0 0 0 0 0,0-1-1 0 0,0 1 1 0 0,0 0-1 0 0,1-1 1 0 0,0 1-1 0 0,0 0 1 0 0,0-1-1 0 0,2 10 1 0 0,-1-8-2 0 0,0 0 0 0 0,-1 1 1 0 0,0-1-1 0 0,0 1 0 0 0,-2 11 1 0 0,1-6 0 0 0,0 0 1 0 0,0 0 0 0 0,1 0-1 0 0,1 0 1 0 0,0 0 0 0 0,1 0-1 0 0,3 14 1 0 0,4 28-3 0 0,-6-16 5 0 0,0 5 0 0 0,-1-1 0 0 0,-4 55 0 0 0,-5 47 9 0 0,3-34-2 0 0,-9-6 7 0 0,12-82-9 0 0,1-1 0 0 0,1 1 0 0 0,0-1 0 0 0,7 33 0 0 0,-3-25 11 0 0,2 50-1 0 0,4 57 15 0 0,-6-102-15 0 0,-2-1 0 0 0,-1 0-1 0 0,-1 1 1 0 0,-6 39 0 0 0,5-68-14 0 0,-17 141 73 0 0,16-127-58 0 0,2 0 0 0 0,0 0 0 0 0,1-1 0 0 0,0 1 0 0 0,10 32 0 0 0,-4-12 19 0 0,5 12 23 0 0,-10-44-50 0 0,1 1 0 0 0,-2 0 0 0 0,1 1 0 0 0,-1-1 0 0 0,0 0 0 0 0,0 1 0 0 0,-1-1 0 0 0,-1 1 0 0 0,0 16 0 0 0,0-16 9 0 0,0 0-1 0 0,1 0 0 0 0,0 0 1 0 0,0 0-1 0 0,5 15 0 0 0,-4-17-4 0 0,0 0 1 0 0,-1-1-1 0 0,1 1 0 0 0,-1 0 0 0 0,-1 0 0 0 0,0 0 0 0 0,0 0 1 0 0,0 0-1 0 0,0 0 0 0 0,-3 10 0 0 0,1-8 46 0 0,0 0 0 0 0,1 0 0 0 0,0 1 0 0 0,1-1 0 0 0,0 14 0 0 0,1-2 805 0 0,-16-1-526 0 0,16-20-227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54:59.0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 53 4720 0 0,'0'0'5942'0'0,"-5"-3"-5716"0"0,1 1-220 0 0,-1 0 101 0 0,1 0-1 0 0,0 0 1 0 0,0 0-1 0 0,0-1 1 0 0,0 1 0 0 0,0-1-1 0 0,1 0 1 0 0,-1-1-1 0 0,-5-6 1 0 0,5 6 20 0 0,0-3 240 0 0,15 4-225 0 0,140 14 4 0 0,4 1-66 0 0,-138-10-74 0 0,1 0 1 0 0,-1 1-1 0 0,0 1 0 0 0,0 0 0 0 0,-1 1 0 0 0,1 1 0 0 0,16 9 0 0 0,-9-5 2 0 0,1-1 0 0 0,31 8 1 0 0,10 1-9 0 0,-44-11 0 0 0,0-1 0 0 0,29 4 0 0 0,-40-9 0 0 0,5 0 0 0 0,-1 1 0 0 0,0 1 0 0 0,-1 0 0 0 0,21 7 0 0 0,-23-6 0 0 0,-1 0 0 0 0,1-1 0 0 0,13 1 0 0 0,-14-2 0 0 0,0 0 0 0 0,-1 1 0 0 0,19 6 0 0 0,-2 0 0 0 0,-23-8 0 0 0,-1-1 0 0 0,1 2 0 0 0,0-1 0 0 0,-1 0 0 0 0,1 1 0 0 0,-1 0 0 0 0,1-1 0 0 0,3 4 0 0 0,2 6 0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54:59.4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690 0 9040 0 0,'0'0'722'0'0,"-5"4"-630"0"0,-3 2-106 0 0,2-1 119 0 0,0 0 1 0 0,0 0-1 0 0,0 0 1 0 0,1 1 0 0 0,0-1-1 0 0,0 1 1 0 0,1 0-1 0 0,-1 1 1 0 0,1-1-1 0 0,-4 10 1 0 0,-31 75 237 0 0,-18 41 113 0 0,-93 157 0 0 0,123-245-316 0 0,-34 54 159 0 0,-69 150 0 0 0,11 42-84 0 0,85-207-160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56:49.9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220 744 4312 0 0,'-5'-3'121'0'0,"2"1"-72"0"0,-23-12 76 0 0,19 7 153 0 0,16 4 693 0 0,-2 5 739 0 0,6 11-1661 0 0,-1 2-1 0 0,0-1 1 0 0,-1 1-1 0 0,-1 1 0 0 0,0 0 1 0 0,7 18-1 0 0,-1-4-1 0 0,25 50 76 0 0,-4 2 1 0 0,34 105-1 0 0,-50-123-55 0 0,0-4 86 0 0,23 115-1 0 0,-43-170-144 0 0,2 7 19 0 0,-2 1-1 0 0,1-1 0 0 0,-2 24 0 0 0,0-31-14 0 0,-1 0-1 0 0,0 0 1 0 0,0 0-1 0 0,-1-1 1 0 0,1 1-1 0 0,-1 0 1 0 0,0-1-1 0 0,0 1 1 0 0,-1-1-1 0 0,1 0 1 0 0,-1 0-1 0 0,0 0 1 0 0,-4 5-1 0 0,5-7-7 0 0,1-1 0 0 0,-1 0 0 0 0,1 1 0 0 0,-1-1 0 0 0,1 0 0 0 0,-1 0 0 0 0,0 0 0 0 0,1 0 0 0 0,-1 0 0 0 0,0 0 0 0 0,0-1 0 0 0,0 1 0 0 0,1-1 0 0 0,-1 1 0 0 0,0-1 0 0 0,0 0 0 0 0,0 1 0 0 0,0-1 0 0 0,0 0 0 0 0,0 0 0 0 0,0 0 0 0 0,0-1 0 0 0,0 1 0 0 0,0 0 0 0 0,0-1 0 0 0,0 1 0 0 0,1-1 0 0 0,-4-1 0 0 0,-3-2 10 0 0,-1-1 0 0 0,1 0 0 0 0,0 0 0 0 0,-11-10 0 0 0,5 4 1 0 0,-11-10 22 0 0,1 0-1 0 0,1-2 1 0 0,0-1-1 0 0,2-1 1 0 0,1-1 0 0 0,-21-36-1 0 0,15 21 23 0 0,2-1 0 0 0,2-1 0 0 0,2 0-1 0 0,2-2 1 0 0,2 0 0 0 0,1-1 0 0 0,-10-64 0 0 0,11 31 48 0 0,-13-109 104 0 0,25 166-185 0 0,2 1 0 0 0,0-1 0 0 0,2 1 0 0 0,0-1 0 0 0,1 1 0 0 0,10-34 0 0 0,44-151 336 0 0,-21 72-203 0 0,-26 98-22 0 0,2 0 1 0 0,30-62 0 0 0,-41 95-120 0 0,1-1 0 0 0,0 1 0 0 0,0 0 0 0 0,1 0 0 0 0,-1 0 1 0 0,1 0-1 0 0,-1 0 0 0 0,1 0 0 0 0,0 1 0 0 0,0-1 0 0 0,0 1 0 0 0,1 0 1 0 0,-1 0-1 0 0,0 0 0 0 0,1 0 0 0 0,-1 1 0 0 0,1-1 0 0 0,0 1 1 0 0,0 0-1 0 0,-1 0 0 0 0,1 0 0 0 0,0 1 0 0 0,0-1 0 0 0,0 1 0 0 0,0 0 1 0 0,0 0-1 0 0,0 0 0 0 0,7 2 0 0 0,-5-1 16 0 0,1 1 0 0 0,-1 1 0 0 0,1-1 0 0 0,-1 1 0 0 0,0 0 1 0 0,0 0-1 0 0,0 1 0 0 0,-1-1 0 0 0,1 1 0 0 0,-1 1 0 0 0,0-1 0 0 0,0 1 0 0 0,0 0 0 0 0,-1 0 0 0 0,1 0 1 0 0,5 11-1 0 0,7 15 46 0 0,-2 2 1 0 0,-1-1 0 0 0,-2 2 0 0 0,-1 0-1 0 0,-2 0 1 0 0,-1 1 0 0 0,-2 0 0 0 0,3 38 0 0 0,-9-36 66 0 0,-2 0 0 0 0,-1-1 0 0 0,-1 1 0 0 0,-3-1 0 0 0,0 0 0 0 0,-3 0 0 0 0,-18 45 0 0 0,26-73-99 0 0,-1-1 1 0 0,-1 0 0 0 0,1-1 0 0 0,-1 1 0 0 0,0-1-1 0 0,-1 1 1 0 0,1-1 0 0 0,-10 9 0 0 0,12-14-30 0 0,1 1 0 0 0,-1-1 1 0 0,0 1-1 0 0,0-1 0 0 0,1 0 1 0 0,-1 1-1 0 0,0-1 0 0 0,0 0 1 0 0,-1 0-1 0 0,1-1 0 0 0,0 1 1 0 0,0 0-1 0 0,0-1 0 0 0,0 1 0 0 0,-1-1 1 0 0,1 0-1 0 0,0 0 0 0 0,0 0 1 0 0,-1 0-1 0 0,1 0 0 0 0,0 0 1 0 0,0 0-1 0 0,-1-1 0 0 0,1 1 1 0 0,0-1-1 0 0,0 0 0 0 0,0 0 1 0 0,0 0-1 0 0,0 0 0 0 0,0 0 1 0 0,0 0-1 0 0,-4-3 0 0 0,6 4-15 0 0,0-1 0 0 0,-1 1-1 0 0,1-1 1 0 0,0 1 0 0 0,-1-1 0 0 0,1 1-1 0 0,0-1 1 0 0,0 1 0 0 0,-1-1 0 0 0,1 1-1 0 0,0-1 1 0 0,0 0 0 0 0,0 1 0 0 0,0-1-1 0 0,0 1 1 0 0,0-1 0 0 0,0 1 0 0 0,0-1-1 0 0,0 0 1 0 0,0 1 0 0 0,0-1 0 0 0,0 1-1 0 0,0-1 1 0 0,0 1 0 0 0,1-1 0 0 0,-1 0-1 0 0,0 1 1 0 0,0-1 0 0 0,1 1 0 0 0,-1-1-1 0 0,0 1 1 0 0,1-1 0 0 0,-1 1 0 0 0,0 0-1 0 0,1-1 1 0 0,-1 1 0 0 0,1-1 0 0 0,-1 1-1 0 0,1 0 1 0 0,-1-1 0 0 0,1 1 0 0 0,-1 0-1 0 0,1 0 1 0 0,-1-1 0 0 0,1 1 0 0 0,-1 0-1 0 0,1 0 1 0 0,0 0 0 0 0,-1 0-1 0 0,1-1 1 0 0,-1 1 0 0 0,1 0 0 0 0,-1 0-1 0 0,1 0 1 0 0,0 0 0 0 0,-1 1 0 0 0,1-1-1 0 0,0 0 1 0 0,118 36 108 0 0,-77-21-81 0 0,72 14 1 0 0,-42-12-5 0 0,-46-10-11 0 0,0-1 0 0 0,28 2-1 0 0,114 15 50 0 0,-145-21-58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56:50.4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83 567 9744 0 0,'0'0'657'0'0,"6"6"-324"0"0,23 24 215 0 0,25 36 0 0 0,-53-65-522 0 0,-1 0-1 0 0,1 0 0 0 0,0-1 0 0 0,0 1 0 0 0,-1 0 1 0 0,1 0-1 0 0,0 0 0 0 0,0-1 0 0 0,0 1 1 0 0,0 0-1 0 0,0-1 0 0 0,0 1 0 0 0,0-1 0 0 0,0 1 1 0 0,0-1-1 0 0,1 1 0 0 0,-1-1 0 0 0,0 0 0 0 0,0 1 1 0 0,0-1-1 0 0,0 0 0 0 0,1 0 0 0 0,-1 0 1 0 0,0 0-1 0 0,0 0 0 0 0,0 0 0 0 0,1-1 0 0 0,-1 1 1 0 0,0 0-1 0 0,0-1 0 0 0,0 1 0 0 0,0 0 1 0 0,0-1-1 0 0,0 1 0 0 0,0-1 0 0 0,0 0 0 0 0,0 1 1 0 0,0-1-1 0 0,0 0 0 0 0,0 0 0 0 0,0 1 1 0 0,0-1-1 0 0,0 0 0 0 0,-1 0 0 0 0,1 0 0 0 0,0 0 1 0 0,0-1-1 0 0,3-4 27 0 0,1 0 1 0 0,-1-1 0 0 0,-1 1-1 0 0,1-1 1 0 0,-1 1-1 0 0,4-13 1 0 0,-2-1-7 0 0,-2 0 0 0 0,0 0 0 0 0,-1 0 0 0 0,-1 0-1 0 0,-2-31 1 0 0,-18-105 136 0 0,-17 6-13 0 0,17 81-78 0 0,18 64-83 0 0,-1 0 0 0 0,0 1 0 0 0,0-1 0 0 0,0 1 0 0 0,0 0 0 0 0,-1-1 0 0 0,1 1 0 0 0,-1 0 0 0 0,0 1-1 0 0,-1-1 1 0 0,1 0 0 0 0,-1 1 0 0 0,1 0 0 0 0,-1 0 0 0 0,0 0 0 0 0,-5-3 0 0 0,4 3 6 0 0,4 2-11 0 0,0 0 0 0 0,0 0-1 0 0,0 0 1 0 0,0 0-1 0 0,0 0 1 0 0,0 0 0 0 0,0 1-1 0 0,0-1 1 0 0,-1 0-1 0 0,1 1 1 0 0,0-1 0 0 0,0 1-1 0 0,0-1 1 0 0,-1 1-1 0 0,1 0 1 0 0,0-1 0 0 0,-1 1-1 0 0,1 0 1 0 0,0 0-1 0 0,-1 0 1 0 0,1 0 0 0 0,0 0-1 0 0,0 0 1 0 0,-1 1-1 0 0,1-1 1 0 0,0 0 0 0 0,-1 1-1 0 0,1-1 1 0 0,0 1-1 0 0,0-1 1 0 0,0 1 0 0 0,-1-1-1 0 0,1 1 1 0 0,0 0-1 0 0,0 0 1 0 0,0-1 0 0 0,-1 3-1 0 0,-3 2 1 0 0,1 0 1 0 0,-1 0-1 0 0,1 1 0 0 0,1-1 0 0 0,-1 1 0 0 0,1 0 0 0 0,0 0 1 0 0,0 1-1 0 0,1-1 0 0 0,0 0 0 0 0,0 1 0 0 0,-1 10 1 0 0,-12 48 9 0 0,-7 77 1 0 0,19-108-7 0 0,1 0 0 0 0,2 1-1 0 0,2-1 1 0 0,6 38 0 0 0,-4-47-3 0 0,1-1 0 0 0,1 1 0 0 0,1-1 0 0 0,1 0 1 0 0,1-1-1 0 0,1 0 0 0 0,2-1 0 0 0,0 0 0 0 0,28 38 0 0 0,22 37 10 0 0,-20-30 3 0 0,-11-18-13 0 0,31 44 11 0 0,-15-28 18 0 0,-23-29 67 0 0,38 41 0 0 0,118 137 313 0 0,-166-193-338 0 0,-1 0-1 0 0,-1 0 1 0 0,-2 1-1 0 0,1 0 1 0 0,-2 1-1 0 0,8 34 1 0 0,-8-14-3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56:50.7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4 619 12360 0 0,'0'0'1800'0'0,"-4"-28"-1408"0"0,22-6-8 0 0,5-9 0 0 0,41-82 8 0 0,7-10-256 0 0,2 10 0 0 0,2-3 0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57:06.4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49 3000 0 0,'0'0'6664'0'0,"-4"-5"-6655"0"0,1 3-8 0 0,2 2-1 0 0,0-1-1 0 0,0 0 1 0 0,-1 0-1 0 0,1 0 1 0 0,0 0-1 0 0,0 0 1 0 0,0 0-1 0 0,1 0 1 0 0,-1 0-1 0 0,0 0 1 0 0,0 0-1 0 0,0-1 1 0 0,1 1-1 0 0,-1 0 1 0 0,1 0 0 0 0,-1-1-1 0 0,1 1 1 0 0,-1-1-1 0 0,1 1 1 0 0,0 0-1 0 0,0-3 1 0 0,0 4-8 0 0,2-3-1293 0 0,0 2 1287 0 0,0-1 0 0 0,-1 1 0 0 0,1 0 0 0 0,0 0 1 0 0,-1 0-1 0 0,1 0 0 0 0,0 1 0 0 0,0-1 0 0 0,0 0 1 0 0,0 1-1 0 0,0-1 0 0 0,0 1 0 0 0,0 0 0 0 0,0-1 0 0 0,0 1 1 0 0,2 0-1 0 0,-3 0 6 0 0,24 0-8 0 0,-24 1 16 0 0,0 0 0 0 0,0 0 0 0 0,-1-1 0 0 0,1 1 0 0 0,0 0 0 0 0,-1 0 0 0 0,1 0 0 0 0,-1 0 0 0 0,1 0 0 0 0,-1 0 0 0 0,1 0 0 0 0,-1 0 0 0 0,1 0 0 0 0,-1 0 0 0 0,0 0 0 0 0,1 2 0 0 0,5 11 0 0 0,-1-3-2 0 0,-3-8 0 0 0,16-2 5012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5:29.4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3717 96 0 0,'46'-23'0'0'0,"-30"17"0"0"0,-1 0 0 0 0,32-6 0 0 0,-28 7 26 0 0,-1-1 1 0 0,27-12-1 0 0,13-4 127 0 0,-12 1 266 0 0,-11 4-150 0 0,-16 8-128 0 0,31-18 0 0 0,-33 17-88 0 0,1 0 1 0 0,22-9 0 0 0,-8 6-33 0 0,-2-1 1 0 0,0-2-1 0 0,-1-1 1 0 0,-1-1-1 0 0,0-2 1 0 0,47-44-1 0 0,-13 0 251 0 0,-44 44-181 0 0,1 0 1 0 0,1 1-1 0 0,0 1 1 0 0,26-18 0 0 0,37-23 388 0 0,-53 37-310 0 0,41-25 0 0 0,-18 19 23 0 0,-2-3 1 0 0,-1-2 0 0 0,-1-3 0 0 0,49-46 0 0 0,-81 67-111 0 0,33-23 0 0 0,-34 27-2 0 0,1-2 0 0 0,-1 1-1 0 0,14-18 1 0 0,82-88 515 0 0,248-205 0 0 0,-332 302-523 0 0,-2 0 0 0 0,-1-2 0 0 0,-1 0 0 0 0,0-2 0 0 0,21-30-1 0 0,-29 35 35 0 0,29-30-1 0 0,-29 33-48 0 0,0 0-1 0 0,21-30 1 0 0,140-189 412 0 0,-151 204-403 0 0,8-7 41 0 0,57-51 0 0 0,20-21 89 0 0,-95 92-160 0 0,28-32 69 0 0,45-70 1 0 0,73-122 189 0 0,-125 192-202 0 0,2 1-1 0 0,66-66 1 0 0,78-77 177 0 0,-158 164-224 0 0,-1-1 1 0 0,28-46-1 0 0,10-39 38 0 0,26-43 34 0 0,-69 127-79 0 0,-2 0-1 0 0,16-38 0 0 0,-32 68-38 0 0,-1 0 0 0 0,0 0 1 0 0,0 1-1 0 0,1-1 0 0 0,-1 0 0 0 0,1 0 1 0 0,-1 1-1 0 0,0-1 0 0 0,1 0 1 0 0,-1 1-1 0 0,1-1 0 0 0,0 0 0 0 0,-1 1 1 0 0,1-1-1 0 0,-1 1 0 0 0,1-1 1 0 0,0 1-1 0 0,0-1 0 0 0,-1 1 1 0 0,1 0-1 0 0,0-1 0 0 0,0 1 0 0 0,-1 0 1 0 0,1 0-1 0 0,0-1 0 0 0,0 1 1 0 0,0 0-1 0 0,-1 0 0 0 0,2 0 0 0 0,-1-3 0 0 0,1-1 0 0 0,-1 1 0 0 0,0-1 0 0 0,-1 1 0 0 0,1-1 0 0 0,-1 0 0 0 0,1 1 0 0 0,-1-1 0 0 0,-1-6 0 0 0,1 9-1 0 0,0 3-15 0 0,0-1 1 0 0,0 1-1 0 0,-1 0 1 0 0,1-1-1 0 0,0 1 0 0 0,-1-1 1 0 0,1 1-1 0 0,-1 0 1 0 0,0-1-1 0 0,1 1 1 0 0,-1-1-1 0 0,0 0 1 0 0,0 1-1 0 0,0-1 0 0 0,0 0 1 0 0,0 1-1 0 0,0-1 1 0 0,0 0-1 0 0,-1 0 1 0 0,1 0-1 0 0,0 0 1 0 0,-2 1-1 0 0,-4 5-1 0 0,0 1-1 0 0,1-1 1 0 0,1 1 0 0 0,-1 1-1 0 0,1-1 1 0 0,1 1-1 0 0,-7 14 1 0 0,1-2-5 0 0,-27 57-60 0 0,-23 42-9 0 0,26-55 55 0 0,26-48 25 0 0,0-1 1 0 0,0 0-1 0 0,-2-1 0 0 0,0 0 1 0 0,-23 27-1 0 0,-28 26-15 0 0,39-41 12 0 0,-43 39 0 0 0,21-26-6 0 0,2 2 0 0 0,1 2-1 0 0,-51 71 1 0 0,-33 76-21 0 0,6-9 13 0 0,-24-11-4 0 0,82-104 24 0 0,54-59 6 0 0,-214 262-22 0 0,144-165 15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57:07.2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45 5624 0 0,'-5'-3'144'0'0,"-14"-11"0"0"0,18 14-118 0 0,1 0 0 0 0,-1 0-1 0 0,1 0 1 0 0,0 0 0 0 0,-1 0 0 0 0,1-1 0 0 0,-1 1 0 0 0,1 0 0 0 0,-1 0 0 0 0,1 0-1 0 0,0-1 1 0 0,-1 1 0 0 0,1 0 0 0 0,0-1 0 0 0,-1 1 0 0 0,1 0 0 0 0,0-1 0 0 0,-1 1-1 0 0,1-1 1 0 0,0 1 0 0 0,0 0 0 0 0,-1-1 0 0 0,1 1 0 0 0,0-1 0 0 0,0 1 0 0 0,0-1-1 0 0,0 1 1 0 0,0 0 0 0 0,-1-1 0 0 0,1 1 0 0 0,0-1 0 0 0,0 1 0 0 0,0-1 0 0 0,0 1-1 0 0,0-1 1 0 0,0 1 0 0 0,1-1 0 0 0,-1 1 0 0 0,0-1 0 0 0,0 1 0 0 0,0-1 0 0 0,0 1-1 0 0,1 0 1 0 0,-1-1 0 0 0,0 1 0 0 0,0-1 0 0 0,1 1 0 0 0,-1 0 0 0 0,0-1 0 0 0,0 1 0 0 0,1 0-1 0 0,-1-1 1 0 0,1 1 0 0 0,-1 0 0 0 0,0-1 0 0 0,1 1 0 0 0,-1 0 0 0 0,1 0 0 0 0,-1 0-1 0 0,0-1 1 0 0,1 1 0 0 0,-1 0 0 0 0,1 0 0 0 0,-1 0 0 0 0,1 0 0 0 0,29-6 987 0 0,98 18-654 0 0,-72-5-234 0 0,97-1 0 0 0,-147-6-119 0 0,136-1 116 0 0,-124 2-102 0 0,0 0-1 0 0,-1 2 0 0 0,1 0 1 0 0,0 1-1 0 0,31 12 0 0 0,-24-3 8 0 0,-1 0-1 0 0,31 22 0 0 0,20 12 18 0 0,-60-38-31 0 0,0 2 0 0 0,15 12 0 0 0,-16-12-13 0 0,1 0 0 0 0,17 10 0 0 0,7 5 0 0 0,-34-22 0 0 0,1 1 0 0 0,0-1 0 0 0,1 0 0 0 0,-1-1 0 0 0,1 0 0 0 0,-1 0 0 0 0,1 0 0 0 0,12 3 0 0 0,-4-3 0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57:07.6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340 0 5320 0 0,'-9'12'21'0'0,"1"1"1"0"0,0 0-1 0 0,1 0 0 0 0,0 0 1 0 0,1 1-1 0 0,0 0 0 0 0,-5 18 1 0 0,1 12 9 0 0,-6 49 1 0 0,7-35-2 0 0,-5 33 18 0 0,5-26 64 0 0,-28 102 0 0 0,28-137-79 0 0,-140 475 494 0 0,142-483-484 0 0,2 1 0 0 0,0-1 0 0 0,2 1 0 0 0,0 1 0 0 0,2-1 0 0 0,0 0 0 0 0,3 25 0 0 0,0-23-13 0 0,-3 3-4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57:53.3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6400 1200 0 0,'78'-51'0'0'0,"46"-17"0"0"0,-56 31 0 0 0,-42 23 0 0 0,0 2 0 0 0,0 0 1 0 0,1 1-1 0 0,38-8 0 0 0,-28 8 21 0 0,61-28 0 0 0,-48 18-3 0 0,-35 14-13 0 0,1 0 0 0 0,-1-2 0 0 0,0 0 0 0 0,0-1-1 0 0,-1 0 1 0 0,15-15 0 0 0,72-81 21 0 0,-72 72-18 0 0,62-54 0 0 0,-48 53 0 0 0,1 3 0 0 0,2 1-1 0 0,59-29 1 0 0,-9 14 5 0 0,-19 10 7 0 0,-2-3-1 0 0,133-91 1 0 0,-35 6 4 0 0,-89 65-8 0 0,-39 30-6 0 0,3 2 0 0 0,52-22 0 0 0,19-10 23 0 0,-26 6-15 0 0,124-63 29 0 0,-156 89-30 0 0,102-40 13 0 0,-88 39-10 0 0,75-38 0 0 0,-115 47-12 0 0,-2-2 1 0 0,41-31 0 0 0,-34 22-1 0 0,21-16 16 0 0,-37 26-11 0 0,1 2 0 0 0,0 1 0 0 0,1 0 1 0 0,33-14-1 0 0,429-167 525 0 0,-234 120 337 0 0,-76 27-284 0 0,224-72 898 0 0,-387 119-1421 0 0,44-13 227 0 0,114-19 0 0 0,-147 34-180 0 0,1-2 0 0 0,-1-1-1 0 0,0-1 1 0 0,-1-1 0 0 0,47-20-1 0 0,-15 1 15 0 0,-21 9 2 0 0,64-37-1 0 0,29-25 280 0 0,-70 45-263 0 0,85-36 74 0 0,-58 31-91 0 0,97-38 344 0 0,-17 8-192 0 0,153-61 240 0 0,-282 117-473 0 0,-2-2 0 0 0,0-2 0 0 0,-1-1-1 0 0,-1-1 1 0 0,-1-2 0 0 0,36-30 0 0 0,34-34 61 0 0,-33 24 22 0 0,3 4-1 0 0,116-71 1 0 0,-56 58-27 0 0,104-62 157 0 0,-38 29-34 0 0,-48 29-110 0 0,-50 19 65 0 0,165-120 0 0 0,-207 130-114 0 0,2 2 1 0 0,82-42 0 0 0,-78 51-24 0 0,198-99 149 0 0,-89 33-90 0 0,-71 38-35 0 0,53-39 50 0 0,-33 20-29 0 0,77-38 23 0 0,162-102 161 0 0,-307 190-225 0 0,68-30 0 0 0,48-27 111 0 0,30-55 43 0 0,-126 87-45 0 0,141-82 0 0 0,22 27 107 0 0,-110 54-140 0 0,69-41 290 0 0,-146 74-335 0 0,-23 9-17 0 0,1 2-1 0 0,47-15 1 0 0,-1 4 216 0 0,73-35 0 0 0,-88 30-13 0 0,84-55 1 0 0,-89 50-122 0 0,-20 21-44 0 0,-29 12-61 0 0,0-1-1 0 0,0 1 0 0 0,-1-1 0 0 0,1 0 1 0 0,8-6-1 0 0,-11 6 15 0 0,-1 2-26 0 0,1-1 0 0 0,-1 0 0 0 0,0 1 0 0 0,0-1 0 0 0,0 0 0 0 0,0 0 0 0 0,0 0 0 0 0,-1 0 0 0 0,1 0 0 0 0,0 0 0 0 0,0 0 0 0 0,-1 0 0 0 0,1 0 0 0 0,0 0 0 0 0,-1 0 0 0 0,1 0 0 0 0,-1-1 0 0 0,1-1 0 0 0,-1 2 27 0 0,14 1-89 0 0,-26 27-60 0 0,1-11 68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57:54.6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217 216 3000 0 0,'-9'0'30'0'0,"8"0"-22"0"0,-1 0-1 0 0,1 0 1 0 0,-1 0 0 0 0,1 0-1 0 0,-1 0 1 0 0,1-1 0 0 0,-1 1-1 0 0,1 0 1 0 0,-1-1 0 0 0,1 1-1 0 0,-1-1 1 0 0,1 0 0 0 0,0 1-1 0 0,-1-1 1 0 0,1 0 0 0 0,0 0-1 0 0,-2-1 1 0 0,-2 2 58 0 0,-1-1 0 0 0,1 1 0 0 0,0-1 0 0 0,-1 2 0 0 0,1-1 1 0 0,-8 2-1 0 0,-3-1 278 0 0,10-1-258 0 0,1 0 1 0 0,0 0 0 0 0,0 1 0 0 0,0-1 0 0 0,0 1 0 0 0,0 0 0 0 0,0 1 0 0 0,0-1 0 0 0,0 1-1 0 0,-7 4 1 0 0,9-4-17 0 0,0 0-1 0 0,0 0 1 0 0,0 1-1 0 0,1 0 1 0 0,-1-1-1 0 0,1 1 1 0 0,-1 0-1 0 0,1 0 1 0 0,0 0-1 0 0,0 1 1 0 0,0-1-1 0 0,1 1 1 0 0,-1-1-1 0 0,1 1 1 0 0,0-1-1 0 0,-1 6 1 0 0,-4 13 34 0 0,1 1 0 0 0,2 1 0 0 0,0-1 0 0 0,2 1 0 0 0,0-1 0 0 0,1 1 0 0 0,2-1 0 0 0,7 41 0 0 0,-6-53-99 0 0,0 1-1 0 0,0 0 1 0 0,1-1-1 0 0,1 0 1 0 0,0 0-1 0 0,0 0 1 0 0,1 0 0 0 0,0-1-1 0 0,1 0 1 0 0,0 0-1 0 0,1-1 1 0 0,0 0-1 0 0,1 0 1 0 0,0-1-1 0 0,0 0 1 0 0,0 0-1 0 0,1-1 1 0 0,21 11-1 0 0,-14-10 39 0 0,-1-1 0 0 0,1 0 0 0 0,1-1 0 0 0,-1-1 0 0 0,1-1 0 0 0,0-1 0 0 0,0 0 0 0 0,0-1 0 0 0,0-1 0 0 0,0-1 0 0 0,1 0 0 0 0,-1-2 0 0 0,0 0 0 0 0,0-1 0 0 0,25-7 0 0 0,2 0 40 0 0,-36 8-60 0 0,1 1 0 0 0,0-1 0 0 0,-1-1 0 0 0,0 0 0 0 0,0 0 0 0 0,0-1 0 0 0,0 0 1 0 0,0-1-1 0 0,11-7 0 0 0,-1-4 29 0 0,-1 0 1 0 0,0-2-1 0 0,-2 0 1 0 0,0-1-1 0 0,0-1 1 0 0,-2 0-1 0 0,-1-1 1 0 0,0 0-1 0 0,-2-1 1 0 0,15-38-1 0 0,-25 55-37 0 0,0 1-1 0 0,0-1 0 0 0,0 1 1 0 0,0-1-1 0 0,-1 1 1 0 0,0-1-1 0 0,0 0 1 0 0,0 1-1 0 0,0-1 1 0 0,-1 0-1 0 0,0 1 1 0 0,0-1-1 0 0,0 1 1 0 0,-1 0-1 0 0,1-1 1 0 0,-1 1-1 0 0,0 0 1 0 0,0 0-1 0 0,0 0 1 0 0,-5-5-1 0 0,-10-21 83 0 0,8 16-72 0 0,1 0 1 0 0,-2 0-1 0 0,-13-15 1 0 0,-8 0 30 0 0,-1 0 0 0 0,-64-41 0 0 0,59 43 0 0 0,8 8 3 0 0,-1 0 0 0 0,-58-26 0 0 0,80 42-46 0 0,0 0 1 0 0,-1 0-1 0 0,0 1 1 0 0,0 0-1 0 0,1 1 0 0 0,-13-1 1 0 0,17 2-4 0 0,-1 0 0 0 0,1 0 1 0 0,-1 0-1 0 0,1 1 0 0 0,-1-1 0 0 0,1 1 1 0 0,0 0-1 0 0,-1 1 0 0 0,1-1 1 0 0,0 1-1 0 0,0 0 0 0 0,0 0 0 0 0,0 0 1 0 0,-7 5-1 0 0,-6 7 27 0 0,1 0 0 0 0,0 1 0 0 0,1 1 0 0 0,0 1-1 0 0,-21 32 1 0 0,21-25 13 0 0,10-17-27 0 0,1 0-1 0 0,0 0 1 0 0,0 1 0 0 0,-5 14 0 0 0,8-19-18 0 0,1-1 1 0 0,-1 1 0 0 0,1 0-1 0 0,-1 0 1 0 0,1 0 0 0 0,0 0 0 0 0,1 0-1 0 0,-1 0 1 0 0,0 0 0 0 0,1-1 0 0 0,-1 1-1 0 0,1 0 1 0 0,0 0 0 0 0,0 0-1 0 0,0-1 1 0 0,0 1 0 0 0,1-1 0 0 0,1 4-1 0 0,7 5 29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57:55.1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188 38 8536 0 0,'0'0'374'0'0,"-6"1"-187"0"0,1-1-163 0 0,2 0 4 0 0,0-1 1 0 0,-1 2-1 0 0,1-1 1 0 0,0 0-1 0 0,0 1 1 0 0,-1-1-1 0 0,1 1 0 0 0,0 0 1 0 0,0 0-1 0 0,0 0 1 0 0,0 1-1 0 0,0-1 0 0 0,0 1 1 0 0,0 0-1 0 0,-4 3 1 0 0,-5 8 66 0 0,1 1 1 0 0,1 0-1 0 0,0 1 1 0 0,0 0-1 0 0,2 1 1 0 0,0-1 0 0 0,1 2-1 0 0,0-1 1 0 0,1 1-1 0 0,-4 21 1 0 0,2 1 43 0 0,2 0 1 0 0,1 0-1 0 0,1 60 1 0 0,4-83-84 0 0,2 0 1 0 0,0 0-1 0 0,1-1 0 0 0,1 1 1 0 0,0-1-1 0 0,1 0 0 0 0,1 0 1 0 0,0-1-1 0 0,1 1 0 0 0,0-2 0 0 0,1 1 1 0 0,1-1-1 0 0,0 0 0 0 0,1 0 1 0 0,0-1-1 0 0,1-1 0 0 0,0 0 1 0 0,1 0-1 0 0,0-1 0 0 0,18 11 1 0 0,-27-19-47 0 0,0-1 0 0 0,1 1 0 0 0,0-1 0 0 0,-1 1 0 0 0,1-1 0 0 0,0 0 0 0 0,0-1 0 0 0,0 1 0 0 0,0 0 0 0 0,0-1 0 0 0,0 0 0 0 0,-1 0 0 0 0,9-1 0 0 0,-4-1 7 0 0,0 0-1 0 0,0 0 1 0 0,0-1-1 0 0,0 0 1 0 0,0 0-1 0 0,8-5 1 0 0,3-4 17 0 0,-1 0 1 0 0,0-1-1 0 0,-1-1 0 0 0,19-19 1 0 0,-21 15-14 0 0,-1 1 0 0 0,-1-2 0 0 0,0 0 0 0 0,-1-1 0 0 0,-2 0 0 0 0,13-30 1 0 0,-19 36-10 0 0,0 0 0 0 0,-1 0 1 0 0,-1-1-1 0 0,0 1 0 0 0,-1-1 1 0 0,0 0-1 0 0,-3-24 0 0 0,0 15 8 0 0,-2-1-1 0 0,0 1 0 0 0,-14-42 1 0 0,5 25 4 0 0,9 26-15 0 0,0 0 1 0 0,-1 1-1 0 0,-1-1 0 0 0,0 1 0 0 0,-11-18 1 0 0,11 26-2 0 0,0-1 0 0 0,0 1 0 0 0,-1 0 0 0 0,1 1 0 0 0,-1 0 0 0 0,0 0 0 0 0,-1 0 0 0 0,1 1 0 0 0,-1 0 0 0 0,0 0 0 0 0,0 1 1 0 0,0 0-1 0 0,0 1 0 0 0,-1 0 0 0 0,1 0 0 0 0,-14-1 0 0 0,22 3 7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57:55.4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306 131 8432 0 0,'0'0'832'0'0,"-5"4"-723"0"0,4-3-116 0 0,-3 2 66 0 0,0-1 1 0 0,1 1-1 0 0,-1 0 0 0 0,1 0 0 0 0,-1 1 1 0 0,1-1-1 0 0,0 0 0 0 0,1 1 0 0 0,-1 0 0 0 0,1 0 1 0 0,-1 0-1 0 0,1 0 0 0 0,0 0 0 0 0,1 0 1 0 0,-1 1-1 0 0,-1 4 0 0 0,-2 16 33 0 0,1-1 0 0 0,1 0 0 0 0,1 1 0 0 0,1-1 0 0 0,2 34-1 0 0,0-52-58 0 0,0 0 0 0 0,0 0-1 0 0,1 0 1 0 0,0 0 0 0 0,0 0-1 0 0,0 0 1 0 0,1-1-1 0 0,-1 1 1 0 0,1-1 0 0 0,1 1-1 0 0,6 8 1 0 0,-6-10-11 0 0,0-1 0 0 0,-1 0 0 0 0,1 0 0 0 0,0 0 0 0 0,1-1 0 0 0,-1 0 0 0 0,0 1 0 0 0,1-1 0 0 0,-1-1 1 0 0,1 1-1 0 0,0-1 0 0 0,-1 0 0 0 0,1 0 0 0 0,0 0 0 0 0,0 0 0 0 0,0-1 0 0 0,7 0 0 0 0,-1-1-8 0 0,1 0 1 0 0,-1-1-1 0 0,0 0 1 0 0,0-1-1 0 0,0 0 1 0 0,0-1-1 0 0,-1 0 1 0 0,1-1-1 0 0,-1 0 1 0 0,0 0-1 0 0,-1-1 1 0 0,1-1-1 0 0,-1 0 1 0 0,0 0-1 0 0,14-15 1 0 0,-2 0 4 0 0,-2 0 1 0 0,-1-2-1 0 0,-1 0 1 0 0,-1-1 0 0 0,14-27-1 0 0,-26 43-13 0 0,1 0 0 0 0,-1 0 0 0 0,-1-1-1 0 0,0 0 1 0 0,0 1 0 0 0,-1-1 0 0 0,0 0 0 0 0,-1-1-1 0 0,0 1 1 0 0,0 0 0 0 0,-2-14 0 0 0,1 19-2 0 0,-1 0 0 0 0,0 1 1 0 0,0-1-1 0 0,-1 0 0 0 0,1 1 0 0 0,-1-1 1 0 0,0 1-1 0 0,0-1 0 0 0,-1 1 0 0 0,1 0 1 0 0,-1 0-1 0 0,0 0 0 0 0,0 0 0 0 0,-1 0 1 0 0,1 1-1 0 0,-1-1 0 0 0,1 1 0 0 0,-1 0 1 0 0,0 0-1 0 0,0 0 0 0 0,0 1 0 0 0,-1 0 1 0 0,1 0-1 0 0,-1 0 0 0 0,-8-3 0 0 0,2 2 3 0 0,-1 1-1 0 0,0 0 0 0 0,1 0 1 0 0,-1 1-1 0 0,0 1 1 0 0,0 0-1 0 0,0 0 0 0 0,1 1 1 0 0,-1 1-1 0 0,-19 5 0 0 0,5 0 6 0 0,0 2 0 0 0,0 1 0 0 0,-35 18 0 0 0,15-1 3 0 0,1 2 1 0 0,2 2 0 0 0,1 2 0 0 0,-48 48-1 0 0,41-35-5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57:56.3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79 3616 0 0,'0'0'1695'0'0,"0"5"-845"0"0,7 176 1049 0 0,-4-150-1680 0 0,2 0 0 0 0,1-1 0 0 0,19 58 0 0 0,-20-76-162 0 0,1-1 1 0 0,0 0-1 0 0,0-1 0 0 0,1 1 1 0 0,1-1-1 0 0,0-1 1 0 0,0 1-1 0 0,1-2 0 0 0,0 1 1 0 0,0-1-1 0 0,1 0 1 0 0,18 10-1 0 0,-15-10-5 0 0,-1-1 1 0 0,2 0-1 0 0,-1-1 0 0 0,1-1 0 0 0,0 0 1 0 0,0-1-1 0 0,0 0 0 0 0,1-2 0 0 0,-1 1 1 0 0,22 0-1 0 0,-29-3-34 0 0,10 1 23 0 0,-1-1-1 0 0,1-1 1 0 0,-1 0-1 0 0,0-1 1 0 0,1 0 0 0 0,-1-1-1 0 0,0-1 1 0 0,-1-1-1 0 0,23-9 1 0 0,-27 7-22 0 0,1 0-1 0 0,-1-1 1 0 0,0 0-1 0 0,-1-1 1 0 0,0 0-1 0 0,0-1 1 0 0,-1 0 0 0 0,0 0-1 0 0,-1-1 1 0 0,0 0-1 0 0,-1-1 1 0 0,0 1 0 0 0,0-2-1 0 0,-2 1 1 0 0,1 0-1 0 0,-2-1 1 0 0,4-15-1 0 0,-3 10-3 0 0,-1-1-1 0 0,0 1 1 0 0,-2-1-1 0 0,0 1 1 0 0,-1-1-1 0 0,-1 1 1 0 0,-1-1-1 0 0,-1 0 1 0 0,0 1-1 0 0,-1 0 1 0 0,-1-1-1 0 0,-7-18 1 0 0,7 28-14 0 0,0 0 1 0 0,-1 0 0 0 0,0 1-1 0 0,0 0 1 0 0,-1 0 0 0 0,0 0-1 0 0,-1 0 1 0 0,1 1-1 0 0,-1 0 1 0 0,-1 1 0 0 0,1-1-1 0 0,-1 1 1 0 0,0 1 0 0 0,-1 0-1 0 0,1 0 1 0 0,-1 0 0 0 0,0 1-1 0 0,0 0 1 0 0,0 1-1 0 0,-1 0 1 0 0,1 1 0 0 0,-1 0-1 0 0,0 0 1 0 0,1 1 0 0 0,-13 0-1 0 0,-14 5-7 0 0,-1 2-1 0 0,1 2 1 0 0,0 1 0 0 0,1 1-1 0 0,-38 17 1 0 0,11-2-2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57:56.8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170 356 5920 0 0,'-14'-2'25'0'0,"12"1"-6"0"0,-1 0-1 0 0,1 1 1 0 0,-1-1 0 0 0,0 1-1 0 0,0-1 1 0 0,1 1 0 0 0,-1 0-1 0 0,0 0 1 0 0,0 0 0 0 0,1 1-1 0 0,-1-1 1 0 0,0 1 0 0 0,1-1-1 0 0,-1 1 1 0 0,0 0 0 0 0,1 0-1 0 0,-1 0 1 0 0,1 1 0 0 0,-3 1-1 0 0,-6 7 95 0 0,7-6-56 0 0,0-1 0 0 0,1 1 0 0 0,-1 0 0 0 0,1 0 0 0 0,0 0 0 0 0,0 0 0 0 0,1 0 0 0 0,-4 9 0 0 0,-7 13 35 0 0,2 1 0 0 0,-11 44 0 0 0,18-56-62 0 0,1 0-1 0 0,1 0 1 0 0,1 1-1 0 0,0-1 1 0 0,1 1-1 0 0,3 30 0 0 0,4 3 25 0 0,13 71 70 0 0,-17-106-105 0 0,1 1 0 0 0,1-1-1 0 0,0-1 1 0 0,1 1-1 0 0,0-1 1 0 0,9 13-1 0 0,-13-23-12 0 0,1 1-1 0 0,0-1 0 0 0,0 0 0 0 0,0 0 1 0 0,1 0-1 0 0,-1-1 0 0 0,0 1 0 0 0,1-1 0 0 0,0 0 1 0 0,0 0-1 0 0,-1 0 0 0 0,1 0 0 0 0,1-1 1 0 0,-1 1-1 0 0,0-1 0 0 0,0 0 0 0 0,0 0 1 0 0,1-1-1 0 0,-1 1 0 0 0,0-1 0 0 0,0 0 0 0 0,1 0 1 0 0,4-1-1 0 0,1 0 3 0 0,1-1 0 0 0,-1 0 1 0 0,0-1-1 0 0,0 0 0 0 0,0 0 1 0 0,0-1-1 0 0,0 0 0 0 0,13-8 0 0 0,58-44 51 0 0,102-91 0 0 0,-130 103-38 0 0,-16 11-2 0 0,-2 0 0 0 0,-1-2-1 0 0,43-57 1 0 0,-56 63-10 0 0,-2 0-1 0 0,-1-2 1 0 0,-1 0-1 0 0,-2 0 1 0 0,17-52 0 0 0,36-127 39 0 0,-66 203-46 0 0,0 1 0 0 0,-1-1 0 0 0,0 1-1 0 0,0-1 1 0 0,0 0 0 0 0,-1 0 0 0 0,0 1 0 0 0,-1-13 0 0 0,1 19-2 0 0,-1 0 1 0 0,1-1-1 0 0,0 1 0 0 0,0 0 0 0 0,0-1 1 0 0,-1 1-1 0 0,1 0 0 0 0,0 0 0 0 0,0-1 1 0 0,-1 1-1 0 0,1 0 0 0 0,0 0 1 0 0,-1 0-1 0 0,1-1 0 0 0,0 1 0 0 0,0 0 1 0 0,-1 0-1 0 0,1 0 0 0 0,0 0 0 0 0,-1 0 1 0 0,1-1-1 0 0,-1 1 0 0 0,1 0 0 0 0,0 0 1 0 0,-1 0-1 0 0,1 0 0 0 0,0 0 0 0 0,-1 0 1 0 0,1 0-1 0 0,0 0 0 0 0,-1 0 1 0 0,1 0-1 0 0,0 1 0 0 0,-1-1 0 0 0,1 0 1 0 0,0 0-1 0 0,-1 0 0 0 0,1 0 0 0 0,-1 1 1 0 0,-13 8 4 0 0,5 7 0 0 0,1 3-3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57:57.8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1 606 3408 0 0,'0'0'0'0'0,"30"-19"0"0"0,9 6 0 0 0,4-5 216 0 0,3-3 8 0 0,5-6-8 0 0,15 2 8 0 0,2-7-128 0 0,-3-6 16 0 0,8-12-8 0 0,-2-7 8 0 0,2 5 128 0 0,-2 13 0 0 0,8-7 8 0 0,4-1-8 0 0,10 8-136 0 0,-3 1 8 0 0,-1-6-8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58:49.8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0 151 600 0 0,'6'-1'7'0'0,"37"-4"4"0"0,56 0 0 0 0,-55 5 2 0 0,75-12 0 0 0,-77 5 38 0 0,-21 4-2 0 0,0 0 0 0 0,38-13 0 0 0,3-8-7 0 0,101-36 63 0 0,-120 46-105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5:30.1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56 96 0 0,'0'0'0'0'0,"33"-23"56"0"0,-22 17-8 0 0,2 3 8 0 0,-3-3 8 0 0,-1 1-32 0 0,-2-1 8 0 0,-1-1-8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58:50.2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1 342 2504 0 0,'179'-69'0'0'0,"-117"43"4"0"0,107-64 0 0 0,-4 1 4 0 0,-91 57-8 0 0,7-4 0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58:50.6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0 415 1200 0 0,'0'0'0'0'0,"36"-26"0"0"0,-4 2 0 0 0,1-1 0 0 0,17-3 0 0 0,12 8 8 0 0,-3-7-8 0 0,-11 2 0 0 0,7-5 0 0 0,4 1 8 0 0,-8 4-8 0 0,-8 2 8 0 0,2-6-8 0 0,6 3 8 0 0,-1 1-8 0 0,-8-2 8 0 0,6 2-8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58:51.0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3608 1296 0 0,'374'-139'0'0'0,"-329"119"0"0"0,-1-1 0 0 0,-1-3 0 0 0,-2-1 0 0 0,49-38 0 0 0,50-32 0 0 0,-52 46 3 0 0,2 3 0 0 0,119-42 0 0 0,122-60-4 0 0,-158 65-6 0 0,-32 18 7 0 0,172-106-1 0 0,-224 116 1 0 0,2 4-1 0 0,2 4 1 0 0,113-40 0 0 0,90-19-16 0 0,-176 51 7 0 0,3-2 2 0 0,154-60-25 0 0,-224 89 27 0 0,-3-2 1 0 0,0-2 0 0 0,46-40 0 0 0,84-56-17 0 0,-99 84 15 0 0,1 3-1 0 0,111-38 0 0 0,-154 63-5 0 0,66-39 0 0 0,-20 9 6 0 0,1-4-3 0 0,-58 32 6 0 0,44-21-1 0 0,24-2-4 0 0,-15 8-6 0 0,114-65 0 0 0,-14-25-3 0 0,-126 81 11 0 0,2 3 0 0 0,2 2 0 0 0,68-30-1 0 0,-7 22 3 0 0,-73 29 1 0 0,77-39 1 0 0,-52 18-1 0 0,46-27-2 0 0,75-42-11 0 0,-39 20 11 0 0,-98 58 0 0 0,97-68 0 0 0,88-66-4 0 0,-169 118 8 0 0,-54 34-1 0 0,0 1 0 0 0,1 0 0 0 0,0 2 0 0 0,25-7 0 0 0,-21 7 1 0 0,0-1-1 0 0,32-15 0 0 0,-48 20 1 0 0,-1 1 0 0 0,1 0 0 0 0,0 1 0 0 0,0 0 0 0 0,0 0 0 0 0,-1 0 0 0 0,1 1 0 0 0,0 0 0 0 0,0 0-1 0 0,0 1 1 0 0,0 0 0 0 0,0 0 0 0 0,12 4 0 0 0,2-1 0 0 0,-18-4 1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34:22.7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4008 0 0,'0'0'160'0'0,"1"4"-65"0"0,-1-2-84 0 0,0-1 0 0 0,0 0 1 0 0,0 0-1 0 0,0 0 1 0 0,1 0-1 0 0,-1 0 1 0 0,0 0-1 0 0,1 0 1 0 0,-1 0-1 0 0,1 0 0 0 0,-1 0 1 0 0,1 0-1 0 0,-1 0 1 0 0,1 0-1 0 0,0 0 1 0 0,-1 0-1 0 0,1 0 1 0 0,0 0-1 0 0,0 0 0 0 0,-1-1 1 0 0,1 1-1 0 0,2 1 1 0 0,31 2 249 0 0,-28-4-263 0 0,17 2 60 0 0,-5-1-6 0 0,-1-1 1 0 0,22-1-1 0 0,-5-4 20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34:23.1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6224 0 0,'0'0'96'0'0,"9"29"-8"0"0,-7-18 0 0 0,3 7 8 0 0,2-1-40 0 0,2 0 8 0 0,-2-1-8 0 0,11 5 0 0 0,-4 1 0 0 0,-1-12 0 0 0,-4-6 0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34:23.5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1219 5520 0 0,'0'0'0'0'0,"40"-12"0"0"0,-6 1 16 0 0,5-3 0 0 0,0 1 0 0 0,16-1 8 0 0,-3-9-16 0 0,-8-6 8 0 0,-1-3-8 0 0</inkml:trace>
  <inkml:trace contextRef="#ctx0" brushRef="#br0" timeOffset="1">1565 81 5224 0 0,'0'0'0'0'0,"46"-25"0"0"0,0 7 0 0 0,2 3 8 0 0,5-8 0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34:23.8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1 242 4008 0 0,'0'0'0'0'0,"37"-20"0"0"0,-5 3 8 0 0,-2 2 8 0 0,2-3 8 0 0,9 8-8 0 0,-3-10-8 0 0,3-7 8 0 0,10 2-8 0 0,4 7 16 0 0,-3-5-16 0 0,-3-2 0 0 0,3 2 0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34:24.2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1334 2608 0 0,'205'-122'228'0'0,"-9"34"-65"0"0,-90 39-102 0 0,-35 18 5 0 0,125-77 0 0 0,38-32 57 0 0,-2 1 18 0 0,70-42 69 0 0,-292 176-200 0 0,49-18 35 0 0,-12 5-1 0 0,29-8 46 0 0,-59 19-76 0 0,-7 3-2 0 0,-1 0-1 0 0,-1 0 1 0 0,1-1-1 0 0,11-8 1 0 0,21-14 20 0 0,-31 21-22 0 0,0 0 1 0 0,-1 0 0 0 0,12-11-1 0 0,-11 10-2 0 0,-1-1-1 0 0,1 1 1 0 0,0 1 0 0 0,16-8-1 0 0,-14 8 4 0 0,1-1-1 0 0,19-15 1 0 0,-24 16-2 0 0,1 1 0 0 0,0 0 0 0 0,0 1 0 0 0,1 0 0 0 0,-1 0 1 0 0,1 1-1 0 0,15-3 0 0 0,30-12 44 0 0,99-59 4 0 0,-135 67-48 0 0,11-3-1 0 0,0 1 1 0 0,54-14 0 0 0,-34 11-2 0 0,22-5 1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34:27.4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382 29 10152 0 0,'-22'-7'107'0'0,"15"5"22"0"0,0 0 0 0 0,-1 0 0 0 0,1 0 0 0 0,-11 0 0 0 0,12-6 61 0 0,6 8-169 0 0,0 0-1 0 0,0-1 1 0 0,0 1-1 0 0,0 0 0 0 0,-1 0 1 0 0,1 0-1 0 0,0 0 0 0 0,0-1 1 0 0,0 1-1 0 0,0 0 1 0 0,0 0-1 0 0,0 0 0 0 0,-1 0 1 0 0,1 0-1 0 0,0-1 1 0 0,0 1-1 0 0,0 0 0 0 0,-1 0 1 0 0,1 0-1 0 0,0 0 0 0 0,0 0 1 0 0,0 0-1 0 0,-1 0 1 0 0,1 0-1 0 0,0 0 0 0 0,0 0 1 0 0,0 0-1 0 0,-1 0 0 0 0,1 0 1 0 0,0 0-1 0 0,0 0 1 0 0,0 0-1 0 0,-1 0 0 0 0,1 0 1 0 0,0 0-1 0 0,0 0 1 0 0,0 0-1 0 0,-1 0 0 0 0,1 0 1 0 0,0 1-1 0 0,0-1 0 0 0,0 0 1 0 0,0 0-1 0 0,-1 0 1 0 0,1 0-1 0 0,0 0 0 0 0,0 0 1 0 0,0 1-1 0 0,0-1 1 0 0,0 0-1 0 0,0 0 0 0 0,-1 0 1 0 0,1 1-1 0 0,0-1 0 0 0,0 0 1 0 0,0 0-1 0 0,0 0 1 0 0,0 1-1 0 0,-5 56 167 0 0,1-16-76 0 0,2 1 0 0 0,4 50 0 0 0,65 314 283 0 0,-52-335-339 0 0,3 14 51 0 0,51 144-1 0 0,-55-192-75 0 0,-2 0 0 0 0,-2 1 0 0 0,-1 1 0 0 0,-2-1 0 0 0,3 62 0 0 0,-10-96-24 0 0,0 0 0 0 0,0 0 0 0 0,-1 1 0 0 0,1-1 0 0 0,-1 0 0 0 0,0 0 0 0 0,0 0 0 0 0,-1 0 0 0 0,1 0 0 0 0,-1 0 0 0 0,0 0 0 0 0,0 0 0 0 0,0 0 0 0 0,0-1 0 0 0,-1 1 0 0 0,1-1 0 0 0,-5 4 0 0 0,5-5-4 0 0,0-1 1 0 0,0 1 0 0 0,0-1 0 0 0,-1 0 0 0 0,1 0 0 0 0,0 0 0 0 0,0-1 0 0 0,-1 1 0 0 0,1 0-1 0 0,-1-1 1 0 0,1 1 0 0 0,0-1 0 0 0,-1 0 0 0 0,1 0 0 0 0,-1 0 0 0 0,1 0 0 0 0,-1 0 0 0 0,1-1 0 0 0,0 1-1 0 0,-1-1 1 0 0,1 1 0 0 0,-1-1 0 0 0,1 0 0 0 0,0 0 0 0 0,0 0 0 0 0,0 0 0 0 0,0 0 0 0 0,-1-1-1 0 0,1 1 1 0 0,-2-3 0 0 0,-13-11 5 0 0,0-1 0 0 0,2 0 0 0 0,0-1 0 0 0,1-1 0 0 0,-21-33 0 0 0,27 39-6 0 0,-22-36 11 0 0,3-2 0 0 0,1 0 0 0 0,3-2 1 0 0,-23-72-1 0 0,-46-223 24 0 0,87 322-36 0 0,-12-56 19 0 0,-12-147 0 0 0,28 201-15 0 0,1 0 0 0 0,1 0 0 0 0,1 0 0 0 0,1 0 0 0 0,9-32 0 0 0,-12 59-4 0 0,0-1-1 0 0,0 0 1 0 0,0 1-1 0 0,0-1 1 0 0,1 1-1 0 0,-1-1 1 0 0,0 1-1 0 0,0-1 1 0 0,0 1-1 0 0,1-1 1 0 0,-1 1-1 0 0,0-1 1 0 0,1 1 0 0 0,-1-1-1 0 0,0 1 1 0 0,1 0-1 0 0,-1-1 1 0 0,1 1-1 0 0,-1 0 1 0 0,1-1-1 0 0,-1 1 1 0 0,1 0-1 0 0,-1-1 1 0 0,1 1-1 0 0,-1 0 1 0 0,1 0-1 0 0,-1 0 1 0 0,1-1-1 0 0,0 1 1 0 0,15 8 19 0 0,15 27 2 0 0,208 347 68 0 0,-51-72-20 0 0,-127-227-6 0 0,121 130 0 0 0,-159-187-50 0 0,-9-10 14 0 0,0-1-1 0 0,32 25 0 0 0,-37-36-11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34:27.8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1 324 10544 0 0,'0'0'0'0'0,"23"-29"128"0"0,-7 11-8 0 0,5-1 8 0 0,8-4 8 0 0,3-4-64 0 0,0-2 0 0 0,1-5 0 0 0,10 2 8 0 0,1-2 16 0 0,-6-4 8 0 0,-4-3-8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5:32.0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2913 296 0 0,'19'-8'0'0'0,"-1"-1"0"0"0,-1 0 0 0 0,0-2 0 0 0,18-13 0 0 0,-15 9 0 0 0,2 2 0 0 0,25-14 0 0 0,-24 17 0 0 0,5-2 0 0 0,50-30 0 0 0,-72 38 0 0 0,1 1 0 0 0,-1 0 0 0 0,1 0 0 0 0,0 1 0 0 0,0-1 0 0 0,14-1 0 0 0,19-7 0 0 0,-23 6 0 0 0,1 0 0 0 0,0 1 0 0 0,26-3 0 0 0,31-6 0 0 0,7-5 0 0 0,-56 13 0 0 0,1 0 0 0 0,-1-2 0 0 0,0-1 0 0 0,46-22 0 0 0,24-8 0 0 0,58-35 0 0 0,-141 67 0 0 0,1 1 0 0 0,-1 0 0 0 0,24-5 0 0 0,24-9 0 0 0,19-8 3 0 0,-49 17 0 0 0,45-21 0 0 0,-72 29-2 0 0,11-4 2 0 0,-1-1 0 0 0,-1-1 0 0 0,1 0 0 0 0,-1-1 1 0 0,0-1-1 0 0,15-14 0 0 0,3-9 9 0 0,2 1 0 0 0,2 2 0 0 0,1 2 0 0 0,1 0 0 0 0,65-35 0 0 0,-53 35 11 0 0,-28 15-3 0 0,48-20 0 0 0,183-55 500 0 0,-216 74-415 0 0,-1-1 1 0 0,41-24 0 0 0,-57 27 8 0 0,-1 0-1 0 0,27-24 1 0 0,17-12 142 0 0,106-75 104 0 0,-103 78-66 0 0,77-71 0 0 0,-72 57-155 0 0,-6 6-17 0 0,117-92 651 0 0,-103 77-574 0 0,-54 46-92 0 0,41-31 0 0 0,-21 24 47 0 0,18-12 97 0 0,-1-2 1 0 0,76-72-1 0 0,-61 42-82 0 0,58-59 551 0 0,-74 70-314 0 0,89-68-1 0 0,-104 92-153 0 0,87-56 258 0 0,-56 43-331 0 0,-34 22-32 0 0,-19 14-35 0 0,0-1 1 0 0,-1 0 0 0 0,-1-2 0 0 0,0-1 0 0 0,-2 0-1 0 0,23-29 1 0 0,-35 38 4 0 0,1 1 0 0 0,1 0-1 0 0,-1 0 1 0 0,12-9 0 0 0,-12 11 50 0 0,5-1 175 0 0,-13 8-337 0 0,0 0 0 0 0,1 1 1 0 0,-1-1-1 0 0,0 1 0 0 0,1-1 0 0 0,-1 1 0 0 0,0-1 0 0 0,0 0 1 0 0,1 1-1 0 0,-1-1 0 0 0,0 1 0 0 0,0-1 0 0 0,0 1 1 0 0,0 0-1 0 0,0-1 0 0 0,0 1 0 0 0,1-1 0 0 0,-1 1 0 0 0,-1-1 1 0 0,1 1-1 0 0,0-1 0 0 0,0 1 0 0 0,0-1 0 0 0,0 1 1 0 0,0-1-1 0 0,0 1 0 0 0,0-1 0 0 0,-1 1 0 0 0,1-1 0 0 0,0 1 1 0 0,0-1-1 0 0,-1 1 0 0 0,-1 6 3 0 0,-1-1-1 0 0,0 0 1 0 0,0 0 0 0 0,0 0 0 0 0,0 0-1 0 0,-1 0 1 0 0,-7 7 0 0 0,6-6-1 0 0,0 0 1 0 0,0 0 0 0 0,1 1-1 0 0,-6 12 1 0 0,6-7 0 0 0,-1-1 0 0 0,0 0 1 0 0,-1 0-1 0 0,0 0 0 0 0,-1-1 0 0 0,-1 1 0 0 0,0-2 1 0 0,0 1-1 0 0,-1-1 0 0 0,0 0 0 0 0,0-1 0 0 0,-14 10 1 0 0,-12 8 3 0 0,-31 21 1 0 0,-89 61 21 0 0,139-96-31 0 0,-120 102 12 0 0,85-70-12 0 0,-76 81 1 0 0,93-89-1 0 0,-1-1 0 0 0,-2-2 0 0 0,-1-2 0 0 0,-44 29-1 0 0,-36 3 12 0 0,-28 18-8 0 0,108-57-4 0 0,-205 146 6 0 0,-94 68 14 0 0,309-220-20 0 0,-167 119 14 0 0,24-23 17 0 0,116-81-28 0 0,16-12 1 0 0,-80 33 0 0 0,78-39 10 0 0,-74 44 0 0 0,74-34 6 0 0,-116 68 58 0 0,14-5-11 0 0,109-64-28 0 0,-1-3-1 0 0,-2 0 1 0 0,-71 29 0 0 0,-328 96 344 0 0,395-134-335 0 0,24-8-19 0 0,1 0 0 0 0,-17 9 0 0 0,22-10-14 0 0,0-1 0 0 0,-1-1 1 0 0,1 1-1 0 0,-1-2 0 0 0,0 0 0 0 0,-17 0 1 0 0,17-1-3 0 0,1 0 3 0 0,0-1 0 0 0,-1 0-1 0 0,1 0 1 0 0,0-2 0 0 0,0 1 0 0 0,-11-5 0 0 0,13 4-6 0 0,7 3-10 0 0,1-1-1 0 0,-1 1 1 0 0,0-1-1 0 0,1 1 1 0 0,-1-1-1 0 0,1 0 1 0 0,-1 0-1 0 0,1 0 1 0 0,-1 0 0 0 0,1 0-1 0 0,0 0 1 0 0,-1 0-1 0 0,0-2 1 0 0,1 3-1 0 0,1-1 1 0 0,0 1-1 0 0,0-1 1 0 0,0 1-1 0 0,0-1 0 0 0,-1 1 1 0 0,1-1-1 0 0,0 1 1 0 0,0-1-1 0 0,0 1 0 0 0,0-1 1 0 0,0 1-1 0 0,0-1 1 0 0,0 1-1 0 0,0-1 1 0 0,0 1-1 0 0,1-1 0 0 0,-1 1 1 0 0,0-1-1 0 0,0 1 1 0 0,0-1-1 0 0,1 1 1 0 0,-1-1-1 0 0,0 1 0 0 0,0-1 1 0 0,1 1-1 0 0,-1-1 1 0 0,5-4 11 0 0,0 1 0 0 0,0 0 0 0 0,0 0 0 0 0,0 0 0 0 0,9-4 0 0 0,3-3-2 0 0,-11 7-12 0 0,0 1 0 0 0,1 0 1 0 0,-1 0-1 0 0,1 0 1 0 0,-1 1-1 0 0,12-2 0 0 0,-10 2 1 0 0,0 0-1 0 0,0-1 0 0 0,0 0 0 0 0,13-7 1 0 0,23-7-6 0 0,-36 15 3 0 0,0-1 0 0 0,1 0 0 0 0,13-8 0 0 0,24-11-13 0 0,-34 18 14 0 0,-1-1 0 0 0,0-1 0 0 0,15-9 0 0 0,-2 1-3 0 0,1 0 0 0 0,1 2-1 0 0,0 1 1 0 0,1 1 0 0 0,0 1 0 0 0,43-8-1 0 0,-13 2-5 0 0,22-3-5 0 0,-50 12 9 0 0,-1-1 0 0 0,42-15 0 0 0,109-61-10 0 0,28-12-13 0 0,-143 74-42 0 0,99-20 0 0 0,-103 28-40 0 0,-1-3-1 0 0,65-25 1 0 0,60-53-139 0 0,-61 28 138 0 0,-58 33 43 0 0,-1-4 0 0 0,108-80-1 0 0,-169 114 69 0 0,272-221-196 0 0,-241 198 169 0 0,0 1 0 0 0,59-32 0 0 0,6-3-16 0 0,-68 40 33 0 0,34-15-1 0 0,-45 25 9 0 0,0-1 0 0 0,0 0-1 0 0,-1-2 1 0 0,29-24 0 0 0,97-99 4 0 0,-54 35 0 0 0,-17 18 0 0 0,-7 20 0 0 0,3 3 0 0 0,108-72 0 0 0,-139 102 0 0 0,55-56 0 0 0,-47 40 0 0 0,-35 35 0 0 0,-2-2 0 0 0,0 1 0 0 0,14-24 0 0 0,-13 18 0 0 0,7-8 0 0 0,-16 24 0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34:29.3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328 2276 9536 0 0,'0'0'30'0'0,"5"5"-4"0"0,0 0-17 0 0,-3-2-1 0 0,0 0 0 0 0,1 0 0 0 0,0-1 0 0 0,0 1 1 0 0,0-1-1 0 0,0 0 0 0 0,0 1 0 0 0,5 1 0 0 0,-7-3 3 0 0,-1-1 0 0 0,1 0 1 0 0,-1 0-1 0 0,1 0 0 0 0,-1 0 0 0 0,1 0 0 0 0,-1 1 0 0 0,1-1 0 0 0,-1 0 0 0 0,1 0 0 0 0,-1 0 0 0 0,1-1 0 0 0,0 1 0 0 0,-1 0 0 0 0,1 0 0 0 0,-1 0 0 0 0,1 0 0 0 0,-1 0 1 0 0,1-1-1 0 0,-1 1 0 0 0,1 0 0 0 0,-1 0 0 0 0,1-1 0 0 0,-1 1 0 0 0,1 0 0 0 0,-1-1 0 0 0,0 1 0 0 0,1 0 0 0 0,-1-1 0 0 0,1 1 0 0 0,-1-1 0 0 0,0 1 0 0 0,0-1 0 0 0,1 1 1 0 0,-1-1-1 0 0,0 1 0 0 0,1-1 0 0 0,-1-1 12 0 0,1 0 1 0 0,-1 1 0 0 0,1-1-1 0 0,-1 0 1 0 0,0 1 0 0 0,1-1-1 0 0,-1 0 1 0 0,0 0-1 0 0,0 1 1 0 0,0-1 0 0 0,-1-2-1 0 0,-4-18 50 0 0,0 0-1 0 0,-2 1 1 0 0,0 0-1 0 0,-15-28 1 0 0,19 42-54 0 0,-1 0-1 0 0,0 0 1 0 0,-1 1 0 0 0,1-1-1 0 0,-1 1 1 0 0,0 0 0 0 0,-1 0-1 0 0,1 1 1 0 0,-1-1 0 0 0,0 1-1 0 0,-1 1 1 0 0,1-1 0 0 0,-1 1-1 0 0,0 0 1 0 0,0 0 0 0 0,-9-2-1 0 0,12 4-9 0 0,0 1-1 0 0,0 0 1 0 0,0 0-1 0 0,0 0 1 0 0,0 0-1 0 0,0 1 1 0 0,0 0 0 0 0,0-1-1 0 0,0 2 1 0 0,0-1-1 0 0,0 0 1 0 0,0 1-1 0 0,0 0 1 0 0,0 0-1 0 0,0 0 1 0 0,0 0-1 0 0,0 1 1 0 0,0-1-1 0 0,1 1 1 0 0,-1 0-1 0 0,1 0 1 0 0,-1 0-1 0 0,1 1 1 0 0,0-1-1 0 0,0 1 1 0 0,0 0-1 0 0,-5 5 1 0 0,-7 10 1 0 0,1 1 1 0 0,1 0-1 0 0,1 1 0 0 0,0 1 1 0 0,2 0-1 0 0,0 0 0 0 0,1 1 1 0 0,2 0-1 0 0,0 0 0 0 0,1 1 1 0 0,1 0-1 0 0,1 0 0 0 0,1 0 1 0 0,2 1-1 0 0,1 34 0 0 0,4-10 1 0 0,1-1 0 0 0,3 1 1 0 0,3-1-1 0 0,16 50 0 0 0,-17-69 6 0 0,1-1 0 0 0,2 0-1 0 0,0-1 1 0 0,2 0 0 0 0,0-1 0 0 0,2-1 0 0 0,40 44 0 0 0,-42-52 2 0 0,0-1-1 0 0,2 0 1 0 0,-1-2 0 0 0,38 24 0 0 0,-48-34-12 0 0,0 0 1 0 0,-1 0 0 0 0,1-1-1 0 0,0 0 1 0 0,0 0 0 0 0,0 0-1 0 0,1 0 1 0 0,-1-1 0 0 0,0 0-1 0 0,1-1 1 0 0,-1 1 0 0 0,0-1-1 0 0,1-1 1 0 0,-1 1 0 0 0,0-1 0 0 0,1 0-1 0 0,-1 0 1 0 0,0-1 0 0 0,0 0-1 0 0,0 0 1 0 0,8-4 0 0 0,1-3 10 0 0,-1 0 1 0 0,-1-1 0 0 0,1 0 0 0 0,-2-1 0 0 0,1 0 0 0 0,-2-1-1 0 0,1-1 1 0 0,9-14 0 0 0,9-17 56 0 0,28-55-1 0 0,-50 86-62 0 0,8-19 12 0 0,-1-1-1 0 0,-1-1 1 0 0,-2 0-1 0 0,12-54 1 0 0,15-149 96 0 0,-31 184-84 0 0,-1-9 4 0 0,-3-1 0 0 0,-8-119 0 0 0,-37-126 109 0 0,26 201-82 0 0,10 62-21 0 0,-2 1-1 0 0,-20-70 1 0 0,12 66-6 0 0,1 2 21 0 0,-3 1 1 0 0,-21-45-1 0 0,5 39 58 0 0,33 50-117 0 0,0 1-1 0 0,0 0 1 0 0,0-1 0 0 0,0 1 0 0 0,0 0 0 0 0,0-1 0 0 0,-1 1 0 0 0,1 0 0 0 0,0-1 0 0 0,0 1 0 0 0,0 0 0 0 0,0 0 0 0 0,0-1 0 0 0,0 1 0 0 0,-1 0 0 0 0,1-1 0 0 0,0 1-1 0 0,0 0 1 0 0,0 0 0 0 0,-1 0 0 0 0,1-1 0 0 0,0 1 0 0 0,0 0 0 0 0,-1 0 0 0 0,1 0 0 0 0,0-1 0 0 0,-1 1 0 0 0,1 0 0 0 0,0 0 0 0 0,0 0 0 0 0,-1 0 0 0 0,1 0-1 0 0,0 0 1 0 0,-1 0 0 0 0,1 0 0 0 0,0 0 0 0 0,-1 0 0 0 0,1 0 0 0 0,0 0 0 0 0,-1 0 0 0 0,1 0 0 0 0,0 0 0 0 0,-1 0 0 0 0,1 0 0 0 0,0 0 0 0 0,-1 0 0 0 0,1 0 0 0 0,0 0-1 0 0,0 0 1 0 0,-1 1 0 0 0,1-1 0 0 0,-9 17 66 0 0,4 16-50 0 0,2 1 1 0 0,1-1 0 0 0,3 45 0 0 0,18 104 18 0 0,5-58-2 0 0,61 184 1 0 0,-82-297-34 0 0,15 46 8 0 0,2-2 1 0 0,3 0-1 0 0,32 55 0 0 0,-30-64 7 0 0,-16-25-9 0 0,2-2 1 0 0,0 0 0 0 0,2 0 0 0 0,0-1 0 0 0,29 31 0 0 0,-38-45-7 0 0,-2-2 0 0 0,1 1 1 0 0,-1 0 0 0 0,1-1 0 0 0,0 1-1 0 0,0-1 1 0 0,-1 0 0 0 0,2 0 0 0 0,-1 0-1 0 0,0-1 1 0 0,0 1 0 0 0,0-1 0 0 0,1 1 0 0 0,-1-1-1 0 0,1 0 1 0 0,-1 0 0 0 0,1-1 0 0 0,0 1-1 0 0,-1-1 1 0 0,8 0 0 0 0,-9 0 0 0 0,1 0 0 0 0,-1-1 0 0 0,1 1 1 0 0,-1-1-1 0 0,1 0 0 0 0,-1 0 0 0 0,0 0 0 0 0,0 0 0 0 0,1 0 1 0 0,-1 0-1 0 0,0-1 0 0 0,0 1 0 0 0,0-1 0 0 0,0 1 0 0 0,-1-1 1 0 0,1 0-1 0 0,0 0 0 0 0,2-4 0 0 0,1-2 1 0 0,0-1-1 0 0,0 1 1 0 0,4-16 0 0 0,1 2 9 0 0,0-3 0 0 0,-1 0-1 0 0,-1-1 1 0 0,-1 0 0 0 0,3-29-1 0 0,7-111 44 0 0,-2-200 182 0 0,-13 330-199 0 0,4-35 81 0 0,-8 66-37 0 0,2 5-77 0 0,0 0 0 0 0,1 0 0 0 0,-1 0 0 0 0,0 0 0 0 0,0 0 0 0 0,0 0 0 0 0,0 0 0 0 0,1 0 0 0 0,-1 0-1 0 0,0 0 1 0 0,0 0 0 0 0,0 0 0 0 0,1 0 0 0 0,-1 0 0 0 0,0 0 0 0 0,0 0 0 0 0,0 0 0 0 0,0 0 0 0 0,1-1 0 0 0,-1 1-1 0 0,0 0 1 0 0,0 0 0 0 0,0 0 0 0 0,0 0 0 0 0,1 0 0 0 0,-1 0 0 0 0,0-1 0 0 0,0 1 0 0 0,0 0 0 0 0,0 0 0 0 0,0 0 0 0 0,0 0-1 0 0,0-1 1 0 0,0 1 0 0 0,1 0 0 0 0,-1 0 0 0 0,0 0 0 0 0,0 0 0 0 0,0-1 0 0 0,0 1 0 0 0,0 0 0 0 0,0 0 0 0 0,0 0-1 0 0,0-1 1 0 0,0 1 0 0 0,0 0 0 0 0,0 0 0 0 0,0 0 0 0 0,0-1 0 0 0,0 1 0 0 0,-1 0 0 0 0,1 0 0 0 0,0-1 0 0 0,2 4 9 0 0,-1 0 1 0 0,1-1 0 0 0,-1 1 0 0 0,1 0 0 0 0,-1 0 0 0 0,0 0 0 0 0,-1 0 0 0 0,2 5 0 0 0,1 2 18 0 0,20 53 100 0 0,36 89 33 0 0,-47-126-115 0 0,1 0 1 0 0,2 0-1 0 0,27 36 1 0 0,-36-56-28 0 0,-1 0 1 0 0,1 0 0 0 0,0 0 0 0 0,1-1 0 0 0,-1 0 0 0 0,1 0 0 0 0,0-1 0 0 0,10 5 0 0 0,-15-8-12 0 0,1 1 1 0 0,-1-1-1 0 0,1 0 0 0 0,-1 0 1 0 0,1 0-1 0 0,-1-1 0 0 0,1 1 1 0 0,-1-1-1 0 0,1 1 0 0 0,0-1 1 0 0,-1 0-1 0 0,1 0 0 0 0,0 0 1 0 0,-1 0-1 0 0,1-1 1 0 0,0 1-1 0 0,-1-1 0 0 0,1 1 1 0 0,-1-1-1 0 0,1 0 0 0 0,-1 0 1 0 0,1 0-1 0 0,-1-1 0 0 0,1 1 1 0 0,-1 0-1 0 0,0-1 0 0 0,0 1 1 0 0,0-1-1 0 0,2-2 1 0 0,10-14 24 0 0,-2 0 0 0 0,0 0 0 0 0,-1-2 1 0 0,-1 1-1 0 0,-1-1 0 0 0,0-1 0 0 0,-2 0 1 0 0,0 0-1 0 0,-2 0 0 0 0,4-26 0 0 0,31-106 201 0 0,-39 145-208 0 0,1 0 0 0 0,0 0-1 0 0,1 0 1 0 0,0 1-1 0 0,0-1 1 0 0,0 1-1 0 0,1-1 1 0 0,0 1-1 0 0,0 0 1 0 0,1 1 0 0 0,10-12-1 0 0,-14 17-21 0 0,1 1-1 0 0,-1 0 1 0 0,0-1-1 0 0,0 1 1 0 0,0 0-1 0 0,1 0 1 0 0,-1 0-1 0 0,0 0 1 0 0,0 0-1 0 0,0 1 1 0 0,1-1-1 0 0,-1 0 1 0 0,0 0 0 0 0,0 1-1 0 0,0-1 1 0 0,0 1-1 0 0,1-1 1 0 0,-1 1-1 0 0,0-1 1 0 0,0 1-1 0 0,0 0 1 0 0,0 0-1 0 0,0-1 1 0 0,-1 1-1 0 0,1 0 1 0 0,0 0-1 0 0,0 0 1 0 0,0 0-1 0 0,-1 0 1 0 0,1 0 0 0 0,0 2-1 0 0,8 5 46 0 0,31 30 41 0 0,-30-26-70 0 0,2-1 0 0 0,0-1 0 0 0,0 0 1 0 0,17 11-1 0 0,-4-6 29 0 0,-18-10-32 0 0,1 0 0 0 0,-1-1-1 0 0,1 0 1 0 0,14 6-1 0 0,-19-10-15 0 0,-1 1 0 0 0,1-1 1 0 0,-1 1-1 0 0,1-1 0 0 0,-1 0 0 0 0,1 0 0 0 0,-1 0 0 0 0,1 0 0 0 0,-1 0 0 0 0,1-1 0 0 0,-1 1 0 0 0,1-1 0 0 0,-1 0 0 0 0,1 1 0 0 0,-1-1 0 0 0,0 0 0 0 0,1-1 0 0 0,-1 1 0 0 0,0 0 0 0 0,3-3 0 0 0,66-41 142 0 0,-51 33-125 0 0,0 0 0 0 0,22-20 0 0 0,-4 1 15 0 0,-8 6 9 0 0,32-34 1 0 0,-27 25-6 0 0,-25 26-29 0 0,0-1-1 0 0,-1 0 0 0 0,-1-1 0 0 0,1 0 1 0 0,11-20-1 0 0,5-7 20 0 0,7-14 35 0 0,-25 24 10 0 0,-7 26-75 0 0,0 1 1 0 0,0-1-1 0 0,0 1 0 0 0,0-1 0 0 0,0 1 1 0 0,0-1-1 0 0,0 1 0 0 0,0-1 1 0 0,0 0-1 0 0,0 1 0 0 0,0-1 0 0 0,0 1 1 0 0,-1-1-1 0 0,1 1 0 0 0,0-1 1 0 0,0 1-1 0 0,-1-1 0 0 0,1 1 0 0 0,0-1 1 0 0,-1 1-1 0 0,1-1 0 0 0,0 1 1 0 0,-1 0-1 0 0,1-1 0 0 0,-1 1 0 0 0,1 0 1 0 0,-1-1-1 0 0,1 1 0 0 0,0 0 1 0 0,-1-1-1 0 0,1 1 0 0 0,-1 0 0 0 0,0 0 1 0 0,1 0-1 0 0,-1-1 0 0 0,1 1 1 0 0,-1 0-1 0 0,1 0 0 0 0,-2 0 0 0 0,-2 0-2 0 0,-1-1 0 0 0,0 0 0 0 0,1 0 0 0 0,-1-1-1 0 0,1 1 1 0 0,0-1 0 0 0,-1 0 0 0 0,1 0 0 0 0,0 0-1 0 0,0 0 1 0 0,0-1 0 0 0,0 0 0 0 0,1 0 0 0 0,-1 0-1 0 0,1 0 1 0 0,0-1 0 0 0,0 1 0 0 0,0-1 0 0 0,-5-7-1 0 0,4 4 0 0 0,-9-8 0 0 0,-2-2 0 0 0,9 16 0 0 0,1 0 0 0 0,-1 1 0 0 0,1-1 0 0 0,-1 1 0 0 0,-9 2 0 0 0,1-2 0 0 0,13 0 0 0 0,1 1 0 0 0,-1-1 0 0 0,0 1 0 0 0,1-1 0 0 0,-1 1 0 0 0,0-1 0 0 0,1 1 0 0 0,-1-1 0 0 0,0 1 0 0 0,1-1 0 0 0,-1 1 0 0 0,1 0 0 0 0,-1-1 0 0 0,1 1 0 0 0,0 0 0 0 0,-1 0 0 0 0,1-1 0 0 0,0 1 0 0 0,-1 0 0 0 0,1 0 0 0 0,0 1 0 0 0,-2 1 0 0 0,-10 25 0 0 0,1 0 0 0 0,1 0 0 0 0,2 1 0 0 0,1 0 0 0 0,1 0 0 0 0,-4 60 0 0 0,10-87 0 0 0,0 1 0 0 0,0 0 0 0 0,0 0 0 0 0,0-1 0 0 0,1 1 0 0 0,-1 0 0 0 0,1-1 0 0 0,0 1 0 0 0,0 0 0 0 0,0-1 0 0 0,0 1 0 0 0,0-1 0 0 0,3 4 0 0 0,-3-5 0 0 0,0 0 0 0 0,0 0 0 0 0,1 0 0 0 0,-1 0 0 0 0,0 0 0 0 0,0 0 0 0 0,1-1 0 0 0,-1 1 0 0 0,1-1 0 0 0,-1 1 0 0 0,0-1 0 0 0,1 1 0 0 0,-1-1 0 0 0,1 0 0 0 0,-1 0 0 0 0,1 1 0 0 0,-1-1 0 0 0,1 0 0 0 0,-1 0 0 0 0,1-1 0 0 0,-1 1 0 0 0,1 0 0 0 0,-1 0 0 0 0,1-1 0 0 0,-1 1 0 0 0,3-2 0 0 0,3-1 0 0 0,-1 0 0 0 0,1 0 0 0 0,-1-1 0 0 0,0 1 0 0 0,1-2 0 0 0,-2 1 0 0 0,1-1 0 0 0,0 0 0 0 0,-1 0 0 0 0,0 0 0 0 0,8-12 0 0 0,3-6 0 0 0,23-43 0 0 0,-27 43 0 0 0,-2-2 0 0 0,-10 22 0 0 0,1 0 0 0 0,0 1 0 0 0,0-1 0 0 0,0 0 0 0 0,0 1 0 0 0,0-1 0 0 0,0 1 0 0 0,1-1 0 0 0,-1 1 0 0 0,3-3 0 0 0,-2 42 0 0 0,-2 47 0 0 0,0-84 0 0 0,0 0 0 0 0,0 0 0 0 0,0 1 0 0 0,0-1 0 0 0,0 0 0 0 0,0 0 0 0 0,0 0 0 0 0,0 1 0 0 0,0-1 0 0 0,0 0 0 0 0,0 0 0 0 0,0 0 0 0 0,0 1 0 0 0,0-1 0 0 0,0 0 0 0 0,0 0 0 0 0,0 0 0 0 0,0 1 0 0 0,0-1 0 0 0,0 0 0 0 0,0 0 0 0 0,0 0 0 0 0,0 0 0 0 0,1 1 0 0 0,-1-1 0 0 0,0 0 0 0 0,0 0 0 0 0,0 0 0 0 0,0 0 0 0 0,0 0 0 0 0,1 1 0 0 0,-1-1 0 0 0,0 0 0 0 0,0 0 0 0 0,0 0 0 0 0,0 0 0 0 0,1 0 0 0 0,-1 0 0 0 0,0 0 0 0 0,0 0 0 0 0,0 0 0 0 0,1 0 0 0 0,-1 0 0 0 0,0 0 0 0 0,0 1 0 0 0,0-1 0 0 0,1-1 0 0 0,-1 1 0 0 0,0 0 0 0 0,0 0 0 0 0,0 0 0 0 0,1 0 0 0 0,-1 0 0 0 0,0 0 0 0 0,0 0 0 0 0,0 0 0 0 0,0 0 0 0 0,1 0 0 0 0,-1 0 0 0 0,0 0 0 0 0,0 0 0 0 0,0-1 0 0 0,0 1 0 0 0,1 0 0 0 0,-1 0 0 0 0,0 0 0 0 0,0 0 0 0 0,0-1 0 0 0,14-12 0 0 0,-11 9 0 0 0,60-53 0 0 0,-61 55 0 0 0,0 0 0 0 0,0 1 0 0 0,1-1 0 0 0,-1 1 0 0 0,1 0 0 0 0,-1 0 0 0 0,1 0 0 0 0,-1 0 0 0 0,1 0 0 0 0,-1 0 0 0 0,1 1 0 0 0,0-1 0 0 0,0 1 0 0 0,-1 0 0 0 0,1 0 0 0 0,0 0 0 0 0,-1 0 0 0 0,1 0 0 0 0,5 2 0 0 0,6 1 0 0 0,-1 1 0 0 0,25 10 0 0 0,-29-9 0 0 0,0-2 0 0 0,1 0 0 0 0,-1 0 0 0 0,11 2 0 0 0,-17-5 0 0 0,0 0 0 0 0,0 0 0 0 0,0 0 0 0 0,0-1 0 0 0,0 1 0 0 0,0-1 0 0 0,0 0 0 0 0,0 0 0 0 0,0 0 0 0 0,0 0 0 0 0,0 0 0 0 0,0 0 0 0 0,-1-1 0 0 0,1 0 0 0 0,-1 1 0 0 0,1-1 0 0 0,-1 0 0 0 0,0 0 0 0 0,1 0 0 0 0,-1-1 0 0 0,0 1 0 0 0,0 0 0 0 0,2-5 0 0 0,3-4 0 0 0,-1-1 0 0 0,0 0 0 0 0,9-25 0 0 0,-11 26 0 0 0,9-30 0 0 0,15-85 0 0 0,-15 57 0 0 0,-4 32 0 0 0,-2 0 0 0 0,-2 0 0 0 0,-2 0 0 0 0,-1-1 0 0 0,-2 0 0 0 0,-1 1 0 0 0,-2-1 0 0 0,-2 1 0 0 0,-11-46 0 0 0,2 32 0 0 0,-45-143 0 0 0,47 161 0 0 0,-2 0 0 0 0,-2 1 0 0 0,-30-49 0 0 0,42 75 0 0 0,-1 0 0 0 0,1 0 0 0 0,-1 1 0 0 0,0 0 0 0 0,-11-9 0 0 0,15 13 0 0 0,0 0 0 0 0,0 1 0 0 0,0-1 0 0 0,0 0 0 0 0,0 1 0 0 0,0-1 0 0 0,0 1 0 0 0,0 0 0 0 0,0-1 0 0 0,0 1 0 0 0,0 0 0 0 0,0 0 0 0 0,-1 0 0 0 0,1 0 0 0 0,0 0 0 0 0,0 0 0 0 0,0 0 0 0 0,0 0 0 0 0,0 0 0 0 0,-2 1 0 0 0,1 0 0 0 0,1 0 0 0 0,0 0 0 0 0,-1 0 0 0 0,1 0 0 0 0,0 0 0 0 0,0 0 0 0 0,-1 1 0 0 0,1-1 0 0 0,0 0 0 0 0,0 1 0 0 0,1-1 0 0 0,-1 1 0 0 0,0 0 0 0 0,0-1 0 0 0,1 1 0 0 0,-1-1 0 0 0,1 1 0 0 0,-1 3 0 0 0,-5 20 0 0 0,0 1 0 0 0,2 0 0 0 0,1 0 0 0 0,2 1 0 0 0,0-1 0 0 0,2 0 0 0 0,5 42 0 0 0,-1-34 0 0 0,4 42 0 0 0,4 0 0 0 0,30 100 0 0 0,46 122 0 0 0,-76-234 0 0 0,-2-18 0 0 0,6 77 0 0 0,-15-54 0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34:29.6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0 213 14368 0 0,'0'0'0'0'0,"43"-30"0"0"0,16-6 0 0 0,12-12 272 0 0,-2-3 8 0 0,4 3-16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34:30.0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0 491 14872 0 0,'0'0'984'0'0,"23"-77"-648"0"0,4-2-208 0 0,0 8-9 0 0,-2 6 9 0 0,3 12 8 0 0,-5 12 208 0 0,-2 7-8 0 0,-1 2 8 0 0</inkml:trace>
  <inkml:trace contextRef="#ctx0" brushRef="#br0" timeOffset="1">350 405 15376 0 0,'0'0'0'0'0,"48"-32"0"0"0,6-8 0 0 0,-1-6 288 0 0,0-4 8 0 0,1-4 0 0 0,1 2-1 0 0,-5 10-183 0 0,-8 0 16 0 0,3-4-8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34:30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1 457 15272 0 0,'0'0'0'0'0,"37"-52"0"0"0,-5 11 288 0 0,0-2 8 0 0,4-4-8 0 0,1 4 7 0 0,0 4-175 0 0,1 3 8 0 0,3 2-16 0 0,-4-3 16 0 0,0 3 168 0 0,-5 7 0 0 0,-7 4 0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34:30.7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0 13464 0 0,'-3'70'726'0'0,"-3"-2"-459"0"0,3 0 0 0 0,7 83 0 0 0,0-102 117 0 0,2 0 0 0 0,3-1 0 0 0,1 0-1 0 0,19 49 1 0 0,-27-92-345 0 0,0 0 0 0 0,0 0 0 0 0,0-1 0 0 0,1 1-1 0 0,0 0 1 0 0,0-1 0 0 0,0 0 0 0 0,0 0 0 0 0,1 0 0 0 0,0 0-1 0 0,0 0 1 0 0,0-1 0 0 0,0 0 0 0 0,8 5 0 0 0,-5-4 19 0 0,-1-1 0 0 0,2 0-1 0 0,-1-1 1 0 0,0 0 0 0 0,0 0 0 0 0,1 0 0 0 0,-1-1 0 0 0,1 0 0 0 0,10-1 0 0 0,2-1 13 0 0,1 0 0 0 0,-1-2 0 0 0,0-1 1 0 0,-1 0-1 0 0,1-2 0 0 0,-1 0 1 0 0,20-9-1 0 0,9-8-19 0 0,0-2 1 0 0,-2-2-1 0 0,-2-2 1 0 0,0-2-1 0 0,-2-2 0 0 0,41-41 1 0 0,-36 25-16 0 0,-4-3-4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34:32.3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221 2688 11856 0 0,'-58'32'243'0'0,"-58"44"0"0"0,114-73-195 0 0,-1-1 0 0 0,0-1 1 0 0,0 1-1 0 0,0 0 0 0 0,0-1 0 0 0,0 1 0 0 0,0-1 0 0 0,-1 0 0 0 0,1 0 0 0 0,0 0 0 0 0,-1 0 1 0 0,-5 0-1 0 0,24-41 1312 0 0,11-6-1082 0 0,2 1 0 0 0,2 1 0 0 0,68-75 0 0 0,-83 104-235 0 0,1 1 0 0 0,0 1 0 0 0,1 0 0 0 0,0 2 0 0 0,1 0 1 0 0,0 0-1 0 0,1 2 0 0 0,29-11 0 0 0,-31 15-28 0 0,0 1 0 0 0,0 0 0 0 0,0 1 0 0 0,1 1-1 0 0,-1 1 1 0 0,1 0 0 0 0,-1 2 0 0 0,1 0 0 0 0,-1 0 0 0 0,26 7 0 0 0,0 0 16 0 0,-31-7-26 0 0,-1 1 1 0 0,1 0 0 0 0,0 1 0 0 0,-1 0 0 0 0,0 1 0 0 0,1 0-1 0 0,-2 1 1 0 0,1 0 0 0 0,17 12 0 0 0,88 67 67 0 0,-110-80-66 0 0,-5-3-6 0 0,0-1 0 0 0,0 0 0 0 0,0 1 0 0 0,0-1 0 0 0,0 1 1 0 0,0 0-1 0 0,0-1 0 0 0,0 1 0 0 0,0-1 0 0 0,-1 1 0 0 0,1 0 0 0 0,0 0 0 0 0,0 0 0 0 0,-1-1 0 0 0,1 1 1 0 0,0 0-1 0 0,-1 0 0 0 0,1 0 0 0 0,-1 0 0 0 0,0 0 0 0 0,1 0 0 0 0,-1 0 0 0 0,0 0 0 0 0,1 0 0 0 0,-1 0 1 0 0,0 0-1 0 0,0 0 0 0 0,0 2 0 0 0,9-28-12 0 0,-1-2 0 0 0,-1 1 0 0 0,3-32 0 0 0,7-24-2 0 0,-7 43 5 0 0,1-2-24 0 0,11-75 1 0 0,-10 77-12 0 0,-12 38 30 0 0,-13 11-20 0 0,7-2 30 0 0,0 1 1 0 0,0 0 0 0 0,1 1 0 0 0,0-1 0 0 0,1 1 0 0 0,0 0 0 0 0,0 0 0 0 0,1 1 0 0 0,0-1 0 0 0,-1 14 0 0 0,-2 1 1 0 0,4-17 1 0 0,-1 5 0 0 0,0 0 0 0 0,0 0 0 0 0,1 0 0 0 0,0 14 0 0 0,2-24 0 0 0,0-1 0 0 0,0 0 0 0 0,0 0 0 0 0,0 1 0 0 0,0-1 0 0 0,1 0 0 0 0,-1 1 0 0 0,1-1 0 0 0,-1 0 0 0 0,1 0 0 0 0,0 0 0 0 0,0 0 0 0 0,0 1 0 0 0,0-1 0 0 0,0 0 0 0 0,1-1 0 0 0,-1 1 0 0 0,0 0 0 0 0,1 0 0 0 0,0-1 0 0 0,-1 1 0 0 0,1 0 0 0 0,0-1 0 0 0,0 0 0 0 0,0 1 0 0 0,0-1 0 0 0,0 0 0 0 0,0 0 0 0 0,0 0 0 0 0,4 1 0 0 0,1-1 0 0 0,-1 0 1 0 0,1 0 0 0 0,0-1-1 0 0,-1 0 1 0 0,1 0 0 0 0,0-1-1 0 0,-1 1 1 0 0,1-2 0 0 0,-1 1-1 0 0,1-1 1 0 0,-1 0 0 0 0,0 0 0 0 0,0 0-1 0 0,0-1 1 0 0,0 0 0 0 0,0 0-1 0 0,0-1 1 0 0,-1 0 0 0 0,1 0-1 0 0,-1 0 1 0 0,0 0 0 0 0,4-6 0 0 0,11-12 4 0 0,-1-1 1 0 0,-1 0 0 0 0,24-44 0 0 0,-32 51-4 0 0,5-9 21 0 0,-1 0 1 0 0,-1-2-1 0 0,-1 0 1 0 0,-1 0-1 0 0,-1-1 1 0 0,-2 0-1 0 0,-1 0 1 0 0,-1-1-1 0 0,-2 0 1 0 0,-1-1-1 0 0,-1 1 1 0 0,-2-34-1 0 0,-3-14 65 0 0,-9-117 83 0 0,3 120 9 0 0,3-1 1 0 0,5-110-1 0 0,-3 109 161 0 0,4 75-197 0 0,0 31 63 0 0,1 24-155 0 0,2-1-1 0 0,3 1 1 0 0,2-1-1 0 0,2 0 1 0 0,23 70-1 0 0,81 224 99 0 0,-76-225-33 0 0,40 219 1 0 0,-17 130 167 0 0,-59-415-215 0 0,2 15 29 0 0,-4-70-90 0 0,0 0 0 0 0,1 0-1 0 0,-1 0 1 0 0,0 0 0 0 0,0 0-1 0 0,1 0 1 0 0,-1 0 0 0 0,0 0-1 0 0,0 0 1 0 0,0 0 0 0 0,-1 0 0 0 0,1 0-1 0 0,0 0 1 0 0,0 0 0 0 0,0 0-1 0 0,-1 0 1 0 0,1 0 0 0 0,0 0-1 0 0,-1 0 1 0 0,1 0 0 0 0,-1 0 0 0 0,0 0-1 0 0,1 0 1 0 0,-1 0 0 0 0,0-1-1 0 0,1 1 1 0 0,-1 0 0 0 0,0 0 0 0 0,0-1-1 0 0,1 1 1 0 0,-1 0 0 0 0,0-1-1 0 0,0 1 1 0 0,0-1 0 0 0,0 1-1 0 0,0-1 1 0 0,0 0 0 0 0,0 1 0 0 0,0-1-1 0 0,0 0 1 0 0,0 0 0 0 0,0 0-1 0 0,0 0 1 0 0,0 1 0 0 0,0-1 0 0 0,0-1-1 0 0,0 1 1 0 0,-2 0 0 0 0,-5-1 35 0 0,0-1 0 0 0,-1 1 1 0 0,1-1-1 0 0,-13-6 0 0 0,19 7-55 0 0,-7-3 32 0 0,-1-1 0 0 0,0-1-1 0 0,1 0 1 0 0,0 0 0 0 0,1-1-1 0 0,-1 0 1 0 0,1 0 0 0 0,1-1-1 0 0,-1 0 1 0 0,1-1 0 0 0,1 1-1 0 0,0-1 1 0 0,0-1 0 0 0,-6-12-1 0 0,0-3 12 0 0,0-1 0 0 0,2 0-1 0 0,1 0 1 0 0,-8-40-1 0 0,7 8 40 0 0,3 0-1 0 0,3 0 0 0 0,2-1 0 0 0,10-100 0 0 0,-3 122-34 0 0,1 0 0 0 0,2 0 0 0 0,24-67 0 0 0,57-98 161 0 0,-72 170-156 0 0,0 2-1 0 0,3 0 0 0 0,0 1 0 0 0,2 1 0 0 0,28-29 1 0 0,-49 55-36 0 0,1 0 1 0 0,0 1-1 0 0,0-1 1 0 0,-1 0-1 0 0,1 1 1 0 0,0-1-1 0 0,0 1 1 0 0,0 0 0 0 0,0 0-1 0 0,1 0 1 0 0,-1 0-1 0 0,0 0 1 0 0,0 0-1 0 0,1 0 1 0 0,-1 1-1 0 0,1-1 1 0 0,-1 1-1 0 0,0 0 1 0 0,1-1 0 0 0,-1 1-1 0 0,1 0 1 0 0,-1 1-1 0 0,1-1 1 0 0,-1 0-1 0 0,0 1 1 0 0,1-1-1 0 0,-1 1 1 0 0,0 0-1 0 0,1 0 1 0 0,-1 0 0 0 0,0 0-1 0 0,0 0 1 0 0,0 0-1 0 0,0 1 1 0 0,0-1-1 0 0,0 1 1 0 0,0-1-1 0 0,0 1 1 0 0,-1 0-1 0 0,3 3 1 0 0,2 1 7 0 0,-1 1 0 0 0,-1 0-1 0 0,0 0 1 0 0,0 1 0 0 0,0-1 0 0 0,0 1 0 0 0,-1 0-1 0 0,-1 0 1 0 0,1 0 0 0 0,1 15 0 0 0,-3-7 10 0 0,0 0 1 0 0,-1 0 0 0 0,-1 0 0 0 0,0 0 0 0 0,-1 0-1 0 0,-1-1 1 0 0,0 1 0 0 0,-1 0 0 0 0,-7 16-1 0 0,-2-1 32 0 0,-2-2 0 0 0,0 1-1 0 0,-28 37 1 0 0,39-61-39 0 0,1 1 0 0 0,-1-1 1 0 0,1 1-1 0 0,1 0 1 0 0,-1 0-1 0 0,1 0 1 0 0,0 0-1 0 0,1 1 0 0 0,-1-1 1 0 0,2 0-1 0 0,-1 10 1 0 0,1-13-8 0 0,0 1 1 0 0,0 0-1 0 0,1-1 1 0 0,-1 1 0 0 0,1 0-1 0 0,0-1 1 0 0,1 1 0 0 0,-1-1-1 0 0,1 1 1 0 0,0-1-1 0 0,0 0 1 0 0,0 0 0 0 0,0 0-1 0 0,1 0 1 0 0,0 0 0 0 0,0-1-1 0 0,0 1 1 0 0,0-1-1 0 0,4 4 1 0 0,-6-6-5 0 0,0 0 1 0 0,1 0-1 0 0,-1-1 0 0 0,0 1 1 0 0,0 0-1 0 0,1 0 0 0 0,-1-1 1 0 0,1 1-1 0 0,-1-1 1 0 0,1 1-1 0 0,-1-1 0 0 0,1 0 1 0 0,-1 1-1 0 0,1-1 0 0 0,-1 0 1 0 0,1 0-1 0 0,-1 0 0 0 0,1 0 1 0 0,-1 0-1 0 0,1-1 0 0 0,-1 1 1 0 0,1 0-1 0 0,-1-1 1 0 0,1 1-1 0 0,-1-1 0 0 0,0 1 1 0 0,1-1-1 0 0,-1 0 0 0 0,0 1 1 0 0,1-1-1 0 0,-1 0 0 0 0,0 0 1 0 0,0 0-1 0 0,0 0 0 0 0,2-3 1 0 0,3-3 4 0 0,0 0-1 0 0,0-1 1 0 0,-1 0 0 0 0,7-15 0 0 0,-6 11-3 0 0,20-33 14 0 0,32-66 22 0 0,-44 76-28 0 0,-2-1-1 0 0,-1 0 1 0 0,-2-1-1 0 0,-2 0 1 0 0,4-40-1 0 0,-6 31-7 0 0,7-124 37 0 0,-3 81-20 0 0,-11 81-20 0 0,-1-4 8 0 0,3 12-12 0 0,1 0 0 0 0,-1 0 0 0 0,0-1 1 0 0,1 1-1 0 0,-1 0 0 0 0,0 0 0 0 0,1 0 0 0 0,-1 0 0 0 0,0-1 1 0 0,1 1-1 0 0,-1 0 0 0 0,1 0 0 0 0,-1 0 0 0 0,0 0 1 0 0,1 0-1 0 0,-1 0 0 0 0,1 0 0 0 0,-1 0 0 0 0,0 0 0 0 0,1 0 1 0 0,-1 0-1 0 0,1 0 0 0 0,-1 1 0 0 0,0-1 0 0 0,1 0 0 0 0,-1 0 1 0 0,0 0-1 0 0,1 0 0 0 0,-1 1 0 0 0,0-1 0 0 0,1 0 0 0 0,-1 0 1 0 0,0 1-1 0 0,1-1 0 0 0,-1 0 0 0 0,1 1 0 0 0,14 39 0 0 0,-8-25 0 0 0,1 0 0 0 0,0-1 0 0 0,1 0 0 0 0,1 0 0 0 0,0-1 0 0 0,1 0 0 0 0,0 0 0 0 0,1-2 0 0 0,25 20 0 0 0,-31-26 0 0 0,0-1 0 0 0,1 1 0 0 0,0-1 0 0 0,0-1 0 0 0,0 0 0 0 0,0 1 0 0 0,1-2 0 0 0,-1 1 0 0 0,1-1 0 0 0,-1-1 0 0 0,1 1 0 0 0,0-1 0 0 0,0-1 0 0 0,0 1 0 0 0,0-1 0 0 0,-1-1 0 0 0,16-2 0 0 0,-12 2 0 0 0,-1-2 0 0 0,0 0 0 0 0,1 0 0 0 0,-1-1 0 0 0,0 0 0 0 0,-1 0 0 0 0,1-1 0 0 0,-1-1 0 0 0,0 1 0 0 0,0-2 0 0 0,-1 1 0 0 0,12-12 0 0 0,2-6 0 0 0,-1-2 0 0 0,-2 0 0 0 0,0-1 0 0 0,-2-2 0 0 0,15-31 0 0 0,6-12 0 0 0,-37 72 0 0 0,-1-1 0 0 0,0 1 0 0 0,0 0 0 0 0,0-1 1 0 0,0 1-1 0 0,0 0 0 0 0,0-1 0 0 0,0 1 0 0 0,0 0 0 0 0,0-1 0 0 0,1 1 0 0 0,-1 0 0 0 0,0 0 0 0 0,0-1 0 0 0,0 1 0 0 0,1 0 0 0 0,-1 0 0 0 0,0-1 0 0 0,0 1 1 0 0,1 0-1 0 0,-1 0 0 0 0,0 0 0 0 0,0 0 0 0 0,1-1 0 0 0,-1 1 0 0 0,0 0 0 0 0,1 0 0 0 0,-1 0 0 0 0,0 0 0 0 0,1 0 0 0 0,-1 0 0 0 0,0 0 0 0 0,1 0 1 0 0,-1 0-1 0 0,0 0 0 0 0,1 0 0 0 0,-1 0 0 0 0,0 0 0 0 0,1 0 0 0 0,-1 2 2 0 0,0 1 0 0 0,0-1 0 0 0,0 1 0 0 0,0-1 0 0 0,1 0 0 0 0,-1 1 0 0 0,1-1 0 0 0,0 1 1 0 0,0-1-1 0 0,1 3 0 0 0,9 14 13 0 0,-10-19-14 0 0,-1 1 0 0 0,0 0-1 0 0,1 0 1 0 0,-1 0 0 0 0,0 0 0 0 0,1-1-1 0 0,-1 1 1 0 0,1 0 0 0 0,-1 0-1 0 0,1-1 1 0 0,-1 1 0 0 0,1 0-1 0 0,0-1 1 0 0,-1 1 0 0 0,1-1-1 0 0,1 2 1 0 0,-1-2 0 0 0,1-1-1 0 0,-1 1 1 0 0,0 0 0 0 0,0 0-1 0 0,0-1 1 0 0,1 1 0 0 0,-1-1-1 0 0,0 1 1 0 0,0-1 0 0 0,0 0-1 0 0,0 1 1 0 0,0-1 0 0 0,0 0-1 0 0,0 0 1 0 0,0 1 0 0 0,0-1-1 0 0,-1 0 1 0 0,3-2 0 0 0,14-15 2 0 0,-1 0 0 0 0,0-1 0 0 0,-1-1 0 0 0,-1-1 1 0 0,-1 1-1 0 0,0-2 0 0 0,-2 0 0 0 0,-1-1 0 0 0,10-31 1 0 0,-15 39 1 0 0,-4 12-4 0 0,0 0-1 0 0,0-1 1 0 0,0 1 0 0 0,-1 0-1 0 0,1 0 1 0 0,-1-1-1 0 0,0 1 1 0 0,1 0 0 0 0,-2-1-1 0 0,1 1 1 0 0,0 0-1 0 0,-1-4 1 0 0,-2-7-1 0 0,-4-13 5 0 0,6 26-4 0 0,1 1-1 0 0,-1 0 0 0 0,1-1 0 0 0,-1 1 0 0 0,0-1 0 0 0,1 1 0 0 0,-1 0 1 0 0,0 0-1 0 0,1-1 0 0 0,-1 1 0 0 0,0 0 0 0 0,1 0 0 0 0,-1 0 0 0 0,0 0 0 0 0,1 0 1 0 0,-1 0-1 0 0,0 0 0 0 0,0 0 0 0 0,1 0 0 0 0,-1 0 0 0 0,0 0 0 0 0,1 0 1 0 0,-1 0-1 0 0,0 1 0 0 0,1-1 0 0 0,-1 0 0 0 0,0 1 0 0 0,1-1 0 0 0,-1 0 0 0 0,0 1 1 0 0,1-1-1 0 0,-1 1 0 0 0,1-1 0 0 0,-1 0 0 0 0,1 1 0 0 0,-1 0 0 0 0,1-1 0 0 0,-1 1 1 0 0,-13 9-1 0 0,1 0 1 0 0,0 1 0 0 0,1 1 0 0 0,0 0 0 0 0,1 0 0 0 0,0 1 0 0 0,1 1-1 0 0,0 0 1 0 0,1 0 0 0 0,1 1 0 0 0,0 0 0 0 0,1 0 0 0 0,1 1-1 0 0,0-1 1 0 0,2 2 0 0 0,-1-1 0 0 0,2 0 0 0 0,-3 34 0 0 0,6-27 0 0 0,1 0 0 0 0,1 0 0 0 0,1 0 1 0 0,2 0-1 0 0,0 0 0 0 0,1-1 0 0 0,1 1 0 0 0,1-2 1 0 0,1 1-1 0 0,1-1 0 0 0,16 24 0 0 0,-22-39 0 0 0,0 0 1 0 0,1-1-1 0 0,-1 1 0 0 0,1-1 0 0 0,1 0 0 0 0,-1 0 1 0 0,1 0-1 0 0,0-1 0 0 0,0 0 0 0 0,0 0 0 0 0,0-1 0 0 0,1 0 1 0 0,0 0-1 0 0,10 3 0 0 0,-12-4-1 0 0,0-2 1 0 0,0 1-1 0 0,0 0 0 0 0,0-1 0 0 0,0 0 1 0 0,1 0-1 0 0,-1-1 0 0 0,0 1 1 0 0,0-1-1 0 0,0 0 0 0 0,0-1 0 0 0,0 1 1 0 0,0-1-1 0 0,0 0 0 0 0,-1 0 1 0 0,1 0-1 0 0,-1-1 0 0 0,1 1 0 0 0,-1-1 1 0 0,0-1-1 0 0,5-4 0 0 0,20-21 2 0 0,-3-1 0 0 0,0-2 0 0 0,-2 0 0 0 0,22-40-1 0 0,-5 10 5 0 0,-17 20-4 0 0,-1 0 0 0 0,-2-2 0 0 0,23-71 0 0 0,-32 83-1 0 0,-3 4 0 0 0,-1-2 0 0 0,-1 1-1 0 0,5-39 1 0 0,0-93 5 0 0,-2 16-5 0 0,2 52 3 0 0,14-161 2 0 0,-22 184 3 0 0,-8-112 0 0 0,2 148-7 0 0,2 24 0 0 0,0 0-1 0 0,-1 1 0 0 0,0-1 1 0 0,-1 0-1 0 0,-4-14 0 0 0,6 24-1 0 0,-1-1 0 0 0,1 1 0 0 0,0-1 1 0 0,0 1-1 0 0,0 0 0 0 0,0-1 0 0 0,0 1 0 0 0,-1 0 0 0 0,1-1 0 0 0,0 1 0 0 0,0 0 0 0 0,-1 0 0 0 0,1-1 0 0 0,0 1 0 0 0,-1 0 0 0 0,1 0 0 0 0,0-1 0 0 0,0 1 0 0 0,-1 0 0 0 0,1 0 0 0 0,0 0 0 0 0,-1 0 1 0 0,1-1-1 0 0,-1 1 0 0 0,1 0 0 0 0,0 0 0 0 0,-1 0 0 0 0,1 0 0 0 0,0 0 0 0 0,-1 0 0 0 0,1 0 0 0 0,-1 0 0 0 0,1 0 0 0 0,0 0 0 0 0,-1 0 0 0 0,1 0 0 0 0,0 0 0 0 0,-1 1 0 0 0,1-1 0 0 0,0 0 0 0 0,-1 0 1 0 0,1 0-1 0 0,0 0 0 0 0,-1 1 0 0 0,1-1 0 0 0,0 0 0 0 0,-1 0 0 0 0,1 1 0 0 0,0-1 0 0 0,0 0 0 0 0,-1 0 0 0 0,1 1 0 0 0,0-1 0 0 0,0 0 0 0 0,-1 1 0 0 0,1 0 0 0 0,-20 25 5 0 0,13-16-5 0 0,-10 17 0 0 0,1 1 0 0 0,1 0 0 0 0,1 1 0 0 0,2 1 0 0 0,1 0 0 0 0,1 1 0 0 0,1 0 0 0 0,-6 48 0 0 0,3 25 0 0 0,0 134 0 0 0,15-95 0 0 0,35 233 0 0 0,-33-340 0 0 0,18 62 0 0 0,-19-86 0 0 0,0 1 0 0 0,1-1 0 0 0,1 0 0 0 0,0 0 0 0 0,1-1 0 0 0,0 0 0 0 0,1 0 0 0 0,9 11 0 0 0,-10-16 0 0 0,0-1 0 0 0,0 1 0 0 0,1-1 0 0 0,0-1 0 0 0,-1 1 0 0 0,1-1 0 0 0,1-1 0 0 0,-1 1 0 0 0,1-1 0 0 0,-1-1 0 0 0,1 0 0 0 0,0 0 0 0 0,0-1 0 0 0,0 0 0 0 0,0 0 0 0 0,0-1 0 0 0,0 0 0 0 0,0-1 0 0 0,0 0 0 0 0,-1 0 0 0 0,18-5 0 0 0,-8 0 0 0 0,1-1 0 0 0,-2-1 0 0 0,1 0 0 0 0,-1-1 0 0 0,0-1 0 0 0,-1-1 0 0 0,0 0 0 0 0,-1-1 0 0 0,18-18 0 0 0,11-17 0 0 0,57-75 0 0 0,-54 62 0 0 0,-33 42 0 0 0,0-2 0 0 0,-2 1 0 0 0,0-1 0 0 0,-2-1 0 0 0,11-26 0 0 0,-4-4 0 0 0,13-58 0 0 0,-27 94 0 0 0,0 0 0 0 0,-1 0 0 0 0,1-26 0 0 0,-3 34 0 0 0,-1 0 0 0 0,1 1 0 0 0,-1-1 0 0 0,-1 0 0 0 0,1 1 0 0 0,-1-1 0 0 0,0 1 0 0 0,-1-1 0 0 0,1 1 0 0 0,-6-9 0 0 0,7 15 0 0 0,0 0 0 0 0,0-1 0 0 0,0 1 0 0 0,0 0 0 0 0,0 0 0 0 0,0 0 0 0 0,0 0 0 0 0,0 0 0 0 0,0 0 0 0 0,0 0 0 0 0,0 1 0 0 0,0-1 0 0 0,0 0 0 0 0,0 1 0 0 0,0-1 0 0 0,0 0 0 0 0,0 1 0 0 0,0-1 0 0 0,0 1 0 0 0,0-1 0 0 0,1 1 0 0 0,-1 0 0 0 0,-1 1 0 0 0,1-2 0 0 0,-3 2 0 0 0,1 1 0 0 0,0-1 0 0 0,0 1 0 0 0,0-1 0 0 0,0 1 0 0 0,1 0 0 0 0,-4 5 0 0 0,-7 8 0 0 0,-4 2 0 0 0,-11 14 0 0 0,-31 45 0 0 0,52-66 0 0 0,1-1 0 0 0,0 1 0 0 0,0 1 0 0 0,1-1 0 0 0,0 1 0 0 0,1 0 0 0 0,1 0 0 0 0,0 0 0 0 0,-2 15 0 0 0,5-25 0 0 0,0 0 0 0 0,0 1 0 0 0,0-1 0 0 0,0 0 0 0 0,0 1 0 0 0,1-1 0 0 0,-1 0 0 0 0,1 1 0 0 0,-1-1 0 0 0,1 0 0 0 0,0 0 0 0 0,0 0 0 0 0,0 0 0 0 0,0 0 0 0 0,0 0 0 0 0,1 0 0 0 0,-1 0 0 0 0,1 0 0 0 0,-1 0 0 0 0,1-1 0 0 0,-1 1 0 0 0,1 0 0 0 0,0-1 0 0 0,0 0 0 0 0,0 1 0 0 0,0-1 0 0 0,0 0 0 0 0,0 0 0 0 0,0 0 0 0 0,0 0 0 0 0,1-1 0 0 0,-1 1 0 0 0,0 0 0 0 0,0-1 0 0 0,1 0 0 0 0,-1 1 0 0 0,0-1 0 0 0,1 0 0 0 0,-1 0 0 0 0,0-1 0 0 0,1 1 0 0 0,-1 0 0 0 0,0-1 0 0 0,1 1 0 0 0,-1-1 0 0 0,3-1 0 0 0,22-12 0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34:32.7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153 208 12056 0 0,'-4'6'289'0'0,"-8"11"-39"0"0,-1 0 1 0 0,0-1-1 0 0,-19 17 0 0 0,13-16-120 0 0,15-12-10 0 0,0 0-1 0 0,-1-1 1 0 0,0 0-1 0 0,0 0 1 0 0,0 0-1 0 0,0 0 1 0 0,-1-1-1 0 0,1 0 1 0 0,-7 3 0 0 0,12-7-59 0 0,-1 1 0 0 0,1-1 1 0 0,0 1-1 0 0,-1-1 1 0 0,1 1-1 0 0,0-1 1 0 0,0 1-1 0 0,-1-1 1 0 0,1 1-1 0 0,0-1 1 0 0,0 0-1 0 0,0 1 0 0 0,0-1 1 0 0,0 0-1 0 0,0 1 1 0 0,0-1-1 0 0,0 1 1 0 0,0-1-1 0 0,0 0 1 0 0,0 1-1 0 0,0-1 0 0 0,0 0 1 0 0,0 1-1 0 0,1-1 1 0 0,-1 1-1 0 0,0-1 1 0 0,1 0-1 0 0,7-28-37 0 0,-4 18 0 0 0,2-8 16 0 0,1 1-1 0 0,1 0 1 0 0,11-19 0 0 0,-16 32-25 0 0,1 0 0 0 0,-1 0-1 0 0,1 0 1 0 0,0 0-1 0 0,1 1 1 0 0,-1 0-1 0 0,1 0 1 0 0,-1 0 0 0 0,1 0-1 0 0,0 1 1 0 0,1 0-1 0 0,-1 0 1 0 0,0 0 0 0 0,12-3-1 0 0,36-5 81 0 0,-41 9-79 0 0,0 0-1 0 0,-1 0 0 0 0,1-1 0 0 0,13-6 0 0 0,-22 7-15 0 0,-1 1-1 0 0,1-1 1 0 0,0 0 0 0 0,-1 0 0 0 0,1 0 0 0 0,-1 0 0 0 0,0-1-1 0 0,0 1 1 0 0,0-1 0 0 0,0 1 0 0 0,0-1 0 0 0,-1 0-1 0 0,1 1 1 0 0,-1-1 0 0 0,1 0 0 0 0,-1 0 0 0 0,0 0-1 0 0,0 0 1 0 0,0-6 0 0 0,11-22-51 0 0,-9 28 50 0 0,-3 1-16 0 0,1 1 0 0 0,0 0 0 0 0,0 0 1 0 0,-1-1-1 0 0,1 1 0 0 0,0-1 0 0 0,-1 1 0 0 0,1-1 0 0 0,-1 1 0 0 0,0-1 1 0 0,0 1-1 0 0,1-1 0 0 0,-1 1 0 0 0,0-1 0 0 0,0-1 0 0 0,10 3-230 0 0,-10 1 223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34:33.1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0 244 10152 0 0,'0'0'672'0'0,"37"-7"-448"0"0,-12-2-128 0 0,2-4 16 0 0,1 2-8 0 0,13-8 8 0 0,2-5 248 0 0,-2-2 8 0 0,0 2-16 0 0,1-1 16 0 0,-1-1-240 0 0,-3-3 8 0 0,4-1 0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34:33.6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485 992 9648 0 0,'0'0'98'0'0,"-1"-5"10"0"0,-2-1-52 0 0,-1 0-1 0 0,1 0 0 0 0,-1 0 0 0 0,0 1 0 0 0,0 0 0 0 0,0-1 0 0 0,-1 2 1 0 0,1-1-1 0 0,-1 0 0 0 0,-1 1 0 0 0,1 0 0 0 0,-1 0 0 0 0,1 0 1 0 0,-1 1-1 0 0,0 0 0 0 0,0 0 0 0 0,-1 1 0 0 0,1-1 0 0 0,-1 1 1 0 0,1 1-1 0 0,-1-1 0 0 0,1 1 0 0 0,-1 0 0 0 0,0 1 0 0 0,0 0 0 0 0,-10 0 1 0 0,7 1-14 0 0,0 0 1 0 0,-1 1-1 0 0,1 0 0 0 0,0 1 1 0 0,0 0-1 0 0,0 0 1 0 0,0 1-1 0 0,1 0 1 0 0,-1 1-1 0 0,1 0 1 0 0,0 1-1 0 0,-12 9 1 0 0,8-3 14 0 0,1 0 0 0 0,0 1 0 0 0,0 1 0 0 0,1 0 0 0 0,1 0 0 0 0,-14 27 1 0 0,7-9 6 0 0,1-1 0 0 0,2 2 0 0 0,-17 58 0 0 0,27-75-43 0 0,0 0 0 0 0,1 1 0 0 0,1 0 0 0 0,1 0-1 0 0,0 0 1 0 0,1 0 0 0 0,1 0 0 0 0,0 0 0 0 0,8 32 0 0 0,-8-45-15 0 0,0 0-1 0 0,0-1 1 0 0,0 1 0 0 0,0-1-1 0 0,1 1 1 0 0,-1-1-1 0 0,1 0 1 0 0,0 1 0 0 0,0-1-1 0 0,1 0 1 0 0,-1 0 0 0 0,0 0-1 0 0,1-1 1 0 0,0 1 0 0 0,0-1-1 0 0,0 1 1 0 0,0-1 0 0 0,0 0-1 0 0,5 3 1 0 0,-4-4 0 0 0,1 0-1 0 0,-1 0 1 0 0,1 0 0 0 0,-1 0 0 0 0,1-1-1 0 0,0 1 1 0 0,-1-1 0 0 0,1 0 0 0 0,0-1-1 0 0,0 1 1 0 0,-1-1 0 0 0,1 0 0 0 0,6-2-1 0 0,11-5 13 0 0,-1-2-1 0 0,0 0 0 0 0,0-1 1 0 0,34-25-1 0 0,-36 22-8 0 0,0-1 0 0 0,-2-1 0 0 0,0-1 0 0 0,-1 0 0 0 0,0-1 0 0 0,-1-1 0 0 0,-2 0 0 0 0,0-1 1 0 0,0 0-1 0 0,13-34 0 0 0,4-21 28 0 0,37-135 0 0 0,-66 204-35 0 0,9-29 11 0 0,-2-1 0 0 0,-2 1-1 0 0,-1-1 1 0 0,1-50 0 0 0,-5 2 18 0 0,1 29 0 0 0,-11-104 0 0 0,1 91-16 0 0,-11-57 22 0 0,15 109-28 0 0,-1-1 0 0 0,0 1-1 0 0,-2 0 1 0 0,1 0 0 0 0,-14-21-1 0 0,8 17 8 0 0,8 12 1 0 0,0 1 0 0 0,0 0 0 0 0,-1 0 0 0 0,0 0 0 0 0,0 0 0 0 0,0 1 1 0 0,-1 0-1 0 0,-8-6 0 0 0,11 36 192 0 0,-5 49-108 0 0,4-1 1 0 0,6 98-1 0 0,29 152 155 0 0,-3-31 192 0 0,-25-255-384 0 0,0 6 13 0 0,-1-1 0 0 0,-6 54 0 0 0,-4-37 3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34:33.9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0 494 13168 0 0,'31'-14'0'0'0,"31"-16"0"0"0,25-10 0 0 0,2-12 352 0 0,-2-3 0 0 0,2-6 8 0 0,-2 13 0 0 0,-5-9-232 0 0,-17-4 8 0 0,-9-14-16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5:39.0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4172 4416 0 0,'0'0'497'0'0,"1"-6"-242"0"0,2-4-18 0 0,0 1 0 0 0,1-1 0 0 0,0 0-1 0 0,6-10 1 0 0,-8 17-151 0 0,0 0 0 0 0,0 0 1 0 0,0 0-1 0 0,0 0 0 0 0,1 0 0 0 0,0 0 0 0 0,-1 1 0 0 0,1-1 0 0 0,0 1 0 0 0,0 0 0 0 0,1 0 0 0 0,-1 0 0 0 0,0 0 1 0 0,1 0-1 0 0,-1 1 0 0 0,5-2 0 0 0,7-2-19 0 0,0-2 0 0 0,0 1 0 0 0,-1-2 0 0 0,0 0 0 0 0,-1 0 0 0 0,0-2 1 0 0,23-19-1 0 0,20-14 34 0 0,22-16 5 0 0,-44 36-74 0 0,-4 2-8 0 0,0 1-1 0 0,1 2 1 0 0,43-18-1 0 0,-58 28-18 0 0,-1 0 0 0 0,1-1 0 0 0,-2-1 0 0 0,1 0 0 0 0,19-19 0 0 0,11-8 0 0 0,130-115 11 0 0,9-7-1 0 0,-15 26-15 0 0,-13 36 0 0 0,-105 64-1 0 0,-37 26 2 0 0,-1-1-1 0 0,-1 0 0 0 0,0-1 1 0 0,18-17-1 0 0,89-116 7 0 0,-94 111-6 0 0,28-39 4 0 0,-28 36 11 0 0,1 2 0 0 0,2 1 0 0 0,1 1 0 0 0,1 1 0 0 0,46-32 0 0 0,-58 48 0 0 0,1 0-1 0 0,31-14 1 0 0,13-9 41 0 0,24-16 28 0 0,-61 39-48 0 0,-1-2-1 0 0,-1 0 0 0 0,0-2 0 0 0,34-30 0 0 0,46-50 237 0 0,-87 80-212 0 0,-2-1 0 0 0,0 0 0 0 0,-1-1 0 0 0,19-33 0 0 0,-13 21 73 0 0,-3 3-59 0 0,3 1 1 0 0,0 1-1 0 0,1 1 0 0 0,1 1 1 0 0,2 0-1 0 0,26-20 1 0 0,190-139 444 0 0,-230 175-483 0 0,-1-1 1 0 0,0 0 0 0 0,0-1-1 0 0,-1 0 1 0 0,0 0 0 0 0,9-16 0 0 0,30-72 140 0 0,-1 3 37 0 0,16-33 7 0 0,-16 29-28 0 0,-39 85-152 0 0,-2 0-1 0 0,8-28 1 0 0,-10 29-18 0 0,1-1 0 0 0,1 0 0 0 0,9-16 0 0 0,11-26 93 0 0,-2-1 0 0 0,-2 0 0 0 0,24-118-1 0 0,-40 156-89 0 0,7-33 34 0 0,-5 16 11 0 0,14-39-1 0 0,-17 64-57 0 0,1 0 0 0 0,0 0-1 0 0,0 1 1 0 0,1 0 0 0 0,0 0 0 0 0,1 0-1 0 0,13-14 1 0 0,-10 11 5 0 0,1 0 0 0 0,-2 0-1 0 0,11-20 1 0 0,14-19 41 0 0,12-30 47 0 0,-25 49 3 0 0,-23 56 110 0 0,-4 39-189 0 0,-38 84 4 0 0,-2 5 1 0 0,34-99-29 0 0,-3-1 1 0 0,-2 0 0 0 0,-30 63-1 0 0,-104 167 28 0 0,38-81-14 0 0,25-34-11 0 0,16-26-6 0 0,57-116-3 0 0,0 0 0 0 0,-2-1 0 0 0,-31 33 0 0 0,-207 231 21 0 0,107-95-16 0 0,-43 51 4 0 0,159-209-9 0 0,-2-2 1 0 0,-1 0-1 0 0,-1-3 0 0 0,-54 34 0 0 0,71-50 1 0 0,-21 18-1 0 0,1 2-1 0 0,-35 40 1 0 0,51-51 0 0 0,-24 29 2 0 0,2 2-1 0 0,-51 80 1 0 0,62-89-1 0 0,-2-1 1 0 0,-2-2-1 0 0,-59 49 0 0 0,66-62 2 0 0,-4 1-3 0 0,-60 38 0 0 0,55-41-1 0 0,-42 38 0 0 0,58-44 0 0 0,-19 19 0 0 0,-73 80 0 0 0,4 5 0 0 0,90-101 0 0 0,7-8 0 0 0,-1-1 0 0 0,-21 15 0 0 0,-15 13 0 0 0,34-27-1 0 0,-1 0 0 0 0,0-1 0 0 0,0-1 0 0 0,-30 14 0 0 0,-88 34-7 0 0,84-39 6 0 0,-9 2 1 0 0,-40 19-33 0 0,14-6-23 0 0,58-25 30 0 0,-38 19 1 0 0,55-24 5 0 0,0-1 1 0 0,0 0-1 0 0,0-1 0 0 0,-19 4 1 0 0,57-27-639 0 0,29-12 669 0 0,123-49-137 0 0,-63 24 53 0 0,9-5-5 0 0,-51 21 34 0 0,97-61-52 0 0,-133 74 65 0 0,-1-2 0 0 0,-1-1-1 0 0,58-66 1 0 0,71-89-59 0 0,-122 142 68 0 0,3 1 0 0 0,59-42 0 0 0,-53 44 2 0 0,68-68-1 0 0,-48 26-12 0 0,60-91 0 0 0,2-2-5 0 0,-98 134 28 0 0,1 2-1 0 0,47-41 1 0 0,-28 34-2 0 0,112-100-20 0 0,-136 116 28 0 0,-2-1 0 0 0,-1-1 1 0 0,28-44-1 0 0,125-169-27 0 0,-139 198 17 0 0,1 1 0 0 0,3 3 1 0 0,99-72-1 0 0,-119 95 8 0 0,-1-2 1 0 0,0 0-1 0 0,-2-2 1 0 0,0 0-1 0 0,26-39 1 0 0,74-136-28 0 0,-58 88 8 0 0,40-76-8 0 0,-82 145 26 0 0,3 1 0 0 0,29-37 0 0 0,38-62-16 0 0,-38 42 16 0 0,130-211-39 0 0,-166 285 40 0 0,-2-1 0 0 0,0 0 0 0 0,-2-1 0 0 0,0-1 1 0 0,9-28-1 0 0,-18 41 3 0 0,2-5-7 0 0,0 1 1 0 0,-2-2-1 0 0,0 1 1 0 0,0-1-1 0 0,-2 0 1 0 0,-1 1-1 0 0,1-21 1 0 0,-3 23-5 0 0,0 14 11 0 0,1 0 0 0 0,-1 1 0 0 0,0-1 0 0 0,0 0 1 0 0,0 0-1 0 0,0 0 0 0 0,0 1 0 0 0,0-1 0 0 0,-1 0 1 0 0,1 0-1 0 0,0 0 0 0 0,-1 1 0 0 0,0-1 0 0 0,1 0 1 0 0,-1 1-1 0 0,0-1 0 0 0,0 0 0 0 0,0 1 0 0 0,0-1 0 0 0,0 1 1 0 0,0 0-1 0 0,-3-3 0 0 0,3 5 0 0 0,-1 0 1 0 0,1 0-1 0 0,-1 0 0 0 0,1 0 1 0 0,-1 0-1 0 0,1 0 0 0 0,0 0 1 0 0,-1 1-1 0 0,1-1 0 0 0,0 0 1 0 0,-1 3-1 0 0,-27 39-33 0 0,12-15 21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34:34.6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109 639 7328 0 0,'-7'2'292'0'0,"-1"1"0"0"0,1-2 0 0 0,-1 1 0 0 0,1-1 0 0 0,-14 1 0 0 0,5 4 1754 0 0,14-5-1859 0 0,1 0-1 0 0,0 0 1 0 0,-1 0-1 0 0,1-1 1 0 0,-1 1 0 0 0,1 0-1 0 0,-1-1 1 0 0,1 1-1 0 0,-1-1 1 0 0,1 0-1 0 0,-1 1 1 0 0,-2-1 0 0 0,4 0-175 0 0,-1 0 0 0 0,1 0 0 0 0,0 1 0 0 0,-1-1 0 0 0,1 0 0 0 0,0 0 0 0 0,-1 0 0 0 0,1 0 0 0 0,-1 0 0 0 0,1 0 0 0 0,0 0 0 0 0,-1 0 0 0 0,1 0 0 0 0,0 0 0 0 0,-1 0 0 0 0,1 0 0 0 0,-1 0 0 0 0,1 0 0 0 0,0 0 0 0 0,-1-1 0 0 0,1 1 0 0 0,0 0 0 0 0,-1 0 0 0 0,1 0 0 0 0,0-1 0 0 0,-1 1 0 0 0,1 0 0 0 0,0 0 0 0 0,-1-1 0 0 0,1 1 0 0 0,0 0 0 0 0,0 0 0 0 0,-1-1 0 0 0,1 1 0 0 0,0 0 0 0 0,0-1 0 0 0,-1 0 0 0 0,15-15 63 0 0,-10 12-60 0 0,43-39 28 0 0,1 1 1 0 0,99-65-1 0 0,-66 57 5 0 0,115-51 0 0 0,-142 74-36 0 0,0-3 1 0 0,-2-2 0 0 0,-2-3 0 0 0,73-63 0 0 0,-41 27-96 0 0,-80 69-96 0 0,-7 4 70 0 0,-15 13 32 0 0,-34 30 41 0 0,-78 97-46 0 0,92-101 52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34:35.0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82 419 7936 0 0,'0'0'462'0'0,"-5"-2"-404"0"0,1-1-96 0 0,-3 0 141 0 0,1-1 0 0 0,-1 1-1 0 0,1 0 1 0 0,-1 1 0 0 0,0-1 0 0 0,0 1 0 0 0,-10-1 0 0 0,17 3-98 0 0,0 0 0 0 0,0 0 0 0 0,-1 0 0 0 0,1 0 0 0 0,0 0 0 0 0,0 1 0 0 0,-1-1 0 0 0,1 0 0 0 0,0 0 0 0 0,0 0 0 0 0,-1 0 0 0 0,1 0 0 0 0,0 0 0 0 0,0 0 0 0 0,-1 0 0 0 0,1 0 0 0 0,0 0 0 0 0,0 0 0 0 0,-1 0 0 0 0,1 0 0 0 0,0-1 0 0 0,0 1 0 0 0,0 0 0 0 0,-1 0-1 0 0,1 0 1 0 0,0 0 0 0 0,0 0 0 0 0,-1 0 0 0 0,1-1 0 0 0,0 1 0 0 0,0 0 0 0 0,0 0 0 0 0,0 0 0 0 0,-1 0 0 0 0,1-1 0 0 0,0 1 0 0 0,0 0 0 0 0,0 0 0 0 0,0 0 0 0 0,0-1 0 0 0,0 1 0 0 0,0 0 0 0 0,-1 0 0 0 0,1-1 0 0 0,0 1 0 0 0,0 0 0 0 0,0 0 0 0 0,0-1 0 0 0,0 1 0 0 0,0 0 0 0 0,0 0 0 0 0,0-1 0 0 0,0 1 0 0 0,0 0 0 0 0,0 0 0 0 0,1-1 0 0 0,-1 1 0 0 0,0 0 0 0 0,0 0 0 0 0,0-1 0 0 0,0 1 0 0 0,0 0 0 0 0,0 0 0 0 0,0 0 0 0 0,1-1 0 0 0,-1 1 0 0 0,17-17 149 0 0,-8 9-139 0 0,27-27 33 0 0,1 2 1 0 0,2 2-1 0 0,1 1 1 0 0,57-32-1 0 0,-5 3 18 0 0,-67 42-59 0 0,0 1 1 0 0,2 1-1 0 0,0 1 1 0 0,1 1-1 0 0,47-15 1 0 0,-51 25-1 0 0,-7 5 1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34:43.9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11048 0 0,'0'0'5096'0'0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34:44.3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11152 0 0,'0'0'3184'0'0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34:44.6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1 629 13056 0 0,'0'0'736'0'0,"28"31"-656"0"0,-26-22 8 0 0,5 0 96 0 0,-2-4 8 0 0,-1-1-8 0 0,1 1 16 0 0,4 4-112 0 0,2 0 8 0 0,1-4 8 0 0</inkml:trace>
  <inkml:trace contextRef="#ctx0" brushRef="#br0" timeOffset="1">811 447 12960 0 0,'0'0'0'0'0,"31"23"120"0"0,-8-3-8 0 0,0-2 8 0 0,16 5-8 0 0,3 0-48 0 0,-1-8 8 0 0,-2-6 0 0 0,2-4 0 0 0,0-9 128 0 0,-3-1 8 0 0,-5 0-16 0 0</inkml:trace>
  <inkml:trace contextRef="#ctx0" brushRef="#br0" timeOffset="2">2152 0 14064 0 0,'0'0'216'0'0,"30"18"-112"0"0,-9-13 16 0 0,18 3-56 0 0,-1-7 8 0 0,-5 8-8 0 0,12 2 8 0 0,-11 2 168 0 0,-6-8 0 0 0,0-5 8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34:45.0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0 637 13560 0 0,'0'0'264'0'0,"18"-28"-8"0"0,-9 17 8 0 0,7-2 0 0 0,7-3-152 0 0,4-2 0 0 0,1 1 8 0 0,10-5 0 0 0,2-10 144 0 0,-4 0 16 0 0,-6 0 0 0 0</inkml:trace>
  <inkml:trace contextRef="#ctx0" brushRef="#br0" timeOffset="1">695 1 12760 0 0,'0'0'2280'0'0,"15"28"-1904"0"0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34:45.3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14872 0 0,'0'0'510'0'0,"4"6"-251"0"0,78 96 677 0 0,-82-101-911 0 0,1 1 1 0 0,-1-1 0 0 0,1 0-1 0 0,-1 1 1 0 0,1-1 0 0 0,-1 0-1 0 0,0 1 1 0 0,0-1-1 0 0,0 0 1 0 0,1 1 0 0 0,-1-1-1 0 0,-1 1 1 0 0,1 2 0 0 0,0 2 181 0 0</inkml:trace>
  <inkml:trace contextRef="#ctx0" brushRef="#br0" timeOffset="1">258 176 9944 0 0,'0'0'0'0'0,"0"3"0"0"0,0 3 104 0 0,0-1 448 0 0,2-1-480 0 0,2 5 40 0 0,-2 0 8 0 0,6-4 0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34:45.6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1 288 10248 0 0,'53'-11'56'0'0,"66"-5"1"0"0,-41 6 34 0 0,-34 6-40 0 0,-24 3-16 0 0,1-2 0 0 0,31-6 0 0 0,-48 7-22 0 0,1 1 0 0 0,-1 0 0 0 0,0-1 0 0 0,1 0 0 0 0,-1 0 0 0 0,0 0 0 0 0,0-1 0 0 0,0 1 0 0 0,0-1 0 0 0,-1 0 0 0 0,1 0 0 0 0,-1 0 0 0 0,0 0 0 0 0,0-1 0 0 0,0 0 0 0 0,4-5 0 0 0,-5 5-4 0 0,1 1 0 0 0,-1 0 0 0 0,1 0 0 0 0,-1 0 0 0 0,1 0 0 0 0,0 1 0 0 0,4-4 0 0 0,9-7 2 0 0,-5 1-3 0 0</inkml:trace>
  <inkml:trace contextRef="#ctx0" brushRef="#br0" timeOffset="1">831 1 10448 0 0,'0'0'664'0'0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34:46.0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3465 1 12360 0 0,'0'0'680'0'0,"-25"29"-600"0"0,21-29 0 0 0,-15 32 8 0 0,-13 16 160 0 0,-4-1 0 0 0,-6-10-8 0 0</inkml:trace>
  <inkml:trace contextRef="#ctx0" brushRef="#br0" timeOffset="1">464 1560 11048 0 0,'0'0'0'0'0,"-32"14"0"0"0,7 0 0 0 0,-1 4 176 0 0,1 2 8 0 0,-2 0-8 0 0,-5-3 8 0 0,4 3-96 0 0,1 3 8 0 0,4 1-8 0 0,-5-1 16 0 0,-4 2 176 0 0,7-2-8 0 0,2-5 8 0 0,-8-2 0 0 0,3 2-160 0 0,3 0-8 0 0,-2-2 8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34:46.3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10848 0 0,'0'0'1976'0'0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5:42.0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2208 0 0,'0'0'583'0'0,"5"2"-405"0"0,62 22 629 0 0,-55-22-665 0 0,0-1 0 0 0,0 0 0 0 0,0-1 0 0 0,24-3 0 0 0,-21 2-55 0 0,163-7 716 0 0,-149 6-695 0 0,-18 1-50 0 0,0 1-1 0 0,0 0 1 0 0,13 2-1 0 0,0 0 75 0 0,0 0-1 0 0,38-4 0 0 0,-15 1-78 0 0,-42 1-30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34:46.7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1187 0 7936 0 0,'-96'56'-15'0'0,"-274"141"735"0"0,317-177-591 0 0,-76 19-1 0 0,69-22-50 0 0,20-8 23 0 0,-67 8 0 0 0,82-15-68 0 0,-1 1 0 0 0,0 1 0 0 0,1 2-1 0 0,0 0 1 0 0,0 2 0 0 0,-43 20 0 0 0,59-23-23 0 0,3-3-4 0 0,0 1 0 0 0,0 0 0 0 0,0 0 0 0 0,1 1 0 0 0,0-1 0 0 0,-1 1 0 0 0,1 0 0 0 0,1 1 0 0 0,-1-1 0 0 0,1 1 0 0 0,0 0 0 0 0,0 0 0 0 0,-5 8 0 0 0,3 0 20 0 0,1 0-1 0 0,1 1 0 0 0,0-1 0 0 0,-3 23 0 0 0,6-34-22 0 0,1 1 1 0 0,0 0-1 0 0,-1-1 0 0 0,1 1 1 0 0,0 0-1 0 0,1-1 1 0 0,-1 1-1 0 0,0 0 0 0 0,1 0 1 0 0,0-1-1 0 0,-1 1 0 0 0,1-1 1 0 0,0 1-1 0 0,0-1 1 0 0,0 1-1 0 0,1-1 0 0 0,-1 1 1 0 0,1-1-1 0 0,-1 0 0 0 0,1 0 1 0 0,0 0-1 0 0,0 0 0 0 0,0 0 1 0 0,0 0-1 0 0,0 0 1 0 0,0-1-1 0 0,0 1 0 0 0,1-1 1 0 0,-1 1-1 0 0,0-1 0 0 0,5 1 1 0 0,15 4-4 0 0</inkml:trace>
  <inkml:trace contextRef="#ctx0" brushRef="#br0" timeOffset="1">925 184 7736 0 0,'0'0'0'0'0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34:47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9144 0 0,'0'0'0'0'0,"34"18"0"0"0,3 0 0 0 0,0-8 8 0 0,4 5-8 0 0,5 8 8 0 0,-3-5-8 0 0,-4-9 8 0 0,9-2-8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34:48.1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6514 4120 0 0,'31'-15'32'0'0,"-1"-2"0"0"0,42-31 0 0 0,14-9 71 0 0,7-5-29 0 0,476-347 714 0 0,-475 353-669 0 0,2 3 0 0 0,118-44 0 0 0,-90 42-57 0 0,-65 27-27 0 0,-1-3 1 0 0,-1-2 0 0 0,97-76-1 0 0,-86 60-1 0 0,3 3 0 0 0,143-70-1 0 0,-105 60-12 0 0,-7 3 1 0 0,134-77 20 0 0,-188 102-42 0 0,0 2 0 0 0,71-27 0 0 0,52-26 0 0 0,75-87-150 0 0,-163 105 60 0 0,109-60 0 0 0,-12 31-94 0 0,101-57-214 0 0,-33 18 133 0 0,-170 92 105 0 0,145-92 1 0 0,-180 99 118 0 0,246-168-211 0 0,-211 150 170 0 0,156-69 0 0 0,31-15 4 0 0,-121 56 52 0 0,203-124-25 0 0,-203 113 39 0 0,-79 49 13 0 0,258-141-10 0 0,-315 175 9 0 0,100-48 0 0 0,118-76 0 0 0,-60 17 1 0 0,257-160 118 0 0,-71 70 88 0 0,-173 113-109 0 0,-1 0 78 0 0,99-89 97 0 0,-176 107-75 0 0,186-95 1 0 0,95-37 170 0 0,-169 88-198 0 0,53-31 83 0 0,-158 75-153 0 0,205-125 169 0 0,-92 87 323 0 0,-23 13-165 0 0,92-53 123 0 0,36-28 335 0 0,-59 3-10 0 0,-252 165-762 0 0,-1 1 0 0 0,31-11 0 0 0,-29 12 31 0 0,-15 6-137 0 0,6-2 251 0 0,-6 6-34 0 0,-1-2-214 0 0,0 2 61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34:48.6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13560 0 0,'0'0'616'0'0,"3"6"-558"0"0,96 158 220 0 0,-71-121-222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34:48.9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33 10344 0 0,'0'0'120'0'0,"33"-5"8"0"0,-18 5-16 0 0,6 0 16 0 0,4 0-56 0 0,-2-4 0 0 0,-2 0 0 0 0,-1 3 0 0 0,-2-5 0 0 0,-8-1 8 0 0,3 2 0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34:49.3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1488 8432 0 0,'0'0'1696'0'0</inkml:trace>
  <inkml:trace contextRef="#ctx0" brushRef="#br0" timeOffset="1">978 0 9536 0 0,'0'0'112'0'0,"27"29"0"0"0,-13-20 8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34:49.7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48 7024 0 0,'0'0'0'0'0,"34"-5"0"0"0,-2 5 40 0 0,-4 2 0 0 0,-1 5 0 0 0</inkml:trace>
  <inkml:trace contextRef="#ctx0" brushRef="#br0" timeOffset="1">1251 0 5920 0 0,'0'0'0'0'0,"29"2"0"0"0,1 7 8 0 0,-5 0 16 0 0,-2-4-8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34:50.0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6016 0 0,'0'0'0'0'0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34:56.3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9944 0 0,'0'0'4392'0'0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34:56.7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11552 0 0,'0'0'0'0'0,"35"23"120"0"0,-15-14 8 0 0,-2 0 0 0 0,1-4 8 0 0,3 1-64 0 0,-3-3 8 0 0,1 1-8 0 0,3-8 8 0 0,-5 1 152 0 0,-1-3 0 0 0,6-3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7:21.3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428 0 96 0 0,'-115'63'0'0'0,"109"-60"0"0"0,0 0 0 0 0,0-1 0 0 0,0 0 0 0 0,0 1 0 0 0,-9 0 0 0 0,10-2 0 0 0,1 0 0 0 0,-1 1 0 0 0,0-1 0 0 0,1 1 0 0 0,0 0 0 0 0,-1 0 0 0 0,1 0 0 0 0,0 0 0 0 0,0 1 0 0 0,-6 4 0 0 0,3-1 0 0 0,0 0 0 0 0,-1-1 0 0 0,0 0 0 0 0,0 0 0 0 0,0-1 0 0 0,0 0 0 0 0,0 0 0 0 0,-1-1 0 0 0,0 0 0 0 0,-11 2 0 0 0,14-3 0 0 0,1 0 0 0 0,0 0 0 0 0,-1 1 0 0 0,1 0 0 0 0,-6 5 0 0 0,4 0 0 0 0,0 0 0 0 0,0 0 0 0 0,1 1 0 0 0,1 0 0 0 0,-1 0 0 0 0,2 0 0 0 0,-1 1 0 0 0,1 0 0 0 0,-5 19 0 0 0,0 26 0 0 0,6-22 0 0 0,1-19 4 0 0,1-1-1 0 0,1 1 1 0 0,0 0-1 0 0,1-1 1 0 0,4 24 0 0 0,-3-23-2 0 0,4 90 46 0 0,13 8-8 0 0,5 23 7 0 0,-20-104-33 0 0,0 1 1 0 0,3-1 0 0 0,0 0-1 0 0,23 57 1 0 0,-28-84-12 0 0,1 0 1 0 0,0 1-1 0 0,1-1 0 0 0,-1-1 0 0 0,0 1 1 0 0,1 0-1 0 0,0-1 0 0 0,0 0 1 0 0,0 0-1 0 0,0 0 0 0 0,1-1 0 0 0,-1 1 1 0 0,1-1-1 0 0,-1 0 0 0 0,1 0 1 0 0,0 0-1 0 0,0-1 0 0 0,0 0 0 0 0,0 0 1 0 0,0 0-1 0 0,6 0 0 0 0,1 0 3 0 0,0 0 0 0 0,1-1 0 0 0,-1-1-1 0 0,0 0 1 0 0,1 0 0 0 0,-1-1 0 0 0,20-6 0 0 0,-16 2-2 0 0,0-1 0 0 0,0 0 1 0 0,-1-2-1 0 0,0 1 0 0 0,18-15 1 0 0,63-60 12 0 0,-56 47-10 0 0,-30 26-4 0 0,0-1-1 0 0,-1 0 1 0 0,0-1-1 0 0,-1 0 1 0 0,0 0-1 0 0,-1-1 1 0 0,-1 0-1 0 0,8-19 1 0 0,-10 16 19 0 0,0 0 0 0 0,-1-1 0 0 0,0 0 0 0 0,-1 1 0 0 0,-2-1 0 0 0,1 0 0 0 0,-3-17 0 0 0,1-6 171 0 0,1 30-149 0 0,0 1 0 0 0,0 0 0 0 0,-1 0 0 0 0,0 0 0 0 0,0 0 0 0 0,-1 0 0 0 0,-4-11 0 0 0,4 14 6 0 0,0 1-13 0 0,1 0-1 0 0,-1 1 1 0 0,0-1-1 0 0,0 0 1 0 0,-1 0-1 0 0,0 1 1 0 0,1-1-1 0 0,-1 1 1 0 0,-1 0-1 0 0,1 0 1 0 0,-1 0-1 0 0,1 1 1 0 0,-1-1-1 0 0,-7-5 1 0 0,9 7-11 0 0,0 0 1 0 0,0-1-1 0 0,1 1 1 0 0,0 0-1 0 0,-1-1 1 0 0,1 0-1 0 0,0 1 1 0 0,-1-6-1 0 0,-5-10 49 0 0,-23-36 159 0 0,25 41-166 0 0,-1 1 0 0 0,-1 0-1 0 0,0 1 1 0 0,-1-1-1 0 0,-15-16 1 0 0,14 13 52 0 0,8 14-110 0 0,1 0 1 0 0,0 0-1 0 0,-1 0 1 0 0,1 0-1 0 0,0 0 1 0 0,-1 0-1 0 0,1 0 1 0 0,-1 0-1 0 0,0 0 1 0 0,1 0-1 0 0,-1 0 0 0 0,0 0 1 0 0,0 0-1 0 0,1 0 1 0 0,-1 0-1 0 0,0 1 1 0 0,0-1-1 0 0,0 0 1 0 0,0 1-1 0 0,0-1 1 0 0,0 1-1 0 0,0-1 0 0 0,0 1 1 0 0,0-1-1 0 0,0 1 1 0 0,0 0-1 0 0,-1 0 1 0 0,1-1-1 0 0,0 1 1 0 0,0 0-1 0 0,-2 0 1 0 0,-30 5 346 0 0,30-5-337 0 0,-1 0 1 0 0,1 0-1 0 0,0 1 0 0 0,-1-1 1 0 0,1 1-1 0 0,0 0 1 0 0,0 0-1 0 0,-1 0 0 0 0,1 0 1 0 0,0 0-1 0 0,0 1 0 0 0,0-1 1 0 0,-4 3-1 0 0,-57 49 195 0 0,29-23-103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5:42.3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169 0 7024 0 0,'0'0'32'0'0,"-2"54"0"0"0,-7-16 8 0 0,-3 40-8 0 0,-2 4-8 0 0,-6 1 8 0 0,-3 4-8 0 0,-4 15 0 0 0,8 7 48 0 0,-1 15 16 0 0,-3 31-16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34:57.0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1 605 12456 0 0,'0'0'0'0'0,"33"-2"160"0"0,-11-2 16 0 0,3 4-16 0 0,35 4 8 0 0,1-8-88 0 0,-6-5 8 0 0,0 0 8 0 0</inkml:trace>
  <inkml:trace contextRef="#ctx0" brushRef="#br0" timeOffset="1">932 0 13864 0 0,'0'0'1808'0'0,"32"6"-1568"0"0,-27-6-128 0 0,1-4-8 0 0,1 2 8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34:57.5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2717 174 11656 0 0,'-23'-6'-14'0'0,"-14"-5"101"0"0,0 1 0 0 0,-1 3 0 0 0,-45-5 0 0 0,43 11-21 0 0,1 1 0 0 0,-1 3 0 0 0,0 0 1 0 0,1 3-1 0 0,0 1 0 0 0,0 2 0 0 0,1 2 0 0 0,0 1 0 0 0,1 2 0 0 0,-44 23 0 0 0,-201 93 705 0 0,-373 182 155 0 0,583-272-849 0 0,3 3-1 0 0,1 4 1 0 0,2 2-1 0 0,2 4 0 0 0,-67 71 1 0 0,35-25 56 0 0,5 4 1 0 0,-87 127-1 0 0,139-164-76 0 0,-39 87 0 0 0,28-50-38 0 0,34-73-12 0 0,2 1-1 0 0,1 0 1 0 0,2 1 0 0 0,1 0-1 0 0,-11 62 1 0 0,19-81-5 0 0,1 0-1 0 0,0 0 1 0 0,1 0 0 0 0,0 0 0 0 0,1 0 0 0 0,0 0-1 0 0,2 0 1 0 0,-1 0 0 0 0,1 0 0 0 0,1-1-1 0 0,0 1 1 0 0,1-1 0 0 0,1 0 0 0 0,0 0-1 0 0,0-1 1 0 0,1 1 0 0 0,0-2 0 0 0,10 11 0 0 0,-5-6-5 0 0,1-1 0 0 0,1-1 0 0 0,0 0 1 0 0,1-1-1 0 0,0-1 0 0 0,1 0 0 0 0,0-1 1 0 0,0-1-1 0 0,1 0 0 0 0,1-2 0 0 0,-1 1 1 0 0,1-2-1 0 0,1-1 0 0 0,-1 0 0 0 0,1-1 1 0 0,0-1-1 0 0,19 1 0 0 0,37-4-29 0 0,146-18-1 0 0,-92 4-3 0 0,112-25-32 0 0,-117 16 40 0 0,131-38-26 0 0,-124 26 28 0 0,277-99-56 0 0,-198 59 43 0 0,-173 62 33 0 0,44-13-5 0 0,-2-3 0 0 0,139-74 0 0 0,5-41-9 0 0,-72 44 8 0 0,313-183 17 0 0,-364 212-3 0 0,19-12-1 0 0,-65 49 21 0 0,-1-2-1 0 0,91-80 1 0 0,-109 84-2 0 0,-2-2 0 0 0,-2-1-1 0 0,30-43 1 0 0,-53 67-18 0 0,13-19 57 0 0,20-42-1 0 0,-36 61-36 0 0,0 0-1 0 0,0 0 0 0 0,-1-1 0 0 0,-1 1 0 0 0,0-1 0 0 0,-1 0 0 0 0,2-24 0 0 0,-2 7 8 0 0,-1 17-7 0 0,0 0 1 0 0,-1 0-1 0 0,0 0 1 0 0,-1 0-1 0 0,0 0 1 0 0,-1 1-1 0 0,0-1 0 0 0,-1 0 1 0 0,-6-14-1 0 0,-3 1 15 0 0,-2 2-1 0 0,-1 0 1 0 0,-1 0 0 0 0,-1 1-1 0 0,0 2 1 0 0,-2-1-1 0 0,0 2 1 0 0,-2 1 0 0 0,0 0-1 0 0,-1 1 1 0 0,-26-14-1 0 0,1 3 33 0 0,-2 3 0 0 0,0 2-1 0 0,-2 2 1 0 0,-86-24 0 0 0,92 36 6 0 0,0 2 1 0 0,0 2 0 0 0,-83 1-1 0 0,80 3-36 0 0,-3 2 1 0 0,0 3 0 0 0,1 1 1 0 0,0 3-1 0 0,0 2 0 0 0,-88 29 0 0 0,28 2 98 0 0,-145 77 0 0 0,106-35-44 0 0,4 7-1 0 0,-168 135 0 0 0,146-84 31 0 0,-199 216-1 0 0,183-159-34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34:59.4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1 10848 0 0,'0'0'354'0'0,"-1"6"-291"0"0,-5 22 189 0 0,1 0 1 0 0,1 0-1 0 0,1 1 0 0 0,2-1 1 0 0,1 1-1 0 0,6 48 1 0 0,-2-49-179 0 0,0 10 55 0 0,1-1 0 0 0,3 1 0 0 0,20 61 0 0 0,-1-29 151 0 0,-14-38-142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34:59.8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11448 0 0,'0'0'0'0'0,"41"6"112"0"0,-28 1 0 0 0,-6 2 8 0 0,9 2 0 0 0,-2 6-56 0 0,0 0 0 0 0,1 4 8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35:00.5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1914 9536 0 0,'0'0'1128'0'0,"5"-1"-999"0"0,-2 1-77 0 0,-2 0-30 0 0,0 0 1 0 0,0 0-1 0 0,1 0 1 0 0,-1 0-1 0 0,0 0 1 0 0,0-1 0 0 0,1 1-1 0 0,-1 0 1 0 0,0-1-1 0 0,0 1 1 0 0,0-1-1 0 0,0 1 1 0 0,1-1-1 0 0,-1 1 1 0 0,0-1-1 0 0,0 0 1 0 0,0 0-1 0 0,0 1 1 0 0,0-1 0 0 0,-1 0-1 0 0,1 0 1 0 0,0 0-1 0 0,0 0 1 0 0,-1 0-1 0 0,1 0 1 0 0,0 0-1 0 0,-1 0 1 0 0,1 0-1 0 0,0-3 1 0 0,4-18 131 0 0,1 0 0 0 0,12-29 0 0 0,-15 42-109 0 0,2 1-1 0 0,-1-1 1 0 0,1 1 0 0 0,0-1-1 0 0,1 1 1 0 0,-1 1 0 0 0,2-1-1 0 0,10-9 1 0 0,-13 13-4 0 0,1 1 1 0 0,-1 0-1 0 0,1 1 0 0 0,0-1 1 0 0,0 1-1 0 0,0 0 0 0 0,0 0 1 0 0,0 1-1 0 0,1-1 1 0 0,-1 1-1 0 0,0 0 0 0 0,1 1 1 0 0,-1-1-1 0 0,1 1 0 0 0,-1 0 1 0 0,7 1-1 0 0,-2 1-9 0 0,0-1 0 0 0,0 1 0 0 0,0 1 0 0 0,0 0 0 0 0,0 1 0 0 0,0 0 0 0 0,12 6 0 0 0,-16-7-17 0 0,0 0 1 0 0,-1-1 0 0 0,1 0 0 0 0,1-1-1 0 0,-1 1 1 0 0,0-1 0 0 0,0 0 0 0 0,0 0-1 0 0,1-1 1 0 0,-1 0 0 0 0,0 0 0 0 0,1-1-1 0 0,-1 0 1 0 0,0 0 0 0 0,0 0 0 0 0,0 0 0 0 0,1-1-1 0 0,-2 0 1 0 0,1-1 0 0 0,0 1 0 0 0,0-1-1 0 0,-1 0 1 0 0,1-1 0 0 0,-1 1 0 0 0,0-1-1 0 0,0 0 1 0 0,7-8 0 0 0,34-23 87 0 0,13-30 1 0 0,-58 64-101 0 0,1 0 0 0 0,-1 0 1 0 0,1 0-1 0 0,0 1 1 0 0,-1-1-1 0 0,1 0 1 0 0,0 1-1 0 0,0-1 1 0 0,0 1-1 0 0,-1 0 1 0 0,1-1-1 0 0,0 1 1 0 0,0 0-1 0 0,0 0 0 0 0,0 0 1 0 0,0 0-1 0 0,-1 0 1 0 0,1 1-1 0 0,0-1 1 0 0,0 1-1 0 0,2 0 1 0 0,43 19 66 0 0,-19-8-56 0 0,-21-11-11 0 0,0 0 1 0 0,0 0 0 0 0,0-1-1 0 0,0 0 1 0 0,0 0 0 0 0,0-1-1 0 0,0 1 1 0 0,-1-1 0 0 0,1-1-1 0 0,0 0 1 0 0,0 0 0 0 0,-1 0-1 0 0,1-1 1 0 0,-1 0-1 0 0,1 0 1 0 0,-1 0 0 0 0,0-1-1 0 0,-1 0 1 0 0,7-5 0 0 0,14-12 10 0 0,-2 0 0 0 0,37-42 0 0 0,-57 58-11 0 0,11-11 2 0 0,-2 3 1 0 0,-1-1-1 0 0,0 0 0 0 0,15-26 1 0 0,5-16 59 0 0,-2-1 1 0 0,-2-2-1 0 0,25-80 0 0 0,-52 133-40 0 0,1-1-1 0 0,-1 1 0 0 0,0-1 1 0 0,0 0-1 0 0,0 0 0 0 0,-1 1 1 0 0,-1-9-1 0 0,0 13 0 0 0,-1 0 1 0 0,1 0 0 0 0,-1 0-1 0 0,0 1 1 0 0,0-1-1 0 0,0 0 1 0 0,0 1-1 0 0,0-1 1 0 0,0 1-1 0 0,0 0 1 0 0,0 0-1 0 0,-1 0 1 0 0,1 0 0 0 0,0 0-1 0 0,-1 0 1 0 0,-3 0-1 0 0,5 1-15 0 0,1 0 0 0 0,-1 0 0 0 0,0 0 0 0 0,0 0 0 0 0,0 0 0 0 0,1 0 0 0 0,-1 1 0 0 0,0-1 0 0 0,1 0 0 0 0,-1 1 0 0 0,0-1 0 0 0,0 0-1 0 0,1 1 1 0 0,-1-1 0 0 0,1 1 0 0 0,-1-1 0 0 0,0 1 0 0 0,1-1 0 0 0,-1 1 0 0 0,1-1 0 0 0,-1 1 0 0 0,1 0 0 0 0,-1-1 0 0 0,1 1 0 0 0,-1 1 0 0 0,-4 25 84 0 0,13 32-15 0 0,-8-57-71 0 0,2 10 9 0 0,1 0-1 0 0,0 0 1 0 0,1 0-1 0 0,0-1 1 0 0,0 0 0 0 0,9 15-1 0 0,-11-23-9 0 0,-1-1-1 0 0,1 1 1 0 0,0-1 0 0 0,0 0-1 0 0,0 0 1 0 0,0 0-1 0 0,0 0 1 0 0,0 0-1 0 0,0 0 1 0 0,1 0-1 0 0,-1-1 1 0 0,0 1-1 0 0,1-1 1 0 0,0 0-1 0 0,-1 0 1 0 0,1 0-1 0 0,0 0 1 0 0,0 0-1 0 0,-1 0 1 0 0,1-1-1 0 0,0 1 1 0 0,0-1-1 0 0,0 0 1 0 0,0 0-1 0 0,0 0 1 0 0,0 0 0 0 0,-1-1-1 0 0,1 1 1 0 0,0-1-1 0 0,0 0 1 0 0,0 1-1 0 0,-1-1 1 0 0,6-3-1 0 0,13-7 23 0 0,1-2-1 0 0,-1 0 1 0 0,-1-1 0 0 0,0-1-1 0 0,-2-1 1 0 0,30-32-1 0 0,-12 13 3 0 0,45-45 67 0 0,87-113 1 0 0,-153 171-83 0 0,-1-1 1 0 0,-1-1-1 0 0,-1-1 1 0 0,-1 0-1 0 0,-2 0 1 0 0,8-29-1 0 0,1 0 6 0 0,-5 16 8 0 0,-1-1 0 0 0,7-47 0 0 0,-16 65-15 0 0,-1-1-1 0 0,-1 0 0 0 0,-1 0 0 0 0,0 1 0 0 0,-7-37 1 0 0,5 45-5 0 0,1 1-2 0 0,-1-1 0 0 0,0 1 0 0 0,-1 0 0 0 0,-1 0 0 0 0,1 1 0 0 0,-2-1 0 0 0,0 1 0 0 0,0-1 0 0 0,-1 1 0 0 0,-10-14 0 0 0,10 12 16 0 0,2 5 0 0 0,2 13-12 0 0,-6 62-11 0 0,2 75 0 0 0,13 9 0 0 0,6-1 0 0 0,39 183 0 0 0,-13-190 0 0 0,-3-16 0 0 0,-32-105 1 0 0,29 146 13 0 0,8 40 16 0 0,-37-191-27 0 0,40 160 51 0 0,-32-112-36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35:01.0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1467 12864 0 0,'23'-13'53'0'0,"-1"0"0"0"0,-1-1 1 0 0,0-1-1 0 0,-1-1 1 0 0,0-1-1 0 0,-1-1 1 0 0,29-36-1 0 0,5-14 288 0 0,42-76 0 0 0,-39 57-196 0 0,109-145 955 0 0,-144 198-1007 0 0,-2-2 1 0 0,-1 0-1 0 0,-2-1 0 0 0,16-54 0 0 0,-22 63-37 0 0,1-9 146 0 0,11-74 0 0 0,-8 34 8 0 0,-10 59-163 0 0,-1 0 1 0 0,-1 0-1 0 0,0 0 0 0 0,-2-1 1 0 0,-1-18-1 0 0,0 27-18 0 0,0 0 0 0 0,-1-1 0 0 0,0 1 0 0 0,-1 0 0 0 0,0 0 0 0 0,-1 1 0 0 0,0-1 0 0 0,0 1 0 0 0,-1-1 0 0 0,-7-8 0 0 0,10 14-12 0 0,-1 0 0 0 0,0 0 0 0 0,-1 0 0 0 0,1 0 1 0 0,-1 1-1 0 0,1-1 0 0 0,-1 1 0 0 0,0 0 0 0 0,-5-3 0 0 0,7 5-10 0 0,-1 0-1 0 0,1 1 1 0 0,0-1-1 0 0,0 0 1 0 0,0 1-1 0 0,-1 0 1 0 0,1-1-1 0 0,0 1 1 0 0,-1 0-1 0 0,1 0 1 0 0,0 0 0 0 0,-1 0-1 0 0,1 1 1 0 0,0-1-1 0 0,0 1 1 0 0,0-1-1 0 0,-1 1 1 0 0,1 0-1 0 0,0 0 1 0 0,0 0-1 0 0,0 0 1 0 0,-3 2-1 0 0,2 0-2 0 0,1-1-1 0 0,-1 1 1 0 0,1 0-1 0 0,0 0 1 0 0,0 0-1 0 0,0 1 1 0 0,0-1-1 0 0,1 0 1 0 0,-1 1-1 0 0,-1 6 1 0 0,0-1-2 0 0,-3 7-2 0 0,0 0 0 0 0,2 0 0 0 0,0 1 0 0 0,1 0 0 0 0,1 0 0 0 0,-1 26 0 0 0,11 107 0 0 0,-3-84 0 0 0,82 813-168 0 0,-61-640 42 0 0,-20-196 100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35:01.3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1069 11656 0 0,'47'-35'214'0'0,"0"-3"0"0"0,-3-1 0 0 0,53-61 0 0 0,-56 49 89 0 0,37-64-1 0 0,-7 10 313 0 0,-40 61-370 0 0,41-84 0 0 0,-61 103-76 0 0,13-47 0 0 0,3-6 121 0 0,-13 45-158 0 0,-1 0 0 0 0,-1-1-1 0 0,12-62 1 0 0,-15 71-36 0 0,-9 24-83 0 0,0 0 1 0 0,1 0 0 0 0,-1 0-1 0 0,0 0 1 0 0,1 0-1 0 0,-1 0 1 0 0,1 0 0 0 0,-1 0-1 0 0,1 0 1 0 0,-1 0-1 0 0,1 0 1 0 0,0 1 0 0 0,-1-1-1 0 0,1 0 1 0 0,0 0-1 0 0,0 1 1 0 0,0-1 0 0 0,0 1-1 0 0,1-2 1 0 0,-1 16 39 0 0,22 102 13 0 0,10 65 27 0 0,-19-91-50 0 0,-4-29 25 0 0,3 102 1 0 0,-9-120-36 0 0,-1 14-3 0 0,-10-31-14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35:01.7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13264 0 0,'0'0'568'0'0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35:02.3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177 2107 11048 0 0,'0'0'1209'0'0,"1"-5"-1052"0"0,1-1-213 0 0,-1-5 806 0 0,-1 11-716 0 0,-1 0 1 0 0,1 0-1 0 0,-1-1 0 0 0,1 1 0 0 0,-1 0 1 0 0,1 0-1 0 0,-1-1 0 0 0,1 1 0 0 0,-1 0 1 0 0,0 0-1 0 0,1 0 0 0 0,-1 0 0 0 0,1 0 1 0 0,-1 0-1 0 0,1 0 0 0 0,-1 0 0 0 0,1 0 1 0 0,-1 0-1 0 0,1 0 0 0 0,-1 0 0 0 0,0 0 1 0 0,1 0-1 0 0,-1 1 0 0 0,-8 0 48 0 0,0 1 0 0 0,1 0 0 0 0,-1 0 1 0 0,1 1-1 0 0,-12 6 0 0 0,15-7-56 0 0,1 1 1 0 0,1 0-1 0 0,-1 0 0 0 0,0 0 1 0 0,1 0-1 0 0,-1 1 1 0 0,1-1-1 0 0,0 1 1 0 0,0 0-1 0 0,1 0 0 0 0,-1 0 1 0 0,-1 5-1 0 0,-4 7 59 0 0,1 1 0 0 0,1-1 0 0 0,1 1 0 0 0,0 0-1 0 0,-3 27 1 0 0,-3 93 229 0 0,6-56-198 0 0,1-32 13 0 0,4 96-1 0 0,2-128-104 0 0,0 0 0 0 0,0-1 0 0 0,2 1 0 0 0,0-1 0 0 0,1 0 0 0 0,0 0 0 0 0,2 0 0 0 0,0-1 0 0 0,13 22 0 0 0,-18-34-16 0 0,-1 0 0 0 0,2 0 0 0 0,-1 0 0 0 0,0-1 0 0 0,1 1 0 0 0,-1-1 0 0 0,1 1 0 0 0,-1-1 0 0 0,1 0 0 0 0,0 0 1 0 0,0-1-1 0 0,0 1 0 0 0,0 0 0 0 0,1-1 0 0 0,-1 0 0 0 0,0 0 0 0 0,1 0 0 0 0,-1 0 0 0 0,0 0 0 0 0,1-1 0 0 0,-1 1 0 0 0,1-1 0 0 0,-1 0 0 0 0,1 0 0 0 0,-1 0 0 0 0,1-1 0 0 0,-1 1 0 0 0,1-1 0 0 0,-1 0 0 0 0,0 0 0 0 0,1 0 0 0 0,-1 0 0 0 0,0-1 0 0 0,0 1 0 0 0,0-1 0 0 0,0 0 0 0 0,0 0 0 0 0,0 0 0 0 0,0 0 0 0 0,4-5 0 0 0,24-25 46 0 0,-2-2-1 0 0,0-1 0 0 0,24-41 0 0 0,64-122 195 0 0,-91 151-194 0 0,144-276 265 0 0,-142 269-270 0 0,45-88 186 0 0,-70 135-286 0 0,8-12 368 0 0,-10 19-310 0 0,-1 0-1 0 0,1-1 1 0 0,-1 1 0 0 0,1 0-1 0 0,-1 0 1 0 0,1 0 0 0 0,-1 0-1 0 0,1 0 1 0 0,-1 0 0 0 0,0 0-1 0 0,1 0 1 0 0,-1 0 0 0 0,1 0-1 0 0,-1 0 1 0 0,1 1-1 0 0,-1-1 1 0 0,1 0 0 0 0,-1 0-1 0 0,0 0 1 0 0,1 1 0 0 0,-1-1-1 0 0,1 0 1 0 0,-1 0 0 0 0,0 1-1 0 0,1-1 1 0 0,-1 0-1 0 0,0 1 1 0 0,1-1 0 0 0,-1 0-1 0 0,0 1 1 0 0,0-1 0 0 0,1 1-1 0 0,-1-1 1 0 0,0 0 0 0 0,0 1-1 0 0,0-1 1 0 0,1 1 0 0 0,-1-1-1 0 0,0 1 1 0 0,0-1-1 0 0,0 0 1 0 0,0 2 0 0 0,1-2-6 0 0,9 21 38 0 0,2 0-1 0 0,1-1 0 0 0,23 28 0 0 0,-32-43-31 0 0,1 0 0 0 0,0 0 0 0 0,0 0 0 0 0,1-1 0 0 0,-1 0 0 0 0,1 0 0 0 0,0 0 0 0 0,0-1 0 0 0,0 0 0 0 0,0 0 0 0 0,1-1 0 0 0,-1 0 0 0 0,1 0 0 0 0,0 0 0 0 0,-1-1 0 0 0,1 0 0 0 0,7 1 0 0 0,2-2 22 0 0,0-1 0 0 0,0-1 1 0 0,0 0-1 0 0,0-1 0 0 0,23-7 1 0 0,73-33 108 0 0,1 0 1 0 0,65-18 30 0 0,-143 47-124 0 0,0-1-1 0 0,51-31 0 0 0,-70 35-31 0 0,0 0 0 0 0,-1-1 0 0 0,-1 0 0 0 0,0-1 1 0 0,-1-1-1 0 0,0 0 0 0 0,12-18 0 0 0,152-204 93 0 0,-126 176-66 0 0,103-93 0 0 0,-14 12 9 0 0,-125 124-44 0 0,9-11-3 0 0,0 0 1 0 0,-2-2 0 0 0,-2-1-1 0 0,-1 0 1 0 0,-1-1 0 0 0,-1-1-1 0 0,-2-1 1 0 0,-2 0 0 0 0,17-67-1 0 0,-27 87-2 0 0,-2-1 0 0 0,0 1 0 0 0,0 0 0 0 0,-2 0 0 0 0,1 0 0 0 0,-2 0 0 0 0,0 0 0 0 0,-5-20 0 0 0,-6-7 0 0 0,-25-56 0 0 0,20 54 0 0 0,-12-44 0 0 0,-45-208 0 0 0,60 267 8 0 0,7 17-2 0 0,5 11-4 0 0,-2 16 0 0 0,-13 70 9 0 0,3 0 0 0 0,-4 100 0 0 0,17-120 1 0 0,2 0-1 0 0,4-1 1 0 0,20 114 0 0 0,5-63 40 0 0,68 171 0 0 0,-51-158-15 0 0,-26-70-20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35:02.6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1 127 16687 0 0,'0'0'0'0'0,"55"-28"0"0"0,2 1 0 0 0,0-2 400 0 0,-2 6 16 0 0,0 4-16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5:44.7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518 114 2000 0 0,'0'-2'8'0'0,"-5"-9"90"0"0,-1 0 0 0 0,0 1 0 0 0,-14-20 0 0 0,17 27-41 0 0,1 0 0 0 0,0 1 0 0 0,-1-1 0 0 0,0 1 0 0 0,0 0 0 0 0,0-1-1 0 0,0 1 1 0 0,0 1 0 0 0,0-1 0 0 0,0 0 0 0 0,-1 1 0 0 0,1-1 0 0 0,0 1 0 0 0,-1 0 0 0 0,1 0 0 0 0,-1 1-1 0 0,0-1 1 0 0,-5 1 0 0 0,1-1-1 0 0,0 2 1 0 0,1-1-1 0 0,0 1 0 0 0,-1 0 0 0 0,1 1 1 0 0,-1 0-1 0 0,1 0 0 0 0,0 1 0 0 0,0-1 0 0 0,0 2 1 0 0,1-1-1 0 0,-1 1 0 0 0,1 0 0 0 0,0 0 1 0 0,0 0-1 0 0,0 1 0 0 0,-10 11 0 0 0,4-4 67 0 0,-5 3-25 0 0,2 1-1 0 0,0 1 1 0 0,1 0-1 0 0,0 1 1 0 0,-12 23-1 0 0,-33 59 104 0 0,42-75-143 0 0,1 2 0 0 0,0 0 0 0 0,3 1 0 0 0,0 0 0 0 0,-17 58 0 0 0,28-73-25 0 0,1 0-1 0 0,0 0 0 0 0,1 0 0 0 0,0 0 0 0 0,1 0 0 0 0,1 0 0 0 0,0 0 0 0 0,6 21 0 0 0,37 95 122 0 0,-28-93-112 0 0,1-1-1 0 0,1-1 1 0 0,39 50 0 0 0,-52-75-35 0 0,0-1 1 0 0,0 0-1 0 0,1 0 0 0 0,1-1 1 0 0,-1 0-1 0 0,1 0 1 0 0,0-1-1 0 0,1 0 1 0 0,-1 0-1 0 0,1-1 0 0 0,0 0 1 0 0,1-1-1 0 0,-1 0 1 0 0,1 0-1 0 0,12 2 0 0 0,-12-3 4 0 0,0 0-1 0 0,-1 0 0 0 0,18 10 0 0 0,-19-9-2 0 0,-1-1 0 0 0,1 1 0 0 0,0-1 0 0 0,0-1 1 0 0,15 3-1 0 0,-3-2 10 0 0,-13-1-9 0 0,0-1 0 0 0,1 0 0 0 0,-1-1 0 0 0,0 0 0 0 0,9-1 0 0 0,26 2 34 0 0,-38 0-36 0 0,1 0-1 0 0,-1-1 1 0 0,1 0 0 0 0,-1 1-1 0 0,1-2 1 0 0,-1 1-1 0 0,1-1 1 0 0,-1 1 0 0 0,1-1-1 0 0,7-3 1 0 0,14-8 34 0 0,47-32-1 0 0,-71 43-39 0 0,38-32 31 0 0,-33 26-24 0 0,0 1 1 0 0,1 0-1 0 0,0 0 0 0 0,14-8 1 0 0,-9 7 9 0 0,-1 0 1 0 0,0-1 0 0 0,0-1-1 0 0,-1 0 1 0 0,0 0 0 0 0,-1-1-1 0 0,0 0 1 0 0,9-13 0 0 0,-14 16 7 0 0,-1 0 1 0 0,0-1-1 0 0,0 0 1 0 0,0 0-1 0 0,-1 0 1 0 0,4-16-1 0 0,9-53 52 0 0,-14 71-71 0 0,2-27 67 0 0,0 0-1 0 0,-2 1 0 0 0,-2-1 0 0 0,-5-50 0 0 0,3 69-57 0 0,-1 1 1 0 0,-1 0-1 0 0,-1-1 1 0 0,0 2-1 0 0,0-1 1 0 0,-1 0-1 0 0,-1 1 1 0 0,0 0 0 0 0,-10-12-1 0 0,-8-7 20 0 0,4 5 9 0 0,-1 1 1 0 0,-33-30 0 0 0,38 38-23 0 0,1 0 0 0 0,0-1 0 0 0,2 0 0 0 0,0-1 0 0 0,-16-31 0 0 0,22 38-10 0 0,-50-62 71 0 0,56 70-77 0 0,0 1-1 0 0,0 0 1 0 0,-1 0 0 0 0,1 0-1 0 0,-1 0 1 0 0,0 1 0 0 0,0-1-1 0 0,0 1 1 0 0,0 0-1 0 0,-1 0 1 0 0,1 0 0 0 0,-1 0-1 0 0,1 0 1 0 0,-1 1 0 0 0,1-1-1 0 0,-1 1 1 0 0,0 0-1 0 0,0 0 1 0 0,0 1 0 0 0,1-1-1 0 0,-1 1 1 0 0,0 0 0 0 0,0-1-1 0 0,0 2 1 0 0,0-1 0 0 0,0 1-1 0 0,0-1 1 0 0,0 1-1 0 0,-4 2 1 0 0,-2 1 8 0 0,1 0 1 0 0,0 1-1 0 0,0 0 0 0 0,1 0 1 0 0,-1 1-1 0 0,1 1 0 0 0,0-1 0 0 0,1 1 1 0 0,-12 14-1 0 0,-19 29 22 0 0,4 11-3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35:08.4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0 7632 0 0,'0'0'2629'0'0,"-3"7"-2473"0"0,-8 24 9 0 0,11-30-153 0 0,-1 1-1 0 0,1-1 1 0 0,0 0-1 0 0,0 0 1 0 0,0 1-1 0 0,0-1 1 0 0,0 0 0 0 0,0 1-1 0 0,0-1 1 0 0,1 0-1 0 0,-1 0 1 0 0,0 0-1 0 0,1 2 1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35:08.8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 9040 0 0,'0'0'72'0'0,"5"29"0"0"0,2-20-8 0 0,1 0 24 0 0,0 2-48 0 0,5-2 16 0 0,1-4-8 0 0,9-1 0 0 0,6-4 112 0 0,3-6 16 0 0,5-3-16 0 0,15-9 8 0 0,-3 2-72 0 0,-6-2-8 0 0,1-1 0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35:09.2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1186 7832 0 0,'0'0'136'0'0,"37"14"8"0"0,-23-3 0 0 0,0-2 0 0 0,4-4-64 0 0,-4 1 0 0 0,-1 1 0 0 0,1-5 0 0 0,5 1 96 0 0,5-3 0 0 0,-3-3-8 0 0</inkml:trace>
  <inkml:trace contextRef="#ctx0" brushRef="#br0" timeOffset="1">754 739 10152 0 0,'0'0'0'0'0,"34"-5"0"0"0,-13 1 8 0 0,4 1 0 0 0,16 3 0 0 0,5-6-8 0 0,2-4 8 0 0,6-5-8 0 0</inkml:trace>
  <inkml:trace contextRef="#ctx0" brushRef="#br0" timeOffset="2">2002 65 6928 0 0,'0'0'0'0'0,"55"-19"24"0"0,-19-3 8 0 0,6-1-8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35:09.5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 6224 0 0,'0'0'0'0'0,"55"-18"0"0"0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35:21.8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42 1704 0 0,'0'0'0'0'0,"32"-23"-8"0"0,-15 15-8 0 0,-1 3 16 0 0,2 0 0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35:22.1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1 896 0 0,'0'0'0'0'0,"32"5"0"0"0,-30-5 0 0 0,3 0 8 0 0,8 0-8 0 0,-4 0 0 0 0,-4 0 0 0 0,7 0 8 0 0,11 7-8 0 0,6-2 0 0 0,-1-1 0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35:22.5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89 2000 0 0,'0'0'0'0'0,"34"-8"0"0"0,7 0 8 0 0,-4 3 0 0 0,1-9 0 0 0,4-2 0 0 0,-4 3-8 0 0,-3 2 8 0 0,8-3 0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35:22.9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1 464 2608 0 0,'0'0'0'0'0,"37"-31"0"0"0,-1 10 0 0 0,1-10-8 0 0,-3-11 0 0 0,-2-3 0 0 0,9 2 0 0 0,-8 9-8 0 0,-2 5 8 0 0,-3-6 0 0 0,6-1 8 0 0,1 5-16 0 0,-3 12 0 0 0,0 5-8 0 0,7-4 16 0 0,-1 3-8 0 0,3 8 8 0 0,10-5-8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35:24.2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0 700 2400 0 0,'0'0'39'0'0,"8"-9"-21"0"0,28-29 0 0 0,2 1 1 0 0,57-43-1 0 0,102-63 78 0 0,-29 23 15 0 0,-135 93-75 0 0,51-57 1 0 0,-56 54-5 0 0,59-49 0 0 0,-61 55-10 0 0,-22 19-13 0 0,1 1 0 0 0,-1-1-1 0 0,1 1 1 0 0,0 0 0 0 0,6-3 0 0 0,-11 7-4 0 0,-1 0 0 0 0,1 0 0 0 0,0 0 0 0 0,0 1 1 0 0,0-1-1 0 0,0 0 0 0 0,0 0 0 0 0,0 0 0 0 0,0 0 1 0 0,0 0-1 0 0,0 0 0 0 0,0 0 0 0 0,0 0 0 0 0,0 0 1 0 0,0 1-1 0 0,0-1 0 0 0,0 0 0 0 0,0 0 0 0 0,1 0 1 0 0,-1 0-1 0 0,0 0 0 0 0,0 0 0 0 0,0 0 0 0 0,0 0 1 0 0,0 0-1 0 0,0 0 0 0 0,0 1 0 0 0,0-1 0 0 0,0 0 1 0 0,0 0-1 0 0,0 0 0 0 0,0 0 0 0 0,0 0 0 0 0,0 0 1 0 0,1 0-1 0 0,-1 0 0 0 0,0 0 0 0 0,0 0 0 0 0,0 0 1 0 0,0 0-1 0 0,0 0 0 0 0,0 0 0 0 0,0 0 0 0 0,0 0 1 0 0,0 0-1 0 0,1 0 0 0 0,-1 0 0 0 0,0 0 0 0 0,0 0 58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35:24.6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104 293 5320 0 0,'-4'5'-9'0'0,"1"-1"56"0"0,0 0 0 0 0,-1 0 0 0 0,0-1-1 0 0,0 1 1 0 0,0-1 0 0 0,0 0 0 0 0,0 0 0 0 0,-1 0 0 0 0,1 0-1 0 0,-1-1 1 0 0,0 0 0 0 0,-6 2 0 0 0,-17 10 764 0 0,17-6-305 0 0,11-7-218 0 0,3-1 28 0 0,35-16-259 0 0,-2-1-1 0 0,0-2 0 0 0,-1-1 1 0 0,55-43-1 0 0,-34 24 30 0 0,-20 15-38 0 0,-13 10-18 0 0,-1-1 1 0 0,-1-1-1 0 0,0-1 1 0 0,20-22-1 0 0,-26 23 1 0 0,8-12 42 0 0,-23 28-62 0 0,8-11 39 0 0,-8 11-45 0 0,0 0 1 0 0,0 0-1 0 0,0 0 0 0 0,1-1 0 0 0,-1 1 0 0 0,0 0 0 0 0,0 0 0 0 0,0 0 0 0 0,1 0 0 0 0,-1-1 0 0 0,0 1 0 0 0,0 0 0 0 0,0 0 0 0 0,0 0 0 0 0,0-1 1 0 0,0 1-1 0 0,0 0 0 0 0,0 0 0 0 0,1-1 0 0 0,-1 1 0 0 0,0 0 0 0 0,0 0 0 0 0,0-1 0 0 0,0 1 0 0 0,0 0 0 0 0,0 0 0 0 0,0-1 0 0 0,0 1 1 0 0,0 0-1 0 0,-1 0 0 0 0,1 0 0 0 0,0-1 0 0 0,0 1 0 0 0,0 0 0 0 0,0 0 0 0 0,0-1 0 0 0,0 1 0 0 0,0 0 0 0 0,0 0 0 0 0,-1-1 10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5:47.1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 54 2904 0 0,'0'0'368'0'0,"0"5"-288"0"0,1 71 80 0 0,1-9 172 0 0,-10 93 1 0 0,-8 30 82 0 0,2-5-270 0 0,5-120-119 0 0,2 1 0 0 0,4 76 0 0 0,-3-85 4 0 0,5-48 5 0 0,-1-1-1 0 0,1 0 1 0 0,1 1 0 0 0,-1-1 0 0 0,1 1 0 0 0,1-1 0 0 0,2 17 0 0 0,-4-23-84 0 0,-6 13 565 0 0,3-12-142 0 0,2-12-94 0 0,2-1-228 0 0,-1 0 0 0 0,-1 0-1 0 0,0-1 1 0 0,-6-14 0 0 0,-5-31 21 0 0,2-43 151 0 0,3-153 0 0 0,13 199-148 0 0,3 0 0 0 0,16-64 0 0 0,-14 87-19 0 0,26-56 1 0 0,3-9 39 0 0,-31 70-64 0 0,29-78 61 0 0,-33 93-72 0 0,1 0 1 0 0,0 0-1 0 0,1 0 0 0 0,0 1 0 0 0,1-1 0 0 0,0 2 0 0 0,10-11 0 0 0,-13 15-12 0 0,0 0 0 0 0,0 1-1 0 0,0-1 1 0 0,1 1 0 0 0,0 0 0 0 0,0 0 0 0 0,0 0-1 0 0,0 1 1 0 0,0 0 0 0 0,0 0 0 0 0,1 0-1 0 0,-1 0 1 0 0,1 1 0 0 0,-1 0 0 0 0,1 0 0 0 0,-1 1-1 0 0,1 0 1 0 0,0-1 0 0 0,-1 2 0 0 0,1-1-1 0 0,0 1 1 0 0,-1 0 0 0 0,1 0 0 0 0,-1 0 0 0 0,1 1-1 0 0,-1 0 1 0 0,0 0 0 0 0,0 0 0 0 0,0 1-1 0 0,0 0 1 0 0,0 0 0 0 0,0 0 0 0 0,-1 0 0 0 0,1 1-1 0 0,7 8 1 0 0,56 75 69 0 0,-60-76-67 0 0,-1 1-1 0 0,-1 0 1 0 0,0 1-1 0 0,0-1 1 0 0,-1 1 0 0 0,4 17-1 0 0,9 29 48 0 0,4 19 69 0 0,-19-59-89 0 0,1 1 1 0 0,0-1-1 0 0,2 0 1 0 0,0-1-1 0 0,1 1 1 0 0,1-1-1 0 0,1-1 1 0 0,0 1-1 0 0,2-1 1 0 0,19 25-1 0 0,-26-37-1 0 0,-1 0 0 0 0,1 1 0 0 0,-1-1 0 0 0,0 1 0 0 0,0 0 0 0 0,-1 0 0 0 0,3 10 0 0 0,-3-10-4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35:25.9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2119 5624 0 0,'0'0'2358'0'0,"4"-5"-1978"0"0,11-7-135 0 0,1 0 0 0 0,0 1-1 0 0,0 1 1 0 0,1 0 0 0 0,34-13 0 0 0,3-3-118 0 0,222-108 516 0 0,33-20-281 0 0,-109 50-231 0 0,-96 54-82 0 0,10-4 16 0 0,120-78 0 0 0,-192 104-51 0 0,185-115 43 0 0,-73 52-24 0 0,82-46 6 0 0,-81 51-15 0 0,139-70 1 0 0,-197 105-15 0 0,147-104-1 0 0,-133 81-5 0 0,-24 9-4 0 0,-64 46 0 0 0,0 1 0 0 0,2 1 0 0 0,26-13 0 0 0,26-8 0 0 0,272-147 0 0 0,-310 163 0 0 0,1 2 0 0 0,56-19 0 0 0,-88 36 0 0 0,2-1-1 0 0,-17 8 3 0 0,-10 8 13 0 0,9-3-7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35:26.6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2812 8744 0 0,'0'0'326'0'0,"5"0"-162"0"0,1 0-115 0 0,-1 0-1 0 0,1-1 1 0 0,0 0-1 0 0,0 0 1 0 0,0-1-1 0 0,-1 0 1 0 0,1 0-1 0 0,-1 0 1 0 0,1 0-1 0 0,8-7 1 0 0,338-217 894 0 0,-234 146-818 0 0,187-139 41 0 0,13-27 14 0 0,29-20-34 0 0,86-55-74 0 0,-304 215-60 0 0,178-112 0 0 0,508-308-5 0 0,-610 392-6 0 0,-127 81-1 0 0,54-34 0 0 0,-14 16 0 0 0,68-38 0 0 0,23-15 1 0 0,-204 121 6 0 0,-7 2 1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35:27.2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2098 6928 0 0,'0'0'2590'0'0,"8"-6"-2540"0"0,151-116 97 0 0,60-41-36 0 0,-178 137-93 0 0,121-82 26 0 0,630-470 66 0 0,-387 298-131 0 0,-121 72 6 0 0,-185 129-3 0 0,4 5-1 0 0,112-62 0 0 0,-2 12-15 0 0,14-22-37 0 0,-209 133 60 0 0,-13 9 6 0 0,0 1 1 0 0,0-1-1 0 0,0 1 1 0 0,0-1-1 0 0,1 2 1 0 0,0-1-1 0 0,-1 0 1 0 0,1 1-1 0 0,0 0 1 0 0,0 1-1 0 0,9-2 1 0 0,-12 3 4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35:27.8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1890 7136 0 0,'65'-56'740'0'0,"113"-74"1"0"0,95-34 1168 0 0,-190 118-1683 0 0,109-54 154 0 0,53-25-138 0 0,-155 77-160 0 0,77-48 27 0 0,-89 49-40 0 0,94-42-1 0 0,302-137 94 0 0,-231 104-102 0 0,18-10-10 0 0,158-94 28 0 0,-189 127-74 0 0,-20 10-7 0 0,-104 30-12 0 0,-82 44 9 0 0,-22 13 5 0 0,0 0 1 0 0,0 0-1 0 0,1 1 1 0 0,-1-1-1 0 0,0 1 0 0 0,1 0 1 0 0,-1 0-1 0 0,1 0 1 0 0,-1 0-1 0 0,1 0 0 0 0,0 0 1 0 0,-1 1-1 0 0,5-1 1 0 0,2 0-8 0 0,0-2 0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35:33.3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1 156 3312 0 0,'0'0'16'0'0,"0"-5"0"0"0,4-35 16 0 0,-1 23 60 0 0,-1 0 0 0 0,-1-1 0 0 0,-2-25 0 0 0,1 42-77 0 0,-1 1 0 0 0,1 0 0 0 0,0-1-1 0 0,0 1 1 0 0,0 0 0 0 0,0-1 0 0 0,-1 1 0 0 0,1-1 0 0 0,0 1 0 0 0,0 0 0 0 0,0-1-1 0 0,0 1 1 0 0,0-1 0 0 0,0 1 0 0 0,0 0 0 0 0,0-1 0 0 0,0 1 0 0 0,0-1 0 0 0,0 1-1 0 0,0 0 1 0 0,0-1 0 0 0,0 1 0 0 0,1-1 0 0 0,-1 1 0 0 0,0 0 0 0 0,0-1 0 0 0,0 1-1 0 0,1 0 1 0 0,-1-1 0 0 0,0 1 0 0 0,0 0 0 0 0,1-1 0 0 0,-1 1 0 0 0,0 0 0 0 0,0-1-1 0 0,1 1 1 0 0,-1 0 0 0 0,0 0 0 0 0,1 0 0 0 0,-1-1 0 0 0,1 1 0 0 0,-1 0 0 0 0,0 0-1 0 0,1 0 1 0 0,-1 0 0 0 0,1 0 0 0 0,-1-1 0 0 0,0 1 0 0 0,1 0 0 0 0,-1 0 0 0 0,1 0-1 0 0,-1 0 1 0 0,0 0 0 0 0,1 0 0 0 0,-1 1 0 0 0,1-1 0 0 0,3 0 57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35:33.6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7024 0 0,'0'0'624'0'0,"28"18"-584"0"0,-24-15 16 0 0,1-3-24 0 0,0 0 8 0 0,2 0-8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35:34.0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1216 6128 0 0,'0'0'0'0'0,"37"5"24"0"0,-14-5 16 0 0,4 0-8 0 0</inkml:trace>
  <inkml:trace contextRef="#ctx0" brushRef="#br0" timeOffset="1">1343 265 7528 0 0,'0'0'0'0'0,"46"-9"0"0"0,-18 0 8 0 0,1-6 8 0 0,6-1 0 0 0,-1 18 0 0 0,2-7-8 0 0,-2-8 0 0 0,1-1 0 0 0,-1 0 8 0 0,1-2-8 0 0,-1-6 16 0 0,2-3-16 0 0,3 2 8 0 0,2 0-8 0 0,0-6 0 0 0,5-5 0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35:34.3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 4616 0 0,'0'0'0'0'0,"49"-5"0"0"0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35:35.2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2639 1800 0 0,'685'-414'144'0'0,"-417"253"-99"0"0,-213 130-32 0 0,103-39 0 0 0,41-22 4 0 0,-79 22-4 0 0,-27 14 21 0 0,116-50 0 0 0,411-119 91 0 0,-248 97-67 0 0,502-220 57 0 0,-337 128-54 0 0,-480 200-55 0 0,281-112 27 0 0,-227 85-29 0 0,-66 29 0 0 0,0-1 0 0 0,73-45 0 0 0,39-50 8 0 0,-131 92-3 0 0,-2 0 0 0 0,0-2 0 0 0,36-47 0 0 0,-27 27 3 0 0,-17 25-3 0 0,-1-2 1 0 0,16-26 0 0 0,-26 31-2 0 0,-6-1 0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35:36.0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0 127 296 0 0,'0'0'0'0'0,"38"-7"0"0"0,-6 5 0 0 0,-4-3 32 0 0,-5-4 8 0 0,6 0-8 0 0,8 4 0 0 0,-5-4 0 0 0,-2-6-8 0 0,0 1 8 0 0,6 9 0 0 0,1-4 32 0 0,-3-4 8 0 0,5 4 0 0 0,4 7 0 0 0,-2-1-32 0 0,-2-3 8 0 0,7 1 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5:47.5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1 329 7136 0 0,'4'-19'117'0'0,"-4"15"-70"0"0,0 0-1 0 0,1 0 1 0 0,-1 1 0 0 0,1-1 0 0 0,0 0-1 0 0,0 1 1 0 0,1-1 0 0 0,-1 1 0 0 0,1-1-1 0 0,0 1 1 0 0,0 0 0 0 0,0 0 0 0 0,0 0 0 0 0,0 0-1 0 0,5-5 1 0 0,-6 7-8 0 0,1 0 0 0 0,-1-1 0 0 0,0 0 0 0 0,1 1-1 0 0,-1-1 1 0 0,0 0 0 0 0,0 0 0 0 0,0 1 0 0 0,0-1 0 0 0,0 0 0 0 0,0-4-1 0 0,12-18 471 0 0,-1 11-415 0 0,1 1 0 0 0,0 0 0 0 0,1 0-1 0 0,0 1 1 0 0,20-11 0 0 0,85-41 152 0 0,-57 32-106 0 0,-7 5-33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35:36.4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0 236 1896 0 0,'0'0'0'0'0,"31"0"16"0"0,-26 0-8 0 0,9 0 0 0 0,9 0-8 0 0,0 0 8 0 0,-3-3 0 0 0,30-6 0 0 0,5-11 0 0 0,0-5 0 0 0,2-7 8 0 0,7-9 0 0 0,-4 3-8 0 0,-3 8 0 0 0,2-8 0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35:45.7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10688 206 2504 0 0,'4'-34'2'0'0,"6"-32"4"0"0,-10 64-3 0 0,1 0 1 0 0,0-1-1 0 0,-1 1 1 0 0,0-1-1 0 0,0 1 1 0 0,1 0-1 0 0,-1-1 0 0 0,-1 1 1 0 0,1-4-1 0 0,-1 5-1 0 0,1 0-1 0 0,0 0 0 0 0,0 0 0 0 0,-1 1 1 0 0,1-1-1 0 0,0 0 0 0 0,-1 0 0 0 0,1 1 1 0 0,-1-1-1 0 0,1 0 0 0 0,-1 0 0 0 0,0 1 1 0 0,1-1-1 0 0,-1 1 0 0 0,0-1 0 0 0,1 1 1 0 0,-1-1-1 0 0,0 1 0 0 0,0-1 0 0 0,1 1 1 0 0,-1 0-1 0 0,0-1 0 0 0,0 1 0 0 0,0 0 1 0 0,1-1-1 0 0,-1 1 0 0 0,0 0 0 0 0,-1 0 1 0 0,-2-1-1 0 0,1 0 0 0 0,-1 0 0 0 0,1 0 1 0 0,-1-1-1 0 0,1 1 0 0 0,-1-1 0 0 0,1 0 0 0 0,-6-4 1 0 0,-11-6 4 0 0,2 6-2 0 0,0 0 0 0 0,0 0 0 0 0,0 2 0 0 0,0 0 0 0 0,-25-1 0 0 0,-91 3 21 0 0,34 2-10 0 0,45 0-7 0 0,0 1 0 0 0,0 3 1 0 0,1 3-1 0 0,-94 23 0 0 0,-144 37 44 0 0,147-37-23 0 0,-182 63 0 0 0,-223 94 77 0 0,482-164-44 0 0,-108 56 1 0 0,87-37-21 0 0,-276 117 218 0 0,272-113-177 0 0,-92 61 1 0 0,43-32 16 0 0,37-22-35 0 0,-297 158 104 0 0,-44 9 120 0 0,74-40-68 0 0,12-2-20 0 0,136-60-21 0 0,16-7-39 0 0,62-45-61 0 0,-3 0 92 0 0,-184 111-1 0 0,-658 396 302 0 0,456-242-276 0 0,507-312-187 0 0,-202 126 59 0 0,89-58 11 0 0,-131 104-1 0 0,-321 311 158 0 0,446-363-146 0 0,-57 50-1 0 0,135-131-68 0 0,-388 336 144 0 0,254-209-90 0 0,-243 252 71 0 0,437-427-143 0 0,-140 171 63 0 0,125-148-49 0 0,1 1 0 0 0,2 2 0 0 0,-27 61 0 0 0,13-12 38 0 0,-46 169 0 0 0,77-229-49 0 0,0 1 1 0 0,2 0 0 0 0,1 0-1 0 0,1 0 1 0 0,2 0 0 0 0,7 46-1 0 0,4-11 6 0 0,32 97 1 0 0,-30-116-8 0 0,0 0 1 0 0,35 61 0 0 0,-41-87-5 0 0,2-1-1 0 0,-1 1 1 0 0,2-2-1 0 0,0 0 1 0 0,1 0 0 0 0,0-1-1 0 0,1-1 1 0 0,28 20-1 0 0,-17-17 3 0 0,1-1-1 0 0,0-2 0 0 0,1 0 0 0 0,1-2 0 0 0,-1 0 0 0 0,2-3 0 0 0,30 6 0 0 0,209 15 3 0 0,-127-18-1 0 0,273 1 3 0 0,-329-12-6 0 0,131 2 0 0 0,158-4 4 0 0,-180-4 1 0 0,133-8 16 0 0,-168 1-7 0 0,868-98 128 0 0,-644 63-45 0 0,174-28 29 0 0,597-211 464 0 0,-276-30 36 0 0,-103-70-125 0 0,-399 187 54 0 0,136-90-75 0 0,-194 105-235 0 0,-115 73 110 0 0,228-132 489 0 0,-99 23-526 0 0,-15-23 84 0 0,-169 128-45 0 0,-34 27-23 0 0,138-140 0 0 0,170-209 282 0 0,-295 297-166 0 0,136-199 1 0 0,-250 323-439 0 0,171-252 511 0 0,186-364-1 0 0,-311 515-367 0 0,-5-2-1 0 0,-5-3 1 0 0,44-174 0 0 0,-79 242-66 0 0,-2 0 0 0 0,-3-1 0 0 0,2-79 1 0 0,-10 97-41 0 0,-3 1 1 0 0,-1-1 0 0 0,-1 1-1 0 0,-3-1 1 0 0,-22-73-1 0 0,19 81-13 0 0,-1 1-1 0 0,-2 0 0 0 0,-1 1 0 0 0,-1 0 0 0 0,-1 1 0 0 0,-2 1 1 0 0,-25-30-1 0 0,1 9 17 0 0,-3 2 1 0 0,-2 1 0 0 0,-67-48-1 0 0,-71-31 32 0 0,145 101-61 0 0,-1 1-1 0 0,-80-29 0 0 0,28 22 4 0 0,-1 3 1 0 0,0 5-1 0 0,-2 4 0 0 0,-188-10 0 0 0,148 24-4 0 0,0 6-1 0 0,0 5 1 0 0,1 7-1 0 0,-144 34 1 0 0,20 16 2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35:47.4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1400 0 0,'0'0'5592'0'0,"0"30"-3928"0"0,3-30-1128 0 0,1 0-392 0 0,-2 0 0 0 0,1 0-8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35:48.6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4085 96 0 0,'61'-47'22'0'0,"1"3"-1"0"0,3 2 1 0 0,118-56 0 0 0,123-30 56 0 0,-263 111-41 0 0,-1-1-1 0 0,54-33 0 0 0,9-5 25 0 0,-62 36-42 0 0,213-92 92 0 0,119-32 94 0 0,-166 62-119 0 0,-104 38-57 0 0,110-62 1 0 0,-161 72-20 0 0,-1-3 1 0 0,66-58 0 0 0,25-19 14 0 0,512-287 23 0 0,-630 386-48 0 0,102-52 3 0 0,50-32 7 0 0,41-59-3 0 0,-136 94-5 0 0,130-76 0 0 0,8 19-2 0 0,138-77 0 0 0,184-134 0 0 0,-115 93 5 0 0,-268 157 6 0 0,170-116 0 0 0,-13-8 95 0 0,-194 132 7 0 0,208-165 0 0 0,-252 184-24 0 0,-54 39-17 0 0,-1-1 1 0 0,39-35-1 0 0,-63 52-64 0 0,1 0 1 0 0,-1-1-1 0 0,1 1 0 0 0,-1-1 0 0 0,0 1 1 0 0,1-1-1 0 0,-1 0 0 0 0,1 1 0 0 0,-1-1 0 0 0,0 1 1 0 0,0-1-1 0 0,1 0 0 0 0,-1 1 0 0 0,0-1 0 0 0,0 1 1 0 0,0-1-1 0 0,1 0 0 0 0,-1 1 0 0 0,0-1 1 0 0,0 0-1 0 0,0 0 0 0 0,0 1 0 0 0,0-1 0 0 0,-1-1 1 0 0,-3-5 96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35:49.2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 5720 0 0,'0'0'606'0'0,"5"-2"-522"0"0,6-2-25 0 0,1 1-1 0 0,-1 0 0 0 0,1 0 0 0 0,0 1 1 0 0,13 0-1 0 0,-19 2-30 0 0,-1 1 1 0 0,1 0-1 0 0,-1 0 0 0 0,1 0 1 0 0,-1 1-1 0 0,0 0 0 0 0,0 0 1 0 0,0 0-1 0 0,0 0 0 0 0,0 1 1 0 0,0 0-1 0 0,-1 0 0 0 0,1 1 1 0 0,-1-1-1 0 0,7 8 0 0 0,-3-4-1 0 0,8 5 45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35:49.6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4616 0 0,'0'0'896'0'0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35:49.9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1 844 4816 0 0,'0'0'216'0'0,"35"-18"-144"0"0,-19 9-24 0 0,6 0 0 0 0,-3 0 0 0 0</inkml:trace>
  <inkml:trace contextRef="#ctx0" brushRef="#br0" timeOffset="1">1428 7 5320 0 0,'0'0'512'0'0,"30"-7"-440"0"0,-24 9-24 0 0,-1 3 0 0 0,0-1 0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35:50.3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0 493 5824 0 0,'0'0'16'0'0,"36"21"8"0"0,-19-16 8 0 0,6-1-8 0 0,-3 1-8 0 0,0 1 8 0 0,3-10-8 0 0</inkml:trace>
  <inkml:trace contextRef="#ctx0" brushRef="#br0" timeOffset="1">736 53 7632 0 0,'0'0'40'0'0,"32"-4"-24"0"0,3 2 0 0 0,8-10 0 0 0,-6-4 0 0 0,1-2 0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35:50.7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78 6224 0 0,'0'0'0'0'0,"46"23"48"0"0,-28-20 8 0 0,-8-1-16 0 0,-1 2 16 0 0,-3-1-24 0 0,-3-1 8 0 0,-1-2-8 0 0,5-2 8 0 0,-2-1 80 0 0,1-1-8 0 0,-3 4 8 0 0</inkml:trace>
  <inkml:trace contextRef="#ctx0" brushRef="#br0" timeOffset="1">664 1 7632 0 0,'0'0'0'0'0,"46"18"0"0"0,-19-4 0 0 0,-3-7 0 0 0,8 0 0 0 0,0-1 0 0 0,0-5 0 0 0,0 3 0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35:51.0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7528 0 0,'0'0'64'0'0,"39"0"0"0"0,-18-4 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5:56.1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0 197 6928 0 0,'0'0'113'0'0,"3"-5"-50"0"0,4-5-34 0 0,5-9 68 0 0,-1 0 0 0 0,14-31 0 0 0,-7-7 269 0 0,-13 54-144 0 0,0 0 0 0 0,1 1-1 0 0,0 0 1 0 0,-1 0 0 0 0,1 0-1 0 0,0 1 1 0 0,0-1-1 0 0,8 1 1 0 0,102-13-206 0 0,-104 12 50 0 0,1 1 0 0 0,-1 0 0 0 0,1 0-1 0 0,0 1 1 0 0,-1 1 0 0 0,1 0 0 0 0,15 4 0 0 0,-1-5 53 0 0,-24-1-99 0 0,-1 1 1 0 0,1-1 0 0 0,-1 1-1 0 0,1 0 1 0 0,-1 0 0 0 0,1 0-1 0 0,-1 0 1 0 0,1 1-1 0 0,0-1 1 0 0,-1 1 0 0 0,3 0-1 0 0,12 4 75 0 0,0 0-1 0 0,1-1 0 0 0,-1-1 1 0 0,1-1-1 0 0,0 0 0 0 0,-1-2 0 0 0,1 0 1 0 0,23-3-1 0 0,27 1 67 0 0,-59 2-113 0 0,1 1 0 0 0,-1 1 1 0 0,0 0-1 0 0,0 0 1 0 0,0 0-1 0 0,0 1 0 0 0,9 5 1 0 0,26 7 138 0 0,-32-13-121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37:47.4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53 4008 0 0,'-1'-6'19'0'0,"-3"-2"-8"0"0,3 6-4 0 0,0 0-1 0 0,0-1 1 0 0,0 1-1 0 0,0-1 1 0 0,1 1 0 0 0,-1-1-1 0 0,1 1 1 0 0,-1-1-1 0 0,1-3 1 0 0,0 5 23 0 0,0 0 0 0 0,1 1 0 0 0,-1-1 0 0 0,1 1-1 0 0,-1-1 1 0 0,0 0 0 0 0,1 1 0 0 0,-1-1 0 0 0,1 1 0 0 0,-1-1 0 0 0,1 1 0 0 0,0 0 0 0 0,-1-1 0 0 0,1 1 0 0 0,-1-1 0 0 0,1 1 0 0 0,0 0-1 0 0,-1 0 1 0 0,1-1 0 0 0,0 1 0 0 0,0 0 0 0 0,-1 0 0 0 0,1 0 0 0 0,0 0 0 0 0,-1 0 0 0 0,1 0 0 0 0,0 0 0 0 0,0 0 0 0 0,-1 0 0 0 0,1 0-1 0 0,1 0 1 0 0,26 5 671 0 0,13 16-543 0 0,-2 2 0 0 0,54 39 0 0 0,-21-13-50 0 0,-25-17-42 0 0,1-2 0 0 0,2-3-1 0 0,1-1 1 0 0,75 25 0 0 0,-77-33-22 0 0,-33-11-19 0 0,0-1 0 0 0,0-1 0 0 0,28 6 0 0 0,-36-10-11 0 0,-1 1-1 0 0,1 0 1 0 0,-1 1-1 0 0,13 5 1 0 0,-14-5-7 0 0,-1 0 1 0 0,1-1-1 0 0,0 0 0 0 0,0 0 1 0 0,0-1-1 0 0,0 1 0 0 0,10 0 1 0 0,-10-1 2 0 0,0 0 1 0 0,1 0-1 0 0,-1 1 1 0 0,0 0-1 0 0,0 1 0 0 0,0-1 1 0 0,0 1-1 0 0,9 6 1 0 0,12 5 31 0 0,-1-2-16 0 0,-1 2 0 0 0,0 1 0 0 0,32 25 0 0 0,-10-9 14 0 0,-26-18-24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37:47.7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300 1 6728 0 0,'-3'66'139'0'0,"-8"30"-32"0"0,-1 5-49 0 0,6-29 90 0 0,-20 87 0 0 0,-45 236 737 0 0,16-76-314 0 0,9-89-75 0 0,-23 351 0 0 0,69-549-466 0 0,4-4-4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37:48.1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8336 0 0,'170'178'321'0'0,"-99"-100"-211"0"0,-55-58-20 0 0,2 0 0 0 0,0-1 0 0 0,2-1 0 0 0,29 22 0 0 0,14 5 125 0 0,-32-22-101 0 0,2-1-1 0 0,1-1 1 0 0,49 22-1 0 0,76 35 225 0 0,-115-60-271 0 0,-16-6-15 0 0,0-1-1 0 0,43 11 1 0 0,-40-16-10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37:48.4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239 1 8744 0 0,'-37'141'198'0'0,"17"-4"-124"0"0,-26 137 110 0 0,-53 309 368 0 0,86-481-478 0 0,-8 86 209 0 0,19-158-206 0 0,2 1-1 0 0,1 0 1 0 0,9 59 0 0 0,-1-60-5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37:48.8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1 918 8640 0 0,'51'13'137'0'0,"86"33"0"0"0,-43-13-3 0 0,76 33 33 0 0,-7-3 112 0 0,138 24 475 0 0,-272-79-658 0 0,40 18 0 0 0,-41-14 0 0 0,40 11 0 0 0,-40-16-35 0 0,1-1 0 0 0,-1-1 0 0 0,1-2 0 0 0,48 1 0 0 0,-36-6 2 0 0</inkml:trace>
  <inkml:trace contextRef="#ctx0" brushRef="#br0" timeOffset="1">1380 1 9344 0 0,'0'0'0'0'0,"-27"45"0"0"0,8-10 0 0 0,-8 17 48 0 0,-1 12 8 0 0,-6 12 0 0 0,-4 4 0 0 0,-1-5-24 0 0,2-5 8 0 0,-2 7-8 0 0,-2 7 16 0 0,9 10 32 0 0,4 1 0 0 0,-4 3 0 0 0,-6 17 0 0 0,3-8-24 0 0,6-17 0 0 0,1-1-8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37:49.1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8840 0 0,'69'4'80'0'0,"0"2"1"0"0,78 19-1 0 0,-91-12-7 0 0,92 36 1 0 0,-9-2 152 0 0,-67-26-104 0 0,27 7 63 0 0,128 21-1 0 0,-198-45-165 0 0,25 5 118 0 0,0-3-1 0 0,1-2 1 0 0,72-4-1 0 0,-86-3-46 0 0,-4 0-10 0 0,-1-1 0 0 0,45-10 0 0 0,-26-2 8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37:49.5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637 0 8744 0 0,'0'0'0'0'0,"-16"70"0"0"0,-11 19 160 0 0,-1-3 8 0 0,-8 11-8 0 0,-1-1 16 0 0,0 6-88 0 0,-4 2 0 0 0,-2 10 0 0 0,-8 8 0 0 0,-1-15 160 0 0,2-16 0 0 0,-5-1 8 0 0,4-10-8 0 0,8-9-144 0 0,4-10 16 0 0,9-4-8 0 0</inkml:trace>
  <inkml:trace contextRef="#ctx0" brushRef="#br0" timeOffset="1">246 606 9344 0 0,'0'0'0'0'0,"85"2"0"0"0,-15 7 112 0 0,-1 3 8 0 0,0-1-8 0 0,4-5 16 0 0,-7 2-56 0 0,0 1 0 0 0,12-3 0 0 0,13-3 0 0 0,-6 3 152 0 0,-3-1 8 0 0,1-1-8 0 0,6-10 16 0 0,-14 8-136 0 0,-6 5 0 0 0,-3-5 8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37:49.9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796 1 10248 0 0,'0'0'0'0'0,"9"48"0"0"0,-12-5 112 0 0,-6 7-8 0 0,-5 2 0 0 0,-1 10 8 0 0,-6 5-48 0 0,-4 2 0 0 0,-7 8-8 0 0,-9 2 16 0 0,-7-18 112 0 0,-1-13 0 0 0,-3-2 8 0 0,0-3 0 0 0,8-5-104 0 0,5-10 8 0 0,-2-4 8 0 0</inkml:trace>
  <inkml:trace contextRef="#ctx0" brushRef="#br0" timeOffset="1">0 289 9944 0 0,'30'1'26'0'0,"0"1"-1"0"0,0 2 1 0 0,-1 1 0 0 0,36 11 0 0 0,113 44 198 0 0,-63-18-145 0 0,575 135 1366 0 0,-619-167-1164 0 0,133 2 0 0 0,-202-12-276 0 0,21 0 39 0 0,0-1 1 0 0,0-1 0 0 0,39-8-1 0 0,-2-4 38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37:50.2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531 0 11552 0 0,'0'0'0'0'0,"-11"66"0"0"0,-18 42 0 0 0,-11 10 96 0 0,-7 9 16 0 0,-13 17-8 0 0,-13 28 8 0 0,-11 7-56 0 0,-4 8 8 0 0,-10 35 0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37:52.6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6327 687 3912 0 0,'-120'26'511'0'0,"-121"18"682"0"0,123-25-834 0 0,-3 1 394 0 0,-153 23 349 0 0,184-27-947 0 0,-230 53 572 0 0,54-11-367 0 0,32-2-157 0 0,51-11-112 0 0,-318 96 80 0 0,354-89-130 0 0,-411 165 70 0 0,468-176-90 0 0,-1-4 1 0 0,-147 39-1 0 0,207-68-15 0 0,-835 229 107 0 0,774-204-105 0 0,1 3 0 0 0,-114 65 0 0 0,-46 22-8 0 0,-93 50-2 0 0,200-95-4 0 0,-115 69-6 0 0,213-117 9 0 0,0 2-1 0 0,2 2 1 0 0,-51 52-1 0 0,76-65 0 0 0,1 1 0 0 0,2 0 0 0 0,0 2 0 0 0,1-1-1 0 0,-14 34 1 0 0,3 0-3 0 0,-22 75-1 0 0,39-105 5 0 0,2 0-1 0 0,1 0 0 0 0,1 1 0 0 0,1-1 0 0 0,2 1 0 0 0,1 50 1 0 0,3-58-1 0 0,1 0 1 0 0,0 0-1 0 0,2-1 1 0 0,0 0 0 0 0,1 0-1 0 0,1 0 1 0 0,1-1 0 0 0,0 0-1 0 0,1 0 1 0 0,16 22-1 0 0,-10-18 2 0 0,0-1 0 0 0,2 0 0 0 0,0-1 0 0 0,1 0 0 0 0,1-2 0 0 0,0 0 0 0 0,23 15 0 0 0,0-8 2 0 0,0-3-1 0 0,1-1 1 0 0,1-2-1 0 0,0-2 0 0 0,2-2 1 0 0,78 15-1 0 0,-26-14 0 0 0,1-4 0 0 0,116-1 1 0 0,-96-16 37 0 0,0-4 1 0 0,150-33-1 0 0,-67 9 3 0 0,-138 22-24 0 0,-1-2 0 0 0,0-3 0 0 0,-1-3 1 0 0,83-37-1 0 0,299-132 121 0 0,65-29 21 0 0,-17-26-37 0 0,412-238 182 0 0,-710 379-249 0 0,-66 31 27 0 0,177-129 0 0 0,105-75 81 0 0,263-199 75 0 0,-410 278-150 0 0,-132 96-29 0 0,-5-6 0 0 0,-4-6 0 0 0,151-177 0 0 0,-146 118-2 0 0,-100 133-41 0 0,-18 24-9 0 0,0 0 0 0 0,-1 0 0 0 0,-1-1 0 0 0,0 0 0 0 0,-1-1 0 0 0,0 1 1 0 0,5-32-1 0 0,-9 41-4 0 0,-1 0 0 0 0,0 0 1 0 0,-1 0-1 0 0,0 0 0 0 0,0 0 1 0 0,0 0-1 0 0,0 0 0 0 0,-1 0 1 0 0,0 0-1 0 0,-1 0 0 0 0,1 0 0 0 0,-1 0 1 0 0,0 0-1 0 0,0 1 0 0 0,-1-1 1 0 0,0 1-1 0 0,0-1 0 0 0,0 1 1 0 0,-1 0-1 0 0,1 0 0 0 0,-1 0 1 0 0,0 1-1 0 0,-1 0 0 0 0,-6-6 1 0 0,4 5-1 0 0,-16-13 6 0 0,-1 1-1 0 0,-1 1 1 0 0,0 1 0 0 0,-41-17 0 0 0,14 13-2 0 0,-1 2 1 0 0,-1 3-1 0 0,0 2 1 0 0,-1 2-1 0 0,-57-2 1 0 0,-320 4 31 0 0,296 20-29 0 0,-195 44-1 0 0,142-21 1 0 0,-219 45 15 0 0,-83 13 1 0 0,312-58-11 0 0,-191 66-1 0 0,318-86-11 0 0,-16 7 4 0 0,1 3-1 0 0,1 3 0 0 0,1 2 1 0 0,2 4-1 0 0,-80 56 0 0 0,85-51 1 0 0,-373 280 14 0 0,322-224-12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5:56.5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 0 8536 0 0,'0'0'633'0'0,"3"5"-537"0"0,0 2-42 0 0,-1 0-1 0 0,1 0 1 0 0,-1 0-1 0 0,-1 0 1 0 0,1 0 0 0 0,-1 1-1 0 0,0-1 1 0 0,-1 0-1 0 0,0 12 1 0 0,-4 10 126 0 0,0-1 0 0 0,-1 0 0 0 0,-2 0 0 0 0,-1-1 0 0 0,-17 39 1 0 0,11-29 10 0 0,-16 68 0 0 0,25-63-11 0 0,1 0 1 0 0,2-1 0 0 0,7 81 0 0 0,0 0 30 0 0,-5-81-153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37:53.5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3243 588 9744 0 0,'-49'-1'9'0'0,"21"0"34"0"0,-1 1-1 0 0,-47 7 1 0 0,-2 7 154 0 0,1 3 0 0 0,-135 50 0 0 0,53-12-41 0 0,89-33-31 0 0,-111 52 0 0 0,-376 235 206 0 0,486-259-277 0 0,-123 115-1 0 0,-3 5 8 0 0,81-86-25 0 0,24-18 33 0 0,-149 137-1 0 0,16 43 30 0 0,-37 37-44 0 0,228-249-52 0 0,2 2-1 0 0,1 1 1 0 0,1 2-1 0 0,3 0 1 0 0,1 2-1 0 0,2 1 0 0 0,2 1 1 0 0,2 1-1 0 0,1 1 1 0 0,3 0-1 0 0,-19 88 1 0 0,30-110-3 0 0,2-1 1 0 0,0 1-1 0 0,2 0 1 0 0,0 1-1 0 0,2-1 1 0 0,0 0-1 0 0,9 38 1 0 0,-8-48 0 0 0,2 0-1 0 0,0-1 1 0 0,0 0 0 0 0,1 0-1 0 0,1 0 1 0 0,0-1 0 0 0,0 0-1 0 0,1 0 1 0 0,1-1-1 0 0,0 1 1 0 0,0-1 0 0 0,1-1-1 0 0,0 0 1 0 0,1 0 0 0 0,14 9-1 0 0,-2-4 0 0 0,1-2 0 0 0,1-1 0 0 0,0-1 0 0 0,0-1 0 0 0,1-1 0 0 0,1-1-1 0 0,-1-1 1 0 0,1-1 0 0 0,0-2 0 0 0,0 0 0 0 0,0-2 0 0 0,31-2 0 0 0,17-7-1 0 0,0-3-1 0 0,121-34 1 0 0,-66 13-2 0 0,201-46-11 0 0,201-41-7 0 0,-40 8 22 0 0,-284 65 0 0 0,201-72 0 0 0,186-104 0 0 0,-125 8 2 0 0,-334 141 0 0 0,167-120 0 0 0,241-186 8 0 0,-384 265-2 0 0,-6-6 0 0 0,-5-7 1 0 0,138-154-1 0 0,-251 243-4 0 0,51-75 0 0 0,-74 94-3 0 0,-1 0 0 0 0,-1-1 0 0 0,0-1 0 0 0,-1 1 0 0 0,-1-1 0 0 0,7-34 0 0 0,-12 38-1 0 0,-2 1 1 0 0,1-1-1 0 0,-2 0 1 0 0,0 0-1 0 0,-2 1 1 0 0,-3-25-1 0 0,-4-2 3 0 0,-19-54 0 0 0,20 76-2 0 0,-1 0-1 0 0,-1 0 1 0 0,-1 1 0 0 0,0 1-1 0 0,-2-1 1 0 0,0 2 0 0 0,-1 0-1 0 0,-1 1 1 0 0,-29-26 0 0 0,4 6-1 0 0,-1 1 0 0 0,-2 3 0 0 0,-1 1 0 0 0,-2 2 0 0 0,-1 3 0 0 0,-68-30 0 0 0,53 33 0 0 0,-1 2 0 0 0,-2 3 0 0 0,1 3 0 0 0,-128-15 0 0 0,109 25 0 0 0,-1 4 0 0 0,0 3 0 0 0,-130 19 0 0 0,-462 118 0 0 0,525-93 0 0 0,1 6 0 0 0,-196 96 0 0 0,90-8 0 0 0,-21 25 0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38:00.6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5502 655 4216 0 0,'-76'-107'524'0'0,"64"94"-354"0"0,0-1 0 0 0,-1 2 1 0 0,-1-1-1 0 0,0 2 0 0 0,-19-13 0 0 0,-13-13 210 0 0,38 29-320 0 0,-1 1 0 0 0,0-1 1 0 0,0 2-1 0 0,-20-12 0 0 0,5 6 39 0 0,9 4-15 0 0,-1 1-1 0 0,-1 0 0 0 0,1 1 1 0 0,-23-5-1 0 0,-12-1 25 0 0,30 7-56 0 0,0 1 0 0 0,0 0 0 0 0,-23 0 0 0 0,-1 3 81 0 0,-71 8 0 0 0,-62 9 52 0 0,16-6-89 0 0,66-7-41 0 0,19 0-24 0 0,31-2-3 0 0,1 2 0 0 0,-69 14-1 0 0,-283 63 87 0 0,345-69-105 0 0,-27 5 12 0 0,1 3 0 0 0,-117 45 0 0 0,121-32-13 0 0,-176 68 8 0 0,152-61-7 0 0,-140 77 0 0 0,142-65-2 0 0,-134 50 0 0 0,196-89-7 0 0,-38 12 2 0 0,2 2 0 0 0,1 4 0 0 0,-85 51 0 0 0,-40 49-2 0 0,38-23 0 0 0,56-36 0 0 0,-103 96 0 0 0,11-6 0 0 0,58-58 0 0 0,-182 183 0 0 0,265-232 0 0 0,-152 174 0 0 0,135-147 0 0 0,45-55 0 0 0,1 1 0 0 0,1 0 0 0 0,-33 58 0 0 0,26-27 0 0 0,-37 117 0 0 0,55-139 0 0 0,2 2 0 0 0,0-1 0 0 0,3 1 0 0 0,-1 58 0 0 0,6-89 0 0 0,0 0 0 0 0,1 0 0 0 0,0-1 0 0 0,0 1 0 0 0,0-1 0 0 0,1 1 0 0 0,0-1 0 0 0,1 0 0 0 0,-1 1 0 0 0,1-1 0 0 0,0 0 0 0 0,1-1 0 0 0,-1 1 0 0 0,1 0 0 0 0,0-1 0 0 0,1 0 0 0 0,-1 0 0 0 0,1 0 0 0 0,0-1 0 0 0,0 0 0 0 0,1 0 0 0 0,8 6 0 0 0,1-2 0 0 0,1-1 0 0 0,-1 0 0 0 0,1-1 0 0 0,0-1 0 0 0,1 0 0 0 0,-1-1 0 0 0,33 3 0 0 0,14 2 0 0 0,38 3 0 0 0,352-14 14 0 0,57-27 7 0 0,-205 13-10 0 0,177-42 13 0 0,-245 8-17 0 0,-70 12-3 0 0,-54 15 3 0 0,217-74-1 0 0,-176 35-2 0 0,121-45 3 0 0,-105 47-1 0 0,333-103 16 0 0,29-4-11 0 0,-404 118-11 0 0,-31 13 0 0 0,-2-3 0 0 0,97-58 0 0 0,42-54-3 0 0,96-55-2 0 0,-291 186 4 0 0,33-16-4 0 0,-2-3 0 0 0,100-72 0 0 0,66-83-1 0 0,24-18-3 0 0,-205 169 6 0 0,-3-2 0 0 0,-1-3-1 0 0,53-64 1 0 0,-79 80-4 0 0,-1-1 0 0 0,-1-1 0 0 0,-2-1 0 0 0,-1-1 0 0 0,-2-1 0 0 0,24-70-1 0 0,24-141-34 0 0,-63 233 36 0 0,-1-1-1 0 0,-1 1 1 0 0,0-1 0 0 0,-1 1 0 0 0,0-1-1 0 0,-2 1 1 0 0,0-1 0 0 0,0 1 0 0 0,-9-26-1 0 0,8 31 4 0 0,0 1 0 0 0,-1-1 0 0 0,0 1 0 0 0,-1 0-1 0 0,0 1 1 0 0,0-1 0 0 0,-1 1 0 0 0,0 0 0 0 0,-1 1-1 0 0,1-1 1 0 0,-2 1 0 0 0,1 0 0 0 0,-1 1 0 0 0,0 0 0 0 0,-15-9-1 0 0,14 10 2 0 0,-170-84-33 0 0,137 72 26 0 0,-1 1 1 0 0,-63-15 0 0 0,34 15 17 0 0,-1 3 1 0 0,-1 3 0 0 0,-100-1-1 0 0,79 12 17 0 0,0 3 0 0 0,0 5 0 0 0,1 4 0 0 0,-161 43 0 0 0,-55 23 67 0 0,3-1 24 0 0,-95 50 4 0 0,277-82-78 0 0,-149 80 0 0 0,-437 265 181 0 0,272-106-70 0 0,25 38-46 0 0,207-158-62 0 0,-79 57 5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38:01.4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1 96 0 0,'0'0'0'0'0,"-72"66"0"0"0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38:01.9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3276 96 0 0,'-5'13'57'0'0,"0"0"0"0"0,1 0 0 0 0,1 0 0 0 0,0 1 0 0 0,1-1 0 0 0,1 1-1 0 0,0-1 1 0 0,2 26 0 0 0,1-15 57 0 0,2 0-1 0 0,1-1 0 0 0,1 1 0 0 0,11 26 1 0 0,-14-41-84 0 0,2-1 0 0 0,-1 1 0 0 0,1-1 0 0 0,0 0 1 0 0,0-1-1 0 0,1 1 0 0 0,0-1 0 0 0,1 0 0 0 0,-1-1 1 0 0,1 1-1 0 0,1-1 0 0 0,-1-1 0 0 0,1 1 0 0 0,0-1 1 0 0,0-1-1 0 0,0 1 0 0 0,12 3 0 0 0,-3-2 5 0 0,0 0 0 0 0,0-1 0 0 0,1-1 0 0 0,-1-1 0 0 0,1 0-1 0 0,0-1 1 0 0,0-1 0 0 0,22-2 0 0 0,-8 0-8 0 0,0-3 1 0 0,-1 0-1 0 0,1-2 1 0 0,-1-1-1 0 0,0-2 1 0 0,52-21-1 0 0,194-85 29 0 0,-180 77-33 0 0,117-65 0 0 0,-117 54-2 0 0,121-44 1 0 0,-83 47-8 0 0,101-36 3 0 0,-28 12 7 0 0,219-43 0 0 0,-361 98-21 0 0,404-88 18 0 0,-27 0-62 0 0,-71 14-14 0 0,20-10-11 0 0,-8-26-57 0 0,-292 92 89 0 0,-2-5 0 0 0,115-65 0 0 0,-43 15-8 0 0,178-108-56 0 0,-231 125 63 0 0,266-157-92 0 0,-340 211 112 0 0,-1-1 0 0 0,-1-2 1 0 0,0-2-1 0 0,-2-1 0 0 0,0-1 1 0 0,-2-2-1 0 0,38-42 0 0 0,5-24-11 0 0,-5-4-1 0 0,-3-3 0 0 0,67-142 1 0 0,-115 209 27 0 0,-1-1 0 0 0,-2-1 0 0 0,-1-1 0 0 0,7-36 0 0 0,-15 49 1 0 0,0 0 1 0 0,-2 0-1 0 0,-1 0 1 0 0,0 0-1 0 0,-2 0 1 0 0,0 0-1 0 0,-9-41 1 0 0,4 38 3 0 0,-1 1 0 0 0,-1 0-1 0 0,-1 0 1 0 0,-1 1 0 0 0,-1 0 0 0 0,-2 1 0 0 0,-14-21-1 0 0,17 29 34 0 0,0 1-1 0 0,-1 0 0 0 0,-1 1 0 0 0,0 1 1 0 0,0-1-1 0 0,-1 2 0 0 0,-1 0 0 0 0,0 0 1 0 0,0 2-1 0 0,-1-1 0 0 0,-26-9 0 0 0,-47-14 125 0 0,-1 3 0 0 0,-1 5-1 0 0,-1 3 1 0 0,-134-12 0 0 0,171 32-22 0 0,-73 6 1 0 0,8 0-29 0 0,104-5-100 0 0,-89 0 114 0 0,-120 15 1 0 0,71 5 37 0 0,-202 31 172 0 0,186-19-202 0 0,2 7 0 0 0,-240 90 1 0 0,323-90-62 0 0,2 3 1 0 0,-129 90 0 0 0,96-57-21 0 0,-33 15-3 0 0,-90 58 25 0 0,38-6-12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53:06.0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558 414 2208 0 0,'0'-6'7'0'0,"0"1"0"0"0,0-1 0 0 0,0 1 0 0 0,-1-1 0 0 0,0 1 0 0 0,0 0 0 0 0,0-1 0 0 0,-1 1 0 0 0,1 0 0 0 0,-5-8 0 0 0,-6-10-14 0 0,8 14 116 0 0,-1 0 0 0 0,0 0 0 0 0,0 1 0 0 0,0 0 0 0 0,-1 0 1 0 0,-1 0-1 0 0,1 1 0 0 0,-1 0 0 0 0,-14-11 0 0 0,15 14-24 0 0,0 0 1 0 0,0 0-1 0 0,-1 0 0 0 0,0 1 0 0 0,0 0 0 0 0,0 0 0 0 0,0 1 0 0 0,0 0 1 0 0,-8-2-1 0 0,11 4 4 0 0,-1-1 0 0 0,1 1 0 0 0,-1 0 0 0 0,1 0 0 0 0,-1 1 0 0 0,1-1 0 0 0,-1 1 0 0 0,1 0 0 0 0,-1 0 0 0 0,1 1 0 0 0,0-1 0 0 0,0 1 0 0 0,-1 0 0 0 0,1 0 0 0 0,0 0 0 0 0,-6 6 0 0 0,-13 11 101 0 0,1 1-1 0 0,1 1 0 0 0,1 1 0 0 0,-29 42 0 0 0,-55 109-44 0 0,92-152-144 0 0,2 1 0 0 0,0 1 0 0 0,2-1 0 0 0,0 2-1 0 0,2-1 1 0 0,-4 29 0 0 0,8-40 49 0 0,1 1 0 0 0,0-1 0 0 0,1 1 0 0 0,1-1 0 0 0,0 1 0 0 0,1-1 0 0 0,0 0 0 0 0,0 1 0 0 0,2-1 0 0 0,-1 0 0 0 0,2-1 0 0 0,0 1-1 0 0,11 19 1 0 0,55 67 413 0 0,-50-73-202 0 0,-2 1 0 0 0,31 53 0 0 0,-45-67-215 0 0,-1 1 0 0 0,0-1 0 0 0,0 1 0 0 0,-2 0 0 0 0,1 0 0 0 0,-2 0 0 0 0,0 0-1 0 0,0 16 1 0 0,-2-9 10 0 0,0 0-1 0 0,-1 0 0 0 0,-1 0 0 0 0,-10 34 0 0 0,1-24 52 0 0,-1-1-1 0 0,-1-1 1 0 0,-2 0 0 0 0,0 0-1 0 0,-35 41 1 0 0,49-66-91 0 0,0 0 1 0 0,0 0-1 0 0,-1 0 0 0 0,1-1 1 0 0,-1 1-1 0 0,1-1 0 0 0,-1 0 0 0 0,0 0 1 0 0,0 0-1 0 0,0 0 0 0 0,0 0 1 0 0,-6 2-1 0 0,9-4-8 0 0,-1 0 0 0 0,1 0 1 0 0,0 0-1 0 0,-1 0 0 0 0,1 0 0 0 0,-1 0 0 0 0,1 0 1 0 0,0-1-1 0 0,-1 1 0 0 0,1 0 0 0 0,0 0 1 0 0,-1 0-1 0 0,1 0 0 0 0,-1-1 0 0 0,1 1 0 0 0,0 0 1 0 0,-1 0-1 0 0,1-1 0 0 0,0 1 0 0 0,0 0 0 0 0,-1 0 1 0 0,1-1-1 0 0,0 1 0 0 0,0 0 0 0 0,-1-1 0 0 0,1 1 1 0 0,0 0-1 0 0,0-1 0 0 0,0 1 0 0 0,0-1 0 0 0,-1 1 1 0 0,1 0-1 0 0,0-1 0 0 0,0 1 0 0 0,0-1 0 0 0,0 1 1 0 0,0 0-1 0 0,0-1 0 0 0,0 1 0 0 0,0-1 1 0 0,0 1-1 0 0,0 0 0 0 0,0-1 0 0 0,1 0 0 0 0,1-21 93 0 0,-2 20-82 0 0,4-20 44 0 0,0 1 0 0 0,2 0-1 0 0,9-25 1 0 0,-12 37-39 0 0,1 0 0 0 0,1 0 0 0 0,0 0 0 0 0,0 1 1 0 0,0 0-1 0 0,1 0 0 0 0,1 0 0 0 0,-1 1 0 0 0,12-10 0 0 0,-7 8 3 0 0,1 0 0 0 0,-1 1 0 0 0,1 0 0 0 0,1 1 0 0 0,-1 0 0 0 0,1 1 0 0 0,23-7 0 0 0,83-32 163 0 0,-106 40-172 0 0,0 0 0 0 0,-1 0 0 0 0,1-1 0 0 0,-1-1 0 0 0,0 0 0 0 0,-1-1 0 0 0,0 0 0 0 0,0 0 0 0 0,-1-1 0 0 0,16-18 0 0 0,4-5 33 0 0,-1 0 0 0 0,-2-2 0 0 0,-2-1 0 0 0,37-67 0 0 0,-22 23 8 0 0,-17 34-17 0 0,1 1 1 0 0,42-60 0 0 0,-16 38 26 0 0,58-100 0 0 0,-88 130-46 0 0,-2-2 1 0 0,-1 0-1 0 0,-2-1 0 0 0,16-68 0 0 0,5-64 76 0 0,-29 146-78 0 0,-6 24-21 0 0,-1 0 0 0 0,0 0 0 0 0,1 0 0 0 0,-1 0 0 0 0,0 0 0 0 0,1 0 0 0 0,-1 1 1 0 0,1-1-1 0 0,0 0 0 0 0,-1 0 0 0 0,1 1 0 0 0,0-1 0 0 0,-1 0 0 0 0,1 1 0 0 0,0-1 0 0 0,0 1 0 0 0,-1-1 0 0 0,1 1 0 0 0,0-1 0 0 0,0 1 0 0 0,0-1 0 0 0,0 1 1 0 0,1-1-1 0 0,-3 2 0 0 0,1-1 0 0 0,-1 1 0 0 0,1-1 0 0 0,-1 0 0 0 0,1 1 0 0 0,-1-1 0 0 0,1 1 0 0 0,-1-1 0 0 0,1 1 0 0 0,0 0 0 0 0,-1-1 0 0 0,1 1 0 0 0,0-1 0 0 0,0 1 0 0 0,-1 0 0 0 0,1-1 0 0 0,0 1 0 0 0,0-1 0 0 0,0 1 0 0 0,0 0 0 0 0,-1-1 0 0 0,1 1 0 0 0,0 0 0 0 0,0-1 0 0 0,0 1 0 0 0,1 1 0 0 0,-2 24 0 0 0,1-20 0 0 0,-2 53 0 0 0,-16 86 0 0 0,5-55 0 0 0,-20 122-7 0 0,22-151 6 0 0,7-26-2 0 0,1 1 0 0 0,2-1-1 0 0,4 39 1 0 0,0 12 0 0 0,8 204-5 0 0,-10-264 6 0 0,1-1 0 0 0,1 1 0 0 0,12 41 0 0 0,-14-59 1 0 0,2-1 1 0 0,-1 0-1 0 0,1 1 1 0 0,0-1-1 0 0,0 0 1 0 0,1 0-1 0 0,0-1 1 0 0,0 1-1 0 0,0-1 1 0 0,1 0-1 0 0,0 0 1 0 0,0 0-1 0 0,1-1 1 0 0,0 1 0 0 0,0-2-1 0 0,9 7 1 0 0,-4-6 0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53:06.6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1 492 8032 0 0,'13'16'80'0'0,"-8"-11"-35"0"0,0 0 0 0 0,0 1 0 0 0,-1 0 0 0 0,0 0 1 0 0,0 0-1 0 0,0 0 0 0 0,4 12 0 0 0,13 47 103 0 0,12 68 1 0 0,10 34 242 0 0,-27-94 29 0 0,-13-57-334 0 0,0-1 0 0 0,0 0 0 0 0,2 0 0 0 0,0 0 0 0 0,10 20 0 0 0,-14-32-42 0 0,1 0 0 0 0,0 0 0 0 0,0 0 0 0 0,0 0 0 0 0,0-1 1 0 0,1 1-1 0 0,-1-1 0 0 0,4 3 0 0 0,-6-4-34 0 0,0-1 1 0 0,1 0 0 0 0,-1 0-1 0 0,0 0 1 0 0,1 1 0 0 0,-1-1-1 0 0,1 0 1 0 0,-1 0 0 0 0,0 0-1 0 0,1 0 1 0 0,-1 0-1 0 0,1 0 1 0 0,-1 0 0 0 0,1 0-1 0 0,-1 0 1 0 0,0 0 0 0 0,1 0-1 0 0,-1 0 1 0 0,1 0 0 0 0,-1 0-1 0 0,1 0 1 0 0,-1 0-1 0 0,0 0 1 0 0,1-1 0 0 0,7-14 54 0 0,3-40 11 0 0,6-106 0 0 0,-16 140-71 0 0,-1 0-1 0 0,-1 0 1 0 0,-1 0-1 0 0,-2 0 1 0 0,1 0-1 0 0,-2 1 1 0 0,-1-1-1 0 0,-1 1 1 0 0,0 1 0 0 0,-1-1-1 0 0,-12-19 1 0 0,12 25-5 0 0,7 11 0 0 0,-1 0 0 0 0,1 0 0 0 0,-1-1 0 0 0,1 1 0 0 0,-1 0 0 0 0,0 1 0 0 0,0-1 0 0 0,0 0 0 0 0,-1 1 0 0 0,1-1 0 0 0,-1 1 0 0 0,1 0 0 0 0,-1-1 0 0 0,0 1 0 0 0,0 1 0 0 0,0-1 0 0 0,0 0 0 0 0,0 1 0 0 0,0-1 0 0 0,-4 0 0 0 0,-13-12 0 0 0,19 14 0 0 0,0 0 0 0 0,1 0 0 0 0,-1 0 0 0 0,0 1 0 0 0,1-1 0 0 0,-1 0 0 0 0,1 0 0 0 0,-1 1 0 0 0,0-1 0 0 0,1 0 0 0 0,-1 1 0 0 0,1-1 0 0 0,-1 1 0 0 0,1-1 0 0 0,-1 1 0 0 0,1-1 0 0 0,-1 1 0 0 0,1-1 0 0 0,0 1 0 0 0,-1-1 0 0 0,1 1 0 0 0,0 0 0 0 0,-1-1 0 0 0,1 1 0 0 0,0-1 0 0 0,0 1 0 0 0,0 0 0 0 0,0-1 0 0 0,-1 1 0 0 0,1 0 0 0 0,0 1 0 0 0,0-2 0 0 0,-1 6 0 0 0,0 0 1 0 0,1 1-1 0 0,-1-1 1 0 0,1 0-1 0 0,0 0 1 0 0,1 1-1 0 0,0-1 1 0 0,0 0-1 0 0,0 0 1 0 0,1 0-1 0 0,0 0 1 0 0,0 0-1 0 0,0 0 1 0 0,5 7-1 0 0,0 5 1 0 0,1 6 5 0 0,19 42 50 0 0,-25-62-51 0 0,0 0-1 0 0,0-1 1 0 0,0 0-1 0 0,1 1 1 0 0,-1-1-1 0 0,1 0 1 0 0,0 0-1 0 0,0 0 1 0 0,0 0-1 0 0,0-1 1 0 0,0 1-1 0 0,1-1 0 0 0,6 4 1 0 0,9 2 52 0 0,-16-6-46 0 0,0 0 0 0 0,0-1 1 0 0,0 1-1 0 0,0-1 0 0 0,1 0 0 0 0,-1 0 0 0 0,0 0 1 0 0,1-1-1 0 0,-1 1 0 0 0,0-1 0 0 0,1 0 0 0 0,-1 1 0 0 0,1-2 1 0 0,-1 1-1 0 0,0 0 0 0 0,1-1 0 0 0,-1 1 0 0 0,0-1 1 0 0,1 0-1 0 0,4-2 0 0 0,0-1 25 0 0,-1 0 0 0 0,1-1 0 0 0,-1 0 1 0 0,0 0-1 0 0,0 0 0 0 0,-1-1 0 0 0,0 0 0 0 0,0 0 0 0 0,6-9 0 0 0,4-5 27 0 0,23-40 0 0 0,1-29 62 0 0,-14 30 22 0 0,29-77 264 0 0,-20 44-222 0 0,-22 56-42 0 0,-2 0 0 0 0,-1 0 0 0 0,-2 0 0 0 0,-2-1 0 0 0,-1-1 1 0 0,-2 1-1 0 0,-2-41 0 0 0,-2 96-38 0 0,-1 0-1 0 0,-1-1 1 0 0,0 1 0 0 0,-9 23-1 0 0,-3 16-60 0 0,5 4-5 0 0,3 1 1 0 0,2 0 0 0 0,4-1-1 0 0,8 95 1 0 0,0 182 64 0 0,-2-24-26 0 0,-22 448 94 0 0,10-694-160 0 0,-3-2 0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53:07.2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1 527 10344 0 0,'49'-94'157'0'0,"48"-78"312"0"0,-93 167-443 0 0,0 1 0 0 0,0-1 0 0 0,0 0 0 0 0,0 1 1 0 0,1 0-1 0 0,0 0 0 0 0,0 0 0 0 0,0 1 0 0 0,0 0 0 0 0,0 0 0 0 0,11-4 0 0 0,-14 6 6 0 0,0 0 0 0 0,1 0 0 0 0,-1 0-1 0 0,0 1 1 0 0,1 0 0 0 0,-1-1 0 0 0,1 1 0 0 0,-1 0 0 0 0,1 0 0 0 0,-1 0 0 0 0,1 0 0 0 0,-1 1 0 0 0,0-1-1 0 0,1 1 1 0 0,-1-1 0 0 0,1 1 0 0 0,-1 0 0 0 0,0 0 0 0 0,0 0 0 0 0,1 0 0 0 0,-1 0 0 0 0,0 1 0 0 0,0-1-1 0 0,0 1 1 0 0,0-1 0 0 0,-1 1 0 0 0,1 0 0 0 0,0 0 0 0 0,-1 0 0 0 0,1 0 0 0 0,1 2 0 0 0,6 12 41 0 0,0 1 0 0 0,-1 0 0 0 0,-1 0 0 0 0,-1 0 0 0 0,-1 1 0 0 0,0 0 0 0 0,-1 0 0 0 0,-1 0 0 0 0,2 32 0 0 0,-4 1 70 0 0,-2 1 0 0 0,-10 63 1 0 0,0-47-31 0 0,-2 0 1 0 0,-4-1 0 0 0,-3-1-1 0 0,-3-1 1 0 0,-2-1 0 0 0,-60 108 0 0 0,80-163-102 0 0,-1 0 0 0 0,-1 0 0 0 0,-9 11 0 0 0,13-17-5 0 0,0 0-1 0 0,0 0 0 0 0,-1 0 0 0 0,1 0 0 0 0,0-1 0 0 0,-1 1 0 0 0,0-1 0 0 0,1 0 0 0 0,-1 0 0 0 0,-7 2 1 0 0,7-4 0 0 0,0 0 1 0 0,0-1 0 0 0,-1 1-1 0 0,1-1 1 0 0,0 0 0 0 0,0 0-1 0 0,0 0 1 0 0,0-1 0 0 0,0 1-1 0 0,0-1 1 0 0,-6-4 0 0 0,5 3 17 0 0,5 3-25 0 0,0 0 1 0 0,0 0-1 0 0,1 0 1 0 0,-1 0-1 0 0,0 0 1 0 0,0 0-1 0 0,1 0 0 0 0,-1 0 1 0 0,0 0-1 0 0,1 0 1 0 0,-1 0-1 0 0,0 0 1 0 0,0-1-1 0 0,1 1 0 0 0,-1 0 1 0 0,0 0-1 0 0,0 0 1 0 0,1 0-1 0 0,-1 0 1 0 0,0-1-1 0 0,0 1 0 0 0,0 0 1 0 0,1 0-1 0 0,-1 0 1 0 0,0-1-1 0 0,0 1 1 0 0,0 0-1 0 0,0 0 1 0 0,1-1-1 0 0,-1 1 0 0 0,0 0 1 0 0,0 0-1 0 0,0-1 1 0 0,0 1-1 0 0,0 0 1 0 0,0-1-1 0 0,0 1 0 0 0,0 0 1 0 0,0 0-1 0 0,0-1 1 0 0,0 1-1 0 0,0 0 1 0 0,0-1-1 0 0,0 1 1 0 0,0 0-1 0 0,0 0 0 0 0,0-1 1 0 0,0 1-1 0 0,-1 0 1 0 0,1 0-1 0 0,0-1 1 0 0,0 1-1 0 0,0 0 0 0 0,0 0 1 0 0,0-1-1 0 0,-1 1 1 0 0,1 0-1 0 0,20 12 6 0 0,0 0 0 0 0,-1 2-1 0 0,26 23 1 0 0,-28-22-11 0 0,0-1-1 0 0,2-1 1 0 0,27 17 0 0 0,-38-27 3 0 0,0 1 0 0 0,0-1 1 0 0,0 0-1 0 0,0-1 1 0 0,1 0-1 0 0,-1 0 0 0 0,0-1 1 0 0,1 0-1 0 0,-1 0 0 0 0,1-1 1 0 0,0 0-1 0 0,-1-1 1 0 0,10-1-1 0 0,-2-2-6 0 0,-1-1 0 0 0,1 0 0 0 0,-1-2 0 0 0,0 1 0 0 0,0-2-1 0 0,-1 0 1 0 0,1 0 0 0 0,-2-2 0 0 0,0 1 0 0 0,0-2 0 0 0,-1 0 0 0 0,0 0 0 0 0,0-1 0 0 0,-2-1 0 0 0,1 0 0 0 0,-2 0 0 0 0,16-27 0 0 0,1-12-22 0 0,-2 0 0 0 0,30-101 0 0 0,-5 3-30 0 0,-20 67 21 0 0,19-94 1 0 0,-32 103-7 0 0,-4-1 1 0 0,-3-1-1 0 0,-1-135 0 0 0,-10 192 24 0 0,-6-37-1 0 0,7 51 17 0 0,0 0-1 0 0,0 1 1 0 0,-1-1-1 0 0,0 0 1 0 0,0 1-1 0 0,0-1 1 0 0,0 1-1 0 0,-1 0 1 0 0,0 0-1 0 0,1 0 1 0 0,-2 0-1 0 0,-6-7 1 0 0,8 10 2 0 0,0 1 1 0 0,0-1 0 0 0,0 1-1 0 0,0-1 1 0 0,0 1 0 0 0,0 0 0 0 0,0 0-1 0 0,0 0 1 0 0,0 0 0 0 0,-1 0-1 0 0,1 0 1 0 0,0 1 0 0 0,0-1-1 0 0,0 1 1 0 0,0-1 0 0 0,0 1 0 0 0,0 0-1 0 0,0 0 1 0 0,0 0 0 0 0,0 0-1 0 0,-2 2 1 0 0,-11 3-3 0 0,9-3 3 0 0,1 0 0 0 0,-1 0 0 0 0,0 0 0 0 0,1 1 0 0 0,-1 0 0 0 0,1 0 1 0 0,0 0-1 0 0,1 1 0 0 0,-1 0 0 0 0,1-1 0 0 0,0 2 0 0 0,0-1 0 0 0,0 0 0 0 0,1 1 1 0 0,0 0-1 0 0,-5 11 0 0 0,0 2-3 0 0,1 0 0 0 0,2 0 0 0 0,-1 0 0 0 0,-2 30 1 0 0,5-9 1 0 0,2-1 1 0 0,1 1-1 0 0,3-1 1 0 0,1 1-1 0 0,2-1 1 0 0,13 48-1 0 0,-9-54 2 0 0,2 1 0 0 0,1-2 0 0 0,22 38 0 0 0,59 87-1 0 0,-69-123 2 0 0,58 61 0 0 0,-70-81 0 0 0,-2-4 0 0 0,0 1 0 0 0,0-1 0 0 0,1-1 0 0 0,0 0 0 0 0,1-1 0 0 0,0 0 0 0 0,1-1 0 0 0,19 7 0 0 0,-2-7 0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53:07.6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0 123 10752 0 0,'0'0'0'0'0,"50"0"0"0"0,-11 0 176 0 0,2-3 16 0 0,-3-4-16 0 0,-6-2 16 0 0,0 3-104 0 0,-4 3 8 0 0,-1-2 0 0 0,1-8 0 0 0,-1 2 272 0 0,-8-1 0 0 0,1 5 0 0 0,3-6 8 0 0,-9 2-248 0 0,0-1 8 0 0,-1 1 0 0 0</inkml:trace>
  <inkml:trace contextRef="#ctx0" brushRef="#br0" timeOffset="1">514 359 13168 0 0,'0'0'0'0'0,"50"-19"0"0"0,-7-1 176 0 0,-1-3 16 0 0,8-6-8 0 0,28-21 8 0 0,-7 2-104 0 0,-12 1 8 0 0,-7-4 8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53:08.7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55 5920 0 0,'-13'-37'1086'0'0,"5"25"399"0"0,6 7-363 0 0,8 10-417 0 0,-3 0-678 0 0,1 0 0 0 0,-1 0 0 0 0,0 0-1 0 0,0 0 1 0 0,0 0 0 0 0,-1 1-1 0 0,2 6 1 0 0,8 16 37 0 0,181 363 884 0 0,-181-367-891 0 0,1 0 1 0 0,1 0 0 0 0,1-1 0 0 0,1-1 0 0 0,26 27 0 0 0,-32-39-33 0 0,1 0 1 0 0,0 0 0 0 0,1-1 0 0 0,0 0-1 0 0,0-1 1 0 0,0-1 0 0 0,1 0 0 0 0,1-1-1 0 0,-1 0 1 0 0,1-1 0 0 0,19 5 0 0 0,-27-9-16 0 0,1 0 1 0 0,0-1 0 0 0,-1 0 0 0 0,1 0 0 0 0,0 0 0 0 0,-1-1 0 0 0,1 0 0 0 0,0-1-1 0 0,-1 1 1 0 0,0-1 0 0 0,1-1 0 0 0,-1 1 0 0 0,10-6 0 0 0,2-2 15 0 0,-1-1 1 0 0,-1 0 0 0 0,21-19-1 0 0,-20 13-6 0 0,-1 0 1 0 0,-2-2-1 0 0,1 0 0 0 0,-2 0 0 0 0,-1-1 0 0 0,0-1 0 0 0,-2 0 0 0 0,12-33 1 0 0,-7 12 2 0 0,-1 0 1 0 0,-3-1 0 0 0,-1 0 0 0 0,-2 0 0 0 0,-2-1-1 0 0,0-63 1 0 0,-4 88-13 0 0,-1 18-9 0 0,-1-1 0 0 0,0 1 0 0 0,1-1-1 0 0,-1 1 1 0 0,0 0 0 0 0,0-1 0 0 0,0 1-1 0 0,0-1 1 0 0,0 1 0 0 0,0-1 0 0 0,0 1-1 0 0,0-1 1 0 0,-1 1 0 0 0,1-1 0 0 0,-1 1-1 0 0,1 0 1 0 0,-2-3 0 0 0,-2 75 101 0 0,-32 152-82 0 0,15-107 0 0 0,-10 182 1 0 0,14-5 27 0 0,0 0 23 0 0,16-222-49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53:09.2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75 122 7632 0 0,'0'0'2396'0'0,"-5"3"-1951"0"0,3-2-388 0 0,1 0-1 0 0,-1 0 1 0 0,0 0-1 0 0,0 0 1 0 0,0-1-1 0 0,0 1 1 0 0,0-1-1 0 0,0 0 1 0 0,0 1 0 0 0,0-1-1 0 0,0 0 1 0 0,-1 0-1 0 0,1 0 1 0 0,0-1-1 0 0,0 1 1 0 0,0 0-1 0 0,0-1 1 0 0,0 1-1 0 0,0-1 1 0 0,0 0 0 0 0,0 0-1 0 0,1 1 1 0 0,-1-1-1 0 0,0 0 1 0 0,0-1-1 0 0,1 1 1 0 0,-1 0-1 0 0,0 0 1 0 0,1-1 0 0 0,-1 1-1 0 0,1-1 1 0 0,0 0-1 0 0,0 1 1 0 0,-1-1-1 0 0,1 0 1 0 0,0 1-1 0 0,0-1 1 0 0,1 0 0 0 0,-1 0-1 0 0,-1-3 1 0 0,2 2-18 0 0,0 1 1 0 0,0-1-1 0 0,1 1 0 0 0,-1 0 1 0 0,1-1-1 0 0,-1 1 1 0 0,1-1-1 0 0,0 1 1 0 0,0 0-1 0 0,0 0 1 0 0,0-1-1 0 0,0 1 0 0 0,0 0 1 0 0,1 0-1 0 0,-1 0 1 0 0,1 0-1 0 0,-1 0 1 0 0,1 1-1 0 0,0-1 1 0 0,0 0-1 0 0,0 1 1 0 0,4-3-1 0 0,2-3 20 0 0,1 1 0 0 0,1 0 0 0 0,17-9 1 0 0,-22 13-39 0 0,1 0 1 0 0,-1 0-1 0 0,1 1 0 0 0,-1-1 1 0 0,1 1-1 0 0,-1 1 1 0 0,1-1-1 0 0,0 1 1 0 0,-1 0-1 0 0,1 0 1 0 0,0 1-1 0 0,0 0 1 0 0,-1 0-1 0 0,1 0 1 0 0,-1 0-1 0 0,1 1 1 0 0,-1 0-1 0 0,0 0 1 0 0,0 1-1 0 0,0-1 1 0 0,0 1-1 0 0,0 0 1 0 0,0 1-1 0 0,-1-1 0 0 0,1 1 1 0 0,-1 0-1 0 0,5 5 1 0 0,9 15 24 0 0,-12-16-33 0 0,1 1 0 0 0,-2-1 0 0 0,1 1 0 0 0,-1 1 0 0 0,0-1 0 0 0,5 17 0 0 0,-3-4 5 0 0,-1 1 0 0 0,-1 0 0 0 0,-2 0 0 0 0,0 0 0 0 0,-1 39 0 0 0,-5-15 3 0 0,-2 1 0 0 0,-2-1 0 0 0,-2 0 0 0 0,-2-1 0 0 0,-2 0 0 0 0,-2-1 0 0 0,-26 52 0 0 0,36-88-14 0 0,0 0-1 0 0,-1 0 1 0 0,-10 11-1 0 0,10-14 1 0 0,1 0-1 0 0,0 0 1 0 0,1 1-1 0 0,0 0 1 0 0,-5 9 0 0 0,9-15-5 0 0,0-1 1 0 0,0 0 0 0 0,0 1 0 0 0,0-1 0 0 0,0 0 0 0 0,1 1 0 0 0,-1-1 0 0 0,0 0-1 0 0,0 1 1 0 0,0-1 0 0 0,0 0 0 0 0,1 0 0 0 0,-1 1 0 0 0,0-1 0 0 0,0 0 0 0 0,1 0-1 0 0,-1 1 1 0 0,0-1 0 0 0,0 0 0 0 0,1 0 0 0 0,-1 0 0 0 0,0 0 0 0 0,0 1 0 0 0,1-1-1 0 0,-1 0 1 0 0,0 0 0 0 0,1 0 0 0 0,-1 0 0 0 0,0 0 0 0 0,1 0 0 0 0,-1 0 0 0 0,0 0-1 0 0,1 0 1 0 0,-1 0 0 0 0,0 0 0 0 0,1 0 0 0 0,-1 0 0 0 0,0 0 0 0 0,1 0 0 0 0,-1 0-1 0 0,0 0 1 0 0,1 0 0 0 0,-1 0 0 0 0,0-1 0 0 0,1 1 0 0 0,-1 0 0 0 0,1 0 0 0 0,29-6-9 0 0,-21 4 19 0 0,37-11 16 0 0,0-3 0 0 0,46-21 1 0 0,-42 15 24 0 0,87-24 1 0 0,-90 34 10 0 0,-1-2 0 0 0,-1-2-1 0 0,0-1 1 0 0,-1-3 0 0 0,74-46-1 0 0,-56 27 38 0 0,-36 21-54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5:57.3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630 164 5120 0 0,'-5'-5'184'0'0,"2"0"-144"0"0,1 3 1 0 0,1-1 1 0 0,-1 1-1 0 0,0-1 0 0 0,0 1 1 0 0,0 0-1 0 0,0 0 1 0 0,0 0-1 0 0,0 0 1 0 0,-1 0-1 0 0,1 1 1 0 0,-5-4-1 0 0,-23-7 194 0 0,28 11-166 0 0,0-1 0 0 0,-1 1 0 0 0,0-1 0 0 0,1 1 0 0 0,-1 0 0 0 0,1 0 0 0 0,-1 0 0 0 0,0 0 0 0 0,0 1 0 0 0,0-1 0 0 0,0 1 0 0 0,1-1 0 0 0,-1 1 0 0 0,0 0 0 0 0,0 0 0 0 0,0 1 0 0 0,0-1 0 0 0,0 0 0 0 0,1 1 0 0 0,-1 0 0 0 0,0 0-1 0 0,-5 2 1 0 0,-37 21 231 0 0,25-14-171 0 0,0 1 0 0 0,1 1 0 0 0,0 1 1 0 0,-34 30-1 0 0,42-32-104 0 0,1 2 1 0 0,0-1 0 0 0,1 2 0 0 0,1-1-1 0 0,0 1 1 0 0,1 0 0 0 0,0 1 0 0 0,1-1-1 0 0,-5 21 1 0 0,-29 136 81 0 0,20-69-78 0 0,16-89-23 0 0,-1 6 3 0 0,0-1 1 0 0,1 1-1 0 0,1 0 0 0 0,1 0 0 0 0,1 0 1 0 0,0 0-1 0 0,1 1 0 0 0,4 22 0 0 0,1-16 6 0 0,0 0-1 0 0,2 0 1 0 0,1-1-1 0 0,1 0 1 0 0,1-1-1 0 0,18 32 1 0 0,-20-43-12 0 0,13 22 8 0 0,1-2 0 0 0,43 51 0 0 0,-56-75-8 0 0,0 1 0 0 0,1-2 1 0 0,0 1-1 0 0,1-1 1 0 0,0-1-1 0 0,0 1 0 0 0,1-2 1 0 0,-1 0-1 0 0,1 0 1 0 0,1-1-1 0 0,-1-1 0 0 0,15 4 1 0 0,-18-7 1 0 0,0 1-1 0 0,0-2 1 0 0,-1 1 0 0 0,1-1 0 0 0,0 0 0 0 0,0-1 0 0 0,0 0 0 0 0,15-4-1 0 0,-5-1 16 0 0,0 0 1 0 0,35-18-1 0 0,-41 16-9 0 0,-1 1 0 0 0,19-17 0 0 0,9-6 14 0 0,-17 15 12 0 0,-1-1-1 0 0,-1-2 1 0 0,0 0-1 0 0,-2-1 1 0 0,30-37-1 0 0,-29 29 97 0 0,20-35 1 0 0,-33 49-88 0 0,-2 0 1 0 0,1-1-1 0 0,-2 1 0 0 0,0-1 1 0 0,0-1-1 0 0,-1 1 1 0 0,-1 0-1 0 0,1-17 1 0 0,1-1 31 0 0,4-64 152 0 0,-8-177 1 0 0,-2 229-132 0 0,-1 1 0 0 0,-3-1 0 0 0,-1 1 0 0 0,-2 0 0 0 0,-2 1 0 0 0,-33-81 0 0 0,42 118-82 0 0,0 0-1 0 0,-1 1 0 0 0,0-1 0 0 0,0 1 0 0 0,0 0 1 0 0,0 0-1 0 0,-1 0 0 0 0,0 0 0 0 0,-7-5 1 0 0,9 7-6 0 0,-1 1-1 0 0,1-1 1 0 0,-1 1 0 0 0,1 0 0 0 0,-1 0 0 0 0,0 0 0 0 0,1 0 0 0 0,-1 1 0 0 0,0-1 0 0 0,0 1 0 0 0,1-1 0 0 0,-1 1 0 0 0,0 0 0 0 0,0 0 0 0 0,1 0 0 0 0,-1 1 0 0 0,0-1 0 0 0,0 1 0 0 0,1-1 0 0 0,-1 1 0 0 0,-4 2 0 0 0,-26 14 35 0 0,2 1-1 0 0,0 2 0 0 0,-44 36 1 0 0,55-40-33 0 0,-63 51 116 0 0,-128 136 0 0 0,-51 98 66 0 0,230-262-179 0 0,-52 59 34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53:09.6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37 11256 0 0,'0'0'1576'0'0,"48"16"-1440"0"0,-22-9 0 0 0,6-5 0 0 0,29-2 0 0 0,4-2 320 0 0,-1-5 0 0 0,-3 0 0 0 0,1-10 0 0 0,2 7-320 0 0,-9 1 8 0 0,0 0 0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53:10.1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11760 0 0,'0'0'0'0'0,"13"260"299"0"0,-7-208-187 0 0,2 0-1 0 0,28 100 0 0 0,-27-127 83 0 0,2-1 0 0 0,0 1 0 0 0,1-2 0 0 0,1 0-1 0 0,2 0 1 0 0,18 21 0 0 0,-30-39-154 0 0,1-1 0 0 0,-1-1 1 0 0,1 1-1 0 0,0 0 0 0 0,0-1 0 0 0,0 0 0 0 0,1 0 0 0 0,-1 0 0 0 0,1 0 0 0 0,0-1 0 0 0,0 0 1 0 0,-1 0-1 0 0,1 0 0 0 0,1-1 0 0 0,-1 1 0 0 0,0-1 0 0 0,0 0 0 0 0,0-1 0 0 0,1 1 1 0 0,-1-1-1 0 0,0 0 0 0 0,1 0 0 0 0,-1-1 0 0 0,0 0 0 0 0,0 0 0 0 0,1 0 0 0 0,-1 0 0 0 0,0-1 1 0 0,0 0-1 0 0,0 0 0 0 0,-1 0 0 0 0,1-1 0 0 0,0 1 0 0 0,4-5 0 0 0,5-4 13 0 0,-2-1 0 0 0,1 0-1 0 0,-2 0 1 0 0,1-1 0 0 0,17-28 0 0 0,-6 5 28 0 0,20-46 1 0 0,40-122 81 0 0,-39 88-70 0 0,-40 104-83 0 0,-1 0 0 0 0,0 0 0 0 0,-1-1 0 0 0,1-21 0 0 0,3-12 32 0 0,26 190 56 0 0,-24-107-98 0 0,50 307 0 0 0,-24 14 0 0 0,-24-242 0 0 0,-9 221 0 0 0,-4-302 0 0 0,-1 1 0 0 0,-2 0 0 0 0,-1-1 0 0 0,-2 0 0 0 0,-2-1 0 0 0,-1 0 0 0 0,-1-1 0 0 0,-2 0 0 0 0,-1-1 0 0 0,-2 0 0 0 0,0-2 0 0 0,-3 0 0 0 0,0-1 0 0 0,-32 32 0 0 0,46-55 5 0 0,0 1 1 0 0,0-1 0 0 0,0 0 0 0 0,-1-1 0 0 0,0 0 0 0 0,0 0-1 0 0,0-1 1 0 0,-1 0 0 0 0,1 0 0 0 0,-1-1 0 0 0,0 0 0 0 0,0-1-1 0 0,0 0 1 0 0,-16 2 0 0 0,18-4-1 0 0,0 0 0 0 0,0 0 0 0 0,0-1 0 0 0,0 0 0 0 0,-1 0-1 0 0,1-1 1 0 0,1 0 0 0 0,-1 0 0 0 0,0-1 0 0 0,0 1 0 0 0,1-1 0 0 0,0-1 0 0 0,-1 1 0 0 0,1-1-1 0 0,0-1 1 0 0,1 1 0 0 0,-1-1 0 0 0,1 1 0 0 0,-8-11 0 0 0,7 8 14 0 0,0-1 0 0 0,0 0-1 0 0,0-1 1 0 0,1 1 0 0 0,1-1 0 0 0,-1 0 0 0 0,2 0 0 0 0,-1-1-1 0 0,1 1 1 0 0,0-1 0 0 0,-2-18 0 0 0,4 14 0 0 0,1 1 0 0 0,0-1 0 0 0,1 0 1 0 0,0 0-1 0 0,1 1 0 0 0,0-1 0 0 0,8-22 0 0 0,8-7 36 0 0,1 1-1 0 0,1 0 1 0 0,3 2-1 0 0,28-39 1 0 0,-40 62-27 0 0,46-77 136 0 0,-30 47-35 0 0,54-70 0 0 0,-43 69-57 0 0,0-1 0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53:10.5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0 12160 0 0,'0'0'782'0'0,"-2"5"-388"0"0,-2 3-262 0 0,1-1 1 0 0,-1 0 0 0 0,-1 0 0 0 0,-9 11 0 0 0,10-11-66 0 0,1 0 1 0 0,-1 0-1 0 0,1 0 1 0 0,1 1-1 0 0,-1-1 1 0 0,1 1 0 0 0,-1 12-1 0 0,-2 3 186 0 0,-3 14 65 0 0,3 2 1 0 0,1-1-1 0 0,2 1 0 0 0,2-1 0 0 0,6 62 1 0 0,0 18-53 0 0,12 108 886 0 0,-14-186-1016 0 0,-3-36-118 0 0,-1 1 0 0 0,0 0-1 0 0,0-1 1 0 0,0 1 0 0 0,-1 0 0 0 0,0 5 0 0 0,-14 21 103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53:11.1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70 10344 0 0,'5'0'110'0'0,"73"-1"186"0"0,95 2-61 0 0,-19-2 466 0 0,-5-1 231 0 0,1010 59 547 0 0,-758-74-1329 0 0,-150 1-72 0 0,-109 10-47 0 0,188-2 50 0 0,-151 18-20 0 0,-1 7 1 0 0,210 49-1 0 0,-99-10 26 0 0,-192-38-67 0 0,-7-4 13 0 0,0-5 0 0 0,0-3 0 0 0,159-11 0 0 0,265-59 83 0 0,-56-12-7 0 0,-240 37-52 0 0,97-12 23 0 0,-222 39-56 0 0,210-13 98 0 0,-274 25-110 0 0,353 7 148 0 0,-361-5-146 0 0,195 16 188 0 0,-150-15-136 0 0,-52-4 8 0 0,0 2 1 0 0,0-1-1 0 0,26 6 1 0 0,-34-5 21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53:11.9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142 345 4816 0 0,'-29'-9'666'0'0,"24"8"-457"0"0,0 0 0 0 0,0 0 1 0 0,0 0-1 0 0,1 0 0 0 0,-1-1 0 0 0,0 0 0 0 0,1 0 1 0 0,0 0-1 0 0,-1-1 0 0 0,1 0 0 0 0,0 1 0 0 0,0-1 1 0 0,0-1-1 0 0,1 1 0 0 0,-1-1 0 0 0,-5-7 0 0 0,-6-12 321 0 0,13 22-425 0 0,0-1 0 0 0,1 0 1 0 0,-1 1-1 0 0,1-1 0 0 0,0 0 1 0 0,-1 0-1 0 0,1 0 0 0 0,0 0 1 0 0,0-1-1 0 0,0 1 0 0 0,1 0 1 0 0,-1 0-1 0 0,0-1 0 0 0,1 1 1 0 0,-1 0-1 0 0,1 0 0 0 0,0-1 1 0 0,0 1-1 0 0,0-1 0 0 0,0 1 1 0 0,0 0-1 0 0,1-1 0 0 0,-1 1 1 0 0,1 0-1 0 0,-1 0 0 0 0,1-1 1 0 0,0 1-1 0 0,0 0 0 0 0,1-3 1 0 0,3-2-86 0 0,0-1 0 0 0,0 1 0 0 0,0-1 0 0 0,1 1-1 0 0,0 1 1 0 0,0-1 0 0 0,1 1 0 0 0,9-7 0 0 0,11-6 16 0 0,28-15-1 0 0,-12 9 1 0 0,-30 17-14 0 0,1 0-1 0 0,0 1 0 0 0,0 1 1 0 0,29-9-1 0 0,-35 12-8 0 0,1 1 0 0 0,0 1 0 0 0,-1-1 0 0 0,1 2 0 0 0,0-1 0 0 0,0 1 0 0 0,0 0 0 0 0,-1 1 1 0 0,16 3-1 0 0,4 2 14 0 0,-20-5-19 0 0,-1 0 1 0 0,0 1-1 0 0,0-1 1 0 0,0 2-1 0 0,-1-1 0 0 0,1 1 1 0 0,6 3-1 0 0,6 8 5 0 0,-1 0 1 0 0,0 1-1 0 0,-1 0 0 0 0,0 2 0 0 0,-2 0 0 0 0,0 1 0 0 0,-1 0 1 0 0,20 34-1 0 0,-15-18-5 0 0,-1 1 0 0 0,-1 1 0 0 0,-2 1 0 0 0,12 48 0 0 0,-20-52-14 0 0,-2-1 1 0 0,-2 1-1 0 0,-1 0 1 0 0,-1 1-1 0 0,-5 41 1 0 0,2-53-5 0 0,-1-2 0 0 0,-1 1 1 0 0,-1 0-1 0 0,0-1 0 0 0,-2 0 1 0 0,0 0-1 0 0,-11 19 1 0 0,-80 124-269 0 0,80-135 225 0 0,10-15 5 0 0,-1 1 0 0 0,-1-2 0 0 0,0 1 0 0 0,-1-1 0 0 0,0-1 1 0 0,-1 0-1 0 0,-16 12 0 0 0,19-16-38 0 0,8-6 79 0 0,0 0-1 0 0,1 0 0 0 0,-1 0 1 0 0,0 0-1 0 0,0-1 0 0 0,0 1 1 0 0,0 0-1 0 0,0-1 0 0 0,-1 1 1 0 0,1 0-1 0 0,0-1 0 0 0,0 0 1 0 0,0 1-1 0 0,0-1 0 0 0,-1 0 1 0 0,-1 1-1 0 0,3-1-35 0 0,5-15-103 0 0,1 0 117 0 0,1 1-1 0 0,0 0 1 0 0,1 0 0 0 0,0 1 0 0 0,11-13 0 0 0,3-6 8 0 0,24-31 14 0 0,56-60-1 0 0,-24 31 7 0 0,27-60 33 0 0,-30 37 6 0 0,-29 50 22 0 0,53-67 82 0 0,-48 70 220 0 0,-47 54-243 0 0,-3 6 161 0 0,-3 8-121 0 0,1-5-147 0 0,0 1 1 0 0,0 0-1 0 0,0-1 1 0 0,-1 1-1 0 0,1-1 1 0 0,-1 1 0 0 0,1-1-1 0 0,-1 0 1 0 0,1 0-1 0 0,-4 2 1 0 0,-5 5 18 0 0,2 0-10 0 0,0 1 0 0 0,0 0 0 0 0,1 1-1 0 0,0-1 1 0 0,0 1 0 0 0,1 1 0 0 0,1-1 0 0 0,-1 1 0 0 0,2 0 0 0 0,0 0-1 0 0,0 1 1 0 0,1-1 0 0 0,0 1 0 0 0,1 0 0 0 0,-1 15 0 0 0,1 18 36 0 0,1 1-1 0 0,10 77 1 0 0,-6-94-33 0 0,1 7 31 0 0,1-1 0 0 0,1 0 0 0 0,2 0 0 0 0,2 0 1 0 0,1-1-1 0 0,2 0 0 0 0,17 33 0 0 0,-22-53-28 0 0,0-1-1 0 0,1 1 1 0 0,1-2 0 0 0,0 1 0 0 0,1-1 0 0 0,0-1-1 0 0,23 19 1 0 0,-24-23-6 0 0,0 0 0 0 0,1-1-1 0 0,0 0 1 0 0,0-1 0 0 0,0 0-1 0 0,1-1 1 0 0,0 0 0 0 0,0-1 0 0 0,0 0-1 0 0,0-1 1 0 0,16 1 0 0 0,-6-2 6 0 0,1-1 1 0 0,0-1-1 0 0,0-2 1 0 0,0 0-1 0 0,-1-1 0 0 0,44-14 1 0 0,3-9 27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53:12.6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774 73 11656 0 0,'-3'16'228'0'0,"-1"0"1"0"0,0 0-1 0 0,-1-1 1 0 0,-1 0 0 0 0,0 0-1 0 0,-1 0 1 0 0,-1-1-1 0 0,0 0 1 0 0,-14 16-1 0 0,16-22-125 0 0,-1 0-1 0 0,-1-1 0 0 0,1 1 0 0 0,-1-2 0 0 0,-1 1 0 0 0,1-1 0 0 0,-1 0 0 0 0,0-1 1 0 0,-1 0-1 0 0,1 0 0 0 0,-1-1 0 0 0,0 0 0 0 0,0-1 0 0 0,0 0 0 0 0,-15 2 1 0 0,9-3 24 0 0,-1 0 1 0 0,0 0-1 0 0,0-2 1 0 0,1 0-1 0 0,-1-1 1 0 0,0 0 0 0 0,-23-7-1 0 0,32 6-96 0 0,0 0 0 0 0,0-1 0 0 0,1-1 0 0 0,-1 1 0 0 0,1-1 0 0 0,0-1 0 0 0,0 1 0 0 0,1-1 0 0 0,-1 0-1 0 0,1-1 1 0 0,0 1 0 0 0,0-1 0 0 0,1 0 0 0 0,0-1 0 0 0,0 1 0 0 0,0-1 0 0 0,-4-10 0 0 0,4 8-8 0 0,1 0 0 0 0,0-1 0 0 0,0 1 0 0 0,1-1 0 0 0,1 0 0 0 0,-1 0 0 0 0,2 0 0 0 0,-1 0 0 0 0,1-1 0 0 0,1 1 0 0 0,0 0 0 0 0,0-1 0 0 0,1 1 0 0 0,1 0 0 0 0,-1 0 0 0 0,6-17-1 0 0,-6 24-14 0 0,0 0-1 0 0,0 0 0 0 0,-1 0 1 0 0,2 1-1 0 0,-1-1 0 0 0,0 0 1 0 0,1 1-1 0 0,-1-1 0 0 0,1 1 1 0 0,0 0-1 0 0,-1-1 0 0 0,4-1 1 0 0,-4 3-6 0 0,1 0 1 0 0,-1 0-1 0 0,1 1 1 0 0,-1-1 0 0 0,0 1-1 0 0,1-1 1 0 0,-1 1-1 0 0,1 0 1 0 0,0 0 0 0 0,-1 0-1 0 0,1 0 1 0 0,-1 0-1 0 0,1 0 1 0 0,-1 0 0 0 0,1 0-1 0 0,-1 0 1 0 0,1 1-1 0 0,-1-1 1 0 0,1 0 0 0 0,-1 1-1 0 0,1 0 1 0 0,-1-1-1 0 0,0 1 1 0 0,1 0 0 0 0,-1 0-1 0 0,0-1 1 0 0,2 3-1 0 0,13 7 6 0 0,-1 2-1 0 0,-1 0 1 0 0,0 1-1 0 0,0 0 1 0 0,-1 1-1 0 0,-1 1 0 0 0,0 0 1 0 0,-1 0-1 0 0,-1 1 1 0 0,0 1-1 0 0,9 22 1 0 0,5 19-4 0 0,-2 1 1 0 0,15 68-1 0 0,-26-80-2 0 0,-3-1-1 0 0,-2 2 1 0 0,-2-1-1 0 0,-1 1 1 0 0,-6 60-1 0 0,-1-85-1 0 0,0-1 0 0 0,-1 1 0 0 0,-2-1 0 0 0,0-1 0 0 0,-1 1 0 0 0,-1-1 0 0 0,-1 0 0 0 0,-1-1 0 0 0,-1 0 0 0 0,-1-1 0 0 0,-20 24 0 0 0,26-35 0 0 0,-1 1 0 0 0,0-1 0 0 0,0-1 0 0 0,-1 1 0 0 0,0-2 0 0 0,0 1 0 0 0,-1-1 0 0 0,0-1 0 0 0,0 1 0 0 0,0-2 0 0 0,-16 6 0 0 0,18-8 0 0 0,-1 0 0 0 0,1 0 0 0 0,-1-1 0 0 0,1 0 0 0 0,-1-1 0 0 0,1 1 0 0 0,-1-2 0 0 0,0 1 0 0 0,1-1 0 0 0,-1-1 0 0 0,1 0 0 0 0,0 0 0 0 0,-1 0 0 0 0,1-1 0 0 0,-12-6 0 0 0,16 7 0 0 0,-18-8 0 0 0,-34-24 0 0 0,48 28 0 0 0,1 0 0 0 0,0 0 0 0 0,0 0 0 0 0,1-1 0 0 0,0 0 0 0 0,0-1 0 0 0,-9-14 0 0 0,7 8 0 0 0,1-1 0 0 0,0 0 0 0 0,1 0 0 0 0,-7-24 0 0 0,12 36 0 0 0,0-1 0 0 0,0 0 0 0 0,0 1 0 0 0,0-1 0 0 0,1 0 0 0 0,0 0 0 0 0,-1 1 0 0 0,1-1 0 0 0,1 0 0 0 0,-1 0 0 0 0,0 1 0 0 0,1-1 0 0 0,0 0 0 0 0,0 0 0 0 0,0 1 0 0 0,0-1 0 0 0,1 1 0 0 0,-1-1 0 0 0,1 1 0 0 0,0 0 0 0 0,0 0 0 0 0,0 0 0 0 0,1 0 0 0 0,-1 0 0 0 0,6-5 0 0 0,-4 6 0 0 0,1 1 0 0 0,-1 0 0 0 0,0 0 0 0 0,1 0 0 0 0,-1 1 0 0 0,1-1 0 0 0,-1 1 0 0 0,1 0 0 0 0,-1 0 0 0 0,1 1 0 0 0,-1-1 0 0 0,1 1 0 0 0,-1 0 0 0 0,5 2 0 0 0,11 0 0 0 0,8 1 0 0 0,40 12 0 0 0,-40-9 0 0 0,34 5 0 0 0,92 11 0 0 0,-73-9 0 0 0,142 5 0 0 0,-152-15 0 0 0,-47-2 0 0 0,1-1 0 0 0,35-3 0 0 0,-21-3 0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53:12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0 294 13672 0 0,'8'3'89'0'0,"0"0"0"0"0,0 0 1 0 0,0-1-1 0 0,1 0 0 0 0,-1 0 1 0 0,1-1-1 0 0,-1 0 0 0 0,1 0 1 0 0,11-2-1 0 0,9 0 72 0 0,40-8 1 0 0,-28-1 182 0 0,0-1 1 0 0,67-28-1 0 0,12-4 418 0 0,124-45-111 0 0,-151 51-203 0 0,-73 31-246 0 0,42-8 0 0 0,11-4 14 0 0,-23 1-101 0 0,-2 0-9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53:13.4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14 197 12256 0 0,'21'8'128'0'0,"1"1"1"0"0,-1 1-1 0 0,0 0 1 0 0,-1 2-1 0 0,30 22 1 0 0,-37-23-53 0 0,-1 0-1 0 0,-1 0 1 0 0,0 1 0 0 0,0 0-1 0 0,-1 1 1 0 0,-1 0 0 0 0,0 1-1 0 0,-1 0 1 0 0,7 16 0 0 0,1 4 133 0 0,-3 2 1 0 0,0 0 0 0 0,-3 1 0 0 0,-1 0 0 0 0,-1 0-1 0 0,3 57 1 0 0,-10-72-101 0 0,-1 1-1 0 0,-1-1 1 0 0,-1 0 0 0 0,0 0-1 0 0,-2 0 1 0 0,-1 0 0 0 0,-1-1-1 0 0,-1 1 1 0 0,0-1 0 0 0,-2-1-1 0 0,0 0 1 0 0,-19 30 0 0 0,17-33-46 0 0,-1-1 0 0 0,-1 0 1 0 0,0-1-1 0 0,-1-1 0 0 0,0 0 0 0 0,-2-1 1 0 0,1 0-1 0 0,-27 15 0 0 0,37-25-50 0 0,0-1 0 0 0,0 0 1 0 0,0 0-1 0 0,-1 0 0 0 0,1-1 0 0 0,-7 1 0 0 0,-24 9 106 0 0,35-10-112 0 0,-1 0 1 0 0,1-1 0 0 0,-1 1-1 0 0,0-1 1 0 0,1 1 0 0 0,-1-1-1 0 0,0 0 1 0 0,1 0 0 0 0,-1 1-1 0 0,1-1 1 0 0,-1 0 0 0 0,0-1-1 0 0,1 1 1 0 0,-4-1 0 0 0,-7 0 70 0 0,2-11 29 0 0,41-22-89 0 0,39-35 0 0 0,-41 43-17 0 0,-2-1 0 0 0,36-45 1 0 0,-40 40-1 0 0,127-179-8 0 0,-120 162-2 0 0,-1 0 0 0 0,33-81 1 0 0,-31 52-10 0 0,65-190-50 0 0,-88 242 49 0 0,8-35-44 0 0,-16 57 56 0 0,1 1 1 0 0,-1-1-1 0 0,0 0 1 0 0,0 1-1 0 0,0-1 1 0 0,-1 0-1 0 0,1 1 1 0 0,-1-1-1 0 0,1 0 1 0 0,-1 1 0 0 0,-1-1-1 0 0,1 1 1 0 0,-3-6-1 0 0,3 8 4 0 0,0 0-1 0 0,1 0 1 0 0,-1 0 0 0 0,0 0-1 0 0,0 0 1 0 0,0 0-1 0 0,0 1 1 0 0,0-1-1 0 0,0 0 1 0 0,0 0 0 0 0,0 1-1 0 0,0-1 1 0 0,0 1-1 0 0,0-1 1 0 0,0 1 0 0 0,0 0-1 0 0,0-1 1 0 0,0 1-1 0 0,-1 0 1 0 0,1 0 0 0 0,0 0-1 0 0,0 0 1 0 0,0 0-1 0 0,-1 0 1 0 0,1 0 0 0 0,-2 0-1 0 0,0 1 0 0 0,1-1 0 0 0,0 1-1 0 0,0 0 1 0 0,0 0 0 0 0,-1 0-1 0 0,1 0 1 0 0,0 0 0 0 0,0 0 0 0 0,1 1-1 0 0,-1-1 1 0 0,0 1 0 0 0,0-1-1 0 0,-1 3 1 0 0,-6 8-5 0 0,1 0 0 0 0,1 0 1 0 0,0 1-1 0 0,0 0 0 0 0,2 0 0 0 0,0 1 0 0 0,0 0 0 0 0,1 0 1 0 0,-2 16-1 0 0,-2 18-15 0 0,-2 68 0 0 0,9-75 13 0 0,2 0 1 0 0,2 0-1 0 0,2-1 0 0 0,1 1 0 0 0,2-1 0 0 0,2 0 1 0 0,1-1-1 0 0,2 0 0 0 0,2-1 0 0 0,28 50 0 0 0,-26-54 7 0 0,82 142-24 0 0,-84-152 26 0 0,-1-1 1 0 0,0-1 0 0 0,2-1 0 0 0,0 0 0 0 0,28 26-1 0 0,-10-15 2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53:13.8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13768 0 0,'0'0'0'0'0,"34"77"0"0"0,-2-2 272 0 0,-4 0-8 0 0,-1 0 8 0 0,1 0 0 0 0,-1-4-160 0 0,-8 8 8 0 0,-1 7-8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55:32.4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4 308 6824 0 0,'0'0'777'0'0,"-1"-5"-682"0"0,0-6-26 0 0,0 1 140 0 0,1 0 0 0 0,-1 0-1 0 0,3-18 1 0 0,23 20 228 0 0,-17 7-385 0 0,34-8 66 0 0,-28 6-85 0 0,0 0-1 0 0,0-1 0 0 0,0 0 1 0 0,16-7-1 0 0,-22 7-15 0 0,0 1 1 0 0,0 1-1 0 0,0 0 0 0 0,15-3 0 0 0,19-5 48 0 0,28-14 36 0 0,1 3 1 0 0,128-21 0 0 0,-177 38-82 0 0,0 0 0 0 0,0-2 0 0 0,28-11 0 0 0,49-14 94 0 0,-64 22-53 0 0,-29 7-50 0 0,0 0-1 0 0,0 1 1 0 0,0 0 0 0 0,0 1 0 0 0,0-1 0 0 0,1 1 0 0 0,-1 0-1 0 0,0 1 1 0 0,10 1 0 0 0,-13-1-6 0 0,0 0 0 0 0,0 0 0 0 0,0 0-1 0 0,0 0 1 0 0,0 1 0 0 0,0-1 0 0 0,-1 1 0 0 0,1-1 0 0 0,-1 1-1 0 0,1 0 1 0 0,-1 0 0 0 0,0 0 0 0 0,0 1 0 0 0,1-1 0 0 0,-2 0-1 0 0,1 1 1 0 0,0-1 0 0 0,0 1 0 0 0,-1 0 0 0 0,1 0 0 0 0,0 4-1 0 0,4 15 22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5:59.0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48 250 8744 0 0,'0'0'3408'0'0,"-4"-1"-3362"0"0,-22 0 28 0 0,26 1 118 0 0,2 10-156 0 0,38 197 0 0 0,-36-186-34 0 0,0-1 1 0 0,0 29 0 0 0,-4-35-2 0 0,1 0 0 0 0,0 0 0 0 0,1 0 0 0 0,1-1 0 0 0,0 1 1 0 0,10 24-1 0 0,-11-30-1 0 0,1 0 0 0 0,-1 0 0 0 0,0 0 0 0 0,-1 0 0 0 0,0 0 0 0 0,0 1 0 0 0,-1-1 0 0 0,-1 13 0 0 0,0-13 0 0 0,-1-1 0 0 0,0 1 0 0 0,-1-1 0 0 0,1 0 0 0 0,-8 13 0 0 0,5-10 0 0 0,5-10 0 0 0,-3 5 12 0 0,2-6 14 0 0,-4-6-2 0 0,0 0-19 0 0,0 1 0 0 0,1-1 0 0 0,0 1 0 0 0,0-1 0 0 0,1 0 1 0 0,0-1-1 0 0,0 1 0 0 0,0-1 0 0 0,1 1 0 0 0,1-1 0 0 0,-1 0 0 0 0,0-10 0 0 0,1 8 6 0 0,-1 0 0 0 0,0 1 0 0 0,0-1 1 0 0,-1 1-1 0 0,-1-1 0 0 0,-7-15 0 0 0,10 23-5 0 0,0 0 0 0 0,0-1 0 0 0,0 0 0 0 0,1 1 0 0 0,-1-1 0 0 0,1 1 0 0 0,0-1 0 0 0,-1 0 0 0 0,1 1 0 0 0,1-1-1 0 0,-1 0 1 0 0,0 1 0 0 0,0-1 0 0 0,1 1 0 0 0,0-1 0 0 0,1-3 0 0 0,3-22 49 0 0,-5-41-28 0 0,6-63 234 0 0,-5 119-210 0 0,1 0-1 0 0,1 0 1 0 0,0 1 0 0 0,1 0 0 0 0,0-1-1 0 0,1 1 1 0 0,12-22 0 0 0,1-2 244 0 0,-15 30-226 0 0,0-1 0 0 0,0 1-1 0 0,0 0 1 0 0,0 1-1 0 0,1-1 1 0 0,0 1 0 0 0,0-1-1 0 0,8-6 1 0 0,122-109 891 0 0,-131 119-936 0 0,0 0-1 0 0,0 0 1 0 0,0 1 0 0 0,0-1 0 0 0,1 0-1 0 0,-1 1 1 0 0,0 0 0 0 0,8-2-1 0 0,13-6 116 0 0,13 12-4 0 0,-19-1-93 0 0,-16-2-37 0 0,0 1 0 0 0,1-1 1 0 0,-1 1-1 0 0,0 0 0 0 0,1-1 0 0 0,-1 1 0 0 0,0 0 0 0 0,0 1 1 0 0,0-1-1 0 0,0 0 0 0 0,0 0 0 0 0,0 1 0 0 0,0 0 0 0 0,0-1 0 0 0,0 1 1 0 0,-1 0-1 0 0,1 0 0 0 0,-1 0 0 0 0,1 0 0 0 0,-1 0 0 0 0,1 2 0 0 0,1 1 0 0 0,0 0 0 0 0,-1 0 0 0 0,0 0-1 0 0,0 0 1 0 0,0 1 0 0 0,0-1 0 0 0,-1 0-1 0 0,1 10 1 0 0,-1-3-2 0 0,-1 37 12 0 0,0-47-15 0 0,0 1 1 0 0,-1-1-1 0 0,1 0 0 0 0,-1 1 1 0 0,0-1-1 0 0,1 1 1 0 0,-1-1-1 0 0,0 0 1 0 0,-1 0-1 0 0,1 1 1 0 0,0-1-1 0 0,-1 0 1 0 0,1 0-1 0 0,-1 0 1 0 0,0 0-1 0 0,-2 2 1 0 0,-49 46-7 0 0,42-38 4 0 0,-1 0-1 0 0,0-1 0 0 0,-17 13 1 0 0,-38 16-46 0 0,66-40 44 0 0,1 1 1 0 0,0-1 0 0 0,-1 0 0 0 0,1 1 0 0 0,0-1 0 0 0,0 0 0 0 0,-1 0 0 0 0,1 1 0 0 0,0-1 0 0 0,-1 0 0 0 0,1 0 0 0 0,-1 0 0 0 0,1 1 0 0 0,0-1 0 0 0,-1 0 0 0 0,1 0 0 0 0,-1 0 0 0 0,1 0 0 0 0,0 0 0 0 0,-1 0 0 0 0,1 0 0 0 0,-1 0 0 0 0,1 0 0 0 0,0 0 0 0 0,-1 0 0 0 0,1 0 0 0 0,-1 0 0 0 0,1 0 0 0 0,0 0 0 0 0,-1-1 0 0 0,1 1 0 0 0,0 0 0 0 0,-1 0 0 0 0,1 0 0 0 0,-1-1 0 0 0,1 1 0 0 0,0 0 0 0 0,-1 0 0 0 0,1-1 0 0 0,0 1 0 0 0,0 0 0 0 0,-1-1 0 0 0,1 1 0 0 0,0 0 0 0 0,0-1 0 0 0,0 1 0 0 0,-1 0 0 0 0,1-1 0 0 0,0 1 0 0 0,0 0 0 0 0,0-1 0 0 0,0 0 0 0 0,0 0-3 0 0,0 1 0 0 0,0-1 1 0 0,1 0-1 0 0,-1 0 0 0 0,0 0 1 0 0,1 0-1 0 0,-1 1 0 0 0,0-1 1 0 0,1 0-1 0 0,-1 0 1 0 0,1 1-1 0 0,0-1 0 0 0,-1 0 1 0 0,1 1-1 0 0,0-1 0 0 0,-1 1 1 0 0,1-1-1 0 0,0 1 1 0 0,-1-1-1 0 0,1 1 0 0 0,0-1 1 0 0,0 1-1 0 0,0 0 0 0 0,-1-1 1 0 0,1 1-1 0 0,2 0 1 0 0,26-8 7 0 0,-14 3 2 0 0,1 1 0 0 0,-1 1 0 0 0,1 1 0 0 0,25-2 0 0 0,-34 4 0 0 0,0-1 0 0 0,0 2 0 0 0,-1-1 0 0 0,1 0-1 0 0,0 1 1 0 0,0 1 0 0 0,-1-1 0 0 0,1 1 0 0 0,-1 0 0 0 0,1 0-1 0 0,-1 1 1 0 0,0 0 0 0 0,0 0 0 0 0,0 1 0 0 0,0-1 0 0 0,8 8 0 0 0,32 21 30 0 0,-39-29-27 0 0,0 2-1 0 0,-1-1 1 0 0,1 1 0 0 0,-1 0-1 0 0,0 0 1 0 0,0 0 0 0 0,10 12 0 0 0,-14-13-7 0 0,0-1 0 0 0,0 1 1 0 0,-1 0-1 0 0,1 0 1 0 0,-1 0-1 0 0,0 0 0 0 0,0 0 1 0 0,0 0-1 0 0,0 0 1 0 0,-1 0-1 0 0,1 0 0 0 0,-1 0 1 0 0,0 0-1 0 0,-1 0 1 0 0,1 1-1 0 0,-1-1 0 0 0,1 0 1 0 0,-1 0-1 0 0,-2 5 1 0 0,-1 1 0 0 0,1 0 0 0 0,-1-1 0 0 0,-1 0 0 0 0,0 0 0 0 0,0 0 0 0 0,-13 15 1 0 0,4-6-2 0 0,3-4-1 0 0,-1 0 1 0 0,-1 0 0 0 0,-20 17-1 0 0,-2-6-25 0 0,-2-2 0 0 0,-53 27 0 0 0,84-46 20 0 0,0 0 1 0 0,1 0-1 0 0,-1 0 1 0 0,1 1-1 0 0,-7 8 1 0 0,-18 14-10 0 0,4-9 7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55:32.8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1 345 7632 0 0,'0'0'912'0'0,"6"2"-783"0"0,2-1-10 0 0,0 0-1 0 0,0 0 1 0 0,1-1-1 0 0,-1 0 1 0 0,0-1-1 0 0,0 0 1 0 0,1 0-1 0 0,-1-1 1 0 0,0 0 0 0 0,0 0-1 0 0,11-5 1 0 0,82-42 275 0 0,-74 34-238 0 0,0 2 0 0 0,1 1 0 0 0,0 0 0 0 0,1 2 0 0 0,43-8 0 0 0,308-75 212 0 0,-266 61-333 0 0,-24 3-16 0 0,-55 16-11 0 0,0 2 0 0 0,46-8 0 0 0,-17 11 0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55:45.4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505 10 4616 0 0,'0'0'55'0'0,"-5"1"-46"0"0,2 0 15 0 0,-1 0 1 0 0,1-1-1 0 0,-1 1 1 0 0,1-1-1 0 0,-1 0 1 0 0,1 0-1 0 0,-1 0 1 0 0,0-1-1 0 0,1 1 1 0 0,-1-1-1 0 0,1 0 1 0 0,-1 0-1 0 0,1 0 1 0 0,0 0-1 0 0,-7-3 1 0 0,7 3 212 0 0,0 0 1 0 0,-1 0-1 0 0,1 1 1 0 0,-1 0-1 0 0,1 0 0 0 0,0 0 1 0 0,-1 0-1 0 0,-5 1 1 0 0,-3 0-129 0 0,8-1-81 0 0,0 1 0 0 0,0 0-1 0 0,0 0 1 0 0,0 0-1 0 0,0 1 1 0 0,1-1 0 0 0,-1 1-1 0 0,0-1 1 0 0,-6 6-1 0 0,-31 23-35 0 0,37-26 14 0 0,-8 6-7 0 0,1 0 1 0 0,1 1 0 0 0,0 1-1 0 0,-11 15 1 0 0,-4 6-5 0 0,11-14 19 0 0,1 0 0 0 0,1 0 0 0 0,1 2 0 0 0,0-1 0 0 0,2 1 0 0 0,-14 43 0 0 0,-23 141 318 0 0,35-147-262 0 0,-7 29 8 0 0,2-11 71 0 0,-8 90 1 0 0,22-141 42 0 0,1 1 1 0 0,2-1-1 0 0,0 1 0 0 0,2-1 0 0 0,1 0 0 0 0,0 0 1 0 0,14 40-1 0 0,-10-42-115 0 0,1-1 1 0 0,1 0-1 0 0,1-1 0 0 0,1 0 1 0 0,0-1-1 0 0,2 0 1 0 0,0-1-1 0 0,1 0 0 0 0,1-1 1 0 0,1-1-1 0 0,0-1 1 0 0,1 0-1 0 0,1-2 0 0 0,1 0 1 0 0,0-1-1 0 0,0 0 1 0 0,1-2-1 0 0,31 12 0 0 0,239 70 475 0 0,-217-74-462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55:46.7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0 150 5520 0 0,'0'0'4226'0'0,"1"-5"-3032"0"0,0-2-1134 0 0,1 1 0 0 0,0-1 1 0 0,0 1-1 0 0,1 0 0 0 0,-1 0 1 0 0,1 0-1 0 0,1 0 0 0 0,-1 0 1 0 0,1 1-1 0 0,0-1 0 0 0,0 1 0 0 0,0 0 1 0 0,1 0-1 0 0,0 1 0 0 0,0-1 1 0 0,0 1-1 0 0,1 0 0 0 0,-1 1 1 0 0,1-1-1 0 0,8-3 0 0 0,-1 1-3 0 0,0 1 1 0 0,0 1-1 0 0,1-1 0 0 0,0 2 0 0 0,0 0 0 0 0,-1 1 0 0 0,1 0 0 0 0,1 1 1 0 0,-1 1-1 0 0,0 0 0 0 0,0 0 0 0 0,0 2 0 0 0,0 0 0 0 0,0 0 1 0 0,0 2-1 0 0,-1-1 0 0 0,1 2 0 0 0,-1 0 0 0 0,0 0 0 0 0,0 2 0 0 0,15 9 1 0 0,-11-4 12 0 0,-1 1 0 0 0,0 1 1 0 0,0 1-1 0 0,19 24 1 0 0,47 73 160 0 0,-60-80-160 0 0,-8-10-21 0 0,-1 1-1 0 0,-1 0 1 0 0,-1 0-1 0 0,-1 1 1 0 0,7 27-1 0 0,-4-2 53 0 0,12 79 1 0 0,-23-101-83 0 0,0-1 1 0 0,-2 1 0 0 0,0 0 0 0 0,-2-1 0 0 0,-1 1-1 0 0,-2-1 1 0 0,0 0 0 0 0,-2 0 0 0 0,0-1 0 0 0,-2 1 0 0 0,-1-2-1 0 0,-1 1 1 0 0,0-1 0 0 0,-17 22 0 0 0,-23 30 31 0 0,-4-4 0 0 0,-112 118 0 0 0,29-36 2 0 0,101-110-36 0 0,3-6-2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55:47.3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587 70 9744 0 0,'-59'-37'353'0'0,"41"22"-160"0"0,17 14-175 0 0,0-1 1 0 0,0 1-1 0 0,0 0 1 0 0,0 0 0 0 0,0 0-1 0 0,-1 0 1 0 0,1 0-1 0 0,0 0 1 0 0,-1 0-1 0 0,1 0 1 0 0,-1 0 0 0 0,1 1-1 0 0,-1-1 1 0 0,0 0-1 0 0,1 1 1 0 0,-1 0-1 0 0,0-1 1 0 0,1 1 0 0 0,-1 0-1 0 0,-2 0 1 0 0,-14-1 255 0 0,12 1-242 0 0,1-1 0 0 0,-1 1-1 0 0,1 0 1 0 0,-1 0 0 0 0,0 1 0 0 0,1 0-1 0 0,0 0 1 0 0,-1 0 0 0 0,1 1 0 0 0,-1-1 0 0 0,1 1-1 0 0,0 1 1 0 0,0-1 0 0 0,0 1 0 0 0,-7 5-1 0 0,-5 6 7 0 0,1 0 0 0 0,1 1 0 0 0,0 1 0 0 0,1 0-1 0 0,1 1 1 0 0,-13 21 0 0 0,-59 119 137 0 0,33-57-95 0 0,35-70-52 0 0,1 0 1 0 0,1 2-1 0 0,2 0 0 0 0,2 0 0 0 0,0 1 0 0 0,3 0 0 0 0,-9 56 1 0 0,14-47 3 0 0,1 1 1 0 0,2 0 0 0 0,1 0 0 0 0,3 0 0 0 0,1 0 0 0 0,23 82 0 0 0,-19-95-19 0 0,2 0 0 0 0,1-1 0 0 0,1 0 0 0 0,1-1 0 0 0,2 0 0 0 0,1-2 0 0 0,1 0 1 0 0,1 0-1 0 0,1-2 0 0 0,30 28 0 0 0,24 15 33 0 0,122 85 0 0 0,-148-120-32 0 0,2-3 0 0 0,0-1 0 0 0,2-3-1 0 0,60 21 1 0 0,-16-17 8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55:47.9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473 1 11552 0 0,'0'0'1048'0'0,"2"6"-734"0"0,0 6-426 0 0,0-2 358 0 0,0 0 1 0 0,0 0-1 0 0,1 0 0 0 0,1 0 0 0 0,-1 0 1 0 0,2-1-1 0 0,-1 0 0 0 0,1 0 1 0 0,8 10-1 0 0,7 4-97 0 0,0 1 0 0 0,-1 0 0 0 0,-2 1 1 0 0,0 1-1 0 0,-2 1 0 0 0,-1 0 0 0 0,-1 1 0 0 0,-1 0 1 0 0,15 55-1 0 0,-10-8-39 0 0,-3 1-1 0 0,7 134 1 0 0,-18-156-82 0 0,-3 0 0 0 0,-1 0 1 0 0,-4 0-1 0 0,-1 0 0 0 0,-3-1 0 0 0,-3 0 0 0 0,-1-1 0 0 0,-3 0 0 0 0,-24 52 0 0 0,13-49 7 0 0,-2-2 0 0 0,-51 72-1 0 0,-85 87 58 0 0,96-131-54 0 0,-81 72-1 0 0,23-37-4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56:31.6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342 322 792 0 0,'-9'-5'1'0'0,"7"4"-1"0"0,-1 0 1 0 0,1 0-1 0 0,-1 0 0 0 0,1-1 1 0 0,0 1-1 0 0,0-1 1 0 0,0 1-1 0 0,0-1 1 0 0,0 0-1 0 0,0 0 0 0 0,0 0 1 0 0,0 0-1 0 0,1 0 1 0 0,-1 0-1 0 0,1 0 1 0 0,-2-3-1 0 0,-27-21 353 0 0,27 22-285 0 0,0 0-1 0 0,0 1 1 0 0,0 0-1 0 0,-1-1 1 0 0,1 1-1 0 0,-1 1 1 0 0,-4-4-1 0 0,-17-14 592 0 0,22 17-445 0 0,0 0 0 0 0,0 1 0 0 0,-1-1 0 0 0,1 1 0 0 0,-1-1 0 0 0,0 1 0 0 0,-6-2 0 0 0,-9-6 130 0 0,15 9-340 0 0,0 1 0 0 0,-1-1-1 0 0,1 1 1 0 0,0-1 0 0 0,0 1 0 0 0,-1 0 0 0 0,1 1 0 0 0,0-1-1 0 0,0 1 1 0 0,-1 0 0 0 0,1 0 0 0 0,0 0 0 0 0,0 1 0 0 0,0-1 0 0 0,0 1-1 0 0,-3 2 1 0 0,-4 3 156 0 0,0 1 1 0 0,1 0-1 0 0,-10 12 0 0 0,17-17-133 0 0,0 0 1 0 0,1 0-1 0 0,-1 0 0 0 0,1 1 0 0 0,0-1 0 0 0,0 1 0 0 0,0-1 0 0 0,1 1 0 0 0,-1 0 1 0 0,1-1-1 0 0,0 1 0 0 0,0 0 0 0 0,0 0 0 0 0,0 5 0 0 0,-2 35 496 0 0,1-26-279 0 0,1 1-1 0 0,2 23 0 0 0,2-13-100 0 0,2 0 0 0 0,1 0-1 0 0,1 0 1 0 0,19 47 0 0 0,-18-58-67 0 0,0-1 0 0 0,1 0 1 0 0,1 0-1 0 0,0-1 1 0 0,2 0-1 0 0,0-1 1 0 0,0 0-1 0 0,18 16 1 0 0,-11-16 68 0 0,-1 0 0 0 0,2-2 1 0 0,0 0-1 0 0,1 0 0 0 0,0-2 1 0 0,1-1-1 0 0,0-1 0 0 0,1-1 1 0 0,0 0-1 0 0,40 6 0 0 0,-54-12-79 0 0,1-2-1 0 0,-1 1 0 0 0,0-1 0 0 0,1-1 0 0 0,-1 1 0 0 0,0-2 1 0 0,1 1-1 0 0,-1-1 0 0 0,0-1 0 0 0,0 0 0 0 0,0 0 0 0 0,-1-1 1 0 0,1 1-1 0 0,-1-2 0 0 0,0 0 0 0 0,0 0 0 0 0,14-12 0 0 0,-8 5 23 0 0,-1-1 0 0 0,-1 0 0 0 0,0-1 0 0 0,-1-1 0 0 0,0 0 0 0 0,-1 0 0 0 0,-1-1-1 0 0,8-19 1 0 0,-8 16-25 0 0,-1 0 0 0 0,-1 0 0 0 0,-1 0 0 0 0,-1-1 0 0 0,0 0 0 0 0,-1 0 0 0 0,-2-1 0 0 0,0 1 0 0 0,-1-1 0 0 0,-1 1 0 0 0,-4-32 0 0 0,-3 18 25 0 0,-2-1 1 0 0,-1 1-1 0 0,-2 1 0 0 0,-1 0 0 0 0,-2 0 0 0 0,-25-40 1 0 0,33 61-50 0 0,-1 1 1 0 0,0 0 0 0 0,-1 0 0 0 0,-1 1-1 0 0,1 0 1 0 0,-2 1 0 0 0,1 0 0 0 0,-1 0-1 0 0,-1 1 1 0 0,1 1 0 0 0,-1 0 0 0 0,-1 0-1 0 0,1 2 1 0 0,-1-1 0 0 0,-25-6 0 0 0,30 10-20 0 0,-1 0 1 0 0,1 0 0 0 0,-1 1 0 0 0,0 0 0 0 0,1 1 0 0 0,-1 0 0 0 0,0 0 0 0 0,1 1 0 0 0,-1 0-1 0 0,0 0 1 0 0,1 1 0 0 0,0 0 0 0 0,-1 1 0 0 0,1 0 0 0 0,0 0 0 0 0,0 1 0 0 0,0 0 0 0 0,1 0-1 0 0,-1 1 1 0 0,1 0 0 0 0,0 0 0 0 0,1 0 0 0 0,-1 1 0 0 0,1 0 0 0 0,0 1 0 0 0,-6 8 0 0 0,-8 16 47 0 0,2 2 0 0 0,1 0 0 0 0,1 1 0 0 0,2 1 0 0 0,-19 70 0 0 0,12-21 60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56:32.7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222 5 9240 0 0,'0'0'3752'0'0,"-3"5"-3606"0"0,-3 4-72 0 0,-1 0-1 0 0,1 0 1 0 0,-1-1-1 0 0,-15 13 1 0 0,19-18-65 0 0,0 0 0 0 0,0-1 0 0 0,-1 1 0 0 0,1-1 0 0 0,-1 0 0 0 0,1 0 0 0 0,-1 0 0 0 0,0 0 0 0 0,0-1 0 0 0,0 1 0 0 0,0-1 0 0 0,0 0 0 0 0,0 0 0 0 0,0 0 0 0 0,0-1 0 0 0,0 0 0 0 0,-6 0 0 0 0,4 0-6 0 0,0-1 0 0 0,0 0 0 0 0,0-1 0 0 0,0 0 0 0 0,0 0 0 0 0,0 0 0 0 0,0 0 0 0 0,1-1 0 0 0,-1 0 0 0 0,1 0 0 0 0,-8-6 0 0 0,6 2 5 0 0,-7-7 0 0 0,14 14-8 0 0,0-1 0 0 0,0 0 0 0 0,1 0-1 0 0,-1 0 1 0 0,0 1 0 0 0,0-1 0 0 0,0 0 0 0 0,0 0 0 0 0,1 1-1 0 0,-1-1 1 0 0,0 0 0 0 0,1 0 0 0 0,-1 1 0 0 0,1-1 0 0 0,-1 0-1 0 0,1 1 1 0 0,-1-1 0 0 0,1 1 0 0 0,-1-1 0 0 0,1 0 0 0 0,-1 1-1 0 0,1-1 1 0 0,0 1 0 0 0,-1 0 0 0 0,1-1 0 0 0,1 0 0 0 0,1-2-9 0 0,1 1 1 0 0,-1-1 0 0 0,1 1 0 0 0,0 0-1 0 0,0 0 1 0 0,0 0 0 0 0,0 0 0 0 0,0 1 0 0 0,0-1-1 0 0,0 1 1 0 0,0 0 0 0 0,0 1 0 0 0,1-1-1 0 0,-1 1 1 0 0,0 0 0 0 0,1 0 0 0 0,-1 0 0 0 0,0 0-1 0 0,1 1 1 0 0,-1-1 0 0 0,0 1 0 0 0,0 0-1 0 0,6 3 1 0 0,28 19-136 0 0,-38-23 143 0 0,1 0 0 0 0,-1 0 0 0 0,0 0 0 0 0,0 0 0 0 0,1 0 0 0 0,-1 0 0 0 0,0 1 0 0 0,0-1 0 0 0,1 0 0 0 0,-1 0 0 0 0,0 0 0 0 0,0 0 0 0 0,0 1 0 0 0,1-1 1 0 0,-1 0-1 0 0,0 0 0 0 0,0 0 0 0 0,0 1 0 0 0,0-1 0 0 0,1 0 0 0 0,-1 0 0 0 0,0 1 0 0 0,0-1 0 0 0,0 0 0 0 0,0 0 0 0 0,0 1 0 0 0,0-1 0 0 0,0 0 0 0 0,0 0 0 0 0,0 1 0 0 0,0-1 0 0 0,0 0 0 0 0,0 1 0 0 0,0-1 0 0 0,0 0 0 0 0,-10 4-64 0 0,8-4 56 0 0,-1 0 0 0 0,1 0 0 0 0,0 0 0 0 0,-1-1 0 0 0,1 1 0 0 0,-1 0 0 0 0,1-1 0 0 0,0 0 0 0 0,-4-1 0 0 0,-6 1 38 0 0,12 1-28 0 0,0 0 0 0 0,-1 1 1 0 0,1-1-1 0 0,0 0 0 0 0,-1 0 1 0 0,1 0-1 0 0,0 0 0 0 0,-1 0 1 0 0,1 0-1 0 0,0 0 0 0 0,-1 0 1 0 0,1 0-1 0 0,0 0 0 0 0,-1 0 1 0 0,1 0-1 0 0,0 0 0 0 0,-1 0 1 0 0,1 0-1 0 0,0 0 0 0 0,-1 0 1 0 0,1-1-1 0 0,0 1 0 0 0,-1 0 1 0 0,1 0-1 0 0,0 0 0 0 0,0 0 1 0 0,-1-1-1 0 0,1 1 0 0 0,0 0 1 0 0,0 0-1 0 0,-1 0 0 0 0,1-1 1 0 0,0 1-1 0 0,0 0 1 0 0,0-1-1 0 0,0 1 0 0 0,-1 0 1 0 0,1 0-1 0 0,0-1 0 0 0,0 1 1 0 0,0 0-1 0 0,0-1 0 0 0,0 1 1 0 0,0 0-1 0 0,0-1 0 0 0,0 1 1 0 0,0 0-1 0 0,0-1 0 0 0,0 1 1 0 0,0-1-1 0 0,0 1 3 0 0,1-1-1 0 0,-1 1 1 0 0,1-1-1 0 0,-1 1 1 0 0,1 0 0 0 0,-1-1-1 0 0,1 1 1 0 0,0 0-1 0 0,-1-1 1 0 0,1 1 0 0 0,-1 0-1 0 0,1 0 1 0 0,0 0-1 0 0,-1-1 1 0 0,1 1 0 0 0,0 0-1 0 0,-1 0 1 0 0,1 0 0 0 0,0 0-1 0 0,-1 0 1 0 0,1 0-1 0 0,0 0 1 0 0,-1 1 0 0 0,1-1-1 0 0,1 0 1 0 0,19 4 45 0 0,-6 0 5 0 0,-13-4-46 0 0,0 1 0 0 0,0-1 0 0 0,0 0 0 0 0,0 1 0 0 0,0 0 1 0 0,0-1-1 0 0,0 1 0 0 0,0 0 0 0 0,0 0 0 0 0,0 0 0 0 0,0 0 1 0 0,-1 0-1 0 0,1 0 0 0 0,0 1 0 0 0,-1-1 0 0 0,1 0 0 0 0,-1 1 1 0 0,0 0-1 0 0,1-1 0 0 0,-1 1 0 0 0,0 0 0 0 0,0-1 0 0 0,0 1 0 0 0,0 0 1 0 0,0 0-1 0 0,0 0 0 0 0,-1 0 0 0 0,2 4 0 0 0,0 14 19 0 0,1 0 0 0 0,-2 0 0 0 0,-1 0 0 0 0,-3 33 0 0 0,-18 82 57 0 0,20-129-80 0 0,-43 194 173 0 0,35-165-146 0 0,-23 95 80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56:57.2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522 187 5920 0 0,'0'0'1000'0'0,"1"9"-855"0"0,16 411 1654 0 0,-31 50-590 0 0,13-454-1179 0 0,-17 167 307 0 0,13-154-280 0 0,-1 0 1 0 0,-1 0-1 0 0,-2-1 0 0 0,-15 34 0 0 0,18-53-39 0 0,1-1 1 0 0,-1 1-1 0 0,-1-1 0 0 0,0-1 0 0 0,0 0 0 0 0,0 0 0 0 0,-1 0 1 0 0,0-1-1 0 0,0 0 0 0 0,0 0 0 0 0,-1-1 0 0 0,-18 8 0 0 0,22-11-3 0 0,-1 0-1 0 0,1 0 1 0 0,-1-1-1 0 0,1 0 1 0 0,-1 0-1 0 0,0 0 1 0 0,1 0-1 0 0,-1-1 1 0 0,0 0-1 0 0,0-1 1 0 0,1 1-1 0 0,-1-1 1 0 0,0 0-1 0 0,-8-3 1 0 0,4 1 9 0 0,0 0 1 0 0,0-1-1 0 0,0 0 1 0 0,1 0 0 0 0,-1-1-1 0 0,-16-13 1 0 0,18 12-5 0 0,1-1 1 0 0,-1-1 0 0 0,2 0 0 0 0,-1 0 0 0 0,1 0 0 0 0,1-1-1 0 0,-1 1 1 0 0,-3-12 0 0 0,-30-78 99 0 0,31 74-105 0 0,-7-25 34 0 0,3-1 0 0 0,2 0 0 0 0,2-1 0 0 0,-2-72-1 0 0,9 76-17 0 0,3 0 0 0 0,10-60 0 0 0,-3 34-9 0 0,-1 1 25 0 0,4 0 1 0 0,3 0-1 0 0,3 2 1 0 0,47-121-1 0 0,-54 168-12 0 0,1 0 0 0 0,1 0-1 0 0,1 1 1 0 0,1 1 0 0 0,19-22-1 0 0,-26 34-8 0 0,1 0-1 0 0,0 1 0 0 0,0 1 1 0 0,0-1-1 0 0,1 1 0 0 0,0 1 0 0 0,1 0 1 0 0,-1 0-1 0 0,1 1 0 0 0,17-5 1 0 0,-22 8-14 0 0,0 0 1 0 0,0 1-1 0 0,0-1 1 0 0,0 1 0 0 0,0 1-1 0 0,0-1 1 0 0,0 1-1 0 0,0 0 1 0 0,1 1-1 0 0,-1 0 1 0 0,0-1-1 0 0,0 2 1 0 0,0-1-1 0 0,0 1 1 0 0,0 0 0 0 0,-1 0-1 0 0,1 1 1 0 0,0-1-1 0 0,-1 1 1 0 0,0 1-1 0 0,9 6 1 0 0,8 8 61 0 0,22 27 1 0 0,-38-38-63 0 0,0 0 0 0 0,-1 1 1 0 0,1 0-1 0 0,-1 0 1 0 0,-1 0-1 0 0,0 0 1 0 0,5 15-1 0 0,-2 1 18 0 0,0 0 0 0 0,-2 1 0 0 0,-1 0 0 0 0,-1 0 0 0 0,-1 1 0 0 0,-1-1 0 0 0,-1 0 1 0 0,-4 27-1 0 0,2-40-21 0 0,-1 18 26 0 0,-1 0 1 0 0,-2-1-1 0 0,-15 49 0 0 0,6-34 4 0 0,12-31-25 0 0,-1 0-1 0 0,-1 0 0 0 0,-1 0 0 0 0,1 0 0 0 0,-2-1 0 0 0,0 0 0 0 0,-16 22 0 0 0,6-14 48 0 0,0 0 0 0 0,-1-1 0 0 0,-1-2 0 0 0,-1 1 0 0 0,-1-2 0 0 0,-24 15 0 0 0,40-29-12 0 0,-1 0 0 0 0,1 0 1 0 0,0-1-1 0 0,0 1 0 0 0,-1-1 1 0 0,1-1-1 0 0,0 1 0 0 0,-1-1 0 0 0,-9 0 1 0 0,9 0 137 0 0,5 0 234 0 0,26 4 54 0 0,71 17-185 0 0,-69-16-227 0 0,-1 1 0 0 0,1 1 0 0 0,45 18 1 0 0,-37-8 22 0 0,-1 2 0 0 0,-1 1 0 0 0,31 25 1 0 0,-61-43-82 0 0,20 15 54 0 0,-1 0-1 0 0,37 40 1 0 0,-36-33-18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56:57.8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63 357 11256 0 0,'4'96'244'0'0,"-3"-86"-210"0"0,0 0 1 0 0,1 0-1 0 0,0 0 1 0 0,1 0-1 0 0,0-1 1 0 0,0 1-1 0 0,8 14 1 0 0,-8-20 23 0 0,0 0 1 0 0,0-1-1 0 0,0 1 1 0 0,1-1-1 0 0,-1 0 1 0 0,1 0-1 0 0,0 0 1 0 0,0 0 0 0 0,0 0-1 0 0,1-1 1 0 0,5 3-1 0 0,-9-5-56 0 0,0 0 14 0 0,1 1 1 0 0,-1-1-1 0 0,1 0 1 0 0,-1 0-1 0 0,0 0 1 0 0,1 0-1 0 0,-1 0 1 0 0,0 0-1 0 0,1-1 1 0 0,-1 1-1 0 0,0 0 1 0 0,1-1-1 0 0,-1 1 1 0 0,0-1-1 0 0,1 1 1 0 0,-1-1-1 0 0,0 1 1 0 0,0-1-1 0 0,0 0 1 0 0,0 0-1 0 0,1 0 1 0 0,-1 0-1 0 0,1-1 1 0 0,22-26 141 0 0,-10 1-106 0 0,0 0 1 0 0,-2-1-1 0 0,-2 0 0 0 0,0-1 0 0 0,8-42 0 0 0,-14 50-26 0 0,-1-1 0 0 0,0 1-1 0 0,-2-1 1 0 0,0 0 0 0 0,-2 1-1 0 0,0-1 1 0 0,-2 0 0 0 0,-6-28-1 0 0,5 37-5 0 0,-1 0 0 0 0,-1 1 0 0 0,0-1 0 0 0,-1 1 0 0 0,0 0 0 0 0,-15-17 0 0 0,21 28-17 0 0,0 0 1 0 0,0 0-1 0 0,0 0 0 0 0,0 0 0 0 0,0 0 0 0 0,-1 0 0 0 0,1 1 0 0 0,0-1 0 0 0,-1 0 1 0 0,1 1-1 0 0,0-1 0 0 0,-1 1 0 0 0,1 0 0 0 0,-1 0 0 0 0,1-1 0 0 0,-1 1 0 0 0,1 0 1 0 0,-1 0-1 0 0,1 0 0 0 0,0 0 0 0 0,-1 0 0 0 0,1 1 0 0 0,-1-1 0 0 0,-1 1 1 0 0,1-1-1 0 0,0 1 0 0 0,0-1 1 0 0,0 1-1 0 0,1 0 1 0 0,-1 0-1 0 0,0-1 1 0 0,0 1-1 0 0,0 0 0 0 0,1 1 1 0 0,-1-1-1 0 0,1 0 1 0 0,-1 0-1 0 0,1 1 1 0 0,-1-1-1 0 0,1 1 0 0 0,0-1 1 0 0,-2 3-1 0 0,-13 28 24 0 0,1 2 0 0 0,2-1-1 0 0,2 2 1 0 0,0 0 0 0 0,-10 68-1 0 0,14 10 71 0 0,5 1 0 0 0,5 0 0 0 0,21 144 0 0 0,-12-81-9 0 0,-1-8 16 0 0,2 48 288 0 0,-6-94-230 0 0,-5-73-33 0 0,-2 1 1 0 0,-2-1 0 0 0,-2 0 0 0 0,-19 87 0 0 0,22-134-119 0 0,-6 32 130 0 0,-14 37-1 0 0,16-60-71 0 0,0 0 0 0 0,0-1-1 0 0,-1 1 1 0 0,-1-1 0 0 0,0-1-1 0 0,-14 18 1 0 0,7-13 76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56:58.1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0 203 13360 0 0,'0'0'576'0'0,"32"23"-288"0"0,-14-21 8 0 0,5-2-176 0 0,2-2 8 0 0,7-2-16 0 0,18-1 16 0 0,1-9 304 0 0,1-10 8 0 0,3-2 0 0 0,0-3-1 0 0,0-5-311 0 0,0-7 16 0 0,-1-7-8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6:00.5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6824 0 0,'0'0'0'0'0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59:35.8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343 177 8840 0 0,'0'0'4496'0'0,"0"7"-4412"0"0,1 34 1 0 0,-1 25 60 0 0,0-61-133 0 0,-1 0 1 0 0,0 0-1 0 0,0 0 1 0 0,-1 0 0 0 0,1 0-1 0 0,-1-1 1 0 0,0 1 0 0 0,0-1-1 0 0,-1 1 1 0 0,0-1-1 0 0,-4 6 1 0 0,1-3 7 0 0,-1-1 0 0 0,0 0 1 0 0,0 0-1 0 0,-1-1 0 0 0,0 0 0 0 0,0 0 0 0 0,0-1 1 0 0,-1 0-1 0 0,1 0 0 0 0,-1-1 0 0 0,0 0 0 0 0,-13 2 1 0 0,-6 7 24 0 0,25-10-39 0 0,0 0 0 0 0,0-1-1 0 0,0 1 1 0 0,0-1 0 0 0,0 0-1 0 0,0 0 1 0 0,-1 0 0 0 0,1 0-1 0 0,0-1 1 0 0,0 1 0 0 0,-1-1 0 0 0,1 0-1 0 0,-4 0 1 0 0,-3-1 0 0 0,2 1 9 0 0,-1-1-1 0 0,1 0 1 0 0,-1-1 0 0 0,1 0 0 0 0,-13-4-1 0 0,18 4-9 0 0,0 1-1 0 0,0-1 1 0 0,1 0-1 0 0,-1 0 1 0 0,0 0-1 0 0,1 0 1 0 0,-1 0-1 0 0,1-1 1 0 0,0 1-1 0 0,0-1 1 0 0,0 1-1 0 0,0-1 1 0 0,0 0-1 0 0,1 0 1 0 0,-1 0-1 0 0,1 0 1 0 0,0 0-1 0 0,-2-5 1 0 0,-1-9 13 0 0,1 0-1 0 0,1-1 1 0 0,0 0 0 0 0,1 1 0 0 0,1-1 0 0 0,1 0-1 0 0,0 1 1 0 0,6-25 0 0 0,-6 37-7 0 0,0 0-1 0 0,1 0 1 0 0,-1 0 0 0 0,1 0-1 0 0,5-8 1 0 0,5-16 68 0 0,-11 25-65 0 0,1 0 1 0 0,-1 0 0 0 0,1 0-1 0 0,0 0 1 0 0,0 1 0 0 0,1-1 0 0 0,-1 1-1 0 0,1-1 1 0 0,-1 1 0 0 0,1 0-1 0 0,0 0 1 0 0,1 0 0 0 0,5-4-1 0 0,-1 2 31 0 0,0 0 0 0 0,0 0-1 0 0,0 0 1 0 0,1 1-1 0 0,10-3 1 0 0,-1-3 38 0 0,-15 8-67 0 0,0 1 0 0 0,0-1 1 0 0,0 1-1 0 0,0-1 1 0 0,0 1-1 0 0,0 0 1 0 0,0 0-1 0 0,5-1 1 0 0,24-2 136 0 0,1 1 1 0 0,-1 1-1 0 0,1 2 1 0 0,46 6 0 0 0,-1 1 29 0 0,-53-6 38 0 0,49 8 0 0 0,-44-4-66 0 0,0-1 1 0 0,45-1-1 0 0,5 0 145 0 0,-69-2-232 0 0,1-1 0 0 0,-1-1 0 0 0,20-3 0 0 0,20-1 92 0 0,55-5 255 0 0,-45 3-137 0 0,-15 1-155 0 0,28-9 204 0 0,-62 12-238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59:36.8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1 395 12256 0 0,'0'0'1249'0'0,"1"-5"-1130"0"0,7-27 373 0 0,1 1 1 0 0,2 0 0 0 0,25-49 0 0 0,-19 42-472 0 0,-10 23 73 0 0,0 1 1 0 0,1 0 0 0 0,1 1-1 0 0,0 0 1 0 0,1 0 0 0 0,0 1-1 0 0,1 0 1 0 0,1 1 0 0 0,23-18-1 0 0,-30 25-72 0 0,0 0 0 0 0,0 1 0 0 0,0 0 0 0 0,0 0 0 0 0,1 0 0 0 0,-1 1 0 0 0,1 0 0 0 0,-1 0 0 0 0,1 0 0 0 0,0 1 0 0 0,0 0 0 0 0,0 0 0 0 0,0 0 0 0 0,0 1 0 0 0,0 0 0 0 0,0 0 0 0 0,0 1 0 0 0,0-1 0 0 0,0 1 0 0 0,0 0 0 0 0,-1 1 0 0 0,1 0 0 0 0,0 0 0 0 0,-1 0 0 0 0,1 0 0 0 0,-1 1 0 0 0,0 0 0 0 0,10 7-1 0 0,-8-4-5 0 0,1 1-1 0 0,-2-1 0 0 0,1 1 0 0 0,-1 1 1 0 0,0-1-1 0 0,-1 1 0 0 0,0 0 0 0 0,0 1 1 0 0,0-1-1 0 0,-1 1 0 0 0,5 15 0 0 0,-4-7 5 0 0,-1 1 0 0 0,-1 0 0 0 0,0-1 0 0 0,-1 1 0 0 0,0 23 0 0 0,-2-33-12 0 0,0-1-4 0 0,1 0 0 0 0,-1 0 0 0 0,-1 0 0 0 0,1 0 0 0 0,-1-1 0 0 0,0 1 0 0 0,-1 0 0 0 0,1 0 0 0 0,-1 0 0 0 0,-1-1 0 0 0,1 1 0 0 0,-1-1 0 0 0,-5 9 0 0 0,-12 15 0 0 0,16-23-3 0 0,0 1 1 0 0,-1 0 0 0 0,-1-1-1 0 0,1 0 1 0 0,-1 0-1 0 0,0-1 1 0 0,0 0 0 0 0,-1 0-1 0 0,0 0 1 0 0,-8 5-1 0 0,4-6-12 0 0,1 0-1 0 0,-1-1 1 0 0,1 0 0 0 0,-13 3-1 0 0,-4 1-7 0 0,25-7 10 0 0,0 0 0 0 0,1-1 0 0 0,-1 1 0 0 0,0-1 0 0 0,0 1 0 0 0,1-1 0 0 0,-1 0 0 0 0,0 1 0 0 0,0-1-1 0 0,0 0 1 0 0,1 0 0 0 0,-1-1 0 0 0,0 1 0 0 0,0 0 0 0 0,0-1 0 0 0,1 1 0 0 0,-1-1 0 0 0,0 1 0 0 0,1-1-1 0 0,-1 0 1 0 0,0 0 0 0 0,1 1 0 0 0,-1-1 0 0 0,1-1 0 0 0,-1 1 0 0 0,1 0 0 0 0,0 0 0 0 0,-1 0-1 0 0,-1-3 1 0 0,2 2-11 0 0,-1-1 0 0 0,1 0 1 0 0,0 0-1 0 0,0 0 0 0 0,0 0 0 0 0,0 0 0 0 0,0 0 0 0 0,1 0 0 0 0,-1 0 0 0 0,1 0 0 0 0,0-1 0 0 0,0 1 0 0 0,0 0 0 0 0,0 0 0 0 0,1-6 0 0 0,4-13-16 0 0,1-1 0 0 0,1 1 0 0 0,1 0-1 0 0,1 1 1 0 0,1 0 0 0 0,1 0 0 0 0,1 1-1 0 0,0 1 1 0 0,20-25 0 0 0,-8 19-35 0 0,0 0 1 0 0,40-31-1 0 0,-62 53 65 0 0,1 1-1 0 0,-1 0 1 0 0,1 1 0 0 0,0-1 0 0 0,0 0-1 0 0,0 1 1 0 0,0-1 0 0 0,0 1 0 0 0,0 0-1 0 0,0 0 1 0 0,0 0 0 0 0,0 1 0 0 0,0-1 0 0 0,1 1-1 0 0,-1 0 1 0 0,0-1 0 0 0,0 1 0 0 0,1 1-1 0 0,-1-1 1 0 0,0 0 0 0 0,6 2 0 0 0,-4 1-1 0 0,1 0 0 0 0,-1 0 1 0 0,0 0-1 0 0,0 0 1 0 0,0 1-1 0 0,0 0 1 0 0,-1 0-1 0 0,1 0 1 0 0,-1 1-1 0 0,5 5 1 0 0,-1 1 2 0 0,0 0 0 0 0,-1 0 0 0 0,-1 0 0 0 0,1 1 0 0 0,-2-1 1 0 0,0 1-1 0 0,0 1 0 0 0,-1-1 0 0 0,0 1 0 0 0,-1 0 1 0 0,-1 0-1 0 0,0 0 0 0 0,0 17 0 0 0,-12 44-5 0 0,10-71 10 0 0,-1 0 0 0 0,1 0 0 0 0,-1 0 0 0 0,0 0 0 0 0,0 0 0 0 0,0 0 0 0 0,0 0 0 0 0,-1 0 0 0 0,1 0 0 0 0,-1-1 0 0 0,0 1 0 0 0,0-1 0 0 0,0 1 0 0 0,0-1 1 0 0,0 0-1 0 0,0 1 0 0 0,-1-1 0 0 0,1 0 0 0 0,-1-1 0 0 0,1 1 0 0 0,-1 0 0 0 0,-5 2 0 0 0,0 1 4 0 0,-22 12 121 0 0,29-16-123 0 0,1-1 0 0 0,-1 0 1 0 0,1 0-1 0 0,0 0 0 0 0,-1 0 0 0 0,1 0 1 0 0,-1 0-1 0 0,1 0 0 0 0,0 0 1 0 0,-1 0-1 0 0,1 0 0 0 0,-1 0 0 0 0,1 0 1 0 0,0 0-1 0 0,-1-1 0 0 0,1 1 0 0 0,-1 0 1 0 0,1 0-1 0 0,0 0 0 0 0,-1-1 1 0 0,1 1-1 0 0,0 0 0 0 0,-1 0 0 0 0,1-1 1 0 0,0 1-1 0 0,0 0 0 0 0,-1-1 1 0 0,0 0 2 0 0,1-1 0 0 0,-1 1 0 0 0,1 0 1 0 0,0-1-1 0 0,0 1 0 0 0,-1 0 1 0 0,1-1-1 0 0,0 1 0 0 0,0 0 0 0 0,0-1 1 0 0,0 1-1 0 0,1 0 0 0 0,-1-2 1 0 0,6-32 57 0 0,1 1 0 0 0,1 0 0 0 0,2 0 1 0 0,25-58-1 0 0,-27 76-21 0 0,0 0 0 0 0,1 0 0 0 0,1 0 0 0 0,0 1-1 0 0,1 1 1 0 0,0 0 0 0 0,1 0 0 0 0,1 1 0 0 0,22-17 0 0 0,-34 29-35 0 0,1 0-1 0 0,0 0 0 0 0,-1 1 1 0 0,1-1-1 0 0,0 0 0 0 0,0 1 1 0 0,0 0-1 0 0,0-1 1 0 0,-1 1-1 0 0,1 0 0 0 0,0 0 1 0 0,0 0-1 0 0,0 0 0 0 0,0 0 1 0 0,0 0-1 0 0,0 1 0 0 0,0-1 1 0 0,-1 0-1 0 0,1 1 1 0 0,0 0-1 0 0,0-1 0 0 0,-1 1 1 0 0,1 0-1 0 0,2 2 0 0 0,0-1 8 0 0,-1 0-1 0 0,0 0 0 0 0,0 1 0 0 0,0 0 0 0 0,0-1 0 0 0,-1 1 1 0 0,1 0-1 0 0,-1 1 0 0 0,0-1 0 0 0,4 6 0 0 0,0 5 9 0 0,0 1 0 0 0,-1 0 0 0 0,-1 0-1 0 0,0 0 1 0 0,-1 0 0 0 0,-1 1 0 0 0,0-1 0 0 0,-1 21-1 0 0,-3 11 62 0 0,-11 66-1 0 0,0-8 24 0 0,14-84-78 0 0,5-1-4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59:37.4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99 12 10248 0 0,'0'0'1726'0'0,"-7"2"-1615"0"0,3-1-69 0 0,1 1 12 0 0,-1-1 0 0 0,1 0 0 0 0,-1 0 0 0 0,1-1 0 0 0,-1 1 0 0 0,0-1 0 0 0,1 0 0 0 0,-1 0 0 0 0,1 0 0 0 0,-1 0 1 0 0,-4-1-1 0 0,-30-7 792 0 0,48 3-682 0 0,-9 4-158 0 0,-1 1 0 0 0,1-1 1 0 0,-1 1-1 0 0,1-1 0 0 0,-1 1 0 0 0,1-1 0 0 0,-1 1 0 0 0,1 0 0 0 0,0-1 0 0 0,-1 1 0 0 0,1 0 0 0 0,-1 0 0 0 0,1-1 0 0 0,0 1 0 0 0,-1 0 1 0 0,1 0-1 0 0,0 0 0 0 0,-1 0 0 0 0,1 0 0 0 0,0 0 0 0 0,-1 0 0 0 0,1 0 0 0 0,0 0 0 0 0,-1 0 0 0 0,1 0 0 0 0,0 0 0 0 0,-1 1 0 0 0,1-1 1 0 0,0 0-1 0 0,-1 0 0 0 0,1 1 0 0 0,-1-1 0 0 0,2 1 0 0 0,1 1 11 0 0,0 0 0 0 0,0 0-1 0 0,-1 0 1 0 0,1 0 0 0 0,-1 0 0 0 0,1 1 0 0 0,-1-1-1 0 0,0 1 1 0 0,0 0 0 0 0,0 0 0 0 0,0 0 0 0 0,-1 0 0 0 0,1 0-1 0 0,-1 0 1 0 0,0 0 0 0 0,0 0 0 0 0,0 0 0 0 0,0 1-1 0 0,0-1 1 0 0,-1 0 0 0 0,1 1 0 0 0,-1-1 0 0 0,0 0 0 0 0,0 1-1 0 0,0-1 1 0 0,-1 1 0 0 0,1-1 0 0 0,-1 0 0 0 0,0 1-1 0 0,-1 2 1 0 0,1-3 2 0 0,-1 0 0 0 0,0 0 0 0 0,0 0 0 0 0,0-1 0 0 0,0 1 0 0 0,0 0 0 0 0,-1-1 0 0 0,1 0 0 0 0,-1 0-1 0 0,-3 3 1 0 0,5-4 1 0 0,1 0-1 0 0,-1 0 0 0 0,0-1 1 0 0,0 1-1 0 0,0 0 0 0 0,-1 0 0 0 0,1-1 1 0 0,0 1-1 0 0,0-1 0 0 0,0 1 1 0 0,0-1-1 0 0,-1 1 0 0 0,1-1 1 0 0,0 0-1 0 0,0 1 0 0 0,-1-1 1 0 0,1 0-1 0 0,0 0 0 0 0,-1 0 0 0 0,1 0 1 0 0,0 0-1 0 0,-1 0 0 0 0,1-1 1 0 0,0 1-1 0 0,0 0 0 0 0,-1-1 1 0 0,1 1-1 0 0,-2-1 0 0 0,2-1 6 0 0,0 0 0 0 0,1 1-1 0 0,-1-1 1 0 0,1 1 0 0 0,-1-1 0 0 0,1 0-1 0 0,-1 0 1 0 0,1 1 0 0 0,0-1 0 0 0,0 0-1 0 0,0 0 1 0 0,0 1 0 0 0,0-1 0 0 0,0 0-1 0 0,0 1 1 0 0,1-1 0 0 0,-1 0 0 0 0,1-2-1 0 0,12-32 129 0 0,-11 33-134 0 0,0 0 0 0 0,0 0 0 0 0,0-1 0 0 0,0 1 0 0 0,1 1 0 0 0,0-1 0 0 0,-1 0 0 0 0,1 1 0 0 0,0-1 0 0 0,0 1 0 0 0,0 0 0 0 0,1 0 0 0 0,-1 0 0 0 0,0 0 0 0 0,1 0 0 0 0,-1 1 0 0 0,1 0 0 0 0,0 0 0 0 0,-1 0 0 0 0,1 0 0 0 0,0 0 0 0 0,0 1 0 0 0,0 0 0 0 0,0-1 0 0 0,-1 1 0 0 0,1 1 0 0 0,6 0 0 0 0,-3 0 16 0 0,1 1-1 0 0,-1 0 0 0 0,1 0 1 0 0,-1 1-1 0 0,0 0 0 0 0,0 0 1 0 0,0 0-1 0 0,0 1 0 0 0,-1 0 1 0 0,1 1-1 0 0,-1-1 0 0 0,0 1 1 0 0,5 6-1 0 0,-4-4-8 0 0,0 0 0 0 0,0 0 0 0 0,-1 1 0 0 0,0-1 0 0 0,-1 1-1 0 0,0 1 1 0 0,0-1 0 0 0,0 1 0 0 0,-1 0 0 0 0,-1 0 0 0 0,1 0 0 0 0,-1 0 0 0 0,-1 0-1 0 0,0 1 1 0 0,0 0 0 0 0,0 16 0 0 0,-1 4 22 0 0,-2 0 0 0 0,-1-1 1 0 0,-1 1-1 0 0,-1 0 0 0 0,-2-1 0 0 0,-1 0 0 0 0,-1 0 0 0 0,-14 32 0 0 0,-11 8 16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59:42.6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358 175 5224 0 0,'0'0'1378'0'0,"0"-5"12"0"0,0 3-1143 0 0,0 1-160 0 0,0 0 0 0 0,0 0-1 0 0,0 0 1 0 0,0 0 0 0 0,0 0 0 0 0,0 0-1 0 0,0 0 1 0 0,0 0 0 0 0,0 0-1 0 0,0 0 1 0 0,-1 0 0 0 0,1 0 0 0 0,0 1-1 0 0,-1-1 1 0 0,1 0 0 0 0,-1 0 0 0 0,1 0-1 0 0,-1 0 1 0 0,1 0 0 0 0,-1 1-1 0 0,0-1 1 0 0,1 0 0 0 0,-1 1 0 0 0,0-1-1 0 0,0 0 1 0 0,1 1 0 0 0,-1-1 0 0 0,-1-2 2339 0 0,5 11-1528 0 0,3 36-549 0 0,-1 69 0 0 0,-3-61-257 0 0,-4 81 159 0 0,-36 257 0 0 0,33-355-233 0 0,-24 136 79 0 0,22-145-77 0 0,-1 0 1 0 0,0 0-1 0 0,-2-1 0 0 0,-19 33 1 0 0,19-38-10 0 0,6-12-3 0 0,-1 0 0 0 0,1-1 1 0 0,-1 1-1 0 0,0-1 1 0 0,-9 9-1 0 0,12-14-4 0 0,-1 0 0 0 0,0 1 0 0 0,0-1 0 0 0,-1 0 0 0 0,1-1 0 0 0,0 1 0 0 0,-1 0 0 0 0,1-1 0 0 0,-1 0 0 0 0,1 0 0 0 0,-1 0 0 0 0,0 0 0 0 0,0-1 0 0 0,1 1 0 0 0,-1-1 0 0 0,-5 0 0 0 0,6 0-1 0 0,-1 0 0 0 0,0-1 0 0 0,1 1 0 0 0,-1-1 0 0 0,1 0 0 0 0,-1 0 0 0 0,0 0 0 0 0,1 0 0 0 0,0-1 1 0 0,-1 1-1 0 0,1-1 0 0 0,0 0 0 0 0,0 0 0 0 0,0 0 0 0 0,0 0 0 0 0,0-1 0 0 0,0 1 0 0 0,1-1 0 0 0,-1 0 0 0 0,1 0 0 0 0,0 0 0 0 0,0 0 0 0 0,-3-4 0 0 0,0-4 2 0 0,0 1-1 0 0,1-1 1 0 0,0-1 0 0 0,1 1-1 0 0,0 0 1 0 0,-1-14 0 0 0,-3-33 7 0 0,4-1 1 0 0,1 0 0 0 0,3 0 0 0 0,3 0-1 0 0,3 0 1 0 0,22-93 0 0 0,-23 127-7 0 0,2 0 0 0 0,1 1 1 0 0,1 0-1 0 0,1 1 0 0 0,16-26 0 0 0,81-106 87 0 0,4-9 33 0 0,-101 145-87 0 0,0 1 0 0 0,1 0 1 0 0,1 1-1 0 0,1 0 0 0 0,0 1 0 0 0,1 0 0 0 0,1 1 1 0 0,0 1-1 0 0,1 1 0 0 0,0 0 0 0 0,35-18 0 0 0,-50 30-23 0 0,1 0-1 0 0,0 0 0 0 0,0 0 1 0 0,0 1-1 0 0,-1-1 0 0 0,1 1 0 0 0,0 0 1 0 0,0-1-1 0 0,0 1 0 0 0,0 1 0 0 0,0-1 1 0 0,0 0-1 0 0,-1 1 0 0 0,1-1 0 0 0,0 1 1 0 0,0 0-1 0 0,-1 0 0 0 0,1 0 1 0 0,0 0-1 0 0,-1 1 0 0 0,1-1 0 0 0,-1 1 1 0 0,1-1-1 0 0,-1 1 0 0 0,0 0 0 0 0,0 0 1 0 0,0 0-1 0 0,0 0 0 0 0,0 0 0 0 0,0 1 1 0 0,-1-1-1 0 0,3 5 0 0 0,3 4 24 0 0,0 1 0 0 0,-1 0-1 0 0,0 1 1 0 0,-2-1 0 0 0,7 24-1 0 0,-4-12 32 0 0,-2 1 0 0 0,0 1 0 0 0,-2-1 0 0 0,-1 1 0 0 0,-1 0-1 0 0,-1-1 1 0 0,-1 1 0 0 0,-1 0 0 0 0,-2-1 0 0 0,-12 47-1 0 0,7-51-8 0 0,0 0 0 0 0,-2-1-1 0 0,-1 0 1 0 0,0-1 0 0 0,-1 0-1 0 0,-1-1 1 0 0,-1-1 0 0 0,0 0-1 0 0,-24 18 1 0 0,39-34-59 0 0,-15 12 82 0 0,0-1 0 0 0,-26 17 0 0 0,37-27-62 0 0,0 0 0 0 0,0 1 0 0 0,0-1 0 0 0,0-1 0 0 0,0 1 0 0 0,-1-1 0 0 0,1 1 0 0 0,-1-1 0 0 0,1 0-1 0 0,-1-1 1 0 0,1 1 0 0 0,-1-1 0 0 0,1 0 0 0 0,-1 0 0 0 0,0-1 0 0 0,-7-1 0 0 0,-12-7 256 0 0,22 9-262 0 0,1 0 0 0 0,0-1 0 0 0,0 1 0 0 0,0-1 0 0 0,0 0 0 0 0,0 1 0 0 0,0-1 0 0 0,0 0 0 0 0,0 1-1 0 0,0-1 1 0 0,0 0 0 0 0,0 0 0 0 0,0 0 0 0 0,1 0 0 0 0,-1 0 0 0 0,0 0 0 0 0,1 0 0 0 0,-2-2 0 0 0,22 7 264 0 0,-5 10-242 0 0,-1 2-1 0 0,0 0 1 0 0,-1 1-1 0 0,17 29 1 0 0,-11-17-17 0 0,16 26 61 0 0,-2 1 0 0 0,-4 2 0 0 0,40 106 0 0 0,-57-121-38 0 0,8 19 63 0 0,-19-58-98 0 0,1 0 1 0 0,0 0 0 0 0,0-1 0 0 0,0 1-1 0 0,1-1 1 0 0,-1 0 0 0 0,1 0 0 0 0,0 0-1 0 0,0 0 1 0 0,0 0 0 0 0,0 0 0 0 0,1-1-1 0 0,3 3 1 0 0,5-1 15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59:43.3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1 435 11048 0 0,'0'0'344'0'0,"1"-5"1"0"0,7-48 1197 0 0,3-90 0 0 0,-11 138-1480 0 0,1-1 0 0 0,0 1 0 0 0,0-1 0 0 0,1 1 0 0 0,-1 0-1 0 0,1-1 1 0 0,0 1 0 0 0,1 0 0 0 0,-1 1 0 0 0,1-1 0 0 0,0 0 0 0 0,7-7 0 0 0,5-6 0 0 0,28-25-1 0 0,-36 37-32 0 0,6-6 10 0 0,0 1 0 0 0,1 0 0 0 0,0 1 0 0 0,30-15 0 0 0,-37 21-26 0 0,1 0 0 0 0,0 1 0 0 0,1 0 0 0 0,-1 1 0 0 0,0 0-1 0 0,1 0 1 0 0,-1 1 0 0 0,1 0 0 0 0,0 0 0 0 0,-1 1 0 0 0,14 1 0 0 0,-18 0-10 0 0,0 0 1 0 0,0 1-1 0 0,0-1 1 0 0,-1 1-1 0 0,1 0 1 0 0,-1 0-1 0 0,1 0 1 0 0,-1 0 0 0 0,0 1-1 0 0,0 0 1 0 0,0-1-1 0 0,0 1 1 0 0,0 0-1 0 0,0 0 1 0 0,-1 1 0 0 0,0-1-1 0 0,0 0 1 0 0,3 5-1 0 0,3 7 4 0 0,-1 1 0 0 0,9 25 0 0 0,-11-25-4 0 0,-1 0 0 0 0,0 1 0 0 0,-1-1 0 0 0,-1 1 0 0 0,-1-1 0 0 0,-1 29 1 0 0,-2-14 2 0 0,-2 0 0 0 0,-12 49 0 0 0,13-70-6 0 0,-1 0 0 0 0,0 0 0 0 0,0 0 0 0 0,-1-1 0 0 0,-1 1 0 0 0,1-1 0 0 0,-1 0 0 0 0,-1-1 0 0 0,-11 13 0 0 0,5-9 0 0 0,0 0 0 0 0,0 0 0 0 0,-1-1 0 0 0,-30 16 0 0 0,42-25-1 0 0,0-1 1 0 0,0 0 0 0 0,0 0 0 0 0,-1 0-1 0 0,1-1 1 0 0,-1 1 0 0 0,1 0 0 0 0,0-1 0 0 0,-1 0-1 0 0,1 1 1 0 0,-1-1 0 0 0,1 0 0 0 0,-1 0-1 0 0,1 0 1 0 0,0-1 0 0 0,-1 1 0 0 0,1-1-1 0 0,-1 1 1 0 0,1-1 0 0 0,0 0 0 0 0,-1 0 0 0 0,1 0-1 0 0,0 0 1 0 0,0 0 0 0 0,0 0 0 0 0,0-1-1 0 0,0 1 1 0 0,0-1 0 0 0,0 0 0 0 0,0 1 0 0 0,1-1-1 0 0,-1 0 1 0 0,0 0 0 0 0,1 0 0 0 0,-2-2 0 0 0,0-1-1 0 0,0 0 0 0 0,0 0 1 0 0,1-1-1 0 0,0 1 1 0 0,0 0-1 0 0,0-1 1 0 0,0 1-1 0 0,1-1 0 0 0,0 0 1 0 0,0 1-1 0 0,1-1 1 0 0,-1 0-1 0 0,2-11 1 0 0,1 0 0 0 0,1 0 0 0 0,0 0 0 0 0,1 0 0 0 0,2 1 0 0 0,-1-1 0 0 0,10-17 0 0 0,-7 19 0 0 0,-1 0 3 0 0,1 2 0 0 0,0-1 0 0 0,1 1 0 0 0,10-12 0 0 0,-16 21-2 0 0,1 1 0 0 0,-1 0 0 0 0,1 0 0 0 0,0 0 0 0 0,0 0 0 0 0,0 1 0 0 0,0-1 0 0 0,0 1-1 0 0,0 0 1 0 0,1 0 0 0 0,-1 1 0 0 0,1-1 0 0 0,-1 1 0 0 0,1 0 0 0 0,0 0 0 0 0,0 0 0 0 0,8 1 0 0 0,-11 0 1 0 0,1 1 0 0 0,-1 0 1 0 0,1 0-1 0 0,-1 0 0 0 0,1 0 1 0 0,-1 0-1 0 0,0 1 0 0 0,1-1 1 0 0,-1 1-1 0 0,0 0 0 0 0,0-1 1 0 0,0 1-1 0 0,0 0 1 0 0,-1 0-1 0 0,1 0 0 0 0,0 0 1 0 0,-1 1-1 0 0,2 1 0 0 0,27 49 30 0 0,-24-43-19 0 0,-1 2 7 0 0,-1 1 1 0 0,0-1-1 0 0,0 1 1 0 0,-2-1-1 0 0,1 1 0 0 0,-2 0 1 0 0,1 0-1 0 0,-2 0 1 0 0,0 0-1 0 0,-3 24 0 0 0,1 11 260 0 0,2-47-11 0 0,8-20 108 0 0,25-56-254 0 0,22-47 55 0 0,-46 106-140 0 0,0 1 0 0 0,1 0 0 0 0,0 1 0 0 0,2 0 0 0 0,19-20-1 0 0,-27 30-18 0 0,-1 1 0 0 0,1 0-1 0 0,0 0 1 0 0,0 0 0 0 0,1 0-1 0 0,-1 0 1 0 0,0 1 0 0 0,1 0-1 0 0,-1 0 1 0 0,1 0 0 0 0,0 1-1 0 0,9-3 1 0 0,-11 4-7 0 0,0 0-1 0 0,1 1 1 0 0,-1-1-1 0 0,0 1 1 0 0,0-1-1 0 0,0 1 1 0 0,0 0 0 0 0,0 0-1 0 0,0 1 1 0 0,0-1-1 0 0,0 0 1 0 0,0 1 0 0 0,0 0-1 0 0,-1 0 1 0 0,1 0-1 0 0,-1 0 1 0 0,1 0-1 0 0,-1 0 1 0 0,0 1 0 0 0,0-1-1 0 0,3 4 1 0 0,3 6 6 0 0,1 0 1 0 0,-2 1-1 0 0,1 0 1 0 0,-2 0-1 0 0,0 1 1 0 0,0 0-1 0 0,-1 0 1 0 0,-1 0-1 0 0,4 25 1 0 0,-2 11 52 0 0,1 77 1 0 0,-4-86-38 0 0,-2-25-7 0 0,0 0 0 0 0,-3 32 1 0 0,-3-11 6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00:17.8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712 436 8744 0 0,'0'-52'123'0'0,"-2"0"0"0"0,-3 1 0 0 0,-2-1 1 0 0,-17-65-1 0 0,22 110-78 0 0,0 1 1 0 0,-1 0 0 0 0,0-1 0 0 0,0 1-1 0 0,-1 0 1 0 0,0 1 0 0 0,0-1 0 0 0,0 1-1 0 0,-1 0 1 0 0,1-1 0 0 0,-1 2 0 0 0,0-1-1 0 0,-1 1 1 0 0,1 0 0 0 0,-1 0 0 0 0,0 0-1 0 0,0 1 1 0 0,0 0 0 0 0,0 0 0 0 0,-1 0-1 0 0,1 1 1 0 0,-1 0 0 0 0,1 0 0 0 0,-1 1-1 0 0,0 0 1 0 0,0 0 0 0 0,0 1 0 0 0,0-1-1 0 0,0 1 1 0 0,1 1 0 0 0,-11 1 0 0 0,-4 4 19 0 0,-1 1 1 0 0,1 1 0 0 0,0 0-1 0 0,0 2 1 0 0,1 0-1 0 0,1 2 1 0 0,-35 26 0 0 0,5 2 20 0 0,-71 76 0 0 0,110-105-74 0 0,0 0 0 0 0,0 1 0 0 0,1 0 0 0 0,0 1 0 0 0,1 0 0 0 0,1 1 0 0 0,0-1 0 0 0,1 1 0 0 0,-7 22 0 0 0,11-28 0 0 0,0 0-1 0 0,1 0 0 0 0,0 0 1 0 0,1 0-1 0 0,-1 0 0 0 0,1 1 1 0 0,1-1-1 0 0,0 0 1 0 0,0 0-1 0 0,0 0 0 0 0,1 0 1 0 0,1 0-1 0 0,-1 0 1 0 0,1-1-1 0 0,0 1 0 0 0,1-1 1 0 0,0 0-1 0 0,0 0 1 0 0,6 8-1 0 0,1-2 11 0 0,1 0-1 0 0,1-1 1 0 0,0 0-1 0 0,0-1 1 0 0,1 0 0 0 0,19 10-1 0 0,-16-10 42 0 0,-1 0-1 0 0,1 2 0 0 0,27 27 0 0 0,-16-6 13 0 0,-2 1-1 0 0,-1 0 1 0 0,-2 2 0 0 0,-2 1-1 0 0,20 48 1 0 0,-18-29-2 0 0,-3 1-1 0 0,-2 0 1 0 0,11 68 0 0 0,-25-103-52 0 0,-1-1 0 0 0,-1 1 0 0 0,-2-1 0 0 0,0 1 1 0 0,-1-1-1 0 0,-1 1 0 0 0,-1-1 0 0 0,-1 0 0 0 0,-7 22 0 0 0,2-18 18 0 0,0-1-1 0 0,-2-1 0 0 0,-1 0 1 0 0,-1-1-1 0 0,0 0 1 0 0,-2-1-1 0 0,-24 28 0 0 0,16-22 12 0 0,-1-2-1 0 0,-1 0 0 0 0,-29 22 1 0 0,46-42-23 0 0,0 0 1 0 0,0 0 0 0 0,0-1-1 0 0,-1 0 1 0 0,0-1 0 0 0,0 0-1 0 0,0 0 1 0 0,0-1 0 0 0,-1 0-1 0 0,1 0 1 0 0,-1-1 0 0 0,0-1 0 0 0,0 1-1 0 0,0-2 1 0 0,1 1 0 0 0,-13-2-1 0 0,17 0-14 0 0,1 0 1 0 0,-1 0-1 0 0,0-1 0 0 0,1 0 0 0 0,-1 0 0 0 0,1 0 1 0 0,0 0-1 0 0,0 0 0 0 0,0-1 0 0 0,0 0 0 0 0,0 0 0 0 0,0 0 1 0 0,1 0-1 0 0,-1-1 0 0 0,1 0 0 0 0,0 1 0 0 0,0-1 1 0 0,0 0-1 0 0,1 0 0 0 0,-1-1 0 0 0,1 1 0 0 0,0 0 0 0 0,-2-7 1 0 0,2 3 0 0 0,-1 1 0 0 0,1-1 0 0 0,1 0 1 0 0,-1 1-1 0 0,1-1 0 0 0,1 0 0 0 0,0 0 1 0 0,0 0-1 0 0,0 0 0 0 0,1 0 0 0 0,0 1 1 0 0,0-1-1 0 0,5-14 0 0 0,-4 19-7 0 0,-1 1 0 0 0,1-1 0 0 0,-1 0 0 0 0,1 1 0 0 0,0-1 0 0 0,0 1 0 0 0,0 0 0 0 0,0-1 0 0 0,1 1 0 0 0,-1 0 0 0 0,1 0 0 0 0,-1 1 0 0 0,1-1 0 0 0,0 0 0 0 0,-1 1 0 0 0,1 0 0 0 0,0-1 0 0 0,0 1 0 0 0,5-1 0 0 0,6-1 21 0 0,0 0 0 0 0,29-1 0 0 0,-18 2-10 0 0,3-4 1 0 0,0 0 0 0 0,-1-2 1 0 0,1-1-1 0 0,-2-1 1 0 0,1-1-1 0 0,34-21 1 0 0,-25 8-4 0 0,-1-1 0 0 0,-1-2 0 0 0,-2-2 1 0 0,56-62-1 0 0,-15 15-1 0 0,-38 38-6 0 0,-2-1 0 0 0,40-63 1 0 0,-42 57 0 0 0,15-28-4 0 0,-4-1 1 0 0,36-90-1 0 0,-59 122-6 0 0,11-33 3 0 0,28-111 0 0 0,-50 157-2 0 0,4-18-5 0 0,-2 0 0 0 0,-2-1 0 0 0,-3 0 0 0 0,-2 0 1 0 0,-2-51-1 0 0,-7 62 9 0 0,5 36-11 0 0,1 0 1 0 0,0 0 0 0 0,-1-1-1 0 0,1 1 1 0 0,0 0 0 0 0,-1 0-1 0 0,1 0 1 0 0,-1 0 0 0 0,0 0-1 0 0,1 0 1 0 0,-1 0 0 0 0,0 0 0 0 0,0 0-1 0 0,1 0 1 0 0,-1 1 0 0 0,0-1-1 0 0,0 0 1 0 0,0 0 0 0 0,0 1-1 0 0,0-1 1 0 0,0 1 0 0 0,0-1-1 0 0,0 1 1 0 0,0-1 0 0 0,-1 1 0 0 0,0-1-1 0 0,1 2 0 0 0,0 0-1 0 0,1 0 1 0 0,-1 0-1 0 0,0 0 1 0 0,0 0 0 0 0,1 1-1 0 0,-1-1 1 0 0,1 0-1 0 0,-1 0 1 0 0,1 0-1 0 0,-1 1 1 0 0,1-1 0 0 0,0 0-1 0 0,0 0 1 0 0,-1 2-1 0 0,1 1-6 0 0,-18 80-88 0 0,-11 142 1 0 0,16 93-69 0 0,13-311 164 0 0,0 328-136 0 0,4-263 77 0 0,3-1 0 0 0,26 118 0 0 0,-19-143 8 0 0,2-1 0 0 0,2-1-1 0 0,42 77 1 0 0,-55-114 43 0 0,0 0 0 0 0,0 0 0 0 0,1 0 0 0 0,0-1 0 0 0,0 0 0 0 0,10 9 0 0 0,-14-15 9 0 0,-1 0 1 0 0,1 1 0 0 0,-1-1-1 0 0,1 0 1 0 0,0 1 0 0 0,0-1-1 0 0,0 0 1 0 0,0 0 0 0 0,0-1-1 0 0,0 1 1 0 0,0 0 0 0 0,0-1 0 0 0,0 1-1 0 0,0-1 1 0 0,0 1 0 0 0,0-1-1 0 0,0 0 1 0 0,0 0 0 0 0,1 0-1 0 0,-1 0 1 0 0,0-1 0 0 0,0 1-1 0 0,0 0 1 0 0,0-1 0 0 0,0 1-1 0 0,0-1 1 0 0,0 0 0 0 0,0 0-1 0 0,0 0 1 0 0,0 0 0 0 0,0 0 0 0 0,0 0-1 0 0,1-2 1 0 0,10-9-10 0 0,-1 0 1 0 0,0-1-1 0 0,-1 0 0 0 0,0 0 1 0 0,10-18-1 0 0,35-78-31 0 0,-34 66 27 0 0,58-95-39 0 0,-63 105 37 0 0,1 2 1 0 0,30-42 0 0 0,-32 50 3 0 0,15-32 0 0 0,-23 38-2 0 0,1 0 0 0 0,1 0 1 0 0,1 2-1 0 0,23-28 1 0 0,-33 41 13 0 0,0 1-1 0 0,0 0 1 0 0,0 0 0 0 0,0 0 0 0 0,1 0 0 0 0,-1 0 0 0 0,0 0 0 0 0,1 0 0 0 0,-1 0 0 0 0,1 1 0 0 0,-1-1 0 0 0,1 0-1 0 0,-1 1 1 0 0,1-1 0 0 0,-1 1 0 0 0,1 0 0 0 0,-1-1 0 0 0,1 1 0 0 0,0 0 0 0 0,-1 0 0 0 0,1 0 0 0 0,0 0 0 0 0,-1 0-1 0 0,3 1 1 0 0,-2 0 0 0 0,0 0 0 0 0,1 1-1 0 0,-1-1 1 0 0,0 0-1 0 0,1 1 1 0 0,-1 0-1 0 0,0-1 1 0 0,0 1 0 0 0,0 0-1 0 0,-1 0 1 0 0,1 0-1 0 0,0 0 1 0 0,1 3-1 0 0,4 8-7 0 0,0-1-1 0 0,-1 1 1 0 0,-1 0-1 0 0,6 20 1 0 0,6 48-19 0 0,-16-67 21 0 0,1 1 1 0 0,1-1-1 0 0,1 1 1 0 0,0-1-1 0 0,0 0 1 0 0,2 0-1 0 0,-1-1 1 0 0,9 14-1 0 0,-7-16-6 0 0,-1-1-1 0 0,0 1 0 0 0,-1 0 0 0 0,4 13 1 0 0,-8-22 12 0 0,0 0-1 0 0,0 0 1 0 0,0-1 0 0 0,0 1 0 0 0,0-1 0 0 0,0 1 0 0 0,1-1 0 0 0,-1 1 0 0 0,1-1 0 0 0,-1 0 0 0 0,1 0 0 0 0,-1 0 0 0 0,1 0 0 0 0,-1 0 0 0 0,4 1 0 0 0,-4-1-4 0 0,1 0 1 0 0,0 0 0 0 0,0 1 0 0 0,-1-1 0 0 0,1 0-1 0 0,0 0 1 0 0,-1 1 0 0 0,1-1 0 0 0,-1 1-1 0 0,2 2 1 0 0,-3-4 5 0 0,0 0 1 0 0,0 0-1 0 0,0 1 0 0 0,0-1 0 0 0,0 0 0 0 0,0 0 0 0 0,1 0 0 0 0,-1 1 1 0 0,0-1-1 0 0,0 0 0 0 0,0 0 0 0 0,0 0 0 0 0,0 0 0 0 0,1 1 0 0 0,-1-1 1 0 0,0 0-1 0 0,0 0 0 0 0,0 0 0 0 0,0 0 0 0 0,1 0 0 0 0,-1 0 0 0 0,0 0 1 0 0,0 1-1 0 0,0-1 0 0 0,1 0 0 0 0,-1 0 0 0 0,0 0 0 0 0,0 0 0 0 0,0 0 1 0 0,1 0-1 0 0,-1 0 0 0 0,0 0 0 0 0,0 0 0 0 0,1 0 0 0 0,-1 0 0 0 0,0 0 1 0 0,0 0-1 0 0,0 0 0 0 0,1 0 0 0 0,-1-1 0 0 0,0 1 0 0 0,0 0 0 0 0,1 0 1 0 0,5-11-33 0 0,0-17 5 0 0,-4-1 6 0 0,-1 0-1 0 0,-2 0 1 0 0,-1 0 0 0 0,-1 1 0 0 0,-2-1 0 0 0,-1 1 0 0 0,-1 0 0 0 0,-16-41 0 0 0,20 61 9 0 0,-1 1 0 0 0,-1 0 0 0 0,1 0 0 0 0,-1 0 0 0 0,0 0 0 0 0,-1 1 0 0 0,1 0 0 0 0,-1 0 0 0 0,-1 0 0 0 0,1 1 0 0 0,-1 0 0 0 0,-9-6 0 0 0,15 11 6 0 0,-1-1 0 0 0,1 1 1 0 0,0-1-1 0 0,-1 1 1 0 0,1 0-1 0 0,-1-1 0 0 0,1 1 1 0 0,0 0-1 0 0,-1 0 1 0 0,1 0-1 0 0,-1 0 0 0 0,1 0 1 0 0,-1 0-1 0 0,1 0 1 0 0,0 1-1 0 0,-1-1 0 0 0,1 0 1 0 0,-1 1-1 0 0,1-1 0 0 0,0 1 1 0 0,0 0-1 0 0,-3 1 1 0 0,3-2 0 0 0,0 1 1 0 0,0-1-1 0 0,0 1 1 0 0,1 0 0 0 0,-1-1-1 0 0,0 1 1 0 0,0 0-1 0 0,0 0 1 0 0,1-1-1 0 0,-1 1 1 0 0,0 0 0 0 0,1 0-1 0 0,-1 0 1 0 0,1 0-1 0 0,-1 0 1 0 0,1 0 0 0 0,0 0-1 0 0,-1 0 1 0 0,1 0-1 0 0,0 0 1 0 0,0 0-1 0 0,0 0 1 0 0,-1 0 0 0 0,1 0-1 0 0,0 0 1 0 0,0 1-1 0 0,1-1 1 0 0,-1 0-1 0 0,0 0 1 0 0,1 2 0 0 0,-1-2 4 0 0,2 5-11 0 0,1 1 0 0 0,0-1 0 0 0,0 1 0 0 0,0-1 0 0 0,8 11 0 0 0,-9-15 9 0 0,0 0-1 0 0,0-1 0 0 0,0 1 1 0 0,0-1-1 0 0,0 1 1 0 0,0-1-1 0 0,1 1 1 0 0,-1-1-1 0 0,0 0 0 0 0,1 0 1 0 0,-1-1-1 0 0,1 1 1 0 0,-1 0-1 0 0,1-1 1 0 0,-1 1-1 0 0,1-1 0 0 0,0 0 1 0 0,-1 0-1 0 0,6 0 1 0 0,4-1-6 0 0,0-1 0 0 0,-1-1 1 0 0,1 1-1 0 0,0-2 0 0 0,-1 1 0 0 0,1-2 1 0 0,-1 0-1 0 0,0 0 0 0 0,-1-1 1 0 0,1 0-1 0 0,-1 0 0 0 0,16-15 1 0 0,5-8-1 0 0,0-1 1 0 0,32-41-1 0 0,-52 57 4 0 0,179-251-34 0 0,-171 237 42 0 0,2-10 65 0 0,-2 0 1 0 0,-1-2 0 0 0,-3 1-1 0 0,12-44 1 0 0,-25 77-63 0 0,33-131 148 0 0,-24 92-77 0 0,-1-38 196 0 0,-10 81 166 0 0,-4 12-301 0 0,-7 35-59 0 0,-95 767 305 0 0,68-281-135 0 0,21-360-135 0 0,-6-1-1 0 0,-51 179 0 0 0,71-335-97 0 0,-1 0 0 0 0,-1-1 0 0 0,0 0 0 0 0,0 0-1 0 0,-2 0 1 0 0,0-1 0 0 0,0 0 0 0 0,-18 22 0 0 0,8-18 19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00:18.8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134 146 11856 0 0,'15'-23'438'0'0,"1"2"1"0"0,1 0 0 0 0,1 1-1 0 0,32-29 1 0 0,-47 47-402 0 0,0 1 0 0 0,0-1 0 0 0,0 1 1 0 0,0 0-1 0 0,1 0 0 0 0,-1 0 0 0 0,1 1 0 0 0,-1-1 0 0 0,0 1 0 0 0,1-1 1 0 0,-1 1-1 0 0,1 0 0 0 0,-1 1 0 0 0,1-1 0 0 0,-1 0 0 0 0,0 1 1 0 0,1 0-1 0 0,-1 0 0 0 0,0 0 0 0 0,0 0 0 0 0,1 1 0 0 0,-1-1 0 0 0,0 1 1 0 0,0 0-1 0 0,0-1 0 0 0,-1 2 0 0 0,1-1 0 0 0,0 0 0 0 0,2 3 1 0 0,-1 3-17 0 0,0-1 0 0 0,-1 0 1 0 0,1 1-1 0 0,-2 0 0 0 0,1 0 1 0 0,-1 0-1 0 0,0 0 0 0 0,-1 0 1 0 0,0 0-1 0 0,0 0 0 0 0,-1 0 1 0 0,0 1-1 0 0,0-1 0 0 0,-1 0 1 0 0,0 0-1 0 0,-1 0 0 0 0,0 0 1 0 0,0 0-1 0 0,-6 14 0 0 0,1-4 25 0 0,0-2 0 0 0,-1 1 0 0 0,-15 23 0 0 0,20-35-28 0 0,-1 0 1 0 0,0 0-1 0 0,0 0 1 0 0,0 0-1 0 0,0-1 0 0 0,-1 0 1 0 0,0 0-1 0 0,0 0 1 0 0,0 0-1 0 0,0-1 0 0 0,0 1 1 0 0,-1-2-1 0 0,-10 5 1 0 0,12-6-16 0 0,0 0-1 0 0,0 0 1 0 0,-1-1 0 0 0,1 1 0 0 0,0-1 0 0 0,-1 0 0 0 0,1 0 0 0 0,0-1 0 0 0,-1 0 0 0 0,1 1 0 0 0,0-1 0 0 0,0-1 0 0 0,0 1 0 0 0,0 0 0 0 0,0-1 0 0 0,-4-2 0 0 0,6 3-4 0 0,1 0 0 0 0,0 0 0 0 0,-1 0 0 0 0,1 0 0 0 0,0 1 0 0 0,-1-1 0 0 0,1 0 0 0 0,-1 1 0 0 0,1-1-1 0 0,-1 1 1 0 0,0 0 0 0 0,-1-1 0 0 0,2 1 0 0 0,-1 0 0 0 0,1 0-1 0 0,-1-1 1 0 0,1 1 0 0 0,-1-1-1 0 0,1 1 1 0 0,-1-1 0 0 0,1 1 0 0 0,0-1-1 0 0,-1 0 1 0 0,1 0 0 0 0,0 0-1 0 0,0 0 1 0 0,-1 0 0 0 0,0-1 0 0 0,-3-3-34 0 0,5 5 24 0 0,-1 0 0 0 0,1-1 0 0 0,0 1 0 0 0,0 0 0 0 0,-1 0-1 0 0,1-1 1 0 0,0 1 0 0 0,0 0 0 0 0,-1-1 0 0 0,1 1 0 0 0,0 0-1 0 0,0-1 1 0 0,0 1 0 0 0,0 0 0 0 0,0-1 0 0 0,0 1 0 0 0,0 0-1 0 0,-1-1 1 0 0,1 1 0 0 0,0 0 0 0 0,0-1 0 0 0,0 1 0 0 0,0-1-1 0 0,0 1 1 0 0,1 0 0 0 0,-1-1 0 0 0,0 1 0 0 0,0 0 0 0 0,0-1-1 0 0,0 1 1 0 0,0 0 0 0 0,0-1 0 0 0,1 1 0 0 0,-1 0 0 0 0,0-1-1 0 0,0 1 1 0 0,0 0 0 0 0,1-1 0 0 0,-1 1 0 0 0,0 0 0 0 0,1 0 0 0 0,-1-1-1 0 0,1 1 1 0 0,0-3 1 0 0,10-19-35 0 0,0 2 1 0 0,1-1-1 0 0,1 1 1 0 0,1 1 0 0 0,1 0-1 0 0,24-23 1 0 0,-33 36 26 0 0,1 0 1 0 0,0 0 0 0 0,0 1-1 0 0,1 0 1 0 0,-1 0 0 0 0,14-5-1 0 0,-17 8 12 0 0,0 1 1 0 0,1 0-1 0 0,-1 0 0 0 0,1 0 0 0 0,-1 0 0 0 0,1 1 0 0 0,-1 0 0 0 0,1 0 1 0 0,-1 0-1 0 0,1 1 0 0 0,-1-1 0 0 0,1 1 0 0 0,-1 0 0 0 0,9 3 1 0 0,-2 0-5 0 0,0 1 1 0 0,0 1 0 0 0,0-1 0 0 0,-1 1 0 0 0,0 1 0 0 0,0 0 0 0 0,-1 1 0 0 0,1 0 0 0 0,-2 0-1 0 0,1 1 1 0 0,-1 0 0 0 0,-1 0 0 0 0,0 1 0 0 0,0 0 0 0 0,-1 0 0 0 0,10 21 0 0 0,-6-5 1 0 0,0 1 1 0 0,-2 0-1 0 0,-1 0 0 0 0,-2 1 1 0 0,0-1-1 0 0,0 33 1 0 0,-4-35-1 0 0,-1-1 0 0 0,-1 1 0 0 0,-2 0 0 0 0,-9 43 0 0 0,9-56 5 0 0,-2 0 1 0 0,1 0 0 0 0,-1-1 0 0 0,-1 1 0 0 0,0-1 0 0 0,-1 0-1 0 0,0-1 1 0 0,-1 0 0 0 0,0 0 0 0 0,0-1 0 0 0,-1 0 0 0 0,0 0-1 0 0,-1-1 1 0 0,-12 9 0 0 0,8-7-1 0 0,-1 0-1 0 0,-1-1 1 0 0,1-1 0 0 0,-2-1 0 0 0,1 0-1 0 0,-1-1 1 0 0,1-1 0 0 0,-2 0 0 0 0,-29 3-1 0 0,38-8 3 0 0,-1 0 0 0 0,1 0-1 0 0,-1-1 1 0 0,1-1-1 0 0,-1 1 1 0 0,1-2 0 0 0,0 1-1 0 0,-1-1 1 0 0,1-1 0 0 0,1 1-1 0 0,-13-8 1 0 0,9 4-1 0 0,0-1 0 0 0,0 0 0 0 0,0 0 0 0 0,1-2 1 0 0,0 1-1 0 0,-17-21 0 0 0,27 28 2 0 0,-1 1-1 0 0,1 0 1 0 0,-1 0 0 0 0,1 0-1 0 0,-1 0 1 0 0,1 0 0 0 0,-1 0-1 0 0,0 0 1 0 0,0 1 0 0 0,-2-2-1 0 0,3 2 1 0 0,1 0 0 0 0,-1 0 0 0 0,0 0-1 0 0,0 0 1 0 0,0-1 0 0 0,1 1 0 0 0,-1 0-1 0 0,0 0 1 0 0,1-1 0 0 0,-1 1-1 0 0,0-1 1 0 0,1 1 0 0 0,-1-1 0 0 0,0 1-1 0 0,1-1 1 0 0,-1 1 0 0 0,1-1-1 0 0,-1 1 1 0 0,1-1 0 0 0,-1 0 0 0 0,1 1-1 0 0,-1-1 1 0 0,1 0 0 0 0,0 1 0 0 0,-1-2-1 0 0,28-1-27 0 0,11 3 26 0 0,-9-1 2 0 0,1 1 0 0 0,0 2 0 0 0,-1 0 0 0 0,0 2 0 0 0,34 9 0 0 0,187 50 0 0 0,-199-51-1 0 0,-37-8 2 0 0,1-1-1 0 0,-1 0 1 0 0,1-1 0 0 0,16 1-1 0 0,-4-3 14 0 0,0-1 0 0 0,32-6-1 0 0,-51 6-9 0 0,0-1 1 0 0,0 0-1 0 0,0 0 0 0 0,0-1 0 0 0,0 0 0 0 0,-1-1 0 0 0,0 0 0 0 0,1 0 0 0 0,-1 0 1 0 0,-1-1-1 0 0,10-8 0 0 0,-5 3 4 0 0,9-8 5 0 0,-2 0 0 0 0,0-1 1 0 0,-1-1-1 0 0,24-38 1 0 0,-10 6-1 0 0,54-102 44 0 0,-58 97-36 0 0,-11 26 2 0 0,-2-2 0 0 0,16-53 0 0 0,-28 78-17 0 0,-1 0 1 0 0,0-1-1 0 0,-1 1 1 0 0,0-9 0 0 0,3-28 25 0 0,-3 41-25 0 0,1-1-1 0 0,-2 1 1 0 0,1 0 0 0 0,0 0 0 0 0,-1 0 0 0 0,0 0-1 0 0,0 0 1 0 0,0 0 0 0 0,0 0 0 0 0,-1 0 0 0 0,1 1-1 0 0,-1-1 1 0 0,0 0 0 0 0,0 1 0 0 0,-1-1-1 0 0,1 1 1 0 0,-1 0 0 0 0,-4-5 0 0 0,3 4 5 0 0,0 0 0 0 0,0 0 1 0 0,0 0-1 0 0,0 1 0 0 0,-1 0 1 0 0,1 0-1 0 0,-1 0 0 0 0,0 0 1 0 0,1 1-1 0 0,-1-1 0 0 0,-1 1 1 0 0,1 1-1 0 0,-10-3 0 0 0,-6-6 60 0 0,20 9-67 0 0,0 0 0 0 0,1 0-1 0 0,-1 0 1 0 0,-1 0 0 0 0,1 1 0 0 0,0-1-1 0 0,0 0 1 0 0,0 1 0 0 0,0-1 0 0 0,0 1-1 0 0,0-1 1 0 0,-1 1 0 0 0,1-1 0 0 0,0 1-1 0 0,-1 0 1 0 0,1 0 0 0 0,0-1 0 0 0,0 1-1 0 0,-1 0 1 0 0,1 0 0 0 0,0 1 0 0 0,-1-1-1 0 0,1 0 1 0 0,0 0 0 0 0,0 1-1 0 0,-2-1 1 0 0,-4 2 120 0 0,6-2-119 0 0,1 0 0 0 0,-1-1 0 0 0,1 1 0 0 0,-1 0 1 0 0,1 0-1 0 0,0 0 0 0 0,-1 0 0 0 0,1 0 0 0 0,-1 0 1 0 0,1 1-1 0 0,-1-1 0 0 0,1 0 0 0 0,0 0 0 0 0,-1 0 1 0 0,1 0-1 0 0,-1 0 0 0 0,1 1 0 0 0,0-1 0 0 0,-1 0 1 0 0,1 0-1 0 0,-1 0 0 0 0,1 1 0 0 0,0-1 0 0 0,-1 0 0 0 0,1 1 1 0 0,0-1-1 0 0,0 0 0 0 0,-1 1 0 0 0,1-1 0 0 0,0 0 1 0 0,-1 2-1 0 0,-11 31 43 0 0,2 1 0 0 0,1 0 0 0 0,-8 61 0 0 0,0 113 219 0 0,16-150-118 0 0,3-1 0 0 0,2 1 0 0 0,20 97 0 0 0,-22-149-121 0 0,-1 0 1 0 0,1 0-1 0 0,0 0 1 0 0,1 0-1 0 0,-1 0 1 0 0,1 0-1 0 0,0-1 1 0 0,0 1 0 0 0,1-1-1 0 0,0 0 1 0 0,0 0-1 0 0,0 0 1 0 0,0-1-1 0 0,7 6 1 0 0,-3-4 2 0 0,-1-1 0 0 0,1-1 0 0 0,0 1 1 0 0,1-1-1 0 0,-1 0 0 0 0,1-1 0 0 0,0 0 1 0 0,17 3-1 0 0,-2-2 23 0 0,0-2 0 0 0,0-1 0 0 0,1-1-1 0 0,-1-1 1 0 0,0 0 0 0 0,38-9 0 0 0,61-23 90 0 0,-59 11-73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00:23.9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91 3504 0 0,'-5'-3'24'0'0,"-1"0"-17"0"0,3 2-1 0 0,0 0-1 0 0,0-1 0 0 0,1 0 0 0 0,-1 0 1 0 0,0 0-1 0 0,1 0 0 0 0,-5-4 0 0 0,-2 10 95 0 0,9 0 61 0 0,8-3 128 0 0,-7-1-145 0 0,9-2 56 0 0,254-48 2121 0 0,-236 47-2266 0 0,46 2 1 0 0,21-1-23 0 0,-87 1-32 0 0,46-7 138 0 0,1 3 0 0 0,-1 2 1 0 0,1 3-1 0 0,67 8 0 0 0,-93-3-52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00:24.3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1 228 5920 0 0,'0'0'46'0'0,"4"0"-3"0"0,12 1-15 0 0,-1 0 0 0 0,1-1 0 0 0,-1-1 0 0 0,1 0 0 0 0,17-5 0 0 0,81-23 168 0 0,-33 7 53 0 0,45-7 77 0 0,8-1 36 0 0,170-62 0 0 0,-252 73-234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00:29.6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543 62 3712 0 0,'0'0'2962'0'0,"-3"8"-2860"0"0,-13 46-61 0 0,2 0 0 0 0,-7 58 0 0 0,-7 122 29 0 0,-2 19 58 0 0,-4-17 108 0 0,17-99 130 0 0,-67 253 0 0 0,75-360-252 0 0,-2 0 0 0 0,-15 32 0 0 0,22-55-84 0 0,0 1 0 0 0,0-1 0 0 0,-1 0 0 0 0,0 0 0 0 0,0 0-1 0 0,-1 0 1 0 0,0-1 0 0 0,0 0 0 0 0,0 0 0 0 0,-1-1 0 0 0,0 0-1 0 0,0 0 1 0 0,-8 4 0 0 0,11-7-13 0 0,1-1-1 0 0,-1 1 1 0 0,0-1 0 0 0,0 0-1 0 0,0 0 1 0 0,-1-1-1 0 0,1 1 1 0 0,0-1 0 0 0,0 0-1 0 0,0 0 1 0 0,0 0 0 0 0,0-1-1 0 0,0 0 1 0 0,0 1 0 0 0,0-1-1 0 0,0-1 1 0 0,0 1-1 0 0,0 0 1 0 0,0-1 0 0 0,1 0-1 0 0,-1 0 1 0 0,0 0 0 0 0,1 0-1 0 0,0-1 1 0 0,0 0-1 0 0,-1 1 1 0 0,1-1 0 0 0,1 0-1 0 0,-1 0 1 0 0,0-1 0 0 0,1 1-1 0 0,0 0 1 0 0,0-1 0 0 0,0 1-1 0 0,0-1 1 0 0,0 0-1 0 0,-1-6 1 0 0,-9-51 71 0 0,2-1 0 0 0,-1-71 0 0 0,12-125 89 0 0,2 214-141 0 0,1 0 0 0 0,3 0 0 0 0,1 0 0 0 0,2 1 0 0 0,3 1 0 0 0,19-49 0 0 0,20-57 70 0 0,15-38 23 0 0,-51 150-61 0 0,2 2 1 0 0,1 0-1 0 0,37-49 0 0 0,-15 22 2 0 0,-32 45-43 0 0,1 2 0 0 0,0-1 0 0 0,21-22 0 0 0,132-104 361 0 0,-159 138-377 0 0,0 0 1 0 0,0 1-1 0 0,0-1 0 0 0,1 1 1 0 0,-1 0-1 0 0,1 1 1 0 0,-1-1-1 0 0,1 1 1 0 0,0 0-1 0 0,0 0 1 0 0,-1 0-1 0 0,1 1 1 0 0,0-1-1 0 0,0 1 1 0 0,0 1-1 0 0,0-1 0 0 0,0 1 1 0 0,-1-1-1 0 0,1 1 1 0 0,0 1-1 0 0,0-1 1 0 0,-1 1-1 0 0,1 0 1 0 0,-1 0-1 0 0,5 3 1 0 0,12 6 57 0 0,0 2 0 0 0,-1 0 0 0 0,32 29 0 0 0,-44-36-50 0 0,0 4 6 0 0,0-1 0 0 0,-1 1 1 0 0,0 0-1 0 0,0 1 0 0 0,-1 0 0 0 0,0 0 1 0 0,-1 0-1 0 0,-1 0 0 0 0,5 18 0 0 0,-1-8 3 0 0,0 3 1 0 0,-2 1 1 0 0,0-1-1 0 0,-2 1 0 0 0,2 31 1 0 0,-1 102 87 0 0,-5-143-106 0 0,-1 11 11 0 0,-1 0-1 0 0,-1 0 1 0 0,-1 0 0 0 0,-1 0 0 0 0,-2-1 0 0 0,0 0 0 0 0,-2 0 0 0 0,0-1-1 0 0,-26 45 1 0 0,25-52-2 0 0,-1 0 0 0 0,-1 0-1 0 0,-1-1 1 0 0,0-1 0 0 0,-1 0 0 0 0,-1-1-1 0 0,0 0 1 0 0,-1-1 0 0 0,-19 11 0 0 0,-95 62 113 0 0,126-83-125 0 0,-1-1 0 0 0,0 0 1 0 0,0 0-1 0 0,0-1 0 0 0,0 1 1 0 0,0-1-1 0 0,0 0 0 0 0,0-1 0 0 0,0 1 1 0 0,0-1-1 0 0,-1 0 0 0 0,1 0 0 0 0,0-1 1 0 0,0 0-1 0 0,0 1 0 0 0,0-2 0 0 0,0 1 1 0 0,0-1-1 0 0,-9-3 0 0 0,11 3-2 0 0,-30-22 43 0 0,32 23-45 0 0,0 0-1 0 0,0 0 0 0 0,0 0 1 0 0,0-1-1 0 0,0 1 1 0 0,0 0-1 0 0,0 0 1 0 0,1 0-1 0 0,-1-1 0 0 0,0 1 1 0 0,1 0-1 0 0,-1-1 1 0 0,1 1-1 0 0,0 0 1 0 0,-1-1-1 0 0,1 1 0 0 0,0-1 1 0 0,0 1-1 0 0,0-1 1 0 0,0 1-1 0 0,0-1 1 0 0,0 1-1 0 0,0 0 0 0 0,1-1 1 0 0,0-2-1 0 0,0 2 0 0 0,1 1 0 0 0,-1-1 0 0 0,1 0 0 0 0,0 0 0 0 0,0 1 0 0 0,-1-1 0 0 0,1 1 0 0 0,0 0 1 0 0,0-1-1 0 0,0 1 0 0 0,1 0 0 0 0,-1 0 0 0 0,0 0 0 0 0,0 1 0 0 0,0-1 0 0 0,1 0 0 0 0,-1 1 0 0 0,0-1 0 0 0,1 1 0 0 0,3 0 0 0 0,0-1 4 0 0,1 1 0 0 0,-1 0 0 0 0,1 0 0 0 0,-1 0-1 0 0,0 1 1 0 0,9 1 0 0 0,-2 2 16 0 0,-1 0-1 0 0,-1 1 0 0 0,1 0 1 0 0,19 12-1 0 0,-23-13-6 0 0,-1 0-1 0 0,1-1 1 0 0,0 0 0 0 0,10 3-1 0 0,13 6 14 0 0,-21-8-12 0 0,1 1 0 0 0,-1 1 0 0 0,0-1 0 0 0,-1 1 1 0 0,1 1-1 0 0,12 12 0 0 0,-10-6-5 0 0,-1 0-1 0 0,0 0 1 0 0,-1 1-1 0 0,-1 1 1 0 0,0 0 0 0 0,7 17-1 0 0,32 98 56 0 0,-29-72-40 0 0,2-20-7 0 0,-17-32-14 0 0,-1 0 1 0 0,1 0-1 0 0,-1 0 0 0 0,0 1 0 0 0,0-1 0 0 0,1 8 1 0 0,-2-3 6 0 0,1 0 0 0 0,0-1 1 0 0,1 1-1 0 0,0-1 0 0 0,6 11 1 0 0,-9-20-12 0 0,0 0 0 0 0,-1 0 0 0 0,1-1 0 0 0,0 1 0 0 0,0 0 0 0 0,0 0 0 0 0,0-1 0 0 0,0 1 0 0 0,0-1 0 0 0,0 1 0 0 0,1-1 0 0 0,-1 1 0 0 0,0-1 0 0 0,2 1 0 0 0,-1-1 1 0 0,-1 0-1 0 0,0 1 0 0 0,0-1 1 0 0,1 1-1 0 0,-1-1 1 0 0,0 1-1 0 0,0-1 0 0 0,1 1 1 0 0,-1 0-1 0 0,0 0 0 0 0,0-1 1 0 0,0 1-1 0 0,2 2 1 0 0,6 3 45 0 0,-9-6-41 0 0,1 1 1 0 0,-1-1-1 0 0,1 0 0 0 0,-1 0 0 0 0,1 0 0 0 0,-1 1 0 0 0,1-1 0 0 0,-1 0 0 0 0,1 1 0 0 0,-1-1 0 0 0,1 0 1 0 0,-1 1-1 0 0,1-1 0 0 0,-1 1 0 0 0,0-1 0 0 0,1 1 0 0 0,-1-1 0 0 0,0 1 0 0 0,1-1 0 0 0,-1 1 0 0 0,0-1 1 0 0,0 1-1 0 0,1-1 0 0 0,-1 1 0 0 0,0 1 0 0 0,3 9 0 0 0,-1-2 1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6:07.6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806 113 96 0 0,'-6'-11'0'0'0,"5"9"0"0"0,0 0 0 0 0,0 0 0 0 0,0 0 0 0 0,0 0 0 0 0,0 0 0 0 0,1 0 0 0 0,-1 0 0 0 0,1 0 0 0 0,-1 0 0 0 0,1 0 0 0 0,0 0 0 0 0,0-1 0 0 0,0-2 0 0 0,-1 4 0 0 0,1 1 0 0 0,-1-1 0 0 0,0 0 0 0 0,1 1 0 0 0,-1-1 0 0 0,0 1 0 0 0,1-1 0 0 0,-1 1 0 0 0,0-1 0 0 0,0 1 0 0 0,0-1 0 0 0,1 1 0 0 0,-1 0 0 0 0,0 0 0 0 0,0-1 0 0 0,0 1 0 0 0,0 0 0 0 0,0 0 0 0 0,0 0 0 0 0,0 0 0 0 0,0 0 0 0 0,-1 0 0 0 0,-25-1 0 0 0,17 0 0 0 0,0 0 0 0 0,0-1 0 0 0,-1-1 0 0 0,1 1 0 0 0,0-1 0 0 0,-11-6 0 0 0,-40-10 0 0 0,41 15 16 0 0,12 2 14 0 0,-1 1-1 0 0,1 0 1 0 0,-1 0-1 0 0,1 0 1 0 0,-1 1-1 0 0,-12 1 1 0 0,-21 2 211 0 0,34-3-195 0 0,0 0 0 0 0,-1 0 0 0 0,1 1 0 0 0,0 1 0 0 0,-14 3 0 0 0,17-4 11 0 0,1 0 1 0 0,-1 0-1 0 0,0 0 0 0 0,1-1 0 0 0,-1 1 1 0 0,-8-2-1 0 0,9 1-21 0 0,1 0 1 0 0,-1-1-1 0 0,1 1 1 0 0,-1 1-1 0 0,1-1 1 0 0,-1 1-1 0 0,1-1 0 0 0,0 1 1 0 0,-1 0-1 0 0,1 0 1 0 0,0 0-1 0 0,-4 3 1 0 0,-27 10 323 0 0,16-5-235 0 0,16-9-103 0 0,0 1-1 0 0,0 0 1 0 0,1 0 0 0 0,-1 0-1 0 0,0 0 1 0 0,1 0 0 0 0,-1 0-1 0 0,0 0 1 0 0,1 0 0 0 0,-1 1-1 0 0,-1 2 1 0 0,-34 37 356 0 0,30-34-321 0 0,1 0-1 0 0,-1 0 1 0 0,1 1-1 0 0,0 0 1 0 0,1 0-1 0 0,0 0 1 0 0,-7 17 0 0 0,-1 5 217 0 0,-23 41 1 0 0,22-46-46 0 0,2 1-1 0 0,-14 35 0 0 0,3 6 238 0 0,16-19-113 0 0,5-33-258 0 0,0 0 1 0 0,-1 0-1 0 0,-9 24 0 0 0,12-36-70 0 0,-1-1 1 0 0,1 0-1 0 0,0 1 0 0 0,0-1 0 0 0,0 0 0 0 0,0 1 0 0 0,1-1 1 0 0,-1 0-1 0 0,0 0 0 0 0,2 4 0 0 0,1 16 66 0 0,-3 9-17 0 0,-1-14-37 0 0,0 1-1 0 0,2-1 1 0 0,0 1 0 0 0,1-1 0 0 0,1 0 0 0 0,0 0-1 0 0,8 22 1 0 0,-9-35-5 0 0,0 0-1 0 0,1 0 1 0 0,0 0-1 0 0,-1 0 1 0 0,2 0-1 0 0,-1-1 1 0 0,0 0-1 0 0,1 1 1 0 0,7 4-1 0 0,40 24 342 0 0,-31-20-182 0 0,6 16 223 0 0,-13-19-336 0 0,-1 1-1 0 0,0 0 0 0 0,-1 1 0 0 0,0 0 0 0 0,-1 0 1 0 0,9 14-1 0 0,-10-12 26 0 0,1-1 0 0 0,0-1 1 0 0,0 0-1 0 0,1 0 0 0 0,25 18 0 0 0,-24-22-45 0 0,0 0 0 0 0,1-1-1 0 0,0 0 1 0 0,0 0 0 0 0,1-2-1 0 0,-1 0 1 0 0,1 0 0 0 0,0-1-1 0 0,0-1 1 0 0,0 0 0 0 0,0-1-1 0 0,0-1 1 0 0,0 0 0 0 0,1-1-1 0 0,18-3 1 0 0,-22 2-16 0 0,1 1-1 0 0,-1 0 1 0 0,1 1 0 0 0,0 0-1 0 0,11 2 1 0 0,18 0 105 0 0,-37-3-135 0 0,1 1 0 0 0,-1-1 0 0 0,0 0 0 0 0,1 0-1 0 0,-1 0 1 0 0,0-1 0 0 0,0 0 0 0 0,0 1 0 0 0,0-1-1 0 0,0-1 1 0 0,0 1 0 0 0,3-4 0 0 0,2 0 4 0 0,-1-1 0 0 0,0-1 0 0 0,0 1 0 0 0,7-11 0 0 0,90-143 52 0 0,-77 112-51 0 0,3 2-1 0 0,46-57 1 0 0,-64 88-11 0 0,-1 0 0 0 0,13-23-1 0 0,-16 23 1 0 0,1 1 0 0 0,0 0 0 0 0,19-20-1 0 0,-25 31-2 0 0,0-1-1 0 0,-1 1 1 0 0,0-1-1 0 0,0 1 1 0 0,0-1-1 0 0,-1 0 1 0 0,1 0-1 0 0,-1 0 0 0 0,0-1 1 0 0,-1 1-1 0 0,1 0 1 0 0,-1-1-1 0 0,0 1 1 0 0,-1-1-1 0 0,1 0 1 0 0,-1 1-1 0 0,0-1 1 0 0,0 1-1 0 0,-1-1 1 0 0,0 1-1 0 0,0-1 0 0 0,0 1 1 0 0,-1-1-1 0 0,1 1 1 0 0,-4-7-1 0 0,-167-268 145 0 0,164 268-124 0 0,0 0-1 0 0,-1 0 1 0 0,-1 1 0 0 0,1 0-1 0 0,-2 0 1 0 0,0 1 0 0 0,0 1-1 0 0,0 0 1 0 0,-1 0 0 0 0,-1 1-1 0 0,1 1 1 0 0,-1 0 0 0 0,-1 1-1 0 0,1 0 1 0 0,-21-5 0 0 0,4 4 64 0 0,-1 2 1 0 0,-42-2 0 0 0,35 3-11 0 0,6 5-21 0 0,-8-2 49 0 0,-14-3 156 0 0,43 4-185 0 0,10 0-64 0 0,1 0 0 0 0,-1 1-1 0 0,0-1 1 0 0,0 0-1 0 0,0 0 1 0 0,0 1 0 0 0,1-1-1 0 0,-1 1 1 0 0,0-1 0 0 0,0 0-1 0 0,1 1 1 0 0,-1 0-1 0 0,0-1 1 0 0,1 1 0 0 0,-1-1-1 0 0,0 1 1 0 0,1 0-1 0 0,-1-1 1 0 0,1 1 0 0 0,-1 0-1 0 0,1 0 1 0 0,-1-1 0 0 0,1 1-1 0 0,0 0 1 0 0,0 0-1 0 0,-1 0 1 0 0,1 0 0 0 0,0-1-1 0 0,0 1 1 0 0,0 2 0 0 0,-3 28 188 0 0,3-26-203 0 0,0 12 67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00:30.4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5 487 9240 0 0,'0'0'922'0'0,"-2"-5"-667"0"0,1-8-137 0 0,0 0 1 0 0,0 1-1 0 0,1-1 1 0 0,1 0-1 0 0,0 0 1 0 0,1 1-1 0 0,0-1 0 0 0,8-24 1 0 0,-1 11-43 0 0,1 0 1 0 0,1 0-1 0 0,19-31 1 0 0,-17 34-2 0 0,-1 1 48 0 0,0 1-1 0 0,1 1 1 0 0,2 0-1 0 0,0 1 1 0 0,33-33 0 0 0,-43 48-104 0 0,0 1 1 0 0,1-1 0 0 0,-1 1-1 0 0,1 1 1 0 0,0-1 0 0 0,-1 1-1 0 0,1 0 1 0 0,0 0 0 0 0,0 0-1 0 0,1 1 1 0 0,-1 0 0 0 0,12 0-1 0 0,-10 1-1 0 0,0 0-1 0 0,0 0 0 0 0,1 1 1 0 0,-1 0-1 0 0,0 1 1 0 0,0 0-1 0 0,-1 0 0 0 0,1 0 1 0 0,10 6-1 0 0,-5-1 6 0 0,0 1 0 0 0,0 1 0 0 0,-1 0 0 0 0,-1 0 1 0 0,1 2-1 0 0,-2-1 0 0 0,20 24 0 0 0,-12-9 23 0 0,-1 2 0 0 0,25 50 0 0 0,-30-52-24 0 0,-7-17-12 0 0,0 1 1 0 0,-1-1 0 0 0,0 1 0 0 0,-1 0-1 0 0,0 0 1 0 0,0 0 0 0 0,-1 1-1 0 0,0-1 1 0 0,1 14 0 0 0,-4-15 0 0 0,1 0 0 0 0,-2 0 1 0 0,1 0-1 0 0,-1-1 0 0 0,0 1 0 0 0,-1-1 0 0 0,1 1 1 0 0,-2-1-1 0 0,1 0 0 0 0,-1 0 0 0 0,0-1 0 0 0,0 1 1 0 0,-1-1-1 0 0,-10 12 0 0 0,11-15-7 0 0,0 1 1 0 0,0 0-1 0 0,-1-1 1 0 0,0 0-1 0 0,0 0 1 0 0,0 0-1 0 0,0 0 1 0 0,0-1-1 0 0,0 0 1 0 0,0 0-1 0 0,-1-1 1 0 0,1 1-1 0 0,-1-1 1 0 0,0 0-1 0 0,1 0 1 0 0,-1-1-1 0 0,0 0 1 0 0,1 0-1 0 0,-1 0 1 0 0,0-1-1 0 0,1 0 0 0 0,-1 0 1 0 0,1 0-1 0 0,-11-5 1 0 0,11 4-2 0 0,0 0 0 0 0,0-1-1 0 0,1 0 1 0 0,-1 0 0 0 0,1 0 0 0 0,0 0 0 0 0,0-1 0 0 0,0 1 0 0 0,1-1-1 0 0,-1 0 1 0 0,1 0 0 0 0,0-1 0 0 0,0 1 0 0 0,0-1 0 0 0,1 1-1 0 0,-1-1 1 0 0,1 0 0 0 0,0 0 0 0 0,1 0 0 0 0,-1 0 0 0 0,1-1-1 0 0,-1-7 1 0 0,1 6 0 0 0,1 0 0 0 0,0 0 0 0 0,0 0-1 0 0,1 0 1 0 0,0 0 0 0 0,0 0 0 0 0,1 1-1 0 0,0-1 1 0 0,0 0 0 0 0,1 1-1 0 0,-1 0 1 0 0,1-1 0 0 0,1 1 0 0 0,-1 0-1 0 0,1 0 1 0 0,8-9 0 0 0,-3 5 9 0 0,-1 1-1 0 0,2 0 1 0 0,16-13 0 0 0,-21 19-8 0 0,-1 0 0 0 0,1 1 0 0 0,-1 0 1 0 0,1 0-1 0 0,0 0 0 0 0,0 0 0 0 0,0 0 0 0 0,0 1 1 0 0,0 0-1 0 0,0 0 0 0 0,0 1 0 0 0,6-1 0 0 0,-1 1 2 0 0,1 1 0 0 0,-1 0-1 0 0,0 0 1 0 0,1 1-1 0 0,-1 1 1 0 0,0-1 0 0 0,0 2-1 0 0,-1-1 1 0 0,1 1 0 0 0,-1 1-1 0 0,1 0 1 0 0,-1 0-1 0 0,-1 0 1 0 0,1 2 0 0 0,-1-1-1 0 0,0 1 1 0 0,14 15 0 0 0,-8-5 43 0 0,-1 0 1 0 0,22 37-1 0 0,-31-46-37 0 0,0 0 0 0 0,0 1 0 0 0,-1 0 1 0 0,-1-1-1 0 0,1 1 0 0 0,-1 0 0 0 0,-1 1 0 0 0,0-1 0 0 0,0 12 0 0 0,0-8 21 0 0,-1 0 1 0 0,-1 0-1 0 0,0-1 0 0 0,-1 1 1 0 0,0-1-1 0 0,-1 1 0 0 0,0-1 1 0 0,-7 16-1 0 0,7-25-13 0 0,1 0 1 0 0,0 0-1 0 0,-1-1 1 0 0,1 1-1 0 0,-1-1 1 0 0,0 1 0 0 0,1-1-1 0 0,-1 0 1 0 0,0 0-1 0 0,-6 2 1 0 0,-2 3 132 0 0,10-7-148 0 0,1 0 1 0 0,-1 1-1 0 0,0-1 1 0 0,0 0-1 0 0,1 0 1 0 0,-1 0-1 0 0,0 0 1 0 0,0 1-1 0 0,1-1 1 0 0,-1 0 0 0 0,0-1-1 0 0,0 1 1 0 0,1 0-1 0 0,-1 0 1 0 0,0 0-1 0 0,1 0 1 0 0,-1 0-1 0 0,0-1 1 0 0,0 1-1 0 0,1 0 1 0 0,-1-1 0 0 0,0 1-1 0 0,1 0 1 0 0,-1-1-1 0 0,1 1 1 0 0,-1-1-1 0 0,1 1 1 0 0,-1-1-1 0 0,1 1 1 0 0,-1-2-1 0 0,-1 1 3 0 0,1 0-1 0 0,0 0 0 0 0,0-1 1 0 0,0 1-1 0 0,0-1 0 0 0,1 1 0 0 0,-1-1 1 0 0,0 1-1 0 0,0-1 0 0 0,1 1 1 0 0,-1-1-1 0 0,1 0 0 0 0,0 1 1 0 0,-1-4-1 0 0,1-20 21 0 0,2 0 1 0 0,0 0-1 0 0,2 0 1 0 0,0 1 0 0 0,2-1-1 0 0,1 1 1 0 0,1 1-1 0 0,0-1 1 0 0,21-36-1 0 0,-26 56-13 0 0,1 0-1 0 0,0-1 1 0 0,0 2-1 0 0,0-1 1 0 0,1 0-1 0 0,-1 1 1 0 0,1 0 0 0 0,0 0-1 0 0,0 0 1 0 0,10-4-1 0 0,-12 8-1 0 0,1-1-1 0 0,0 1 1 0 0,-1 0-1 0 0,1 0 1 0 0,0 0-1 0 0,-1 0 1 0 0,1 1-1 0 0,-1-1 1 0 0,0 1-1 0 0,1 0 1 0 0,-1 0-1 0 0,0 0 1 0 0,0 0-1 0 0,0 1 1 0 0,4 4-1 0 0,21 26 24 0 0,-1 0-1 0 0,-2 1 1 0 0,-2 2 0 0 0,-1 0-1 0 0,-1 2 1 0 0,21 57 0 0 0,-20-39 10 0 0,-2 1 0 0 0,-3 0 0 0 0,14 89 0 0 0,-3 29 112 0 0,-27-169-145 0 0,0 0 0 0 0,0 0 1 0 0,0 1-1 0 0,1-1 0 0 0,0 0 0 0 0,0 0 0 0 0,5 9 0 0 0,-2-9 19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00:30.8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9 11448 0 0,'0'0'192'0'0,"0"5"-2"0"0,0-5-162 0 0,0 1-7 0 0,-1 0 1 0 0,1 0-1 0 0,0 0 0 0 0,0 0 0 0 0,0 1 1 0 0,0-1-1 0 0,0 0 0 0 0,0 0 1 0 0,0 0-1 0 0,1 0 0 0 0,-1 0 0 0 0,0 0 1 0 0,0 0-1 0 0,1 0 0 0 0,-1 0 1 0 0,1 0-1 0 0,-1 0 0 0 0,1 0 0 0 0,-1 0 1 0 0,2 1-1 0 0,-2-2 75 0 0,23 0 687 0 0,78-15-111 0 0,-53 6-534 0 0,0 3 1 0 0,86-1 0 0 0,-107 8-63 0 0,10 0 135 0 0,-1 2 1 0 0,65 12-1 0 0,91 23 225 0 0,-165-32-384 0 0,3 0-2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00:31.5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358 587 10248 0 0,'1'5'129'0'0,"8"113"267"0"0,-7-57-328 0 0,-1 45 279 0 0,-23 192 0 0 0,3-97 231 0 0,18-190-566 0 0,-12 119 386 0 0,11-115-315 0 0,-1-1 0 0 0,-1 0 0 0 0,0 0 0 0 0,-1 0 0 0 0,-1 0 0 0 0,-11 20 0 0 0,15-31-69 0 0,0 0 1 0 0,0 0-1 0 0,-1 0 1 0 0,1 0-1 0 0,-1 0 1 0 0,0-1 0 0 0,0 1-1 0 0,0-1 1 0 0,0 0-1 0 0,0 0 1 0 0,0 0 0 0 0,0 0-1 0 0,-1-1 1 0 0,1 1-1 0 0,-1-1 1 0 0,1 0-1 0 0,-1 0 1 0 0,0 0 0 0 0,1-1-1 0 0,-1 1 1 0 0,0-1-1 0 0,0 0 1 0 0,1 0-1 0 0,-1 0 1 0 0,0 0 0 0 0,-4-2-1 0 0,2 1-2 0 0,0 0 0 0 0,1-1 0 0 0,-1 0 0 0 0,0 0 0 0 0,0 0 0 0 0,1-1-1 0 0,-1 0 1 0 0,1 0 0 0 0,0 0 0 0 0,0-1 0 0 0,0 0 0 0 0,1 0 0 0 0,-1 0 0 0 0,1 0 0 0 0,-7-9 0 0 0,1-1 4 0 0,-1-1 1 0 0,2 0-1 0 0,0-1 1 0 0,1 0-1 0 0,0 0 1 0 0,2-1-1 0 0,0 0 1 0 0,0 0-1 0 0,-3-24 1 0 0,2-30 14 0 0,3-1 0 0 0,3 1 0 0 0,4-1 0 0 0,2 1 0 0 0,23-108 1 0 0,-11 116-10 0 0,3 0 0 0 0,3 1 0 0 0,45-85 0 0 0,-42 99-5 0 0,2 1-1 0 0,59-71 1 0 0,-16 21 6 0 0,-44 60 8 0 0,53-59-1 0 0,-64 80-13 0 0,1 0-1 0 0,1 0 1 0 0,0 2-1 0 0,1 0 0 0 0,24-12 1 0 0,-37 23-8 0 0,-1 0 1 0 0,0 1-1 0 0,1-1 0 0 0,-1 1 1 0 0,1 1-1 0 0,0-1 0 0 0,0 1 1 0 0,0 0-1 0 0,0 0 0 0 0,-1 0 1 0 0,1 1-1 0 0,0 0 0 0 0,0 0 1 0 0,0 1-1 0 0,0 0 0 0 0,0 0 1 0 0,0 0-1 0 0,0 1 0 0 0,-1-1 1 0 0,1 1-1 0 0,0 1 0 0 0,5 3 1 0 0,-3-1 11 0 0,0 0-1 0 0,0 1 1 0 0,-1 1 0 0 0,0-1-1 0 0,-1 1 1 0 0,1 0 0 0 0,-1 1-1 0 0,-1-1 1 0 0,1 1 0 0 0,-1 0-1 0 0,-1 1 1 0 0,8 16 0 0 0,-4-6 31 0 0,0 2 0 0 0,-1-1 1 0 0,-1 1-1 0 0,0 0 0 0 0,-2 0 0 0 0,-1 1 1 0 0,-1-1-1 0 0,0 1 0 0 0,-3 37 1 0 0,-1-31 33 0 0,-1 0 1 0 0,-1 0 0 0 0,-1 0 0 0 0,-2-1 0 0 0,0 0 0 0 0,-21 46 0 0 0,20-55-13 0 0,-1-1 0 0 0,-1 1 0 0 0,-1-2 0 0 0,0 1 1 0 0,-1-2-1 0 0,-1 1 0 0 0,0-2 0 0 0,-1 0 0 0 0,-1 0 1 0 0,0-2-1 0 0,-1 1 0 0 0,0-2 0 0 0,-1 0 1 0 0,0-1-1 0 0,-1-1 0 0 0,0-1 0 0 0,-27 9 0 0 0,32-13-29 0 0,-1 0-1 0 0,0-2 0 0 0,0 0 0 0 0,0 0 0 0 0,-1-1 0 0 0,1-1 0 0 0,0 0 1 0 0,0-1-1 0 0,-24-5 0 0 0,33 5-18 0 0,0 0 0 0 0,-1 1 0 0 0,1-1-1 0 0,0 1 1 0 0,0 0 0 0 0,-11 1 0 0 0,15 0-20 0 0,-1-1 1 0 0,1 0-1 0 0,-1-1 0 0 0,1 1 1 0 0,0 0-1 0 0,-1 0 0 0 0,1 0 0 0 0,0-1 1 0 0,-1 1-1 0 0,1-1 0 0 0,0 1 1 0 0,0-1-1 0 0,-1 0 0 0 0,1 1 0 0 0,-2-2 1 0 0,-16-5 273 0 0,18 7 20 0 0,13 11-145 0 0,6 14-100 0 0,1-1-1 0 0,37 37 1 0 0,-19-23-15 0 0,22 24 27 0 0,-29-33-29 0 0,-2 2-1 0 0,26 35 1 0 0,-9 1 15 0 0,-3 2 1 0 0,61 137-1 0 0,-88-163-35 0 0,-1 1-1 0 0,-3 0 1 0 0,8 64-1 0 0,-8-43 5 0 0,-4-24-11 0 0,-3-15 2 0 0,0-1 0 0 0,2 1 0 0 0,1-1 0 0 0,1 0 0 0 0,18 39 0 0 0,-12-40 3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00:32.0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1 377 12864 0 0,'101'167'1056'0'0,"-93"-157"-974"0"0,-1 0 1 0 0,2-1 0 0 0,-1 0 0 0 0,1 0-1 0 0,0-1 1 0 0,18 12 0 0 0,11 11 640 0 0,-33-28-668 0 0,-1 0 1 0 0,1-1-1 0 0,-1 0 0 0 0,1 0 0 0 0,0 0 1 0 0,0 0-1 0 0,0-1 0 0 0,0 1 1 0 0,0-1-1 0 0,0-1 0 0 0,0 1 0 0 0,0-1 1 0 0,0 0-1 0 0,1 0 0 0 0,-1 0 0 0 0,0-1 1 0 0,0 1-1 0 0,0-1 0 0 0,0-1 0 0 0,0 1 1 0 0,0-1-1 0 0,0 0 0 0 0,-1 0 0 0 0,1 0 1 0 0,0 0-1 0 0,3-4 0 0 0,6-6-15 0 0,-1 0 1 0 0,-1 0-1 0 0,0-1 0 0 0,0-1 1 0 0,-2 0-1 0 0,0-1 0 0 0,0 0 1 0 0,-1 0-1 0 0,-1-1 0 0 0,-1 0 1 0 0,0-1-1 0 0,-1 1 0 0 0,-1-1 1 0 0,0 0-1 0 0,-2-1 0 0 0,3-27 0 0 0,-5 41-34 0 0,1-23 26 0 0,0 0 1 0 0,-2 1-1 0 0,-1-1 1 0 0,-5-35-1 0 0,2 43-14 0 0,-1 1-1 0 0,-1-1 0 0 0,-1 1 0 0 0,-1 0 0 0 0,0 1 0 0 0,-21-32 0 0 0,26 46-18 0 0,0 0-1 0 0,0 0 1 0 0,0 1-1 0 0,0-1 1 0 0,0 1-1 0 0,0 0 1 0 0,-1-1-1 0 0,1 2 1 0 0,-1-1-1 0 0,1 0 0 0 0,-1 1 1 0 0,0 0-1 0 0,0-1 1 0 0,0 2-1 0 0,0-1 1 0 0,-5 0-1 0 0,6 0 0 0 0,-1 0 1 0 0,1 1-1 0 0,0 0 0 0 0,0 0 0 0 0,-1 0 1 0 0,1 0-1 0 0,0 0 0 0 0,0 1 1 0 0,0-1-1 0 0,-1 1 0 0 0,1 0 0 0 0,0 0 1 0 0,0 0-1 0 0,0 0 0 0 0,0 1 0 0 0,0-1 1 0 0,1 1-1 0 0,-1 0 0 0 0,0 0 1 0 0,-4 4-1 0 0,-15 28-22 0 0,2 1 1 0 0,1 0 0 0 0,1 2-1 0 0,2 0 1 0 0,2 1-1 0 0,2 0 1 0 0,1 1 0 0 0,-6 41-1 0 0,8-6-47 0 0,1 127 1 0 0,1-15-5 0 0,3-77 5 0 0,9 127 0 0 0,1 13-34 0 0,-7-205 96 0 0,-12 73 1 0 0,8-95 7 0 0,0 0 1 0 0,-2-1-1 0 0,0 1 1 0 0,-1-2 0 0 0,-13 24-1 0 0,12-24 1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00:32.4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1 107 11352 0 0,'5'0'201'0'0,"4"0"-241"0"0,133-14 2720 0 0,-118 10-2572 0 0,168-24 437 0 0,10 11-151 0 0,-161 14-312 0 0,0-2 1 0 0,73-19 0 0 0,-68 12-35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00:33.5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1 358 4912 0 0,'0'0'3289'0'0,"6"-1"-2982"0"0,125-25 376 0 0,-73 14-418 0 0,108-10 349 0 0,24 8-268 0 0,190-23 52 0 0,-298 34-315 0 0,84 9 1 0 0,-84-1-23 0 0,81-6 1 0 0,-8-2 17 0 0,-11 2-16 0 0,109-3 27 0 0,77-5 6 0 0,-265 12-55 0 0,1 4 0 0 0,91 21 1 0 0,-67-10-12 0 0,-16-1 33 0 0,125 46-1 0 0,-95-28 20 0 0,-44-15-33 0 0,0-3 1 0 0,2-3-1 0 0,92 10 0 0 0,-93-17 15 0 0,-39-3-21 0 0,0-2-1 0 0,0 0 0 0 0,41-4 1 0 0,288-70 339 0 0,-156 26-123 0 0,-59 15-139 0 0,-65 13 92 0 0,1 3 0 0 0,104-9 0 0 0,-112 21-117 0 0,-11-1 21 0 0,59 4 1 0 0,-61 3 60 0 0,-1-3 0 0 0,62-8 1 0 0,101-26 197 0 0,-47 5-78 0 0,231-52 312 0 0,-329 63-362 0 0,0 4 0 0 0,116-9 0 0 0,139 12 291 0 0,-276 10-453 0 0,195-18 181 0 0,-85 4-43 0 0,-70 8-87 0 0,73-4 64 0 0,-72 5-99 0 0,-53 3-4 0 0,63 2 0 0 0,8 5 62 0 0,-44-2-41 0 0,80 11 0 0 0,-87-3-29 0 0,1-3 0 0 0,0-3 0 0 0,0-1 0 0 0,0-4 0 0 0,0-1-1 0 0,65-13 1 0 0,-66 5 39 0 0,1 3 0 0 0,67-1 0 0 0,-97 6-70 0 0,-22 1-49 0 0,0 1-1 0 0,1 0 1 0 0,-1 0 0 0 0,1 0 0 0 0,-1 0-1 0 0,0 0 1 0 0,1 1 0 0 0,-1 0-1 0 0,0 0 1 0 0,6 2 0 0 0,-4-1 21 0 0,-1-1 0 0 0,1 1 0 0 0,0-1 0 0 0,-1 0 0 0 0,1-1 0 0 0,0 1 0 0 0,8-2 0 0 0,-12 2-1 0 0,-2 2-4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00:42.5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577 202 6128 0 0,'0'0'1392'0'0,"1"-5"-1266"0"0,4-30 1633 0 0,-5 34-1444 0 0,1 2-278 0 0,-1-1 0 0 0,1 0-1 0 0,0 1 1 0 0,-1-1 0 0 0,1 1 0 0 0,-1-1 0 0 0,1 1 0 0 0,-1-1 0 0 0,1 1 0 0 0,-1 0 0 0 0,1-1 0 0 0,-1 1 0 0 0,1 0-1 0 0,-1-1 1 0 0,0 1 0 0 0,1 0 0 0 0,-1-1 0 0 0,0 1 0 0 0,0 0 0 0 0,1 0 0 0 0,-1-1 0 0 0,0 1 0 0 0,0 0-1 0 0,0 0 1 0 0,0-1 0 0 0,0 1 0 0 0,0 0 0 0 0,0 0 0 0 0,0 0 0 0 0,-1 33-67 0 0,0-27 119 0 0,0 12-42 0 0,-1-1 0 0 0,0 0 0 0 0,-1 0 1 0 0,-1-1-1 0 0,-1 1 0 0 0,-1-1 0 0 0,-10 23 0 0 0,10-29-15 0 0,0 0 0 0 0,0 0 0 0 0,-1-1 0 0 0,-1 0 0 0 0,1-1 0 0 0,-2 0 0 0 0,1 0 0 0 0,-1 0 0 0 0,-1-1 0 0 0,1-1 1 0 0,-20 13-1 0 0,0-2 36 0 0,22-13-47 0 0,0 0 0 0 0,-1-1 1 0 0,1 1-1 0 0,-1-1 0 0 0,0-1 1 0 0,0 0-1 0 0,-16 5 0 0 0,-22 2 45 0 0,37-7-49 0 0,0 0 0 0 0,0-1-1 0 0,0 0 1 0 0,-1-1-1 0 0,1 0 1 0 0,-1 0-1 0 0,1-1 1 0 0,0 0-1 0 0,-1-1 1 0 0,-13-2-1 0 0,-3-3 17 0 0,12 3-6 0 0,0 0 0 0 0,0-1-1 0 0,0-1 1 0 0,-18-8-1 0 0,29 11-19 0 0,-1 0-1 0 0,1 0 1 0 0,0 0 0 0 0,-1-1-1 0 0,1 1 1 0 0,0-1-1 0 0,0 0 1 0 0,1 0-1 0 0,-1 0 1 0 0,1 0 0 0 0,-1 0-1 0 0,1-1 1 0 0,0 1-1 0 0,0-1 1 0 0,1 0-1 0 0,-1 1 1 0 0,1-1 0 0 0,-1 0-1 0 0,1 0 1 0 0,-1-6-1 0 0,1 3-3 0 0,0 1 2 0 0,0 0 0 0 0,0 0 0 0 0,1 0 0 0 0,-1 0 0 0 0,1 0 0 0 0,1 0 0 0 0,-1 0 0 0 0,1 0 0 0 0,0 0 0 0 0,0 0 0 0 0,4-10 0 0 0,8-12 21 0 0,1 1 0 0 0,24-36 0 0 0,-30 52 3 0 0,0 1 0 0 0,0 0 0 0 0,1 1 1 0 0,0 0-1 0 0,0 0 0 0 0,1 1 1 0 0,1 0-1 0 0,14-9 0 0 0,1 2 23 0 0,-15 9-29 0 0,-1 0 1 0 0,1 0-1 0 0,0 1 0 0 0,1 0 0 0 0,-1 1 1 0 0,13-3-1 0 0,80-7 285 0 0,19-5-65 0 0,-83 12-112 0 0,1 1 0 0 0,63 0 1 0 0,27-4 154 0 0,92-32 442 0 0,-143 28-438 0 0,-31 4 74 0 0,-46 10-338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00:43.5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1 650 4416 0 0,'0'0'1145'0'0,"0"-5"-798"0"0,1-48 315 0 0,2 0 0 0 0,15-77-1 0 0,-10 95-555 0 0,1 0 0 0 0,1 1 0 0 0,2 0 0 0 0,29-56-1 0 0,-30 72-46 0 0,1 0-1 0 0,1 1 0 0 0,1 1 0 0 0,19-19 0 0 0,-27 31-44 0 0,-1-1-1 0 0,1 1 1 0 0,0 0-1 0 0,0 1 1 0 0,1-1-1 0 0,-1 1 1 0 0,1 1-1 0 0,0-1 1 0 0,-1 1-1 0 0,1 0 1 0 0,0 1-1 0 0,0-1 1 0 0,0 2 0 0 0,1-1-1 0 0,-1 1 1 0 0,0 0-1 0 0,0 0 1 0 0,0 1-1 0 0,0-1 1 0 0,0 2-1 0 0,0-1 1 0 0,0 1-1 0 0,0 0 1 0 0,0 1-1 0 0,-1-1 1 0 0,1 2 0 0 0,-1-1-1 0 0,0 0 1 0 0,1 1-1 0 0,-2 0 1 0 0,1 1-1 0 0,5 4 1 0 0,1 3-4 0 0,-1 1 1 0 0,-1-1-1 0 0,0 2 1 0 0,0-1-1 0 0,-2 2 0 0 0,0-1 1 0 0,0 1-1 0 0,-1 0 1 0 0,-1 0-1 0 0,0 1 1 0 0,-2 0-1 0 0,6 31 1 0 0,-8-29-6 0 0,2 2 8 0 0,-2 1 1 0 0,-1 0 0 0 0,-1-1-1 0 0,-3 34 1 0 0,1-46-1 0 0,0 1-1 0 0,-1-1 1 0 0,0 1 0 0 0,0-1-1 0 0,0 0 1 0 0,-1 0-1 0 0,-1 0 1 0 0,1 0 0 0 0,-1-1-1 0 0,-1 0 1 0 0,1 0 0 0 0,-1 0-1 0 0,-12 10 1 0 0,9-8 3 0 0,-8 12 50 0 0,14-17-47 0 0,0 0-1 0 0,0 0 1 0 0,0 0 0 0 0,-1 0-1 0 0,1-1 1 0 0,-1 1 0 0 0,-5 2-1 0 0,7-5 1 0 0,1 0-1 0 0,-1 0 0 0 0,0-1 1 0 0,0 1-1 0 0,0-1 0 0 0,1 1 1 0 0,-1-1-1 0 0,0 0 0 0 0,0 0 1 0 0,0 0-1 0 0,0 0 0 0 0,1 0 1 0 0,-1 0-1 0 0,0-1 0 0 0,0 1 1 0 0,0 0-1 0 0,0-1 0 0 0,1 0 1 0 0,-1 1-1 0 0,0-1 0 0 0,1 0 1 0 0,-1 0-1 0 0,0 0 0 0 0,-2-2 1 0 0,1 1 0 0 0,-1-1 0 0 0,1 0 0 0 0,0 1 0 0 0,-1-1 0 0 0,1-1 0 0 0,1 1-1 0 0,-1 0 1 0 0,0-1 0 0 0,1 1 0 0 0,0-1 0 0 0,0 0 0 0 0,0 0 0 0 0,0 0 0 0 0,-2-7 0 0 0,2 3 8 0 0,1 0 0 0 0,-1 0 0 0 0,2 0 0 0 0,-1 0 0 0 0,1 0 0 0 0,0-1 0 0 0,2-10 0 0 0,1 0 8 0 0,1 0 1 0 0,1 1-1 0 0,1 0 0 0 0,0 0 1 0 0,1 0-1 0 0,10-17 1 0 0,-5 13 23 0 0,-3 3 24 0 0,2 1-1 0 0,0 0 0 0 0,0 0 0 0 0,26-27 0 0 0,-37 45-81 0 0,8-9 33 0 0,0 1-1 0 0,0 0 1 0 0,1 0-1 0 0,0 1 1 0 0,19-12 0 0 0,-24 17-19 0 0,0 1 1 0 0,0 0-1 0 0,-1-1 1 0 0,1 1 0 0 0,0 1-1 0 0,0-1 1 0 0,0 1-1 0 0,0-1 1 0 0,0 1-1 0 0,0 0 1 0 0,0 1 0 0 0,0-1-1 0 0,0 1 1 0 0,0-1-1 0 0,0 1 1 0 0,0 0 0 0 0,0 1-1 0 0,0-1 1 0 0,-1 1-1 0 0,1 0 1 0 0,4 2 0 0 0,5 5 19 0 0,-1-1 0 0 0,1 1 1 0 0,-2 1-1 0 0,0 0 1 0 0,0 1-1 0 0,-1 0 1 0 0,17 24-1 0 0,55 99 368 0 0,-56-88-224 0 0,-20-36-5 0 0,-1-1 0 0 0,0 2-1 0 0,0-1 1 0 0,-2 0 0 0 0,1 1 0 0 0,-1 0 0 0 0,-1 0-1 0 0,0 0 1 0 0,0 0 0 0 0,0 14 0 0 0,-40-42 449 0 0,35 14-602 0 0,1 0 0 0 0,-1 0 0 0 0,0-1 0 0 0,1 1 0 0 0,0 0 1 0 0,0-1-1 0 0,0 1 0 0 0,0-1 0 0 0,0 0 0 0 0,1 1 0 0 0,-1-1 1 0 0,1 0-1 0 0,0 0 0 0 0,0-5 0 0 0,-1-8 17 0 0,0 0-1 0 0,2-19 1 0 0,0 18-12 0 0,1-18 35 0 0,2 0 1 0 0,1 0 0 0 0,2 0-1 0 0,1 0 1 0 0,2 1 0 0 0,18-45 0 0 0,-23 70-39 0 0,0 1 0 0 0,0-1 0 0 0,1 0 1 0 0,0 1-1 0 0,1 0 0 0 0,10-12 0 0 0,-14 18-7 0 0,1 0-1 0 0,-1 0 0 0 0,1 1 0 0 0,0-1 0 0 0,0 0 0 0 0,0 1 0 0 0,1 0 0 0 0,-1 0 0 0 0,1 0 0 0 0,-1 0 1 0 0,1 0-1 0 0,-1 1 0 0 0,1 0 0 0 0,0-1 0 0 0,0 1 0 0 0,0 1 0 0 0,0-1 0 0 0,-1 1 0 0 0,1-1 0 0 0,8 1 0 0 0,-2 2 6 0 0,0 0-1 0 0,0 1 0 0 0,-1 0 0 0 0,1 1 0 0 0,0 0 0 0 0,-1 0 0 0 0,0 1 0 0 0,0 0 0 0 0,-1 1 0 0 0,1-1 0 0 0,-1 2 0 0 0,0-1 0 0 0,-1 1 0 0 0,0 1 0 0 0,10 11 0 0 0,8 15 70 0 0,-1 0 0 0 0,30 59 0 0 0,-27-46-19 0 0,-17-27-43 0 0,-1 0 1 0 0,6 21-1 0 0,10 22 51 0 0,115 230 319 0 0,-136-284-377 0 0,1 0 0 0 0,0-1 0 0 0,0 1 0 0 0,8 8-1 0 0,5 3 36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00:44.8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0 188 12160 0 0,'0'0'1202'0'0,"6"1"-1094"0"0,6-1-52 0 0,0-1 0 0 0,0 0-1 0 0,0 0 1 0 0,-1-2 0 0 0,1 1 0 0 0,-1-2-1 0 0,18-6 1 0 0,20-5 64 0 0,83-7 100 0 0,0 0-11 0 0,-99 16-126 0 0,42-4 0 0 0,-12 3 3 0 0,-18 3-35 0 0,-36 4-36 0 0,0-1 0 0 0,0 0 0 0 0,0 0 0 0 0,0 0 0 0 0,-1-1 0 0 0,1-1 0 0 0,0 1 0 0 0,-1-2 0 0 0,13-5 0 0 0,-15 6-6 0 0,-1 1-1 0 0,1 0 1 0 0,0 0-1 0 0,0 0 0 0 0,1 1 1 0 0,-1 0-1 0 0,8-1 1 0 0,29-7 45 0 0,-32 5 13 0 0,0 0 1 0 0,1 1 0 0 0,-1 0 0 0 0,1 0-1 0 0,12 0 1 0 0,-24 3-25 0 0,3-9 3459 0 0,-36 8-2963 0 0,24 0-480 0 0,-1 0 0 0 0,0 1-1 0 0,1 0 1 0 0,-1 0 0 0 0,0 1 0 0 0,1 1 0 0 0,-1 0-1 0 0,1 0 1 0 0,0 0 0 0 0,-18 8 0 0 0,-48 22 98 0 0,55-24-117 0 0,0 0 1 0 0,-23 14-1 0 0,28-14-4 0 0,0-1 0 0 0,0 0 0 0 0,-1-1 0 0 0,0 0 0 0 0,-32 6 0 0 0,29-10 1 0 0,-13 5 6 0 0,24-5-20 0 0,0-1 0 0 0,0 1 0 0 0,0-2 0 0 0,0 1 0 0 0,-13-1 0 0 0,11 0-1 0 0,-15 1 9 0 0,17 0-37 0 0,0 0-1 0 0,0-1 1 0 0,0 0-1 0 0,1 0 1 0 0,-1-1-1 0 0,-12-2 1 0 0,11-1-16 0 0,7 3 12 0 0,1 1 0 0 0,0-1 0 0 0,-1 0 0 0 0,1 1 0 0 0,-1 0 0 0 0,1-1 0 0 0,-1 1 0 0 0,1 0 0 0 0,-1 0 0 0 0,1-1 0 0 0,-1 1 0 0 0,1 0 0 0 0,-3 1 0 0 0,5-2-19 0 0,-1 1 25 0 0,0 0 1 0 0,0-1 0 0 0,0 1 0 0 0,0 0 0 0 0,0-1 0 0 0,0 1 0 0 0,0 0 0 0 0,0-1-1 0 0,0 1 1 0 0,0 0 0 0 0,0-1 0 0 0,0 1 0 0 0,0 0 0 0 0,0-1 0 0 0,0 1 0 0 0,0 0-1 0 0,0 0 1 0 0,0-1 0 0 0,0 1 0 0 0,0 0 0 0 0,-1-1 0 0 0,1 1 0 0 0,0 0 0 0 0,0 0 0 0 0,0-1-1 0 0,0 1 1 0 0,-1 0 0 0 0,1 0 0 0 0,0-1 0 0 0,0 1 0 0 0,-1 0 0 0 0,1 0 0 0 0,0 0-1 0 0,0-1 1 0 0,-1 1 0 0 0,1 0 0 0 0,-123 0-466 0 0,123 0 468 0 0,0 1 1 0 0,0-1-1 0 0,-1 0 1 0 0,1 1-1 0 0,0-1 1 0 0,0 0 0 0 0,0 1-1 0 0,0-1 1 0 0,0 0-1 0 0,-1 1 1 0 0,1-1-1 0 0,0 0 1 0 0,0 1-1 0 0,0-1 1 0 0,0 0 0 0 0,0 1-1 0 0,0-1 1 0 0,0 1-1 0 0,0-1 1 0 0,0 0-1 0 0,1 1 1 0 0,-1-1-1 0 0,0 0 1 0 0,0 1 0 0 0,0-1-1 0 0,0 0 1 0 0,0 1-1 0 0,1-1 1 0 0,-1 0-1 0 0,0 1 1 0 0,0-1-1 0 0,0 0 1 0 0,1 1 0 0 0,-1-1-1 0 0,8 13-9 0 0,-6-9 10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00:45.6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145 155 10544 0 0,'0'0'2752'0'0,"-5"-1"-2583"0"0,1 0-126 0 0,2 0-26 0 0,1 1 0 0 0,-1-1 0 0 0,1 1 0 0 0,-1-1 0 0 0,1 1 0 0 0,-1 0 0 0 0,1 0 0 0 0,-1 0 0 0 0,1 0 0 0 0,-1 0 0 0 0,1 0 0 0 0,-3 0 0 0 0,2 1 4 0 0,1 0 0 0 0,0-1-1 0 0,0 1 1 0 0,0 0 0 0 0,0 0 0 0 0,0 0 0 0 0,0 0-1 0 0,0 0 1 0 0,1 0 0 0 0,-1 0 0 0 0,0 0 0 0 0,0 0-1 0 0,1 1 1 0 0,-1-1 0 0 0,1 0 0 0 0,-1 0 0 0 0,1 1-1 0 0,-1-1 1 0 0,1 2 0 0 0,-8 35 151 0 0,6-26-139 0 0,-5 20 38 0 0,1 0 0 0 0,2 1-1 0 0,1-1 1 0 0,3 62 0 0 0,3-63-23 0 0,2 1 1 0 0,0-1 0 0 0,3-1 0 0 0,0 1 0 0 0,24 55 0 0 0,-25-75-34 0 0,0 0-1 0 0,0 0 1 0 0,1 0 0 0 0,1-1 0 0 0,17 18 0 0 0,-8-10 1 0 0,-13-13-9 0 0,0 0 0 0 0,0 0 0 0 0,0-1-1 0 0,1 0 1 0 0,0 0 0 0 0,0 0 0 0 0,0 0 0 0 0,0-1-1 0 0,0 0 1 0 0,1 0 0 0 0,-1-1 0 0 0,1 0 0 0 0,0 0 0 0 0,-1-1-1 0 0,1 0 1 0 0,0 0 0 0 0,0 0 0 0 0,9-1 0 0 0,-8 0 0 0 0,1-1 0 0 0,-1 0 0 0 0,1 0 0 0 0,-1-1 0 0 0,0 0 0 0 0,0-1 0 0 0,0 0 0 0 0,0 0 0 0 0,10-6 0 0 0,-2 0 1 0 0,0-1 1 0 0,-1-1-1 0 0,-1 0 0 0 0,1-1 0 0 0,-2-1 0 0 0,0 0 0 0 0,22-30 1 0 0,-8 17 2 0 0,-23 23-7 0 0,-1 0 1 0 0,1-1-1 0 0,-1 1 1 0 0,0 0-1 0 0,1-1 1 0 0,-2 0-1 0 0,1 0 1 0 0,0 0-1 0 0,-1 0 1 0 0,0 0-1 0 0,1-1 1 0 0,-2 1-1 0 0,1 0 1 0 0,2-9-1 0 0,-3 5 10 0 0,1 0 0 0 0,-1 0 0 0 0,0 0 0 0 0,-1 0 0 0 0,0 1 0 0 0,0-1 0 0 0,-1 0 0 0 0,0 0 0 0 0,0 0 0 0 0,-3-9 0 0 0,-16-43 104 0 0,4 13 70 0 0,-17-81 0 0 0,28 104-135 0 0,-2 1 0 0 0,-9-23 0 0 0,-7-26 84 0 0,21 66-99 0 0,1 0 0 0 0,-2 0 0 0 0,1 0-1 0 0,0 0 1 0 0,-1 0 0 0 0,0 0 0 0 0,-1 1 0 0 0,1-1 0 0 0,-1 1-1 0 0,0 0 1 0 0,0 0 0 0 0,-1 1 0 0 0,1-1 0 0 0,-9-5 0 0 0,9 7-11 0 0,0 1 1 0 0,-1 0 0 0 0,1 0-1 0 0,-1 0 1 0 0,1 0-1 0 0,-1 1 1 0 0,0 0 0 0 0,0 0-1 0 0,1 0 1 0 0,-1 0 0 0 0,0 1-1 0 0,0 0 1 0 0,0 0 0 0 0,0 0-1 0 0,0 1 1 0 0,1 0 0 0 0,-1-1-1 0 0,0 2 1 0 0,0-1-1 0 0,-6 3 1 0 0,-17 5 33 0 0,1 2-1 0 0,0 1 0 0 0,0 1 1 0 0,2 1-1 0 0,-1 1 0 0 0,-34 29 1 0 0,38-25-8 0 0,9-9-15 0 0,0 2 0 0 0,1-1 0 0 0,0 2 0 0 0,1 0 0 0 0,0 0 1 0 0,-8 15-1 0 0,1 4 48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7:25.2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 2029 96 0 0,'217'-244'2913'0'0,"-180"211"-2695"0"0,0 2 0 0 0,2 2 0 0 0,2 1 0 0 0,72-37 0 0 0,25-18 98 0 0,12-14-19 0 0,184-129 92 0 0,-309 208-365 0 0,14-11 33 0 0,47-46 0 0 0,-22 12 1 0 0,3 2 0 0 0,2 4 1 0 0,131-83-1 0 0,-125 94-46 0 0,88-70 0 0 0,-137 92-13 0 0,0-1 1 0 0,-2-2-1 0 0,35-47 1 0 0,-30 35-34 0 0,36-36-1 0 0,-44 54 15 0 0,132-124-112 0 0,-147 140 134 0 0,18-16-131 0 0,0 2 0 0 0,2 0 0 0 0,42-23 0 0 0,-36 20 12 0 0,-29 20 97 0 0,0-1 0 0 0,0 0 0 0 0,0 1-1 0 0,0 0 1 0 0,1 0 0 0 0,-1 0 0 0 0,1 0 0 0 0,-1 0 0 0 0,1 1 0 0 0,0 0 0 0 0,0 0 0 0 0,0 0 0 0 0,6-1 0 0 0,1-2-264 0 0,-12 14-80 0 0,-34 16-165 0 0,26-18 493 0 0,-1-1 1 0 0,0 0-1 0 0,0 0 1 0 0,-1-1-1 0 0,-11 5 1 0 0,-18 10-40 0 0,4 1 1 0 0,18-11 21 0 0,0 0 0 0 0,-26 21 0 0 0,-40 35-102 0 0,53-44 85 0 0,-49 46 0 0 0,40-29 12 0 0,-1-2-1 0 0,-53 36 1 0 0,42-26-3 0 0,43-38 48 0 0,-1 0-1 0 0,-1-1 0 0 0,1 0 0 0 0,-21 12 0 0 0,-19 7-30 0 0,-8 4-34 0 0,-102 75 1 0 0,98-58 40 0 0,7-6-9 0 0,-91 90 1 0 0,87-69 32 0 0,-4-2 0 0 0,-115 89 0 0 0,3-12 21 0 0,-39 27 14 0 0,127-103 7 0 0,-46 30 79 0 0,62-47 247 0 0,-88 75-1 0 0,115-78-191 0 0,37-34-87 0 0,0-1 1 0 0,-1 0-1 0 0,0-1 1 0 0,-1 0 0 0 0,1 0-1 0 0,-12 6 1 0 0,3 4 132 0 0,16-16-191 0 0,1 0-1 0 0,-1 0 1 0 0,0 0 0 0 0,1 0-1 0 0,-1 0 1 0 0,0 0-1 0 0,0 0 1 0 0,1 0-1 0 0,-1 0 1 0 0,0-1 0 0 0,0 1-1 0 0,0 0 1 0 0,0 0-1 0 0,0-1 1 0 0,0 1-1 0 0,0-1 1 0 0,0 1 0 0 0,0-1-1 0 0,-1 0 1 0 0,1 1-1 0 0,0-1 1 0 0,0 0-1 0 0,0 0 1 0 0,0 1 0 0 0,-1-1-1 0 0,1 0 1 0 0,-1 0-1 0 0,-10 1 158 0 0,7 0 315 0 0,12-9-288 0 0,354-297-2 0 0,-206 197-147 0 0,56-45-2 0 0,-169 118-35 0 0,89-57 0 0 0,-78 56-8 0 0,-2-2 0 0 0,-2-2 0 0 0,68-73 0 0 0,-45 43 7 0 0,43-33 5 0 0,180-127 1 0 0,-202 172-8 0 0,-64 42-6 0 0,-1-2 1 0 0,-1 0-1 0 0,0-2 0 0 0,34-34 0 0 0,30-44 16 0 0,88-87 27 0 0,-144 152-31 0 0,2 3 0 0 0,0 1 0 0 0,60-35 1 0 0,-73 49-13 0 0,-19 11-1 0 0,0 0-1 0 0,1 0 0 0 0,-1 1 0 0 0,1-1 0 0 0,0 2 1 0 0,0-1-1 0 0,0 0 0 0 0,0 1 0 0 0,0 0 1 0 0,10-1-1 0 0,-32 17 78 0 0,-35 21 0 0 0,1 1-63 0 0,-57 53 0 0 0,-48 63 39 0 0,59-55-27 0 0,-39 20-8 0 0,97-89-8 0 0,-70 40-1 0 0,65-44-8 0 0,-51 39 0 0 0,-212 189 16 0 0,-145 110 10 0 0,364-298-26 0 0,-231 177 16 0 0,253-186-16 0 0,3 3 0 0 0,-95 114 0 0 0,21-8 6 0 0,97-117-11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6:09.4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415 73 1104 0 0,'-6'1'1352'0'0,"-20"4"450"0"0,-1-1 0 0 0,-38 0 0 0 0,54-3-1589 0 0,0 0 0 0 0,0 1 0 0 0,0 1-1 0 0,1 0 1 0 0,-1 0 0 0 0,1 1 0 0 0,0 0-1 0 0,-13 8 1 0 0,15-7-153 0 0,1 0 0 0 0,0 1 1 0 0,-11 13-1 0 0,-15 11 99 0 0,29-26-132 0 0,1-1-1 0 0,-1 1 1 0 0,1 0-1 0 0,0 0 1 0 0,0 0-1 0 0,0 0 1 0 0,-3 8-1 0 0,-6 8 39 0 0,-7 18 21 0 0,7-11-45 0 0,6-13-34 0 0,1 0 0 0 0,1 0 0 0 0,0 0 0 0 0,1 1 0 0 0,-3 18 0 0 0,4-20-6 0 0,2-5-13 0 0,0 1 1 0 0,1-1-1 0 0,0 0 1 0 0,0 1 0 0 0,1-1-1 0 0,0 0 1 0 0,0 0 0 0 0,1-1-1 0 0,0 1 1 0 0,8 14-1 0 0,10 16-342 0 0,5 14 74 0 0,-21-29 170 0 0,-3-15 78 0 0,0 0-1 0 0,1 0 0 0 0,0 0 1 0 0,0 0-1 0 0,6 11 0 0 0,-1 0-30 0 0,-8-17 54 0 0,1 0 1 0 0,-1 0 0 0 0,1 0-1 0 0,0 0 1 0 0,0 0 0 0 0,0 0-1 0 0,0 0 1 0 0,0 0 0 0 0,0 0 0 0 0,1-1-1 0 0,-1 1 1 0 0,0 0 0 0 0,4 2-1 0 0,4 4-44 0 0,1 1 0 0 0,15 19 0 0 0,12 11-48 0 0,-29-30 81 0 0,0 0-1 0 0,0 0 0 0 0,-1 1 0 0 0,9 15 1 0 0,-8-12 9 0 0,1-1 1 0 0,13 16 0 0 0,-12-15-3 0 0,1 0 1 0 0,13 25-1 0 0,-16-26 8 0 0,-1 0 0 0 0,1 0-1 0 0,14 14 1 0 0,-17-22 3 0 0,-1 0 1 0 0,0 0-1 0 0,1-1 1 0 0,0 1-1 0 0,0-1 1 0 0,0-1-1 0 0,0 1 1 0 0,0-1-1 0 0,1 0 1 0 0,-1 0-1 0 0,1 0 1 0 0,6 1-1 0 0,20 4-3 0 0,-20-4 2 0 0,0 0 0 0 0,-1-1 0 0 0,1-1 0 0 0,0 1 0 0 0,0-2 1 0 0,12 0-1 0 0,16-3-1 0 0,-31 3 2 0 0,1-1 0 0 0,-1 1 0 0 0,1-2-1 0 0,-1 1 1 0 0,1-1 0 0 0,-1 0 0 0 0,0-1 0 0 0,0 0 0 0 0,0-1-1 0 0,0 0 1 0 0,0 0 0 0 0,9-7 0 0 0,15-14-10 0 0,-1-2 1 0 0,-2 0-1 0 0,0-2 1 0 0,-2-2 0 0 0,-2 0-1 0 0,41-62 1 0 0,1-39-88 0 0,-66 123 77 0 0,0-1-1 0 0,0 0 1 0 0,-1 0 0 0 0,0 1-1 0 0,-1-1 1 0 0,0 0-1 0 0,-2-19 1 0 0,0-5-60 0 0,-3-149-240 0 0,4 175 305 0 0,0 1-1 0 0,0 0 1 0 0,-1-1-1 0 0,0 1 0 0 0,0 0 1 0 0,0 0-1 0 0,-1 0 0 0 0,0 1 1 0 0,-1-1-1 0 0,1 0 0 0 0,-8-8 1 0 0,10 13 12 0 0,-37-36-105 0 0,33 32 104 0 0,0 1 0 0 0,0 0 0 0 0,-1 0 0 0 0,1 0 0 0 0,-1 1 0 0 0,0 0 0 0 0,-9-5 0 0 0,6 4 0 0 0,1-1 1 0 0,0 0-1 0 0,-11-9 0 0 0,-25-20-8 0 0,34 28 10 0 0,0-1 1 0 0,-18-17 0 0 0,22 21 2 0 0,0 0 0 0 0,0 0 0 0 0,0 0 0 0 0,0 0 0 0 0,0 1 0 0 0,-1 0 0 0 0,0 1 0 0 0,-13-4 0 0 0,-12-6-1 0 0,9 4 15 0 0,0 1 0 0 0,-1 1 0 0 0,1 1-1 0 0,-1 1 1 0 0,0 2 0 0 0,-29-1 0 0 0,-22-7 164 0 0,41 7 10 0 0,29 1-133 0 0,-1 2 0 0 0,0-1 0 0 0,1 1 0 0 0,-1-1 1 0 0,0 2-1 0 0,1-1 0 0 0,-1 1 0 0 0,0-1 0 0 0,1 2 1 0 0,-8 1-1 0 0,4 1 14 0 0,0 0 0 0 0,0 0-1 0 0,1 1 1 0 0,-1 1 0 0 0,1-1 0 0 0,0 1 0 0 0,0 1 0 0 0,1-1 0 0 0,0 1 0 0 0,-11 15 0 0 0,-1 4 160 0 0,-31 57 0 0 0,32-50 31 0 0,-9 21-4 0 0,3 1 0 0 0,2 1 0 0 0,3 1 0 0 0,-24 116 0 0 0,32-111-72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01:30.7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662 52 1896 0 0,'-19'-4'-1'0'0,"-9"-2"26"0"0,-35-12-1 0 0,44 12 174 0 0,-36-6 1 0 0,34 8-131 0 0,17 3-42 0 0,0 1-1 0 0,0-1 1 0 0,0 1 0 0 0,0 0-1 0 0,0 1 1 0 0,0-1-1 0 0,0 1 1 0 0,0 0-1 0 0,0 0 1 0 0,0 0-1 0 0,0 0 1 0 0,0 0 0 0 0,0 1-1 0 0,1 0 1 0 0,-1 0-1 0 0,1 0 1 0 0,-1 0-1 0 0,1 1 1 0 0,0-1 0 0 0,0 1-1 0 0,0 0 1 0 0,0 0-1 0 0,-5 6 1 0 0,-3 7 44 0 0,0-1-1 0 0,1 2 1 0 0,-14 32 0 0 0,13-26-45 0 0,-17 33 24 0 0,-54 116 61 0 0,70-140-69 0 0,1 0-1 0 0,1 1 1 0 0,-8 55-1 0 0,-3 103 108 0 0,-6 44 4 0 0,7-84 282 0 0,-1 182 0 0 0,1-54-195 0 0,-1 32 37 0 0,18-178-181 0 0,0 348 156 0 0,9-352-56 0 0,36 218-1 0 0,-31-298-146 0 0,1-1-1 0 0,3 0 1 0 0,2-2-1 0 0,1 0 1 0 0,3 0-1 0 0,2-2 0 0 0,1-1 1 0 0,33 42-1 0 0,-19-31 62 0 0,3-1 0 0 0,2-3-1 0 0,2-1 1 0 0,2-3 0 0 0,2-2 0 0 0,107 75-1 0 0,-55-61 120 0 0,205 86 0 0 0,-288-136-202 0 0,99 43 126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01:31.4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146 1 5624 0 0,'0'0'2902'0'0,"9"5"-2764"0"0,20 11-41 0 0,-1 1 0 0 0,0 2 0 0 0,-2 1 0 0 0,0 0 0 0 0,-2 2 0 0 0,0 2 0 0 0,-1 0 0 0 0,-2 1 0 0 0,0 1 0 0 0,-2 0 0 0 0,0 2 0 0 0,25 53 0 0 0,6 41 35 0 0,-6 2-1 0 0,44 191 1 0 0,-51-156 7 0 0,68 177 0 0 0,13 40 4 0 0,-47-143-63 0 0,61 284 65 0 0,-107-381-72 0 0,-5 1-1 0 0,3 264 1 0 0,-42-74 50 0 0,9-255-90 0 0,-4-1 1 0 0,-34 104 0 0 0,33-129-15 0 0,-3-1-1 0 0,-2-1 1 0 0,-1 0 0 0 0,-3-2 0 0 0,-47 65 0 0 0,-16 4 16 0 0,-105 143 11 0 0,-135 149 46 0 0,127-167-41 0 0,130-144-30 0 0,6-2-3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01:01.5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45 8936 0 0,'0'0'808'0'0,"1"-5"-719"0"0,-2-1-25 0 0,1 4 4 0 0,0 0 0 0 0,0 0 0 0 0,0 0 0 0 0,0 0 0 0 0,0 0 1 0 0,0 1-1 0 0,1-1 0 0 0,-1 0 0 0 0,0 0 0 0 0,1 0 0 0 0,1-3 0 0 0,16-2 3203 0 0,-8 18-3266 0 0,-1 1 1 0 0,0 0-1 0 0,0 0 1 0 0,-1 1-1 0 0,8 19 0 0 0,29 74 3 0 0,-34-77 9 0 0,77 207 429 0 0,-81-219-406 0 0,2 1 0 0 0,0-2 0 0 0,1 1 0 0 0,16 19 0 0 0,-20-28-15 0 0,0 0-1 0 0,1-1 1 0 0,1 0 0 0 0,-1 0 0 0 0,1-1-1 0 0,0 0 1 0 0,0 0 0 0 0,1-1 0 0 0,17 9 0 0 0,-3-6 54 0 0,-1 0 1 0 0,39 8 0 0 0,-51-15-61 0 0,0 0-1 0 0,0 0 0 0 0,-1-1 0 0 0,1 0 1 0 0,0 0-1 0 0,0-1 0 0 0,0-1 1 0 0,-1 0-1 0 0,12-3 0 0 0,-1-2 24 0 0,-1-1-1 0 0,0 0 1 0 0,0-2-1 0 0,-1 0 1 0 0,0-1 0 0 0,-1-1-1 0 0,0 0 1 0 0,-1-1-1 0 0,0-1 1 0 0,25-30 0 0 0,-19 20 30 0 0,-2-2 0 0 0,-1-1 1 0 0,17-29-1 0 0,-27 39-36 0 0,0 0-1 0 0,-2-1 1 0 0,0 0 0 0 0,-1 0-1 0 0,0 0 1 0 0,4-32-1 0 0,-5 24 6 0 0,1-15 107 0 0,-6 40-124 0 0,-5 0 55 0 0,1 0 7 0 0,2 11-35 0 0,-8 119 23 0 0,2-59-60 0 0,-28 242 88 0 0,13-146-63 0 0,14-115-5 0 0,5-16 8 0 0,1 46 1 0 0,1-17 1 0 0,1-32-20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01:02.9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495 1 11256 0 0,'0'0'4344'0'0,"-1"7"-4220"0"0,-31 215 36 0 0,1-13-84 0 0,14-98-45 0 0,-42 149 1 0 0,46-206-25 0 0,-4-1-3 0 0,-41 94 0 0 0,28-78-2 0 0,-71 133-111 0 0,53-111 64 0 0,42-82 11 0 0,1 1-1 0 0,-2-1 0 0 0,1 0 1 0 0,-1-1-1 0 0,-1 0 0 0 0,1 0 1 0 0,-1 0-1 0 0,-13 9 0 0 0,9-12-83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01:03.3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1 119 8240 0 0,'0'0'2025'0'0,"7"-3"-1905"0"0,67-29 186 0 0,-33 13 46 0 0,74-22-1 0 0,-107 39-328 0 0,10-4 46 0 0,1 1 1 0 0,-1 2 0 0 0,1 0 0 0 0,0 0 0 0 0,28 1 0 0 0,26 8 30 0 0,-42 0-52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01:03.6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1 100 11448 0 0,'0'0'0'0'0,"49"-5"216"0"0,-8 3 8 0 0,2-5 0 0 0,17-9 8 0 0,-5-2-136 0 0,-3-5 8 0 0,3-6 8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01:04.1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0 458 11256 0 0,'0'0'1513'0'0,"5"-6"-1386"0"0,10-18 118 0 0,0 0 0 0 0,-2-2 0 0 0,16-43 1 0 0,-14 33 246 0 0,32-58 0 0 0,-36 77-398 0 0,1 0 0 0 0,0 0 1 0 0,2 2-1 0 0,0-1 0 0 0,0 2 1 0 0,2 0-1 0 0,0 1 0 0 0,18-13 0 0 0,-27 22-33 0 0,0 0-1 0 0,0 0 0 0 0,1 1 0 0 0,-1 0 0 0 0,1 0 1 0 0,0 1-1 0 0,0 0 0 0 0,0 0 0 0 0,0 1 1 0 0,9-1-1 0 0,-11 2-26 0 0,0 1 0 0 0,0-1 1 0 0,0 1-1 0 0,-1 0 0 0 0,1 0 0 0 0,0 1 0 0 0,-1 0 1 0 0,1 0-1 0 0,-1 0 0 0 0,1 1 0 0 0,-1 0 1 0 0,0 0-1 0 0,0 0 0 0 0,-1 0 0 0 0,8 7 0 0 0,-4-2-3 0 0,-1 1 0 0 0,1-1 0 0 0,-1 2 0 0 0,-1-1-1 0 0,0 1 1 0 0,0 0 0 0 0,-1 0 0 0 0,7 19 0 0 0,-2-1 13 0 0,-1 2 0 0 0,5 33 0 0 0,-8-20 33 0 0,-2 1 1 0 0,-2 0-1 0 0,-2 0 1 0 0,-1 0 0 0 0,-15 84-1 0 0,14-119-54 0 0,-1 0 1 0 0,0 0-1 0 0,0 0 0 0 0,-1-1 0 0 0,-8 16 0 0 0,7-15 49 0 0,0 0-1 0 0,0 1 0 0 0,-4 17 0 0 0,16-47 85 0 0,1-1 0 0 0,1 1 0 0 0,23-37 0 0 0,-9 16-87 0 0,-4 9-36 0 0,1 1 0 0 0,1 0 0 0 0,2 2 0 0 0,1 1 0 0 0,1 0 0 0 0,1 2 0 0 0,2 1 0 0 0,0 1 0 0 0,45-28 0 0 0,-71 50-29 0 0,1 0 1 0 0,0 1 0 0 0,0-1 0 0 0,0 0-1 0 0,1 1 1 0 0,-1 0 0 0 0,0 0-1 0 0,0 0 1 0 0,1 0 0 0 0,-1 0-1 0 0,1 1 1 0 0,-1 0 0 0 0,0-1-1 0 0,1 1 1 0 0,-1 1 0 0 0,1-1 0 0 0,-1 0-1 0 0,1 1 1 0 0,-1-1 0 0 0,0 1-1 0 0,1 0 1 0 0,-1 0 0 0 0,0 1-1 0 0,0-1 1 0 0,0 1 0 0 0,0-1 0 0 0,6 5-1 0 0,-3 0 4 0 0,0 0 0 0 0,1 0-1 0 0,-2 0 1 0 0,1 1 0 0 0,-1 0-1 0 0,0 0 1 0 0,-1 1 0 0 0,1-1-1 0 0,-2 1 1 0 0,4 9 0 0 0,3 14 28 0 0,-1 2 0 0 0,-2-1 0 0 0,-1 1 0 0 0,-2 0 0 0 0,1 36 0 0 0,-3-39-6 0 0,-2-22-17 0 0,0-1 0 0 0,-1 1-1 0 0,0 0 1 0 0,-1-1 0 0 0,0 1-1 0 0,-2 8 1 0 0,-5 23 265 0 0,10-43-267 0 0,0-1 0 0 0,-1 1-1 0 0,2 0 1 0 0,-1 0 0 0 0,0 0-1 0 0,1 0 1 0 0,0 0 0 0 0,0 0 0 0 0,0 0-1 0 0,1 0 1 0 0,-1 1 0 0 0,1-1 0 0 0,0 1-1 0 0,0 0 1 0 0,5-5 0 0 0,7-9 13 0 0,42-52 39 0 0,0-2 27 0 0,111-104 1 0 0,-156 166-74 0 0,-1 0 1 0 0,1 1-1 0 0,0 1 0 0 0,0 0 0 0 0,1 0 1 0 0,19-6-1 0 0,-26 11-9 0 0,1-1 0 0 0,0 1 0 0 0,-1 1 0 0 0,1-1 0 0 0,0 1 0 0 0,0 0 0 0 0,0 1 0 0 0,0 0 0 0 0,0 0 0 0 0,0 0 0 0 0,0 1 0 0 0,0 0 0 0 0,0 1 0 0 0,11 3 0 0 0,-1 3 10 0 0,-1 1 0 0 0,-1 1 0 0 0,0 0 0 0 0,0 1 0 0 0,-1 0-1 0 0,-1 2 1 0 0,0-1 0 0 0,-1 2 0 0 0,16 20 0 0 0,6 15 49 0 0,44 81-1 0 0,39 99 125 0 0,-99-199-166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01:04.5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16184 0 0,'40'23'371'0'0,"49"21"1"0"0,-71-36-237 0 0,1-2 0 0 0,0 0-1 0 0,1-1 1 0 0,-1 0 0 0 0,24 1-1 0 0,-6-1 156 0 0,0 2 0 0 0,0 1 0 0 0,41 16 0 0 0,-59-16-143 0 0,0 1 0 0 0,-1 1 0 0 0,0 0 0 0 0,-1 2 0 0 0,0 0-1 0 0,-1 0 1 0 0,23 24 0 0 0,-26-23-75 0 0,-1 1 0 0 0,-1 0 0 0 0,19 30 1 0 0,1 1 113 0 0,0-2 12 0 0,-2 3 2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01:04.8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505 1 16280 0 0,'-26'54'424'0'0,"-2"-1"1"0"0,-3-1-1 0 0,-72 94 1 0 0,84-119-16 0 0,1 1-1 0 0,1 0 1 0 0,-18 44-1 0 0,-29 98 357 0 0,31-79-559 0 0,-11 36 209 0 0,-19 47-60 0 0,39-118-253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01:05.2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468 0 16280 0 0,'9'22'201'0'0,"-1"-1"1"0"0,-1 2 0 0 0,-1-1 0 0 0,0 1 0 0 0,-2 0 0 0 0,-1 0 0 0 0,1 33 0 0 0,-8 64 1328 0 0,-55 241-84 0 0,42-292-1219 0 0,-3-1-1 0 0,-3-1 0 0 0,-36 76 1 0 0,48-123-183 0 0,0-1 1 0 0,-1 0-1 0 0,-1-1 1 0 0,-16 19-1 0 0,5-11 12 0 0</inkml:trace>
  <inkml:trace contextRef="#ctx0" brushRef="#br0" timeOffset="1">0 467 16783 0 0,'260'67'884'0'0,"-137"-45"-615"0"0,-16-4-59 0 0,-90-14-121 0 0,1-2-1 0 0,-1 0 0 0 0,1 0 1 0 0,0-2-1 0 0,21-2 1 0 0,88-16 403 0 0,-80 9-390 0 0,28-4 45 0 0,105-14 165 0 0,-108 21-196 0 0,8-2-3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6:11.1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912 376 2104 0 0,'0'0'305'0'0,"-5"-3"5"0"0,-68-45 812 0 0,50 19-466 0 0,5 6-462 0 0,-3 1-43 0 0,18 17-113 0 0,-1 1 0 0 0,0 0 0 0 0,0 0 0 0 0,0 0 0 0 0,-1 0 0 0 0,1 1 0 0 0,-1 0 0 0 0,0 0 0 0 0,-7-4 1 0 0,-3 2 70 0 0,1-1 0 0 0,-1 2 0 0 0,0 0 1 0 0,0 1-1 0 0,-21-2 0 0 0,21 4-68 0 0,0 1 0 0 0,0 1-1 0 0,0 0 1 0 0,1 1 0 0 0,-1 1-1 0 0,0 0 1 0 0,1 1-1 0 0,0 0 1 0 0,-1 1 0 0 0,-13 8-1 0 0,-5 4 11 0 0,2 2 0 0 0,-56 42-1 0 0,73-50-32 0 0,-3 1 0 0 0,1 0 0 0 0,1 1 0 0 0,0 1 0 0 0,0 0 0 0 0,-23 33-1 0 0,9-2 19 0 0,3 1 0 0 0,2 1-1 0 0,-29 78 1 0 0,48-109-26 0 0,1 1 0 0 0,1 0 0 0 0,0 0 0 0 0,0 21 0 0 0,0-2 9 0 0,1-22 4 0 0,1 0 0 0 0,1 0 0 0 0,0 0 0 0 0,1 0 0 0 0,1 0 0 0 0,0 0-1 0 0,0-1 1 0 0,2 1 0 0 0,0 0 0 0 0,0-1 0 0 0,1 0 0 0 0,1 0 0 0 0,13 23-1 0 0,48 65 530 0 0,-24-50-322 0 0,-33-40-119 0 0,0 0 0 0 0,15 22 0 0 0,-18-24-70 0 0,1-1-1 0 0,0 1 1 0 0,0-1-1 0 0,1-1 1 0 0,0 0 0 0 0,0 0-1 0 0,18 10 1 0 0,16 12 85 0 0,-29-18-60 0 0,0-1 0 0 0,1 0 0 0 0,1-2 0 0 0,26 12 0 0 0,-32-16-43 0 0,0 0 1 0 0,0-1-1 0 0,0 0 1 0 0,1-1-1 0 0,-1 0 1 0 0,1-1-1 0 0,-1 0 1 0 0,20-2-1 0 0,-26 1-17 0 0,-1 1 0 0 0,0-1 0 0 0,0 0-1 0 0,1 1 1 0 0,-1-1 0 0 0,0 1 0 0 0,0 0 0 0 0,5 2 0 0 0,22 4 41 0 0,-10-7-22 0 0,-5-1-7 0 0,0 2-1 0 0,1-1 1 0 0,-1 2 0 0 0,27 5-1 0 0,-26-4-7 0 0,0 0-1 0 0,0-1 0 0 0,0-1 0 0 0,0-1 0 0 0,0 0 0 0 0,0-1 1 0 0,0 0-1 0 0,21-6 0 0 0,-28 6-5 0 0,1 0 0 0 0,-1 0 0 0 0,0 1 0 0 0,12 1 0 0 0,-14 0-2 0 0,1-1-1 0 0,-1 0 0 0 0,0 0 1 0 0,0-1-1 0 0,1 0 0 0 0,-1 0 0 0 0,14-4 1 0 0,-15 3 0 0 0,1 0 1 0 0,0 1-1 0 0,0-1 1 0 0,11 1-1 0 0,-11 0 0 0 0,-1 1-1 0 0,0-1 1 0 0,0 0 0 0 0,1-1-1 0 0,-1 1 1 0 0,9-5 0 0 0,19-8 9 0 0,-18 7-4 0 0,-1 0 0 0 0,1 0-1 0 0,19-15 1 0 0,14-10 5 0 0,-30 20-8 0 0,-1 0-1 0 0,0-1 1 0 0,25-24 0 0 0,56-52 19 0 0,-48 45-1 0 0,68-47 10 0 0,-77 59-18 0 0,-13 12 8 0 0,-11 7 0 0 0,0 0 1 0 0,-1-1-1 0 0,16-18 1 0 0,-6 3 3 0 0,-15 18 22 0 0,-2-1-1 0 0,17-22 0 0 0,-24 29-34 0 0,-1 0 1 0 0,1 0-1 0 0,-1 0 0 0 0,0 0 0 0 0,0 0 0 0 0,0-1 0 0 0,-1 1 1 0 0,0-1-1 0 0,0 1 0 0 0,0-1 0 0 0,0-7 0 0 0,0-60 138 0 0,1 25-60 0 0,-7-61 1 0 0,1 85-35 0 0,-1 1 0 0 0,-14-40-1 0 0,-2-6 39 0 0,16 51-64 0 0,0 1 1 0 0,-1-1-1 0 0,-1 1 1 0 0,-1 0-1 0 0,-1 1 0 0 0,0 0 1 0 0,-1 0-1 0 0,-1 1 1 0 0,0 1-1 0 0,-1-1 0 0 0,0 2 1 0 0,-1 0-1 0 0,-1 0 1 0 0,0 1-1 0 0,-1 1 0 0 0,0 0 1 0 0,0 1-1 0 0,-1 1 0 0 0,-1 1 1 0 0,0 0-1 0 0,-30-10 1 0 0,16 9 17 0 0,-1 2 0 0 0,-46-6 1 0 0,5 2 51 0 0,56 6-78 0 0,0 2 1 0 0,0 1 0 0 0,0 0 0 0 0,0 1-1 0 0,0 0 1 0 0,0 2 0 0 0,0 0 0 0 0,-28 5-1 0 0,1 10 23 0 0,1 1 0 0 0,1 2 0 0 0,1 2 0 0 0,0 2 0 0 0,-46 35 0 0 0,18-8-12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01:09.2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0 617 4720 0 0,'0'0'41'0'0,"3"-5"-25"0"0,-2 3-6 0 0,0 0 0 0 0,1 0 0 0 0,-1-1 0 0 0,0 1 0 0 0,0 0 0 0 0,0-1 0 0 0,-1 1 0 0 0,1-1 0 0 0,-1 1 0 0 0,1-1 0 0 0,-1 1 0 0 0,0-1 0 0 0,0 1 0 0 0,0-1 0 0 0,0 1 0 0 0,0-1 0 0 0,0 1 0 0 0,-1-1 0 0 0,1 1 0 0 0,-1-1 0 0 0,0 1 0 0 0,0-1 0 0 0,-2-3 0 0 0,3 6 17 0 0,-1-1-1 0 0,0 0 1 0 0,1 0 0 0 0,-1 0-1 0 0,1 0 1 0 0,0 0 0 0 0,-1 0-1 0 0,1 0 1 0 0,0 0 0 0 0,-1 1-1 0 0,1-1 1 0 0,0 0 0 0 0,0 0-1 0 0,0 0 1 0 0,0 0 0 0 0,0 0-1 0 0,0 0 1 0 0,0 0 0 0 0,0 0-1 0 0,1 0 1 0 0,-1 0 0 0 0,0 0-1 0 0,0 0 1 0 0,2-2 0 0 0,-1 1 6 0 0,0 1 0 0 0,1-1 1 0 0,-1 0-1 0 0,1 1 1 0 0,-1-1-1 0 0,1 1 0 0 0,0 0 1 0 0,-1 0-1 0 0,1-1 1 0 0,0 1-1 0 0,2-1 1 0 0,8-2 29 0 0,-1-1 1 0 0,1 2 0 0 0,15-4 0 0 0,-19 6-67 0 0,67-19 174 0 0,-2-2 1 0 0,0-4-1 0 0,-2-3 0 0 0,0-3 0 0 0,-3-3 1 0 0,72-48-1 0 0,-113 66-31 0 0,43-20 0 0 0,1 1-6 0 0,-2 0 8 0 0,-38 20 52 0 0,46-30 0 0 0,-65 37-108 0 0,0 1-1 0 0,1 1 1 0 0,-1 0 0 0 0,16-5 0 0 0,-20 7 147 0 0,3 2 474 0 0,-11 3-696 0 0,1 0 0 0 0,-1 1 0 0 0,1-1-1 0 0,-1 1 1 0 0,0-1 0 0 0,1 0 0 0 0,-1 1-1 0 0,0-1 1 0 0,0 1 0 0 0,1-1 0 0 0,-1 1-1 0 0,0-1 1 0 0,0 1 0 0 0,0-1 0 0 0,0 1-1 0 0,1-1 1 0 0,-1 1 0 0 0,0-1 0 0 0,0 1 0 0 0,0-1-1 0 0,0 1 1 0 0,0-1 0 0 0,0 1 0 0 0,0-1-1 0 0,-1 2 1 0 0,1 0 52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01:09.7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 0 9648 0 0,'0'0'3448'0'0,"5"3"-3308"0"0,-2-2-131 0 0,-1 1 0 0 0,0-1 1 0 0,0 0-1 0 0,0 1 0 0 0,-1 0 1 0 0,1-1-1 0 0,0 1 1 0 0,0 0-1 0 0,-1 0 0 0 0,1 0 1 0 0,-1 0-1 0 0,0 0 0 0 0,2 3 1 0 0,0 3 16 0 0,-1-1 0 0 0,1 1 0 0 0,-2 0 0 0 0,2 13 0 0 0,17 206 196 0 0,-20-194-185 0 0,-2 1 1 0 0,-1-1-1 0 0,-1 0 0 0 0,-2 1 0 0 0,-10 32 0 0 0,-44 103 94 0 0,54-152-113 0 0,0-1 0 0 0,1 1 1 0 0,-4 27-1 0 0,2-7 25 0 0,1-19-18 0 0,5-17-22 0 0,0 0 0 0 0,0 1 1 0 0,0-1-1 0 0,1 0 0 0 0,-1 1 0 0 0,1-1 0 0 0,-1 1 1 0 0,1-1-1 0 0,0 1 0 0 0,-1-1 0 0 0,1 1 0 0 0,0 0 1 0 0,0-1-1 0 0,0 1 0 0 0,0-1 0 0 0,0 1 0 0 0,0-1 1 0 0,1 1-1 0 0,-1-1 0 0 0,1 1 0 0 0,-1-1 0 0 0,2 3 1 0 0,5 8 21 0 0,-6-10-22 0 0,0-1 0 0 0,0 1 0 0 0,0-1 0 0 0,0 1 0 0 0,0-1 0 0 0,0 1 0 0 0,1-1 0 0 0,-1 0-1 0 0,0 0 1 0 0,1 0 0 0 0,-1 0 0 0 0,1 0 0 0 0,-1 0 0 0 0,1 0 0 0 0,-1 0 0 0 0,1 0 0 0 0,3 0 0 0 0,4 2 2 0 0,0-1-1 0 0,0 0 0 0 0,1 0 1 0 0,-1-1-1 0 0,0 0 0 0 0,1-1 0 0 0,-1 0 1 0 0,1-1-1 0 0,-1 0 0 0 0,0 0 1 0 0,1-1-1 0 0,-1 0 0 0 0,0 0 1 0 0,16-7-1 0 0,9-7 9 0 0,0 0 1 0 0,44-31-1 0 0,-45 27 4 0 0,-11 7-2 0 0,-1-1 0 0 0,0 0 0 0 0,-1-2 0 0 0,-1 0 1 0 0,0-2-1 0 0,-1 0 0 0 0,-1-1 0 0 0,-1 0 0 0 0,17-27 1 0 0,-23 27 0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01:10.0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1 279 10952 0 0,'5'-1'185'0'0,"90"-18"480"0"0,432-174 1430 0 0,-425 147-1730 0 0,-53 26-179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01:10.4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505 0 12256 0 0,'0'0'744'0'0,"-5"3"-512"0"0,0-1-140 0 0,3-1-67 0 0,0-1 0 0 0,0 1-1 0 0,0 0 1 0 0,1 0 0 0 0,-1 0-1 0 0,1 0 1 0 0,-1 0-1 0 0,1 0 1 0 0,-1 0 0 0 0,1 0-1 0 0,-1 1 1 0 0,1-1-1 0 0,0 1 1 0 0,0-1 0 0 0,0 1-1 0 0,0-1 1 0 0,-1 3 0 0 0,-61 82 351 0 0,-64 102-4 0 0,96-131-165 0 0,2 1 1 0 0,3 1 0 0 0,-27 92-1 0 0,37-94-130 0 0,-74 298 309 0 0,78-289-321 0 0,2 1 1 0 0,4 0 0 0 0,2 95 0 0 0,7-100-10 0 0,12 66 0 0 0,-9-97-33 0 0,1-1-1 0 0,1 0 1 0 0,1 0-1 0 0,17 32 1 0 0,-22-53-16 0 0,0 0 0 0 0,1-1 0 0 0,0 0 1 0 0,1 1-1 0 0,0-2 0 0 0,0 1 0 0 0,1-1 1 0 0,0 0-1 0 0,0-1 0 0 0,14 11 0 0 0,-14-13-2 0 0,0 0 1 0 0,0-1-1 0 0,0 0 0 0 0,0 0 0 0 0,1 0 0 0 0,0-1 1 0 0,-1 0-1 0 0,1-1 0 0 0,0 1 0 0 0,0-2 0 0 0,0 1 0 0 0,0-1 1 0 0,13-1-1 0 0,17-5 17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01:11.3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402 409 13056 0 0,'0'0'1712'0'0,"0"6"-1383"0"0,2 28 60 0 0,-2 0-1 0 0,-5 40 1 0 0,1-25-299 0 0,-5 33 176 0 0,-3 0 0 0 0,-44 150 0 0 0,-10 1 336 0 0,55-196-480 0 0,-2 0 0 0 0,-29 56-1 0 0,9-22 26 0 0,30-65-122 0 0,0 0 1 0 0,-1-1-1 0 0,0 1 1 0 0,0-1-1 0 0,-8 9 1 0 0,10-12-14 0 0,0 0 0 0 0,-1 0 1 0 0,1 1-1 0 0,0-1 0 0 0,-1-1 1 0 0,1 1-1 0 0,-1 0 0 0 0,0-1 0 0 0,0 1 1 0 0,1-1-1 0 0,-1 0 0 0 0,0 0 1 0 0,-5 1-1 0 0,5-4-2 0 0,-1 1 0 0 0,1-1 0 0 0,-1 0 0 0 0,1-1 0 0 0,0 1 0 0 0,0-1 0 0 0,0 1 1 0 0,0-1-1 0 0,0 0 0 0 0,1 0 0 0 0,-1 0 0 0 0,-3-7 0 0 0,1 1-2 0 0,0-1 1 0 0,1 0-1 0 0,1 0 1 0 0,-1 0-1 0 0,2 0 0 0 0,-4-21 1 0 0,-2-70 42 0 0,7 83-35 0 0,1-29 15 0 0,3 1 0 0 0,2-1 0 0 0,20-84 0 0 0,-13 72-12 0 0,9-29 17 0 0,60-156 0 0 0,-69 214-28 0 0,1 0 1 0 0,2 1-1 0 0,0 1 0 0 0,2 1 0 0 0,1 0 0 0 0,1 1 1 0 0,2 1-1 0 0,0 1 0 0 0,1 1 0 0 0,2 1 1 0 0,28-21-1 0 0,28-23 38 0 0,-45 35-10 0 0,54-34 0 0 0,-26 19-10 0 0,15-9 23 0 0,-70 50-38 0 0,0 1 1 0 0,0 0-1 0 0,1 0 1 0 0,0 0-1 0 0,-1 1 1 0 0,1 1 0 0 0,15-3-1 0 0,-20 5-6 0 0,-1-1-1 0 0,0 1 1 0 0,0 0-1 0 0,0 1 1 0 0,0-1 0 0 0,0 1-1 0 0,0-1 1 0 0,0 1 0 0 0,0 0-1 0 0,0 0 1 0 0,0 0-1 0 0,0 0 1 0 0,0 1 0 0 0,0-1-1 0 0,-1 1 1 0 0,4 2-1 0 0,-1 0 6 0 0,-1 0 0 0 0,0 1-1 0 0,0-1 1 0 0,0 1 0 0 0,0 0-1 0 0,-1 0 1 0 0,1 0-1 0 0,1 6 1 0 0,1 1 5 0 0,-1 1-1 0 0,-1-1 1 0 0,0 0-1 0 0,-1 1 1 0 0,0 0-1 0 0,-1 0 1 0 0,1 17-1 0 0,-4-10 3 0 0,-1 0 0 0 0,-1-1 0 0 0,0 1 0 0 0,-2-1 0 0 0,0 0 0 0 0,-1 0 0 0 0,-12 26 0 0 0,-7 21 30 0 0,18-47-35 0 0,-1-1 1 0 0,-1 1-1 0 0,0-2 0 0 0,-2 0 1 0 0,1 0-1 0 0,-23 26 0 0 0,-89 80 49 0 0,75-78-40 0 0,26-25-7 0 0,-26 20-1 0 0,41-35-9 0 0,0-1 0 0 0,0 0 0 0 0,0-1-1 0 0,-1 1 1 0 0,1-1 0 0 0,-1 0 0 0 0,0-1 0 0 0,0 0 0 0 0,-13 3-1 0 0,-20 1 5 0 0,-27 2 0 0 0,64-8-10 0 0,0 0 0 0 0,0 0-1 0 0,0-1 1 0 0,1 1 0 0 0,-1-1-1 0 0,0 0 1 0 0,1 0 0 0 0,-4-1-1 0 0,6 3-10 0 0,10 8 6 0 0,15 12 4 0 0,1-1 1 0 0,1-2-1 0 0,47 25 0 0 0,18 13-1 0 0,-66-39 4 0 0,-1-2 0 0 0,2 0 0 0 0,0-2 0 0 0,1-1 0 0 0,43 14 0 0 0,-66-25 3 0 0,0 1 0 0 0,-1 1-1 0 0,1-1 1 0 0,-1 0 0 0 0,0 1-1 0 0,1 0 1 0 0,-1 0 0 0 0,0 0-1 0 0,-1 1 1 0 0,7 6 0 0 0,-10-10-3 0 0,0 1 0 0 0,0-1 0 0 0,1 0 0 0 0,-1 1 0 0 0,0-1 0 0 0,0 0 0 0 0,1 1 0 0 0,-1-1 0 0 0,0 0 0 0 0,1 0 0 0 0,-1 0 0 0 0,0 1 0 0 0,1-1 0 0 0,-1 0 0 0 0,1 0 0 0 0,-1 0 0 0 0,0 0 0 0 0,1 0 1 0 0,-1 1-1 0 0,0-1 0 0 0,1 0 0 0 0,-1 0 0 0 0,1 0 0 0 0,-1 0 0 0 0,0 0 0 0 0,1 0 0 0 0,0 0 10 0 0,-1-1 0 0 0,0 1 0 0 0,1 0 0 0 0,-1 0 0 0 0,0 0 0 0 0,1 1 0 0 0,-1-1 0 0 0,0 0 0 0 0,1 0 0 0 0,-1 0 0 0 0,0 0 0 0 0,0 0 0 0 0,1 0 0 0 0,-1 0 0 0 0,0 0 0 0 0,1 1 0 0 0,-1-1 0 0 0,0 0 0 0 0,0 0 0 0 0,1 0 0 0 0,-1 1 0 0 0,0-1 0 0 0,0 0 0 0 0,1 0 0 0 0,-1 1 0 0 0,0-1 0 0 0,0 0 0 0 0,0 0 0 0 0,0 1 0 0 0,0-1 0 0 0,1 0 0 0 0,-1 1 0 0 0,0-1 0 0 0,0 0 0 0 0,0 1 1 0 0,0-1-1 0 0,0 0 0 0 0,0 1 0 0 0,0-1 0 0 0,0 0 0 0 0,0 1 0 0 0,0-1 0 0 0,0 0 0 0 0,0 1 0 0 0,0-1 0 0 0,0 0 0 0 0,0 0 0 0 0,-1 1 22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01:12.2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509 45 9848 0 0,'0'0'1002'0'0,"-4"-2"-696"0"0,-15-7-144 0 0,1-13 2440 0 0,19 22-2588 0 0,-1 0-1 0 0,0-1 1 0 0,0 1 0 0 0,0 0 0 0 0,0-1 0 0 0,0 1 0 0 0,0-1 0 0 0,0 1 0 0 0,0 0 0 0 0,0-1 0 0 0,0 1 0 0 0,0-1 0 0 0,0 1 0 0 0,0 0 0 0 0,-1-1-1 0 0,1 1 1 0 0,0 0 0 0 0,0-1 0 0 0,0 1 0 0 0,0 0 0 0 0,-1-1 0 0 0,1 1 0 0 0,0 0 0 0 0,0 0 0 0 0,-1-1 0 0 0,1 1 0 0 0,0 0 0 0 0,-1 0 0 0 0,1-1 0 0 0,0 1-1 0 0,-1 0 1 0 0,1 0 0 0 0,0 0 0 0 0,-1-1 0 0 0,1 1 0 0 0,0 0 0 0 0,-1 0 0 0 0,1 0 0 0 0,0 0 0 0 0,-1 0 0 0 0,1 0 0 0 0,-1 0 0 0 0,1 0 0 0 0,0 0 0 0 0,-1 0-1 0 0,1 0 1 0 0,0 0 0 0 0,-1 0 0 0 0,1 0 0 0 0,-1 0 0 0 0,1 0 0 0 0,0 1 0 0 0,-1-1 0 0 0,1 0 0 0 0,0 0 0 0 0,-1 0 0 0 0,1 0 0 0 0,0 1 0 0 0,0-1 0 0 0,-1 0-1 0 0,1 0 1 0 0,-1 1 0 0 0,-24 19 351 0 0,19-14-375 0 0,0-1 31 0 0,-1-1-2 0 0,1 0 1 0 0,0 0-1 0 0,0 1 1 0 0,0 0-1 0 0,1 0 1 0 0,0 1-1 0 0,0 0 1 0 0,0 0-1 0 0,1 0 1 0 0,-1 0-1 0 0,1 1 1 0 0,-3 7-1 0 0,-79 223 377 0 0,27-50-178 0 0,27-83-87 0 0,20-63-47 0 0,-22 55-1 0 0,16-52 60 0 0,-18 71-1 0 0,29-95-63 0 0,-17 35-1 0 0,11-28 45 0 0,12-26-114 0 0,1 0 0 0 0,0-1 0 0 0,-1 1 0 0 0,1 0-1 0 0,-1 0 1 0 0,1-1 0 0 0,-1 1 0 0 0,1 0 0 0 0,-1-1-1 0 0,1 1 1 0 0,-1 0 0 0 0,0-1 0 0 0,1 1 0 0 0,-1-1-1 0 0,0 1 1 0 0,0-1 0 0 0,1 0 0 0 0,-1 1 0 0 0,0-1-1 0 0,0 0 1 0 0,0 1 0 0 0,0-1 0 0 0,1 0-1 0 0,-1 0 1 0 0,0 0 0 0 0,-1 0 0 0 0,-2-3 33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01:12.6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1 464 9944 0 0,'0'0'314'0'0,"0"-6"10"0"0,1-8-58 0 0,0 1-1 0 0,2-1 0 0 0,0 1 1 0 0,0 0-1 0 0,1 0 1 0 0,8-18-1 0 0,0 4 220 0 0,1 1 0 0 0,18-28 1 0 0,-9 25-241 0 0,0 1 0 0 0,2 1 0 0 0,1 2 0 0 0,49-40 0 0 0,-60 55-148 0 0,0 1-1 0 0,24-13 1 0 0,3 0 29 0 0,-38 21-117 0 0,0 1 0 0 0,0-1 0 0 0,0 1 0 0 0,0 0 0 0 0,0 0 0 0 0,0 0 0 0 0,0 0 0 0 0,0 1 0 0 0,0-1 0 0 0,-1 1-1 0 0,1 0 1 0 0,0 0 0 0 0,5 1 0 0 0,38 20 63 0 0,-43-20-68 0 0,0 1 0 0 0,0 0-1 0 0,0 1 1 0 0,0-1 0 0 0,0 0 0 0 0,-1 1-1 0 0,0 0 1 0 0,0-1 0 0 0,0 1 0 0 0,0 0-1 0 0,0 0 1 0 0,-1 0 0 0 0,1 0 0 0 0,0 8-1 0 0,0 0 4 0 0,0 0 0 0 0,-1 0-1 0 0,0 0 1 0 0,-1 12 0 0 0,-1-15-6 0 0,-1 0 1 0 0,1 0 0 0 0,-1 0 0 0 0,-1-1 0 0 0,1 1 0 0 0,-1-1 0 0 0,-1 1 0 0 0,0-1 0 0 0,0 0-1 0 0,-6 8 1 0 0,-7 8 14 0 0,-37 38-1 0 0,-4 5-2 0 0,46-52-12 0 0,-1 0 1 0 0,-1 0-1 0 0,0-2 1 0 0,-1 0 0 0 0,-1-1-1 0 0,0 0 1 0 0,0-1-1 0 0,-1-1 1 0 0,-33 15 0 0 0,27-16-2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01:13.0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3 10448 0 0,'17'-2'102'0'0,"1"1"1"0"0,21 2-1 0 0,-25 0-46 0 0,0 1-1 0 0,-1 0 1 0 0,1 1-1 0 0,-1 0 1 0 0,0 1-1 0 0,19 8 1 0 0,-23-7 2 0 0,0 1 0 0 0,-1 0 0 0 0,0 0 1 0 0,0 1-1 0 0,0 1 0 0 0,-1-1 0 0 0,0 1 0 0 0,11 17 1 0 0,1 4 227 0 0,19 40 1 0 0,-26-45-234 0 0,-1 0 0 0 0,-2 1 1 0 0,0 1-1 0 0,-2-1 0 0 0,-1 1 0 0 0,-1 1 1 0 0,-1-1-1 0 0,-1 1 0 0 0,-2-1 0 0 0,0 1 1 0 0,-2 0-1 0 0,-1 0 0 0 0,-9 46 0 0 0,5-37 2 0 0,-2-1 0 0 0,-1 0-1 0 0,-2-1 1 0 0,-1 0 0 0 0,-2 0-1 0 0,-1-2 1 0 0,-27 45 0 0 0,13-31 5 0 0,11-18-10 0 0,-1 0 0 0 0,-23 27 0 0 0,41-54-48 0 0,-136 167 202 0 0,135-166-198 0 0,0 1 1 0 0,0-1 0 0 0,0 1 0 0 0,-1-1-1 0 0,1 0 1 0 0,-1 0 0 0 0,1 0 0 0 0,-1 0-1 0 0,0-1 1 0 0,0 1 0 0 0,0-1 0 0 0,-3 2 0 0 0,0-1 9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01:13.4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1 146 10544 0 0,'6'-3'224'0'0,"18"-13"23"0"0,-16 10-142 0 0,-1 1 1 0 0,1 0 0 0 0,0 1 0 0 0,1-1-1 0 0,12-3 1 0 0,58-27 1158 0 0,-45 23-861 0 0,-4 2-52 0 0,-1 0-1 0 0,40-6 1 0 0,4 13 639 0 0,-54 3-856 0 0,37-3-1 0 0,-41 4-91 0 0,-14-1-38 0 0,0 0 0 0 0,0 1-1 0 0,-1-1 1 0 0,1 0 0 0 0,0 0 0 0 0,0 0 0 0 0,0 0-1 0 0,0 0 1 0 0,0 0 0 0 0,0 0 0 0 0,0 0 0 0 0,0 0-1 0 0,-1 0 1 0 0,1-1 0 0 0,0 1 0 0 0,0 0 0 0 0,0-1-1 0 0,0 1 1 0 0,-1 0 0 0 0,1-1 0 0 0,0 1 0 0 0,0-1-1 0 0,1-1 1 0 0,-2 2 14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01:13.8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0 251 10248 0 0,'6'0'65'0'0,"3"-1"-40"0"0,34-9 93 0 0,36-20 66 0 0,149-81 1 0 0,-155 73 86 0 0,-50 27-199 0 0,1 1 0 0 0,0 1 0 0 0,1 2 0 0 0,-1 0 1 0 0,2 1-1 0 0,40-3 0 0 0,-54 8-27 0 0,0 1 0 0 0,0 0 1 0 0,0 0-1 0 0,0 2 0 0 0,0-1 0 0 0,0 2 0 0 0,-1-1 0 0 0,17 7 1 0 0,-1 3 88 0 0,-23-9-92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6:12.0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5520 0 0,'0'0'1104'0'0,"32"27"-992"0"0,-20-21 8 0 0,-1-6-8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01:40.7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798 101 8032 0 0,'0'-5'0'0'0,"0"0"0"0"0,-1 0 0 0 0,0 0 0 0 0,0 0 0 0 0,0 0 0 0 0,-1 0 0 0 0,0 0 0 0 0,-3-6 0 0 0,-2-29 808 0 0,8 40-800 0 0,-1 0 1 0 0,0 0-1 0 0,0-1 0 0 0,0 1 1 0 0,0 0-1 0 0,0 0 1 0 0,1 0-1 0 0,-1 0 0 0 0,0 0 1 0 0,0 0-1 0 0,0 0 1 0 0,0 0-1 0 0,0 0 0 0 0,0 0 1 0 0,0-1-1 0 0,1 1 1 0 0,-1 0-1 0 0,0 0 0 0 0,0 0 1 0 0,0 0-1 0 0,0 0 1 0 0,0 0-1 0 0,0-1 1 0 0,0 1-1 0 0,0 0 0 0 0,0 0 1 0 0,0 0-1 0 0,0 0 1 0 0,0 0-1 0 0,0-1 0 0 0,0 1 1 0 0,0 0-1 0 0,0 0 1 0 0,0 0-1 0 0,0 0 0 0 0,0-1 1 0 0,0 1-1 0 0,0 0 1 0 0,0 0-1 0 0,0 0 0 0 0,0 0 1 0 0,0 0-1 0 0,0 0 1 0 0,0-1-1 0 0,0 1 0 0 0,0 0 1 0 0,-1 0-1 0 0,1 0 1 0 0,0 0-1 0 0,0 0 1 0 0,0 0-1 0 0,0 0 0 0 0,0-1 1 0 0,0 1-1 0 0,0 0 1 0 0,-1 0-1 0 0,1 0 0 0 0,0 0 1 0 0,-11-2 733 0 0,-1 7-651 0 0,1 0-1 0 0,1 1 0 0 0,-1 1 0 0 0,1 0 1 0 0,0 0-1 0 0,1 0 0 0 0,0 2 0 0 0,0-1 1 0 0,1 1-1 0 0,-14 19 0 0 0,-4 9-136 0 0,-33 66-1 0 0,25-42 125 0 0,-61 130 64 0 0,25-47 218 0 0,26-48-78 0 0,4 3-1 0 0,-37 135 0 0 0,-24 65 238 0 0,81-246-395 0 0,3 2 0 0 0,2 0 0 0 0,-14 98 0 0 0,18-49 163 0 0,2 118 1 0 0,9-198-188 0 0,1 0 1 0 0,1 0 0 0 0,1 0-1 0 0,1 0 1 0 0,2-1 0 0 0,0 0-1 0 0,1 0 1 0 0,1 0 0 0 0,19 36-1 0 0,-22-52-22 0 0,1 1 0 0 0,0-1-1 0 0,1 0 1 0 0,-1 0 0 0 0,1-1 0 0 0,10 7-1 0 0,10 10 133 0 0,-19-16-112 0 0,1 0 1 0 0,1 0 0 0 0,-1-1 0 0 0,1-1 0 0 0,0 1 0 0 0,1-2-1 0 0,19 8 1 0 0,-9-11-10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01:42.5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204 558 9144 0 0,'0'0'4134'0'0,"-5"-1"-4067"0"0,-22-3 50 0 0,27 4 325 0 0,-29 4-738 0 0,28 1 294 0 0,0 1 0 0 0,0-1 0 0 0,-1 0 0 0 0,0 1 0 0 0,0-1 0 0 0,-1 0 0 0 0,1 0 0 0 0,-1 0 0 0 0,-5 6 1 0 0,-7 16-4 0 0,4 2 31 0 0,-12 42 0 0 0,-4 13 32 0 0,26-81-43 0 0,0-1 0 0 0,1 0 1 0 0,-1 0-1 0 0,0-1 0 0 0,0 1 1 0 0,1 0-1 0 0,-1-1 0 0 0,0 1 1 0 0,-1-1-1 0 0,1 1 0 0 0,0-1 1 0 0,0 0-1 0 0,-1 1 0 0 0,-1 1 1 0 0,-4 8 69 0 0,2-1 976 0 0,2-23-405 0 0,-2-43-139 0 0,3 45-462 0 0,1 0-1 0 0,0 0 1 0 0,0-1-1 0 0,1 1 1 0 0,1 0-1 0 0,0 0 1 0 0,3-14-1 0 0,7-21 160 0 0,-6 20-80 0 0,2 0 1 0 0,1 1 0 0 0,11-26-1 0 0,6-3-26 0 0,-9 16 53 0 0,2 1-1 0 0,1 1 1 0 0,2 0 0 0 0,47-60-1 0 0,-38 62-74 0 0,66-68 277 0 0,-83 91-323 0 0,0 1 0 0 0,0 0 0 0 0,1 1 0 0 0,0 0 0 0 0,1 1 0 0 0,22-9 0 0 0,-26 12-3 0 0,1 2 0 0 0,-1-1 0 0 0,1 2 0 0 0,-1-1 0 0 0,1 2 0 0 0,0-1 0 0 0,-1 2 0 0 0,1 0-1 0 0,0 0 1 0 0,20 3 0 0 0,-24-1-17 0 0,0 0 0 0 0,-1 0 0 0 0,1 1 0 0 0,-1 0 0 0 0,0 0 1 0 0,1 1-1 0 0,-1 0 0 0 0,-1 0 0 0 0,1 1 0 0 0,-1 0 0 0 0,0 0 0 0 0,0 0 0 0 0,0 1 0 0 0,-1-1 0 0 0,0 2 0 0 0,8 10 0 0 0,-7-6 7 0 0,0-1 0 0 0,-1 1 0 0 0,0 0 0 0 0,-1 0 0 0 0,0 0 0 0 0,0 0 0 0 0,-2 1-1 0 0,1-1 1 0 0,-2 1 0 0 0,1 0 0 0 0,-1 0 0 0 0,-1 0 0 0 0,-1 0 0 0 0,1 0 0 0 0,-2-1 0 0 0,1 1 0 0 0,-2 0 0 0 0,0-1 0 0 0,-5 14 0 0 0,2-8 0 0 0,-1 0 1 0 0,-1 0 0 0 0,-1-1-1 0 0,0-1 1 0 0,-1 0 0 0 0,-1 0-1 0 0,0 0 1 0 0,-1-2 0 0 0,0 1-1 0 0,-1-2 1 0 0,-28 22 0 0 0,9-12 59 0 0,-49 27 0 0 0,67-42-57 0 0,0 0 0 0 0,-1-1 0 0 0,0-1 0 0 0,0 0 0 0 0,0-1 0 0 0,-25 3 0 0 0,36-7-19 0 0,-1 0-1 0 0,0-1 1 0 0,1 1 0 0 0,-1-1 0 0 0,0 0 0 0 0,1 0 0 0 0,-1 0 0 0 0,1-1 0 0 0,-1 1-1 0 0,1-1 1 0 0,0 0 0 0 0,0-1 0 0 0,0 1 0 0 0,0-1 0 0 0,0 1 0 0 0,-4-5 0 0 0,1 1 4 0 0,1-1 1 0 0,-1 0-1 0 0,1 0 1 0 0,0 0-1 0 0,1-1 1 0 0,0 1-1 0 0,-5-11 1 0 0,8 14-4 0 0,-4-9 36 0 0,6 13-47 0 0,0 0 0 0 0,0-1-1 0 0,0 1 1 0 0,0 0 0 0 0,0 0 0 0 0,0-1 0 0 0,0 1 0 0 0,0 0 0 0 0,0 0 0 0 0,0 0 0 0 0,0-1 0 0 0,0 1-1 0 0,0 0 1 0 0,0 0 0 0 0,0 0 0 0 0,0-1 0 0 0,0 1 0 0 0,0 0 0 0 0,1 0 0 0 0,-1 0 0 0 0,0 0 0 0 0,0-1-1 0 0,0 1 1 0 0,0 0 0 0 0,1 0 0 0 0,-1 0 0 0 0,0 0 0 0 0,0 0 0 0 0,0-1 0 0 0,0 1 0 0 0,1 0 0 0 0,-1 0-1 0 0,0 0 1 0 0,0 0 0 0 0,0 0 0 0 0,1 0 0 0 0,-1 0 0 0 0,0 0 0 0 0,0 0 0 0 0,1 0 0 0 0,-1 0 0 0 0,0 0-1 0 0,0 0 1 0 0,0 0 0 0 0,1 0 0 0 0,-1 0 0 0 0,0 0 0 0 0,0 0 0 0 0,0 0 0 0 0,1 0 0 0 0,-1 1 0 0 0,0-1-1 0 0,0 0 1 0 0,0 0 0 0 0,1 0 0 0 0,-1 0 0 0 0,0 1 0 0 0,27 21 47 0 0,1-4-32 0 0,41 38 0 0 0,-47-37 0 0 0,0-1 0 0 0,50 29 0 0 0,-57-38-10 0 0,-1 1-1 0 0,1 0 1 0 0,-1 1-1 0 0,-1 0 1 0 0,0 1 0 0 0,-1 1-1 0 0,0 0 1 0 0,-1 0-1 0 0,14 22 1 0 0,1 8 8 0 0,-9-18-1 0 0,14 31 0 0 0,-27-47-10 0 0,0-1 1 0 0,-1 1 0 0 0,0 0-1 0 0,-1 0 1 0 0,0 0-1 0 0,0 0 1 0 0,-1 0-1 0 0,1 11 1 0 0,-5 10 5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01:43.3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0 247 12456 0 0,'0'0'694'0'0,"1"-6"-347"0"0,-1-4-92 0 0,1-1 0 0 0,0 1 0 0 0,0 0 0 0 0,2 0 0 0 0,-1-1 0 0 0,1 1 0 0 0,1 0 0 0 0,-1 1 0 0 0,2-1 0 0 0,-1 1 0 0 0,1 0 0 0 0,1 0 0 0 0,0 0 0 0 0,13-15 0 0 0,-8 13-171 0 0,1-1 0 0 0,1 1 0 0 0,0 1 0 0 0,16-10 0 0 0,-26 18-71 0 0,0 0 0 0 0,1 0 1 0 0,-1 1-1 0 0,1-1 0 0 0,-1 1 1 0 0,1-1-1 0 0,0 1 0 0 0,0 0 1 0 0,-1 1-1 0 0,1-1 1 0 0,0 1-1 0 0,0-1 0 0 0,0 1 1 0 0,0 0-1 0 0,0 1 0 0 0,0-1 1 0 0,0 1-1 0 0,-1 0 0 0 0,1-1 1 0 0,0 2-1 0 0,0-1 0 0 0,-1 0 1 0 0,6 4-1 0 0,2 1 5 0 0,-1 1 1 0 0,-1 0-1 0 0,1 1 0 0 0,-1 0 1 0 0,0 1-1 0 0,-1 0 0 0 0,0 0 1 0 0,-1 0-1 0 0,0 1 0 0 0,7 12 1 0 0,-7-7 1 0 0,0 1 1 0 0,-1 0 0 0 0,0 0 0 0 0,-1 1-1 0 0,-1-1 1 0 0,3 28 0 0 0,-7-41-10 0 0,1 1 0 0 0,-1 0 0 0 0,0 0 1 0 0,0-1-1 0 0,-1 1 0 0 0,1 0 0 0 0,-1-1 0 0 0,0 1 1 0 0,0-1-1 0 0,0 1 0 0 0,0-1 0 0 0,-1 1 0 0 0,1-1 1 0 0,-1 1-1 0 0,0-1 0 0 0,0 0 0 0 0,0 0 0 0 0,-1 0 1 0 0,-3 4-1 0 0,1-2 56 0 0,1-2 52 0 0,-5-9-81 0 0,8 5-36 0 0,1-1 1 0 0,-1 1 0 0 0,1 0 0 0 0,0 0-1 0 0,-1 0 1 0 0,1-1 0 0 0,0 1-1 0 0,-1 0 1 0 0,1 0 0 0 0,0-1 0 0 0,0 1-1 0 0,0 0 1 0 0,0-1 0 0 0,0 1-1 0 0,1 0 1 0 0,-1 0 0 0 0,0-1 0 0 0,1 1-1 0 0,0-2 1 0 0,11-27 10 0 0,-10 25-7 0 0,2-6 6 0 0,1 1 1 0 0,1-1-1 0 0,0 1 0 0 0,0 0 1 0 0,1 0-1 0 0,0 1 0 0 0,1-1 1 0 0,0 2-1 0 0,0-1 0 0 0,1 1 0 0 0,0 1 1 0 0,16-12-1 0 0,-13 12 20 0 0,-11 6-26 0 0,0 0 0 0 0,0 0 1 0 0,1 0-1 0 0,-1 0 1 0 0,1 1-1 0 0,-1-1 0 0 0,1 0 1 0 0,-1 1-1 0 0,1-1 0 0 0,-1 1 1 0 0,1-1-1 0 0,0 1 0 0 0,1 0 1 0 0,-1 0 0 0 0,-1 1 1 0 0,0 0 0 0 0,1-1-1 0 0,-1 1 1 0 0,0 0-1 0 0,0 0 1 0 0,1 0-1 0 0,-1 0 1 0 0,0 0 0 0 0,0 0-1 0 0,0 0 1 0 0,0 0-1 0 0,-1 1 1 0 0,1-1 0 0 0,0 0-1 0 0,0 0 1 0 0,-1 1-1 0 0,1-1 1 0 0,-1 1-1 0 0,1 1 1 0 0,15 29 78 0 0,-10-23-58 0 0,-1 1 1 0 0,-1-1-1 0 0,1 1 1 0 0,-2 0 0 0 0,1 0-1 0 0,-1 0 1 0 0,-1 0-1 0 0,3 21 1 0 0,-5-30-26 0 0,-1 0 8 0 0,1 1-1 0 0,0 0 1 0 0,0-1-1 0 0,0 1 0 0 0,0 0 1 0 0,0 0-1 0 0,0-1 1 0 0,0 1-1 0 0,1 0 0 0 0,-1-1 1 0 0,1 1-1 0 0,-1 0 1 0 0,1-1-1 0 0,-1 1 0 0 0,1 0 1 0 0,0-1-1 0 0,0 1 1 0 0,2 1-1 0 0,1 9 227 0 0,-4-12-228 0 0,0 0-1 0 0,0 0 1 0 0,0-1-1 0 0,0 1 1 0 0,0 0-1 0 0,1 0 1 0 0,-1 0-1 0 0,0 0 1 0 0,0 0-1 0 0,0 0 0 0 0,0-1 1 0 0,1 1-1 0 0,-1 0 1 0 0,0 0-1 0 0,0 0 1 0 0,0 0-1 0 0,0 0 1 0 0,1 0-1 0 0,-1 0 1 0 0,0 0-1 0 0,0 0 1 0 0,0 0-1 0 0,1 0 1 0 0,-1 0-1 0 0,0 0 1 0 0,0 0-1 0 0,0 0 1 0 0,0 0-1 0 0,1 0 1 0 0,-1 0-1 0 0,0 0 1 0 0,0 0-1 0 0,0 0 1 0 0,1 1-1 0 0,-1-1 0 0 0,0 0 1 0 0,0 0-1 0 0,0 0 1 0 0,0 0-1 0 0,0 0 1 0 0,1 0-1 0 0,-1 0 1 0 0,0 1-1 0 0,0-1 1 0 0,0 0-1 0 0,0 0 1 0 0,0 0-1 0 0,0 0 1 0 0,0 1-1 0 0,0-1 1 0 0,0 0-1 0 0,1 0 1 0 0,-1 0-1 0 0,0 1 1 0 0,0-1-1 0 0,19-20 81 0 0,0-1-1 0 0,-2-1 1 0 0,0-1-1 0 0,20-36 1 0 0,-36 57-70 0 0,0-1 0 0 0,0 1 0 0 0,0 0 0 0 0,1 0 0 0 0,-1-1 0 0 0,1 1 0 0 0,-1 0 1 0 0,1 0-1 0 0,0 1 0 0 0,0-1 0 0 0,0 0 0 0 0,0 0 0 0 0,0 1 0 0 0,0 0 0 0 0,0-1 0 0 0,1 1 1 0 0,-1 0-1 0 0,0 0 0 0 0,1 0 0 0 0,-1 0 0 0 0,1 0 0 0 0,-1 1 0 0 0,1-1 0 0 0,-1 1 0 0 0,1 0 1 0 0,3 0-1 0 0,10 13 34 0 0,-2 4-41 0 0,0 0 1 0 0,-1 1-1 0 0,-1 1 0 0 0,-1 0 1 0 0,0 0-1 0 0,-2 1 0 0 0,0 1 0 0 0,-1-1 1 0 0,-1 2-1 0 0,-1-1 0 0 0,-1 1 1 0 0,4 41-1 0 0,2 9 21 0 0,-7-51-12 0 0,-1 1 0 0 0,0 23 0 0 0,-3-36-4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01:43.7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0 128 14464 0 0,'17'2'87'0'0,"0"0"0"0"0,1-2 0 0 0,-1 0 0 0 0,0 0 0 0 0,0-2 1 0 0,32-6-1 0 0,-18 0 136 0 0,0-2-1 0 0,50-22 1 0 0,-49 20 27 0 0,55-15 1 0 0,-38 13 208 0 0,-31 9-328 0 0,1 1-1 0 0,0 0 1 0 0,0 2-1 0 0,0 0 1 0 0,0 1-1 0 0,0 0 1 0 0,0 2-1 0 0,0 0 1 0 0,0 2 0 0 0,33 7-1 0 0,-26-2 57 0 0,-6-5-9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01:44.1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235 180 11152 0 0,'0'0'808'0'0,"-2"6"-684"0"0,-8 17 140 0 0,5-11-20 0 0,0 1 0 0 0,-6 21 0 0 0,-23 123 280 0 0,-41 148 420 0 0,56-264-795 0 0,15-34-96 0 0,1 1-1 0 0,-1-1 1 0 0,1 0-1 0 0,0 1 1 0 0,1 0 0 0 0,-1-1-1 0 0,2 1 1 0 0,-2 9-1 0 0,2-17-44 0 0,1 0 0 0 0,-1 1 0 0 0,1-1 0 0 0,-1 0 0 0 0,0 0 0 0 0,1 0 0 0 0,-1 0 0 0 0,0 0 0 0 0,1 0 0 0 0,-1 0 0 0 0,1 0 0 0 0,-1-1 0 0 0,0 1 0 0 0,1 0 0 0 0,-1 0 0 0 0,1 0 0 0 0,-1-1 0 0 0,1 1 0 0 0,-1 0 0 0 0,0-1 0 0 0,1 1 0 0 0,-1 0 0 0 0,1-1 0 0 0,-1 1 0 0 0,1-1 0 0 0,0 1 0 0 0,-1-1 0 0 0,0 0-4 0 0,1 0 0 0 0,0 0-1 0 0,-1 0 1 0 0,1 0 0 0 0,-1 0 0 0 0,1 0 0 0 0,-1 1-1 0 0,1-1 1 0 0,-1 0 0 0 0,1 0 0 0 0,-1 1-1 0 0,0-1 1 0 0,0 0 0 0 0,1 1 0 0 0,-2-2-1 0 0,1 2 0 0 0,0-1 0 0 0,-1 0 0 0 0,1 0 0 0 0,0 0-1 0 0,0 0 1 0 0,0-1 0 0 0,0 1 0 0 0,1 0 0 0 0,-1 0 0 0 0,0-1-1 0 0,0 1 1 0 0,1 0 0 0 0,-1-1 0 0 0,1 1 0 0 0,-1 0-1 0 0,0-4 1 0 0,-2-26 14 0 0,0-1 0 0 0,2 1 0 0 0,1-1 0 0 0,2 0 0 0 0,1 1 0 0 0,2-1 0 0 0,0 1 0 0 0,2 0 0 0 0,15-39 0 0 0,-4 22 59 0 0,2 0 0 0 0,2 2 0 0 0,2 1 0 0 0,2 0 0 0 0,34-43 0 0 0,-47 73-21 0 0,0 0 1 0 0,18-15 0 0 0,13-14 216 0 0,-42 41-250 0 0,0 1 0 0 0,0 0-1 0 0,1 0 1 0 0,-1-1 0 0 0,0 2-1 0 0,1-1 1 0 0,0 0 0 0 0,-1 0-1 0 0,1 1 1 0 0,0-1 0 0 0,0 1-1 0 0,0 0 1 0 0,0 0-1 0 0,0 0 1 0 0,0 0 0 0 0,0 1-1 0 0,0-1 1 0 0,0 1 0 0 0,0 0-1 0 0,0 0 1 0 0,0 0 0 0 0,0 0-1 0 0,1 0 1 0 0,-1 1 0 0 0,0-1-1 0 0,0 1 1 0 0,0 0-1 0 0,0 0 1 0 0,0 0 0 0 0,0 0-1 0 0,-1 1 1 0 0,4 1 0 0 0,3 2 30 0 0,-1 1 0 0 0,0-1 1 0 0,-1 1-1 0 0,1 1 0 0 0,-1 0 1 0 0,0 0-1 0 0,-1 0 0 0 0,12 16 1 0 0,-13-12-7 0 0,0 0 0 0 0,-1 0 1 0 0,0 0-1 0 0,-1 0 0 0 0,0 1 1 0 0,0 0-1 0 0,-1-1 0 0 0,-1 1 0 0 0,0 0 1 0 0,-1 0-1 0 0,0 0 0 0 0,-1 0 0 0 0,-4 21 1 0 0,4-27 11 0 0,0 0 0 0 0,-1 0 0 0 0,1 0 0 0 0,-1 0 1 0 0,-1 0-1 0 0,1-1 0 0 0,-1 1 0 0 0,0-1 0 0 0,0 0 0 0 0,-1 1 0 0 0,1-2 1 0 0,-1 1-1 0 0,-1 0 0 0 0,1-1 0 0 0,0 0 0 0 0,-1 0 0 0 0,-8 6 0 0 0,12-10-37 0 0,1 0 0 0 0,-1 0 0 0 0,1 0-1 0 0,0 0 1 0 0,-1 0 0 0 0,1 0 0 0 0,-1 0-1 0 0,1 0 1 0 0,-1 0 0 0 0,1 0 0 0 0,-1 0-1 0 0,1 0 1 0 0,-1-1 0 0 0,1 1-1 0 0,-1 0 1 0 0,1 0 0 0 0,0 0 0 0 0,-1-1-1 0 0,1 1 1 0 0,-1 0 0 0 0,1 0 0 0 0,0-1-1 0 0,-1 1 1 0 0,1-1 0 0 0,0 1 0 0 0,-1 0-1 0 0,1-1 1 0 0,0 1 0 0 0,0 0-1 0 0,-1-1 1 0 0,1 1 0 0 0,0-1 0 0 0,0 1-1 0 0,0-1 1 0 0,0 1 0 0 0,-1-1 0 0 0,-4-26 225 0 0,5 26-245 0 0,0 0 1 0 0,0 0-1 0 0,0 0 1 0 0,0 0-1 0 0,0 0 1 0 0,0 0 0 0 0,0 0-1 0 0,0 0 1 0 0,1 0-1 0 0,-1 0 1 0 0,0 0 0 0 0,1 0-1 0 0,-1 0 1 0 0,0 0-1 0 0,1 0 1 0 0,0 0-1 0 0,-1 1 1 0 0,1-1 0 0 0,1-1-1 0 0,-1 2 4 0 0,0-1-1 0 0,0 1 1 0 0,-1 0-1 0 0,1 0 0 0 0,0 0 1 0 0,0 0-1 0 0,0 0 1 0 0,0 1-1 0 0,0-1 1 0 0,0 0-1 0 0,0 0 1 0 0,0 1-1 0 0,0-1 0 0 0,0 0 1 0 0,0 1-1 0 0,0-1 1 0 0,-1 1-1 0 0,1-1 1 0 0,0 1-1 0 0,0-1 1 0 0,-1 1-1 0 0,1 0 0 0 0,0 0 1 0 0,-1-1-1 0 0,1 1 1 0 0,0 0-1 0 0,0 1 1 0 0,7 8 6 0 0,0 1 0 0 0,-1 0 0 0 0,0 1 1 0 0,0-1-1 0 0,-1 1 0 0 0,7 23 1 0 0,-2-8-2 0 0,28 76 37 0 0,14 31 30 0 0,-42-110-62 0 0,-7-15-5 0 0,0 0-1 0 0,0 0 1 0 0,1 0-1 0 0,0-1 0 0 0,1 1 1 0 0,13 13-1 0 0,-2-7 7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01:44.6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0 144 14968 0 0,'6'25'419'0'0,"-3"-11"-237"0"0,1-1 0 0 0,0 1-1 0 0,1-1 1 0 0,6 13-1 0 0,-10-24-125 0 0,0 1 0 0 0,1 0 0 0 0,0-1 0 0 0,-1 0 1 0 0,1 1-1 0 0,0-1 0 0 0,0 0 0 0 0,0 0 0 0 0,1 0 0 0 0,-1 0 0 0 0,0 0 0 0 0,1 0 0 0 0,-1 0 0 0 0,1-1 0 0 0,0 0 0 0 0,-1 1 0 0 0,1-1 0 0 0,0 0 0 0 0,0 0 0 0 0,0-1 1 0 0,0 1-1 0 0,0 0 0 0 0,0-1 0 0 0,3 0 0 0 0,98-3 859 0 0,-57 0-789 0 0,0 3 1 0 0,55 5-1 0 0,-96-5-93 0 0,0 0-1 0 0,0-1 1 0 0,1 1-1 0 0,-1-1 1 0 0,0-1-1 0 0,0 1 1 0 0,0-1-1 0 0,0 0 0 0 0,0 0 1 0 0,0-1-1 0 0,-1 0 1 0 0,1 0-1 0 0,-1 0 1 0 0,1-1-1 0 0,-1 0 1 0 0,-1 0-1 0 0,7-6 0 0 0,-8 4-13 0 0,0-1-1 0 0,-1 0 0 0 0,1 0 1 0 0,-1 0-1 0 0,-1-1 0 0 0,1 1 1 0 0,-1 0-1 0 0,-1-1 0 0 0,1-7 1 0 0,-1 7-9 0 0,1-4-8 0 0,-1 0 1 0 0,-1 0-1 0 0,0 0 1 0 0,-5-18 0 0 0,5 24-9 0 0,-1-1 1 0 0,0 1-1 0 0,0 0 1 0 0,0-1 0 0 0,-1 1-1 0 0,0 0 1 0 0,0 1-1 0 0,-1-1 1 0 0,-7-10-1 0 0,10 15 1 0 0,0 1 0 0 0,0-1 0 0 0,0 0 0 0 0,0 1-1 0 0,0-1 1 0 0,0 1 0 0 0,0-1 0 0 0,0 1 0 0 0,0 0 0 0 0,0-1-1 0 0,0 1 1 0 0,0 0 0 0 0,0 0 0 0 0,0-1 0 0 0,0 1-1 0 0,0 0 1 0 0,-1 0 0 0 0,1 0 0 0 0,0 0 0 0 0,0 1 0 0 0,0-1-1 0 0,-1 0 1 0 0,-29 15-59 0 0,15-3 42 0 0,-26 24 0 0 0,35-30 17 0 0,-7 8-5 0 0,-1 0-1 0 0,2 1 0 0 0,0 0 0 0 0,1 1 0 0 0,0 1 1 0 0,1 0-1 0 0,1 0 0 0 0,1 1 0 0 0,1 0 1 0 0,-8 22-1 0 0,-27 76-54 0 0,-13 39-6 0 0,49-129 62 0 0,1 0-1 0 0,0 0 0 0 0,2 1 0 0 0,0 29 1 0 0,4 50-17 0 0,1-49 25 0 0,-2 0-1 0 0,-17 106 0 0 0,13-126 23 0 0,4-22-13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01:45.0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 15576 0 0,'0'0'297'0'0,"3"6"6"0"0,-1-2-257 0 0,0 1 0 0 0,1-1 1 0 0,-1 0-1 0 0,1 1 1 0 0,0-1-1 0 0,1 0 1 0 0,-1-1-1 0 0,1 1 1 0 0,-1-1-1 0 0,1 1 1 0 0,0-1-1 0 0,0 0 1 0 0,1-1-1 0 0,-1 1 1 0 0,0-1-1 0 0,1 1 1 0 0,0-2-1 0 0,-1 1 1 0 0,1 0-1 0 0,6 0 0 0 0,16 4 44 0 0,-7-1 88 0 0,1 0 0 0 0,0-2 1 0 0,0 0-1 0 0,0-2 0 0 0,0 0 0 0 0,27-3 1 0 0,-15-2-18 0 0,1-2 1 0 0,-1-1 0 0 0,-1-2-1 0 0,37-14 1 0 0,83-32 163 0 0,-106 40-236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01:45.7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1 217 13056 0 0,'115'-27'652'0'0,"-76"16"-335"0"0,1 2 1 0 0,0 1 0 0 0,71-3-1 0 0,-3 3-53 0 0,-32 1-96 0 0,-15 3-12 0 0,87-1 134 0 0,16-2-101 0 0,-64 0-98 0 0,49-3 27 0 0,32-1-3 0 0,-70 5-47 0 0,50 1-18 0 0,154-6 14 0 0,-69-1-22 0 0,422 1 52 0 0,-126 4-44 0 0,-170 6 12 0 0,-114-1-15 0 0,48-10 192 0 0,-196 9-159 0 0,38 0 34 0 0,54-2 202 0 0,-115 0-176 0 0,-71 4-114 0 0,20 0 59 0 0,37 2 0 0 0,-62 0-52 0 0,0-2-1 0 0,-1 1 1 0 0,14-3-1 0 0,-16 1 6 0 0,1 1-1 0 0,-1 0 1 0 0,1 1-1 0 0,-1-1 1 0 0,15 3-1 0 0,-13-1 13 0 0,1 0 1 0 0,-1 0-1 0 0,18-2 0 0 0,0-1 158 0 0,-27 3-195 0 0,0-1 0 0 0,0 1 0 0 0,-1-1 0 0 0,1 0 0 0 0,0 1 0 0 0,-1-1 0 0 0,1 1 0 0 0,0 0 0 0 0,-1-1 0 0 0,1 1 0 0 0,-1-1 0 0 0,1 1 0 0 0,-1 0 0 0 0,1 0 0 0 0,-1-1 0 0 0,1 1 0 0 0,-1 0-1 0 0,0 0 1 0 0,1 1 0 0 0,0-1 8 0 0,-1 1 35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01:46.7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567 178 11448 0 0,'6'-5'310'0'0,"31"-27"580"0"0,-67 99 914 0 0,6-21-1648 0 0,-1-2 0 0 0,-3-1 0 0 0,-42 51 0 0 0,57-78-83 0 0,-1-2 0 0 0,0 1 0 0 0,-1-2 0 0 0,-1 0 0 0 0,0-1 0 0 0,0 0 0 0 0,-2-1 1 0 0,1-1-1 0 0,-1-1 0 0 0,0-1 0 0 0,-31 10 0 0 0,41-16-51 0 0,0 0 0 0 0,0-1-1 0 0,0 0 1 0 0,-1 0 0 0 0,1-1 0 0 0,0 0 0 0 0,0 0 0 0 0,0-1-1 0 0,0 0 1 0 0,0-1 0 0 0,0 1 0 0 0,0-2 0 0 0,0 1 0 0 0,-10-5 0 0 0,13 4-13 0 0,0 1 0 0 0,0-1 1 0 0,1 0-1 0 0,-1-1 1 0 0,1 1-1 0 0,0-1 1 0 0,0 0-1 0 0,0 0 1 0 0,0 0-1 0 0,0 0 1 0 0,1-1-1 0 0,0 0 1 0 0,0 1-1 0 0,0-1 1 0 0,1 0-1 0 0,0 0 1 0 0,0-1-1 0 0,0 1 0 0 0,0 0 1 0 0,1-1-1 0 0,-1-7 1 0 0,0 0-6 0 0,0 0 0 0 0,2-1 0 0 0,-1 1 1 0 0,2 0-1 0 0,0-1 0 0 0,1 1 0 0 0,0 0 0 0 0,0 0 0 0 0,2 0 1 0 0,0 0-1 0 0,0 0 0 0 0,1 1 0 0 0,1-1 0 0 0,0 1 0 0 0,0 1 1 0 0,1-1-1 0 0,1 1 0 0 0,0 0 0 0 0,0 1 0 0 0,1 0 0 0 0,1 1 1 0 0,11-11-1 0 0,5 0 2 0 0,1 0-1 0 0,0 2 1 0 0,1 0 0 0 0,1 2-1 0 0,1 2 1 0 0,59-22 0 0 0,-36 23-2 0 0,1 3 1 0 0,0 1-1 0 0,1 3 1 0 0,60 1-1 0 0,15 8 3 0 0,-92-2 6 0 0,75 10 0 0 0,-98-9 1 0 0,39 7 34 0 0,-25-4-15 0 0,57 3 1 0 0,-54-10-12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01:47.4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13 476 12056 0 0,'0'0'1105'0'0,"-2"-6"-773"0"0,0 3-288 0 0,1 1 15 0 0,-1 0 0 0 0,1-1 0 0 0,0 1 1 0 0,1 0-1 0 0,-1 0 0 0 0,0-1 0 0 0,0 1 0 0 0,1-1 0 0 0,0 1 0 0 0,-1-1 0 0 0,1 1 0 0 0,0 0 0 0 0,0-1 1 0 0,0 1-1 0 0,1-1 0 0 0,-1 1 0 0 0,2-5 0 0 0,9-30 1442 0 0,-8 26-1392 0 0,1-1 0 0 0,0 1 0 0 0,0 0 0 0 0,13-21 0 0 0,-13 25-82 0 0,4-8 98 0 0,1 1 0 0 0,0 0 0 0 0,2 0 1 0 0,-1 1-1 0 0,1 1 0 0 0,1 0 0 0 0,0 0 1 0 0,1 1-1 0 0,21-14 0 0 0,-31 23-107 0 0,0 0-1 0 0,1 0 1 0 0,0 0-1 0 0,-1 1 1 0 0,1 0-1 0 0,0-1 1 0 0,0 1-1 0 0,0 1 1 0 0,-1-1-1 0 0,1 0 1 0 0,0 1-1 0 0,0 0 1 0 0,0 0-1 0 0,0 0 1 0 0,0 1-1 0 0,0-1 1 0 0,5 2-1 0 0,-3 0 1 0 0,-1 0 1 0 0,0 1-1 0 0,0-1 0 0 0,0 1 0 0 0,0 0 0 0 0,0 0 0 0 0,-1 1 0 0 0,1-1 1 0 0,-1 1-1 0 0,7 9 0 0 0,-1-2 7 0 0,-2 1 1 0 0,0 1-1 0 0,0 0 1 0 0,-1 0-1 0 0,0 0 1 0 0,-2 1-1 0 0,1 0 1 0 0,4 20-1 0 0,-4-6 44 0 0,6 50 0 0 0,-12-70-54 0 0,1-1 0 0 0,-1 1 1 0 0,0-1-1 0 0,-1 1 0 0 0,0 0 0 0 0,0-1 0 0 0,0 1 0 0 0,-1-1 1 0 0,0 0-1 0 0,-1 1 0 0 0,-6 12 0 0 0,-7 3 60 0 0,9-16-26 0 0,8-13 36 0 0,23-53-71 0 0,-16 34-7 0 0,19-33 0 0 0,-23 50-4 0 0,1 0 1 0 0,0 0-1 0 0,0 0 0 0 0,1 1 1 0 0,0 0-1 0 0,1 0 1 0 0,13-11-1 0 0,-15 14 2 0 0,0 1 0 0 0,-1-1-1 0 0,1 1 1 0 0,1 0 0 0 0,-1 1 0 0 0,0-1 0 0 0,1 1-1 0 0,-1 0 1 0 0,1 0 0 0 0,-1 1 0 0 0,1 0-1 0 0,0 0 1 0 0,0 0 0 0 0,0 0 0 0 0,0 1 0 0 0,6 1-1 0 0,-12-1-1 0 0,16 0 32 0 0,0 0 0 0 0,0-1 0 0 0,22-5 0 0 0,-32 5-31 0 0,0-1-1 0 0,0 0 1 0 0,-1-1-1 0 0,1 1 1 0 0,0-1-1 0 0,-1 0 1 0 0,0 0 0 0 0,0-1-1 0 0,0 0 1 0 0,0 0-1 0 0,8-9 1 0 0,14-18 33 0 0,32-50-1 0 0,-41 53-2 0 0,1 1 0 0 0,1 1 0 0 0,37-35 0 0 0,-57 60-31 0 0,1 1 1 0 0,-1-1-1 0 0,0 1 0 0 0,1-1 0 0 0,-1 1 1 0 0,0 0-1 0 0,1-1 0 0 0,-1 1 0 0 0,0 0 1 0 0,1-1-1 0 0,-1 1 0 0 0,1 0 0 0 0,-1 0 1 0 0,1-1-1 0 0,-1 1 0 0 0,1 0 1 0 0,-1 0-1 0 0,1 0 0 0 0,-1 0 0 0 0,1 0 1 0 0,-1 0-1 0 0,1 0 0 0 0,-1-1 0 0 0,1 1 1 0 0,-1 0-1 0 0,1 1 0 0 0,-1-1 0 0 0,1 0 1 0 0,-1 0-1 0 0,1 0 0 0 0,-1 0 0 0 0,1 0 1 0 0,-1 0-1 0 0,0 1 0 0 0,1-1 0 0 0,-1 0 1 0 0,1 0-1 0 0,-1 1 0 0 0,1-1 1 0 0,-1 0-1 0 0,0 1 0 0 0,1-1 0 0 0,-1 0 1 0 0,1 1-1 0 0,0 2 6 0 0,0 0 1 0 0,0 0-1 0 0,0 0 1 0 0,0 0-1 0 0,0 0 1 0 0,-1 0-1 0 0,1 0 1 0 0,-1 5-1 0 0,3 96 48 0 0,-4-65-22 0 0,2-1 0 0 0,2 1-1 0 0,12 65 1 0 0,-10-91-23 0 0,0 0 0 0 0,0 0 0 0 0,1 0 0 0 0,1-1-1 0 0,0 0 1 0 0,16 20 0 0 0,-16-23-3 0 0,0-1 0 0 0,1 1-1 0 0,0-1 1 0 0,0-1 0 0 0,1 0-1 0 0,0 0 1 0 0,0-1 0 0 0,20 11-1 0 0,7-4 8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6:12.3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5920 0 0,'0'0'0'0'0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01:48.1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6 13264 0 0,'0'0'1580'0'0,"-5"-1"-1239"0"0,-22-4 1617 0 0,27 5-1935 0 0,1 0 0 0 0,0 1-1 0 0,0-1 1 0 0,0 0 0 0 0,0 0-1 0 0,0 1 1 0 0,0-1-1 0 0,0 0 1 0 0,-1 1 0 0 0,1-1-1 0 0,0 1 1 0 0,0-1-1 0 0,0 1 1 0 0,-1-1 0 0 0,1 1-1 0 0,0 0 1 0 0,-1-1-1 0 0,1 1 1 0 0,0 0 0 0 0,-1-1-1 0 0,1 3 1 0 0,25 30 82 0 0,35 34 1 0 0,-32-37-44 0 0,34 47 1 0 0,-48-56-43 0 0,20 28 23 0 0,-1 2-1 0 0,-3 1 1 0 0,41 92-1 0 0,-48-83-20 0 0,-2 1 0 0 0,-3 1-1 0 0,12 75 1 0 0,-29-126-20 0 0,53 423 55 0 0,-43-206-18 0 0,-24 324 0 0 0,-66 3 35 0 0,62-482-54 0 0,-3 0 0 0 0,-4-2 1 0 0,-2-1-1 0 0,-4-1 0 0 0,-3-1 1 0 0,-2-1-1 0 0,-4-3 0 0 0,-59 81 0 0 0,19-48 28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01:57.2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658 282 9744 0 0,'0'0'5488'0'0,"-1"5"-5360"0"0,-3 22-78 0 0,-2 1 0 0 0,-1-1 1 0 0,-1 0-1 0 0,-1 0 1 0 0,-16 31-1 0 0,21-52-25 0 0,0 1 0 0 0,0-1 0 0 0,0 0 0 0 0,-1-1 0 0 0,0 1-1 0 0,0-1 1 0 0,0 0 0 0 0,-1 0 0 0 0,1 0 0 0 0,-1-1 0 0 0,-1 0 0 0 0,1 0 0 0 0,-11 4-1 0 0,-11 5 147 0 0,-56 16-1 0 0,57-21-107 0 0,5 0 52 0 0,0-2 0 0 0,0 0 0 0 0,-1-2 1 0 0,1 0-1 0 0,-41 0 0 0 0,27-2 3 0 0,29-1-79 0 0,1 0 0 0 0,-1 0 0 0 0,0-1 0 0 0,0 0 0 0 0,1 0 0 0 0,-1 0 1 0 0,0-1-1 0 0,1 0 0 0 0,-1 0 0 0 0,1-1 0 0 0,-1 0 0 0 0,1 0 0 0 0,0-1 0 0 0,0 0 0 0 0,0 0 0 0 0,-6-4 0 0 0,-2-3 204 0 0,11 8-169 0 0,1 1 1 0 0,-1-1 0 0 0,1 0 0 0 0,0 0 0 0 0,0 0-1 0 0,0-1 1 0 0,0 1 0 0 0,0 0 0 0 0,0-1 0 0 0,0 1 0 0 0,-1-5-1 0 0,-4 1 123 0 0,5 3 27 0 0,9-5 31 0 0,4-1-192 0 0,-1 0 0 0 0,1 1 0 0 0,0 1 0 0 0,1 0 0 0 0,-1 1 0 0 0,1 0 0 0 0,17-6 0 0 0,25-13 59 0 0,7-6 38 0 0,1 3 0 0 0,89-27 0 0 0,-123 44-93 0 0,-1 0 0 0 0,0-3 1 0 0,36-22-1 0 0,10-6 54 0 0,142-83 275 0 0,-163 93-276 0 0,-36 21-69 0 0,0 2 0 0 0,0-1 0 0 0,31-11 0 0 0,-20 7 32 0 0,-24 12-64 0 0,0 0 0 0 0,1 0-1 0 0,-1 0 1 0 0,1 1 0 0 0,-1-1 0 0 0,1 1 0 0 0,6-2 0 0 0,3-2 113 0 0,-12 5-124 0 0,-1 0 0 0 0,1-1 0 0 0,0 1 0 0 0,0 0 0 0 0,-1 0-1 0 0,1-1 1 0 0,0 1 0 0 0,0 0 0 0 0,-1 0 0 0 0,1 0 0 0 0,0 0-1 0 0,0 0 1 0 0,-1 0 0 0 0,1 0 0 0 0,0 0 0 0 0,0 0 0 0 0,-1 1-1 0 0,1-1 1 0 0,0 0 0 0 0,0 0 0 0 0,-1 1 0 0 0,1-1 0 0 0,0 0-1 0 0,-1 1 1 0 0,1-1 0 0 0,0 1 0 0 0,-1-1 0 0 0,1 1 0 0 0,-1-1-1 0 0,1 1 1 0 0,-1-1 0 0 0,1 1 0 0 0,-1 0 0 0 0,1-1-1 0 0,0 2 1 0 0,28 25 31 0 0,36 42 0 0 0,-30-26-21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01:58.0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149 103 15680 0 0,'0'0'3625'0'0,"-4"5"-3489"0"0,0 2-102 0 0,0 0 1 0 0,0 1-1 0 0,1-1 0 0 0,0 1 1 0 0,0 0-1 0 0,1 0 1 0 0,0 0-1 0 0,1 0 0 0 0,-2 13 1 0 0,-1 85 218 0 0,4-101-241 0 0,8 486 665 0 0,-7-413-551 0 0,-4 0 0 0 0,-13 80 0 0 0,-11 15-24 0 0,24-136-60 0 0,3-37-42 0 0,0 0 1 0 0,0 0 0 0 0,0 0-1 0 0,0 0 1 0 0,0 0 0 0 0,0 0-1 0 0,0 0 1 0 0,0-1 0 0 0,0 1-1 0 0,-1 0 1 0 0,1 0-1 0 0,0 0 1 0 0,0 0 0 0 0,0 0-1 0 0,0 0 1 0 0,0 0 0 0 0,0 0-1 0 0,0 0 1 0 0,0 0 0 0 0,0 0-1 0 0,-1 0 1 0 0,1 0 0 0 0,0 0-1 0 0,0 0 1 0 0,0 0-1 0 0,0 0 1 0 0,0 0 0 0 0,0 0-1 0 0,0 0 1 0 0,-1 0 0 0 0,1 0-1 0 0,0 0 1 0 0,0 0 0 0 0,0 0-1 0 0,0 0 1 0 0,0 0 0 0 0,0 0-1 0 0,0 0 1 0 0,0 0 0 0 0,0 0-1 0 0,-1 0 1 0 0,1 0-1 0 0,0 0 1 0 0,0 1 0 0 0,0-1-1 0 0,0 0 1 0 0,0 0 0 0 0,0 0-1 0 0,0 0 1 0 0,0 0 0 0 0,0 0-1 0 0,0 0 1 0 0,0 0 0 0 0,-6-9 9 0 0,-11-53-2 0 0,3 0 1 0 0,-12-123-1 0 0,22 120 2 0 0,7-122-1 0 0,25-66 11 0 0,-25 221-8 0 0,1-1 0 0 0,2 1 1 0 0,2 0-1 0 0,1 0 0 0 0,17-40 0 0 0,-15 46 7 0 0,-8 20-12 0 0,0 0-1 0 0,-1 0 1 0 0,2 0-1 0 0,-1 0 1 0 0,1 0-1 0 0,0 1 1 0 0,8-10-1 0 0,19-17 27 0 0,-23 22-21 0 0,1 0 0 0 0,0 1 0 0 0,1 0 0 0 0,0 0-1 0 0,0 1 1 0 0,1 1 0 0 0,19-12 0 0 0,1 3 9 0 0,-24 12-12 0 0,1-1-1 0 0,0 2 1 0 0,-1-1 0 0 0,1 1 0 0 0,16-4-1 0 0,82-13 98 0 0,-93 17-88 0 0,-10 1-12 0 0,1 1-1 0 0,0 0 1 0 0,0 0 0 0 0,0 0 0 0 0,1 1-1 0 0,-1-1 1 0 0,0 1 0 0 0,0 0-1 0 0,0 0 1 0 0,0 0 0 0 0,5 2-1 0 0,13 2 58 0 0,0 1 0 0 0,28 10 0 0 0,-42-12-40 0 0,-1 1 1 0 0,1 0-1 0 0,-1 0 1 0 0,1 0-1 0 0,-1 1 1 0 0,0 0 0 0 0,-1 1-1 0 0,1-1 1 0 0,6 9-1 0 0,-4 2 44 0 0,-8-15-61 0 0,-1 1-1 0 0,1-1 1 0 0,-1 0-1 0 0,1 0 0 0 0,-1 0 1 0 0,1 0-1 0 0,0 1 1 0 0,0-1-1 0 0,0 0 0 0 0,0 0 1 0 0,0 0-1 0 0,0 0 0 0 0,0-1 1 0 0,0 1-1 0 0,1 1 1 0 0,-1-2 3 0 0,0 1 0 0 0,0 0 1 0 0,0-1-1 0 0,0 1 0 0 0,-1-1 1 0 0,1 1-1 0 0,0 0 1 0 0,0 0-1 0 0,-1-1 0 0 0,1 1 1 0 0,-1 0-1 0 0,1 0 0 0 0,-1 0 1 0 0,1 0-1 0 0,-1 0 0 0 0,1-1 1 0 0,-1 1-1 0 0,0 0 1 0 0,0 0-1 0 0,1 0 0 0 0,-1 0 1 0 0,0 0-1 0 0,0 0 0 0 0,0 2 1 0 0,0 0 4 0 0,-1 0 0 0 0,0 0 0 0 0,1 0 1 0 0,-1 0-1 0 0,0 0 0 0 0,0 0 0 0 0,-1 0 0 0 0,-2 4 1 0 0,0 0 0 0 0,-1 0 1 0 0,0 0-1 0 0,-1 0 0 0 0,1 0 1 0 0,-13 9-1 0 0,-51 37 48 0 0,-89 73 50 0 0,82-67-71 0 0,56-45-30 0 0,0 1 1 0 0,1 1 0 0 0,0 0-1 0 0,1 2 1 0 0,-25 32 0 0 0,0 2 13 0 0,26-31-10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02:01.1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1 142 3208 0 0,'0'0'49'0'0,"1"-5"5"0"0,2-23 1517 0 0,-2-53 1 0 0,-1 54 1572 0 0,1 28-3116 0 0,0 0-1 0 0,0 0 0 0 0,0 0 1 0 0,0 1-1 0 0,0-1 1 0 0,0 0-1 0 0,0 1 0 0 0,0-1 1 0 0,-1 0-1 0 0,1 1 0 0 0,-1-1 1 0 0,1 1-1 0 0,-1-1 0 0 0,0 1 1 0 0,1-1-1 0 0,-1 3 0 0 0,1-2 39 0 0,25 97 958 0 0,8 31-707 0 0,15 163 429 0 0,-38-208-533 0 0,13 131 559 0 0,-18-138-322 0 0,-2-43-109 0 0,-2 1 1 0 0,-1-1-1 0 0,-1 1 1 0 0,-10 60-1 0 0,3-66 497 0 0,-16 39-1 0 0,21-63-655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02:01.5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1 387 12160 0 0,'0'0'3637'0'0,"2"5"-3449"0"0,-1-2-148 0 0,-1-2-31 0 0,0 1-1 0 0,0-1 1 0 0,1 0-1 0 0,-1 0 1 0 0,0 1-1 0 0,1-1 1 0 0,-1 0 0 0 0,1 0-1 0 0,0 0 1 0 0,-1 0-1 0 0,1 0 1 0 0,0 0-1 0 0,0 0 1 0 0,0 0 0 0 0,-1 0-1 0 0,1 0 1 0 0,0 0-1 0 0,0 0 1 0 0,0 0-1 0 0,1-1 1 0 0,-1 1-1 0 0,0 0 1 0 0,0-1 0 0 0,0 1-1 0 0,0-1 1 0 0,1 1-1 0 0,0-1 1 0 0,34 7 110 0 0,0-1 1 0 0,0-2 0 0 0,1-1-1 0 0,-1-2 1 0 0,1-2 0 0 0,-1-1-1 0 0,39-8 1 0 0,257-67 357 0 0,-215 45-378 0 0,16-5 34 0 0,-2-7 1 0 0,228-110-1 0 0,-251 97-30 0 0,-104 55-91 0 0,0-1 0 0 0,1 1 1 0 0,-1-1-1 0 0,0 1 0 0 0,0-1 1 0 0,0-1-1 0 0,4-4 0 0 0,-7 8 44 0 0,-29 14-16 0 0,22-9-32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02:04.8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254 8 9848 0 0,'0'0'7377'0'0,"-5"-1"-7307"0"0,-14-6-6 0 0,18 7-61 0 0,1 0 0 0 0,-1 0 0 0 0,1 1 0 0 0,-1-1-1 0 0,1 0 1 0 0,-1 0 0 0 0,1 0 0 0 0,0 0 0 0 0,-1 1-1 0 0,1-1 1 0 0,-1 0 0 0 0,1 1 0 0 0,0-1-1 0 0,-1 0 1 0 0,1 1 0 0 0,0-1 0 0 0,-1 0 0 0 0,1 1-1 0 0,0-1 1 0 0,0 0 0 0 0,-1 1 0 0 0,1-1-1 0 0,0 1 1 0 0,0-1 0 0 0,0 1 0 0 0,0-1 0 0 0,0 1-1 0 0,-1-1 1 0 0,1 0 0 0 0,0 1 0 0 0,0-1 0 0 0,0 1-1 0 0,0-1 1 0 0,0 1 0 0 0,0-1 0 0 0,0 1-1 0 0,1-1 1 0 0,-1 1 0 0 0,0-1 0 0 0,0 1 0 0 0,0-1-1 0 0,0 0 1 0 0,1 1 0 0 0,-1-1 0 0 0,0 1 0 0 0,1 1 16 0 0,25 360 908 0 0,-20-228-675 0 0,-5-29-80 0 0,-6 1 0 0 0,-24 147 0 0 0,21-194-115 0 0,-12 112 157 0 0,-27 165 186 0 0,36-269-303 0 0,7-35 70 0 0,-13 51 1 0 0,8-67-51 0 0,9-16-113 0 0,1 0 1 0 0,-1 0 0 0 0,0 0-1 0 0,0 0 1 0 0,0 0-1 0 0,0 0 1 0 0,0 0 0 0 0,1 1-1 0 0,-1-1 1 0 0,0 0-1 0 0,0 0 1 0 0,0 0-1 0 0,0 0 1 0 0,0 0 0 0 0,0 0-1 0 0,0 0 1 0 0,1 0-1 0 0,-1 0 1 0 0,0 0 0 0 0,0 1-1 0 0,0-1 1 0 0,0 0-1 0 0,0 0 1 0 0,0 0 0 0 0,0 0-1 0 0,0 0 1 0 0,0 0-1 0 0,0 1 1 0 0,0-1 0 0 0,0 0-1 0 0,0 0 1 0 0,0 0-1 0 0,0 0 1 0 0,0 0 0 0 0,0 1-1 0 0,0-1 1 0 0,0 0-1 0 0,0 0 1 0 0,0 0 0 0 0,0 0-1 0 0,0 0 1 0 0,0 1-1 0 0,0-1 1 0 0,0 0 0 0 0,0 0-1 0 0,0 0 1 0 0,0 0-1 0 0,0 0 1 0 0,0 0 0 0 0,0 0-1 0 0,-1 1 1 0 0,1-1-1 0 0,0 0 1 0 0,0 0 0 0 0,0 0-1 0 0,0 0 1 0 0,0 0-1 0 0,0 0 1 0 0,0 0-1 0 0,-1 0 1 0 0,1 0 0 0 0,0 0-1 0 0,0 0 1 0 0,0 0-1 0 0,0 0 1 0 0,0 0 0 0 0,-1 1-1 0 0,1-1 1 0 0,0 0-1 0 0,-4-4 38 0 0,0 0-1 0 0,0 0 1 0 0,0 0-1 0 0,1 0 1 0 0,0 0-1 0 0,0-1 1 0 0,0 0-1 0 0,0 1 1 0 0,-3-9-1 0 0,-2-8-17 0 0,0-1-1 0 0,1 0 1 0 0,1 0 0 0 0,-4-28-1 0 0,-4-94 80 0 0,9 84-67 0 0,5 54-33 0 0,-7-60 44 0 0,3 0-1 0 0,9-117 1 0 0,14-1 14 0 0,20-151 105 0 0,-34 312-148 0 0,0 0 0 0 0,2 0 0 0 0,0 0 0 0 0,2 1 1 0 0,0 0-1 0 0,2 1 0 0 0,0 0 0 0 0,1 0 0 0 0,1 2 0 0 0,16-20 1 0 0,-23 32-14 0 0,12-17 31 0 0,1 1-1 0 0,1 1 1 0 0,41-35 0 0 0,-51 51-17 0 0,1 0 0 0 0,0 1 0 0 0,-1 0 0 0 0,2 1 0 0 0,19-5 0 0 0,-14 4 5 0 0,-10 2-13 0 0,1 1-1 0 0,-1 1 1 0 0,1-1-1 0 0,0 1 1 0 0,0 0-1 0 0,-1 1 1 0 0,1 0-1 0 0,0 0 1 0 0,0 1 0 0 0,0 0-1 0 0,-1 0 1 0 0,1 1-1 0 0,-1 0 1 0 0,9 4-1 0 0,-7-2 2 0 0,-1 0 0 0 0,0 1 0 0 0,0 0 0 0 0,0 0 0 0 0,0 1 1 0 0,-1 0-1 0 0,0 0 0 0 0,-1 1 0 0 0,1 0 0 0 0,-1 0 0 0 0,6 11 0 0 0,5 6 10 0 0,-1 1 0 0 0,-2 0-1 0 0,-1 1 1 0 0,0 1 0 0 0,-2 0 0 0 0,-2 0 0 0 0,0 1-1 0 0,-2 1 1 0 0,-1-1 0 0 0,-1 1 0 0 0,-1 0 0 0 0,-2 0-1 0 0,-1 0 1 0 0,-1 1 0 0 0,-1-1 0 0 0,-11 55 0 0 0,8-60-11 0 0,-2-1 1 0 0,-1 0 0 0 0,-1 0 0 0 0,0 0 0 0 0,-2-1-1 0 0,-1 0 1 0 0,0-1 0 0 0,-2 0 0 0 0,0-1 0 0 0,-2 0 0 0 0,0-1-1 0 0,-1-1 1 0 0,-25 23 0 0 0,23-28 0 0 0,0 0 0 0 0,-2 0-1 0 0,1-2 1 0 0,-1-1 0 0 0,-1 0 0 0 0,-28 9 0 0 0,47-19-9 0 0,0 1 0 0 0,-1-1 1 0 0,1 0-1 0 0,0 1 0 0 0,0-1 0 0 0,-1 0 1 0 0,1 0-1 0 0,0-1 0 0 0,0 1 1 0 0,-1 0-1 0 0,1-1 0 0 0,0 1 0 0 0,0-1 1 0 0,0 0-1 0 0,-4-1 0 0 0,-31-21 39 0 0,15 8-18 0 0,20 15-23 0 0,1 0 0 0 0,0-1 0 0 0,0 1 0 0 0,1-1 0 0 0,-1 1-1 0 0,0-1 1 0 0,0 0 0 0 0,0 0 0 0 0,0 1 0 0 0,0-1 0 0 0,1 0 0 0 0,-1 0 0 0 0,0 0-1 0 0,1 1 1 0 0,-1-1 0 0 0,0 0 0 0 0,1 0 0 0 0,-1 0 0 0 0,1 0 0 0 0,0 0-1 0 0,-1 0 1 0 0,1 0 0 0 0,0-1 0 0 0,0 1 0 0 0,-1 0 0 0 0,1 0 0 0 0,0 0-1 0 0,0 0 1 0 0,0 0 0 0 0,0 0 0 0 0,0 0 0 0 0,1 0 0 0 0,-1-1 0 0 0,0 1 0 0 0,1 0-1 0 0,-1 0 1 0 0,0 0 0 0 0,1 0 0 0 0,-1 0 0 0 0,1 0 0 0 0,-1 0 0 0 0,1 0-1 0 0,1-1 1 0 0,-1 0 1 0 0,1 0 0 0 0,0 0 0 0 0,0 0-1 0 0,0 0 1 0 0,0 1 0 0 0,0-1 0 0 0,0 0 0 0 0,1 1-1 0 0,-1 0 1 0 0,0-1 0 0 0,1 1 0 0 0,-1 0 0 0 0,1 0-1 0 0,-1 0 1 0 0,1 1 0 0 0,0-1 0 0 0,-1 1-1 0 0,4-1 1 0 0,8 1-3 0 0,0 1 0 0 0,0 0 0 0 0,0 1 0 0 0,-1 0 0 0 0,1 1-1 0 0,-1 1 1 0 0,0 0 0 0 0,0 1 0 0 0,0 0 0 0 0,0 1 0 0 0,-1 1 0 0 0,0 0-1 0 0,16 12 1 0 0,22 14-3 0 0,-40-27 0 0 0,0-1 0 0 0,0 2 0 0 0,0 0 0 0 0,11 10 0 0 0,16 25-16 0 0,59 86 0 0 0,-82-108 19 0 0,82 144-39 0 0,-57-91 25 0 0,-14-23 4 0 0,-19-36 6 0 0,0 0-1 0 0,1-1 1 0 0,0 0-1 0 0,12 15 1 0 0,6 4-8 0 0,22 40 0 0 0,-35-52 5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02:05.5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0 357 14872 0 0,'0'0'673'0'0,"6"3"-462"0"0,4 4-21 0 0,1 1 1 0 0,-2 0 0 0 0,1 1-1 0 0,-1 0 1 0 0,16 20-1 0 0,-17-17-12 0 0,2-2 0 0 0,-1 1 0 0 0,1-1-1 0 0,1-1 1 0 0,-1 0 0 0 0,23 14-1 0 0,-13-14-85 0 0,0-1 0 0 0,1-1-1 0 0,-1-1 1 0 0,2 0-1 0 0,-1-2 1 0 0,0 0-1 0 0,1-2 1 0 0,-1 0-1 0 0,1-2 1 0 0,0 0 0 0 0,28-4-1 0 0,-27-1-31 0 0,0 0-1 0 0,-1-1 1 0 0,0-2-1 0 0,33-14 1 0 0,-46 18-50 0 0,6-3 10 0 0,1 0 1 0 0,-1-2-1 0 0,0 0 0 0 0,0 0 0 0 0,-1-2 1 0 0,-1 0-1 0 0,0 0 0 0 0,0-1 0 0 0,21-27 1 0 0,-27 30-16 0 0,0-1 0 0 0,-1-1 0 0 0,0 1 1 0 0,0-1-1 0 0,-1 0 0 0 0,-1-1 0 0 0,0 1 1 0 0,0-1-1 0 0,-1 0 0 0 0,0 1 0 0 0,-1-1 1 0 0,-1-1-1 0 0,0 1 0 0 0,-1 0 0 0 0,-1-14 1 0 0,0 15-5 0 0,0 1 0 0 0,-1-1 0 0 0,0 1 0 0 0,-1 0 0 0 0,0 0 0 0 0,-7-16 0 0 0,6 20-1 0 0,1 0 1 0 0,-1 1-1 0 0,1-1 0 0 0,-1 1 0 0 0,-1 0 1 0 0,1 0-1 0 0,-1 0 0 0 0,0 1 0 0 0,0 0 1 0 0,0 0-1 0 0,-1 0 0 0 0,-5-3 0 0 0,-10-5 0 0 0,18 10 0 0 0,0-1-1 0 0,0 1 1 0 0,-1 0 0 0 0,1 0 0 0 0,-1 0-1 0 0,1 1 1 0 0,-1-1 0 0 0,0 1-1 0 0,1 0 1 0 0,-1 0 0 0 0,0 0-1 0 0,0 1 1 0 0,0-1 0 0 0,0 1 0 0 0,0 0-1 0 0,0 0 1 0 0,0 0 0 0 0,0 1-1 0 0,1-1 1 0 0,-6 2 0 0 0,-34 2-8 0 0,38-5 7 0 0,1 1 0 0 0,-1 0 0 0 0,0 1 1 0 0,0-1-1 0 0,0 1 0 0 0,0 0 0 0 0,1 0 0 0 0,-1 0 0 0 0,0 1 0 0 0,-7 3 0 0 0,-17 12-1 0 0,0 1 0 0 0,1 2-1 0 0,1 1 1 0 0,1 1-1 0 0,1 2 1 0 0,1 0 0 0 0,2 1-1 0 0,0 2 1 0 0,-31 49-1 0 0,42-59 2 0 0,1 1-1 0 0,0 1 1 0 0,2 0 0 0 0,0 0-1 0 0,2 1 1 0 0,0 0-1 0 0,1 0 1 0 0,0 0-1 0 0,0 22 1 0 0,-10 81-3 0 0,-6 80-2 0 0,21-127 28 0 0,17 137 0 0 0,1 28 22 0 0,-9-40 24 0 0,0-21 2 0 0,0-29 52 0 0,-2 74 21 0 0,-7-207-135 0 0,-29 358 415 0 0,28-350-382 0 0,-4 18 84 0 0,4-42-116 0 0,1 0 0 0 0,-1-1 0 0 0,1 1 1 0 0,-1 0-1 0 0,0-1 0 0 0,0 1 0 0 0,0 0 1 0 0,0-1-1 0 0,0 1 0 0 0,0-1 0 0 0,0 1 0 0 0,-1-1 1 0 0,1 0-1 0 0,0 1 0 0 0,-1-1 0 0 0,1 0 1 0 0,-1 0-1 0 0,1 0 0 0 0,-4 1 0 0 0,-4 2 38 0 0,2 1-6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02:05.9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0 204 13560 0 0,'0'0'4315'0'0,"5"-1"-4103"0"0,19-7-84 0 0,29-10 264 0 0,0 3 0 0 0,0 2-1 0 0,105-12 1 0 0,124-1 176 0 0,-83 5-377 0 0,-174 19-170 0 0,23-1 34 0 0,0-3 0 0 0,63-15 0 0 0,-68 3-24 0 0,-2-8-6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01:05.5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 10248 0 0,'0'0'0'0'0,"57"-11"0"0"0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01:05.9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969 234 11152 0 0,'7'-10'108'0'0,"-1"0"1"0"0,-1 0 0 0 0,0-1-1 0 0,0 1 1 0 0,-1-1 0 0 0,-1 0 0 0 0,0 0-1 0 0,0-1 1 0 0,-1 1 0 0 0,0-1-1 0 0,-1 1 1 0 0,-1-1 0 0 0,0 1 0 0 0,-1-16-1 0 0,-1 23 79 0 0,0 1-1 0 0,-1 0 0 0 0,1-1 1 0 0,0 1-1 0 0,-1 0 1 0 0,0 1-1 0 0,0-1 0 0 0,0 0 1 0 0,0 1-1 0 0,0-1 0 0 0,0 1 1 0 0,-1 0-1 0 0,-5-3 1 0 0,-5 2-80 0 0,0 0 0 0 0,0 1 1 0 0,0 0-1 0 0,0 1 0 0 0,-1 1 1 0 0,1 0-1 0 0,0 1 0 0 0,0 0 1 0 0,0 1-1 0 0,-19 6 0 0 0,-1 1 22 0 0,1 2 0 0 0,1 2 0 0 0,-36 18-1 0 0,49-21-79 0 0,1 2-1 0 0,0 0 1 0 0,0 1-1 0 0,-20 19 0 0 0,-60 69 66 0 0,40-40-54 0 0,3-4-10 0 0,-195 214 180 0 0,244-263-213 0 0,0 1 0 0 0,0 0 0 0 0,0 0 0 0 0,1 0 0 0 0,1 1 0 0 0,-1 0 0 0 0,2 0 0 0 0,-1 0 0 0 0,1 1 0 0 0,1-1 0 0 0,0 1 0 0 0,1-1 0 0 0,-1 16 0 0 0,2-18-7 0 0,1 0-1 0 0,-1-1 1 0 0,2 1 0 0 0,-1 0 0 0 0,1-1 0 0 0,0 1 0 0 0,1-1-1 0 0,0 0 1 0 0,0 1 0 0 0,0-1 0 0 0,1-1 0 0 0,0 1 0 0 0,0 0-1 0 0,1-1 1 0 0,0 0 0 0 0,0 0 0 0 0,0-1 0 0 0,10 9-1 0 0,-4-6 17 0 0,1-1-1 0 0,-1 0 0 0 0,1 0 1 0 0,1-1-1 0 0,-1-1 0 0 0,24 8 1 0 0,83 14 115 0 0,-88-20-106 0 0,26 1 26 0 0,0-2 0 0 0,1-3 1 0 0,92-6-1 0 0,-90-2 27 0 0,-2-2-1 0 0,85-22 1 0 0,109-48 121 0 0,-172 49-152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6:47.0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193 76 3208 0 0,'0'0'41'0'0,"-2"-5"-27"0"0,1 1-10 0 0,0 1 4 0 0,0 0 0 0 0,0 0 0 0 0,-1 1 0 0 0,1-1 0 0 0,-1 0 0 0 0,1 1 0 0 0,-1-1 0 0 0,0 1 0 0 0,0-1 0 0 0,0 1 0 0 0,-4-4 0 0 0,3 4 61 0 0,1 0 0 0 0,0 0 1 0 0,-1-1-1 0 0,1 1 1 0 0,0-1-1 0 0,0 1 1 0 0,1-1-1 0 0,-1 0 1 0 0,0 0-1 0 0,0-3 1 0 0,1 6-38 0 0,0 0 1 0 0,1 0-1 0 0,-1-1 1 0 0,1 1-1 0 0,-1 0 1 0 0,0 0-1 0 0,1 0 1 0 0,-1 0-1 0 0,0 0 1 0 0,1 0 0 0 0,-1 0-1 0 0,0 1 1 0 0,1-1-1 0 0,-1 0 1 0 0,1 0-1 0 0,-1 0 1 0 0,0 1-1 0 0,1-1 1 0 0,-1 0-1 0 0,1 0 1 0 0,-2 1 0 0 0,-4 21-9 0 0,1-1 0 0 0,1 0 0 0 0,1 1 0 0 0,-1 22 0 0 0,0 2-12 0 0,-14 292 195 0 0,10-117 11 0 0,-18 16 198 0 0,15-143 9 0 0,0-40-276 0 0,8-41-77 0 0,0 0 1 0 0,1 0-1 0 0,0 0 1 0 0,1 0 0 0 0,1 17-1 0 0,10-7 980 0 0,-18-297-31 0 0,7 191-779 0 0,2 51-120 0 0,-4-37 0 0 0,-13-307 598 0 0,16 348-666 0 0,-1 12 15 0 0,1 0 0 0 0,1 0 1 0 0,0-1-1 0 0,5-17 0 0 0,5-38 213 0 0,-8 63-226 0 0,-3 8-39 0 0,0-1 0 0 0,0 0 0 0 0,0 0 0 0 0,1 0 1 0 0,-1 0-1 0 0,1 1 0 0 0,-1-1 0 0 0,1 0 0 0 0,0 0 0 0 0,0 1 1 0 0,0-1-1 0 0,0 1 0 0 0,0-1 0 0 0,0 1 0 0 0,0-1 0 0 0,0 1 1 0 0,1-1-1 0 0,-1 1 0 0 0,3-2 0 0 0,8-12 332 0 0,-9 13-323 0 0,0 0 0 0 0,0 1-1 0 0,0-1 1 0 0,0 0-1 0 0,0 1 1 0 0,1 0 0 0 0,-1 0-1 0 0,0 0 1 0 0,1 0-1 0 0,-1 0 1 0 0,1 1 0 0 0,-1 0-1 0 0,4-1 1 0 0,49 4 178 0 0,-39 15-115 0 0,-4-3-35 0 0,-6-8-41 0 0,0-1 1 0 0,-1 1-1 0 0,0 0 1 0 0,0 1 0 0 0,0-1-1 0 0,-1 1 1 0 0,6 11 0 0 0,25 63 39 0 0,-26-56-31 0 0,67 149 106 0 0,-66-154-112 0 0,2 0 0 0 0,0-1-1 0 0,1 0 1 0 0,1-1 0 0 0,34 32-1 0 0,-20-27 3 0 0,0-2 0 0 0,1-1-1 0 0,35 18 1 0 0,-13-7 1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02:09.2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994 121 3000 0 0,'0'0'40'0'0,"-3"-5"-21"0"0,0 1-14 0 0,0 0 0 0 0,-1 0 1 0 0,1 0-1 0 0,-1 0 0 0 0,0 0 1 0 0,0 1-1 0 0,0 0 0 0 0,0 0 1 0 0,-1 0-1 0 0,1 0 0 0 0,-1 1 1 0 0,-9-4-1 0 0,1 1 36 0 0,0-1-1 0 0,-23-14 1 0 0,-21-9 98 0 0,53 27-129 0 0,-1 0 0 0 0,1 1 0 0 0,-1 0 0 0 0,1 0 1 0 0,-1 0-1 0 0,1 1 0 0 0,-1 0 0 0 0,1 0 0 0 0,-1 0 0 0 0,0 0 0 0 0,-5 1 1 0 0,-5 2 80 0 0,0-2 1 0 0,-30 0-1 0 0,34-2-63 0 0,0 1 1 0 0,-1 1-1 0 0,1 0 0 0 0,0 0 0 0 0,-1 1 0 0 0,-19 6 1 0 0,-112 61 104 0 0,106-49-105 0 0,22-13-8 0 0,-33 18 36 0 0,1 1-1 0 0,-55 41 1 0 0,90-58-16 0 0,0 1 1 0 0,0 1-1 0 0,1-1 0 0 0,1 2 1 0 0,0-1-1 0 0,0 1 1 0 0,1 1-1 0 0,1 0 0 0 0,0 0 1 0 0,1 1-1 0 0,0 0 0 0 0,-8 25 1 0 0,5 5 68 0 0,2 1 1 0 0,-3 48 0 0 0,-4 35 69 0 0,10-100-134 0 0,3 1-1 0 0,0 0 1 0 0,2-1 0 0 0,0 1 0 0 0,3 0-1 0 0,7 38 1 0 0,51 168 274 0 0,-25-113-178 0 0,81 269 487 0 0,-36-129-321 0 0,-65-205-141 0 0,3-1 0 0 0,51 108 0 0 0,-62-148-124 0 0,1-1-1 0 0,1 0 1 0 0,0-1-1 0 0,1 0 1 0 0,0-1-1 0 0,1 0 1 0 0,0 0-1 0 0,1-1 1 0 0,1-1-1 0 0,0 0 1 0 0,0-1 0 0 0,1-1-1 0 0,0 0 1 0 0,29 11-1 0 0,12-1 89 0 0,1-2 0 0 0,0-4 0 0 0,96 12 0 0 0,-127-24-61 0 0,0 0-1 0 0,1-2 1 0 0,-1-1-1 0 0,51-10 1 0 0,-31 1 56 0 0,82-31 0 0 0,-71 16-30 0 0,-1-2-1 0 0,-2-3 0 0 0,-1-2 0 0 0,-1-2 0 0 0,66-60 1 0 0,-65 47-24 0 0,-3-3-1 0 0,-2-1 1 0 0,-2-3 0 0 0,-3-1 0 0 0,-2-2 0 0 0,49-94 0 0 0,-75 123-42 0 0,-2 0 0 0 0,0-1 1 0 0,-2 0-1 0 0,-2-1 0 0 0,-1 0 1 0 0,-1-1-1 0 0,-1 0 0 0 0,-2 0 1 0 0,-1 0-1 0 0,-2-49 0 0 0,-5 32 34 0 0,-2 1 0 0 0,-2 0-1 0 0,-2 0 1 0 0,-3 1 0 0 0,-18-48-1 0 0,19 63-4 0 0,-2 1 0 0 0,-1 0-1 0 0,-1 1 1 0 0,-2 1 0 0 0,-1 1-1 0 0,-1 0 1 0 0,-37-38 0 0 0,29 38 17 0 0,-1 1 0 0 0,-45-31 0 0 0,55 45-18 0 0,-1 1 1 0 0,0 1-1 0 0,-1 1 0 0 0,0 1 1 0 0,-35-10-1 0 0,33 15-8 0 0,0 0-1 0 0,0 1 1 0 0,0 2 0 0 0,0 0-1 0 0,0 2 1 0 0,-44 6-1 0 0,25-3 88 0 0,36-3-113 0 0,-1 0 0 0 0,0 0 0 0 0,1 1-1 0 0,-1 0 1 0 0,1 0 0 0 0,0 1 0 0 0,0-1 0 0 0,0 2 0 0 0,0-1 0 0 0,0 0-1 0 0,1 1 1 0 0,-1 0 0 0 0,1 1 0 0 0,0-1 0 0 0,-8 11 0 0 0,9-11-7 0 0,1 0 0 0 0,0 1 0 0 0,0-1 1 0 0,1 1-1 0 0,-1 0 0 0 0,1 0 0 0 0,0 0 1 0 0,0 0-1 0 0,0 0 0 0 0,1 0 0 0 0,0 0 0 0 0,0 1 1 0 0,1-1-1 0 0,-1 0 0 0 0,1 1 0 0 0,0-1 1 0 0,0 1-1 0 0,1-1 0 0 0,0 0 0 0 0,2 9 1 0 0,6 10 87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41:12.5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5416 0 0,'0'0'10992'0'0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41:12.9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13168 0 0,'0'0'6513'0'0,"3"11"-6395"0"0,13 71 50 0 0,-4 1-1 0 0,3 132 1 0 0,-14 51 76 0 0,0-122-129 0 0,1-79 10 0 0,-11 117-1 0 0,5-126-60 0 0,4-34-39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41:13.5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490 141 12960 0 0,'7'-12'368'0'0,"0"-1"0"0"0,10-25 0 0 0,-16 33-140 0 0,1 1 1 0 0,-1-1-1 0 0,1 1 0 0 0,-1-1 0 0 0,0 0 0 0 0,-1 1 0 0 0,1-1 0 0 0,-1 0 0 0 0,0 0 1 0 0,0 0-1 0 0,-1 1 0 0 0,1-1 0 0 0,-2-5 0 0 0,-2 9-133 0 0,0-1-1 0 0,0 1 0 0 0,0 1 1 0 0,1-1-1 0 0,-1 0 1 0 0,0 1-1 0 0,0 0 1 0 0,0 0-1 0 0,0 0 1 0 0,0 0-1 0 0,-4 2 0 0 0,-3 0-58 0 0,1 1-1 0 0,-1 1 1 0 0,1 0-1 0 0,0 0 1 0 0,0 1-1 0 0,1 0 1 0 0,0 1-1 0 0,-1 0 1 0 0,2 0-1 0 0,-1 1 0 0 0,1 1 1 0 0,-9 9-1 0 0,-13 16 63 0 0,-42 59 1 0 0,69-88-91 0 0,-18 27 33 0 0,1 1 0 0 0,2 1 1 0 0,1 0-1 0 0,1 2 0 0 0,-11 38 1 0 0,-1 9 39 0 0,4 1 0 0 0,4 1 0 0 0,-14 118 0 0 0,31-163-50 0 0,3 0 0 0 0,1-1 1 0 0,6 40-1 0 0,-6-75-25 0 0,-1 1 1 0 0,1 0-1 0 0,-1-1 0 0 0,1 1 1 0 0,0-1-1 0 0,0 1 0 0 0,1-1 0 0 0,-1 1 1 0 0,1-1-1 0 0,0 0 0 0 0,0 1 1 0 0,0-1-1 0 0,0 0 0 0 0,0 0 1 0 0,1-1-1 0 0,-1 1 0 0 0,1 0 0 0 0,0-1 1 0 0,0 0-1 0 0,0 1 0 0 0,0-1 1 0 0,0 0-1 0 0,0-1 0 0 0,1 1 1 0 0,-1-1-1 0 0,0 1 0 0 0,1-1 0 0 0,0 0 1 0 0,-1 0-1 0 0,7 1 0 0 0,-4-2 2 0 0,0 0-1 0 0,0 0 0 0 0,0 0 1 0 0,0-1-1 0 0,0 0 0 0 0,0 0 0 0 0,0 0 1 0 0,0-1-1 0 0,0 0 0 0 0,-1 0 1 0 0,1-1-1 0 0,-1 1 0 0 0,1-1 1 0 0,-1 0-1 0 0,0-1 0 0 0,0 1 0 0 0,9-9 1 0 0,-6 2-2 0 0,0 0-1 0 0,0 0 1 0 0,-1-1 0 0 0,0 0 0 0 0,-1 0 0 0 0,0 0 0 0 0,-1-1-1 0 0,0 0 1 0 0,-1 0 0 0 0,0 0 0 0 0,-1-1 0 0 0,2-19 0 0 0,-2 6 6 0 0,-1 0 1 0 0,-2-1 0 0 0,0 1-1 0 0,-2 0 1 0 0,-5-28 0 0 0,4 30-1 0 0,3 19-8 0 0,0 1 0 0 0,-1-1 0 0 0,1 0-1 0 0,-1 1 1 0 0,0-1 0 0 0,0 0-1 0 0,-1 1 1 0 0,1-1 0 0 0,-1 1-1 0 0,0 0 1 0 0,0 0 0 0 0,-1 0 0 0 0,1 0-1 0 0,-1 0 1 0 0,-5-6 0 0 0,6 8-1 0 0,0 1-1 0 0,0-1 1 0 0,-1 0 0 0 0,1 1 0 0 0,0 0 0 0 0,-1-1 0 0 0,1 1 0 0 0,0 0 0 0 0,-1 0-1 0 0,0 1 1 0 0,1-1 0 0 0,-1 0 0 0 0,1 1 0 0 0,-1 0 0 0 0,0-1 0 0 0,1 1-1 0 0,-1 0 1 0 0,0 0 0 0 0,1 1 0 0 0,-1-1 0 0 0,0 1 0 0 0,1-1 0 0 0,-1 1-1 0 0,1 0 1 0 0,-1 0 0 0 0,1 0 0 0 0,-1 0 0 0 0,1 0 0 0 0,0 0 0 0 0,-1 1 0 0 0,-2 2-1 0 0,-6 4 1 0 0,0 2 0 0 0,0 0 0 0 0,1 0 0 0 0,-14 18-1 0 0,15-17 5 0 0,0 2 0 0 0,0 0-1 0 0,0 0 1 0 0,2 1 0 0 0,-7 14 0 0 0,-8 14 5 0 0,19-37-9 0 0,1 0 0 0 0,-1 0-1 0 0,1 0 1 0 0,0 0-1 0 0,1 1 1 0 0,-1-1-1 0 0,1 0 1 0 0,0 1 0 0 0,0-1-1 0 0,1 1 1 0 0,-1-1-1 0 0,1 1 1 0 0,1-1-1 0 0,0 11 1 0 0,0-5 6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41:23.2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655 1 1400 0 0,'-113'3'989'0'0,"107"0"-979"0"0,0-1-1 0 0,1 1 1 0 0,-1 0-1 0 0,1 1 0 0 0,-1-1 1 0 0,1 1-1 0 0,0 0 1 0 0,1 0-1 0 0,-8 8 0 0 0,-11 9 27 0 0,-38 22 124 0 0,27-19 52 0 0,-62 55 1 0 0,90-72-174 0 0,0 0 0 0 0,1 0 0 0 0,0 1 0 0 0,0-1 0 0 0,1 1 0 0 0,0 0 0 0 0,0 1 0 0 0,1-1-1 0 0,0 1 1 0 0,0-1 0 0 0,1 1 0 0 0,0 0 0 0 0,-1 13 0 0 0,-18 80 202 0 0,5-39-148 0 0,-34 122 176 0 0,13-65-13 0 0,16-37-120 0 0,-7 32 180 0 0,-1 157 222 0 0,24-193-416 0 0,-1 74 34 0 0,8-110-99 0 0,1 24 78 0 0,15 87-1 0 0,-6-43 122 0 0,-1-1 188 0 0,25 55 35 0 0,3 20 206 0 0,-31-150-551 0 0,0 0-1 0 0,3-1 0 0 0,0 0 1 0 0,3 0-1 0 0,24 44 0 0 0,-25-55-6 0 0,2 0-1 0 0,1 0 0 0 0,1-2 0 0 0,35 35 1 0 0,90 65 460 0 0,-92-85-416 0 0,2-2 0 0 0,1-3 1 0 0,2-2-1 0 0,1-3 0 0 0,0-2 0 0 0,98 27 1 0 0,-68-30 100 0 0,114 12 0 0 0,-164-31-175 0 0,0-1-1 0 0,0-1 1 0 0,0-3 0 0 0,-1 0 0 0 0,1-3 0 0 0,-1-1 0 0 0,1-1 0 0 0,41-16 0 0 0,-34 9 7 0 0,-1-2 0 0 0,0-2 0 0 0,-2-1 0 0 0,46-31 0 0 0,-29 20 9 0 0,-45 25-88 0 0,1 0 1 0 0,-2 0-1 0 0,1-2 0 0 0,-1 1 1 0 0,12-11-1 0 0,5-8 31 0 0,-1-2 1 0 0,-1 0 0 0 0,-2-2-1 0 0,0-1 1 0 0,-3-1-1 0 0,0 0 1 0 0,-2-2-1 0 0,-2 0 1 0 0,-1-1-1 0 0,-1-1 1 0 0,11-45 0 0 0,-12 19-2 0 0,6-71 0 0 0,3-17 12 0 0,-12 92-20 0 0,4-93-1 0 0,-14 121-31 0 0,-2 0-1 0 0,-1 0 0 0 0,-2 0 0 0 0,-12-50 1 0 0,-45-113 28 0 0,49 156-38 0 0,-10-15 7 0 0,-2 1 0 0 0,-3 1 0 0 0,-37-54 0 0 0,32 52-4 0 0,-24-31 1 0 0,30 46-1 0 0,-29-53-1 0 0,-7-43 5 0 0,37 76-2 0 0,-3 0-1 0 0,-1 2 0 0 0,-51-69 1 0 0,15 33-5 0 0,-32-38 6 0 0,-15 4 11 0 0,105 118-18 0 0,0 1-1 0 0,0 0 1 0 0,0 1-1 0 0,0 0 0 0 0,-1 0 1 0 0,0 0-1 0 0,0 1 1 0 0,0 0-1 0 0,0 1 1 0 0,-1 0-1 0 0,-13-3 1 0 0,-78-2 52 0 0,73 7-50 0 0,11 0 6 0 0,0 1 0 0 0,0 0-1 0 0,0 1 1 0 0,-1 0 0 0 0,1 2 0 0 0,1 0 0 0 0,-1 0 0 0 0,0 2 0 0 0,-23 9 0 0 0,23-5-1 0 0,-1 0 1 0 0,1 1-1 0 0,1 1 1 0 0,0 1-1 0 0,0 0 0 0 0,-20 23 1 0 0,-19 23 31 0 0,33-30-19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40:58.8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615 300 6824 0 0,'0'0'128'0'0,"1"-5"0"0"0,1-3 154 0 0,0 0-1 0 0,0 0 1 0 0,-1 0 0 0 0,0-1 0 0 0,-1 1 0 0 0,0 0 0 0 0,-1-12-1 0 0,0 19-39 0 0,0 0 0 0 0,0 0-1 0 0,-1 0 1 0 0,1 0 0 0 0,0 0-1 0 0,-1 0 1 0 0,1 0 0 0 0,0 0 0 0 0,-1 1-1 0 0,1-1 1 0 0,-1 1 0 0 0,1-1-1 0 0,-1 1 1 0 0,-2-1 0 0 0,-16 75 520 0 0,12-49-637 0 0,-7 43 1 0 0,-19 567 314 0 0,24-283 0 0 0,6-269-351 0 0,-24 256 377 0 0,23-312-334 0 0,-1-1 0 0 0,-2 0 0 0 0,0 0 0 0 0,-2-1 1 0 0,-16 31-1 0 0,22-49-98 0 0,0 0-1 0 0,-1 0 1 0 0,0-1 0 0 0,0 1 0 0 0,0-1 0 0 0,-1 0-1 0 0,0-1 1 0 0,0 1 0 0 0,0-1 0 0 0,-1 0 0 0 0,0-1-1 0 0,0 1 1 0 0,0-1 0 0 0,0-1 0 0 0,-1 1 0 0 0,1-1-1 0 0,-1-1 1 0 0,0 0 0 0 0,0 0 0 0 0,0 0 0 0 0,0-1-1 0 0,0 0 1 0 0,0 0 0 0 0,0-1 0 0 0,-10-1-1 0 0,11 0-11 0 0,0-1 0 0 0,0 0 0 0 0,1 0 0 0 0,-1-1 0 0 0,1 0 0 0 0,-1 0 0 0 0,1-1 0 0 0,0 1 0 0 0,0-1 0 0 0,0-1 0 0 0,1 1 0 0 0,-1-1 0 0 0,1 0 0 0 0,0 0 0 0 0,0-1 0 0 0,1 1 0 0 0,0-1 0 0 0,0 0 0 0 0,-3-7 0 0 0,-6-12 43 0 0,2 0 1 0 0,1-1 0 0 0,-10-43-1 0 0,16 54-55 0 0,-15-58 67 0 0,5-2 0 0 0,2 0 0 0 0,4 0-1 0 0,1-77 1 0 0,34-308 193 0 0,-17 386-217 0 0,3-1 1 0 0,3 2 0 0 0,4 0 0 0 0,3 1-1 0 0,3 1 1 0 0,50-97 0 0 0,-58 132-15 0 0,2 0 1 0 0,2 1-1 0 0,30-37 1 0 0,-42 59-16 0 0,2 1 1 0 0,-1 1 0 0 0,1 0-1 0 0,1 0 1 0 0,0 1 0 0 0,1 1-1 0 0,0 0 1 0 0,0 1 0 0 0,1 0-1 0 0,28-10 1 0 0,-37 17-16 0 0,0-1 0 0 0,0 1-1 0 0,1 0 1 0 0,-1 0 0 0 0,1 1 0 0 0,-1 0 0 0 0,1 0-1 0 0,-1 1 1 0 0,1 0 0 0 0,-1 0 0 0 0,0 0-1 0 0,1 1 1 0 0,-1-1 0 0 0,0 2 0 0 0,0-1 0 0 0,0 1-1 0 0,0 0 1 0 0,-1 0 0 0 0,1 0 0 0 0,-1 1-1 0 0,0 0 1 0 0,0 0 0 0 0,9 9 0 0 0,-2 0 12 0 0,-1 0 0 0 0,0 0 0 0 0,-1 1 0 0 0,0 1 1 0 0,-1-1-1 0 0,0 2 0 0 0,10 27 0 0 0,-9-15 4 0 0,-2 0 0 0 0,0 0 1 0 0,-3 1-1 0 0,0-1 0 0 0,1 44 0 0 0,-5-22 40 0 0,-3 1 1 0 0,-10 67-1 0 0,7-92-43 0 0,-1 1 0 0 0,-2-1 0 0 0,0 0 1 0 0,-14 26-1 0 0,-53 98 72 0 0,66-132-82 0 0,-9 15 16 0 0,-2-1 0 0 0,-1-1 0 0 0,-27 32 0 0 0,39-53-16 0 0,1 0 0 0 0,-2 0 0 0 0,0-1 0 0 0,0-1 0 0 0,0 1 0 0 0,-1-2 0 0 0,0 1 0 0 0,-1-2 0 0 0,0 1 0 0 0,0-2 0 0 0,0 1 0 0 0,-16 3 0 0 0,26-8-8 0 0,1-1-1 0 0,-1 1 1 0 0,0-1-1 0 0,0 0 1 0 0,0 1-1 0 0,0-1 1 0 0,0 0-1 0 0,0 0 1 0 0,0 0-1 0 0,0-1 0 0 0,0 1 1 0 0,0 0-1 0 0,0-1 1 0 0,0 1-1 0 0,0-1 1 0 0,0 0-1 0 0,0 1 1 0 0,1-1-1 0 0,-1 0 1 0 0,0 0-1 0 0,1 0 1 0 0,-1 0-1 0 0,0-1 1 0 0,1 1-1 0 0,-1 0 1 0 0,1-1-1 0 0,0 1 1 0 0,-1-1-1 0 0,0-1 1 0 0,0-1 2 0 0,1 1-1 0 0,0-1 1 0 0,-1 1 0 0 0,1-1 0 0 0,1 1-1 0 0,-1-1 1 0 0,0 0 0 0 0,1 0-1 0 0,0 1 1 0 0,0-1 0 0 0,0 0 0 0 0,0 1-1 0 0,1-1 1 0 0,0-5 0 0 0,3-5 1 0 0,0 1 0 0 0,0-1 0 0 0,1 0 0 0 0,1 1 1 0 0,0 0-1 0 0,1 0 0 0 0,0 1 0 0 0,1 0 0 0 0,1 0 0 0 0,0 1 1 0 0,17-18-1 0 0,-22 25-4 0 0,1 0-1 0 0,0 0 1 0 0,0 0 0 0 0,0 0 0 0 0,0 1-1 0 0,1 0 1 0 0,-1 0 0 0 0,1 0 0 0 0,0 1 0 0 0,0-1-1 0 0,0 2 1 0 0,0-1 0 0 0,0 1 0 0 0,0-1-1 0 0,0 2 1 0 0,1-1 0 0 0,-1 1 0 0 0,0 0 0 0 0,1 0-1 0 0,-1 1 1 0 0,0-1 0 0 0,0 1 0 0 0,1 1-1 0 0,-1-1 1 0 0,0 1 0 0 0,0 1 0 0 0,-1-1 0 0 0,1 1-1 0 0,6 3 1 0 0,7 7 4 0 0,-1 0 1 0 0,-1 1-1 0 0,0 1 1 0 0,25 29-1 0 0,-11-12 4 0 0,3 7-2 0 0,-1 2 1 0 0,-3 1-1 0 0,35 62 1 0 0,-11-18 0 0 0,0-5-4 0 0,-21-34 3 0 0,-1 2 0 0 0,-3 1-1 0 0,42 99 1 0 0,-51-88-1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40:59.3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278 740 13168 0 0,'-1'7'296'0'0,"-9"47"113"0"0,3 1-1 0 0,0 89 1 0 0,15 122 161 0 0,0-84-13 0 0,10 199 139 0 0,-18-376-676 0 0,3 23 68 0 0,-2 0 0 0 0,-1 0-1 0 0,-6 47 1 0 0,5-68-67 0 0,-1 1 1 0 0,0 0-1 0 0,0-1 0 0 0,-1 0 0 0 0,0 1 0 0 0,0-1 0 0 0,-8 12 0 0 0,8-15-5 0 0,0 0-1 0 0,0-1 1 0 0,0 0-1 0 0,0 0 0 0 0,0 0 1 0 0,-1 0-1 0 0,1 0 0 0 0,-1-1 1 0 0,0 0-1 0 0,0 1 1 0 0,0-1-1 0 0,0-1 0 0 0,0 1 1 0 0,0-1-1 0 0,-5 2 0 0 0,6-2-6 0 0,0-1-1 0 0,0 1 1 0 0,-1-1-1 0 0,1 0 0 0 0,-1 0 1 0 0,1 0-1 0 0,0 0 1 0 0,-1 0-1 0 0,1-1 0 0 0,0 0 1 0 0,0 1-1 0 0,-1-1 1 0 0,1 0-1 0 0,0-1 0 0 0,0 1 1 0 0,-5-3-1 0 0,4 1-1 0 0,-1-1 0 0 0,1 0 0 0 0,-1 1 0 0 0,1-2 0 0 0,0 1 0 0 0,1 0 0 0 0,-1-1 0 0 0,-5-9 0 0 0,1-2-1 0 0,0 0 1 0 0,1 0-1 0 0,1-1 1 0 0,1 0-1 0 0,-4-22 0 0 0,-10-61 4 0 0,4-1-1 0 0,5-1 0 0 0,4 0 1 0 0,5 0-1 0 0,23-196 0 0 0,46-19-5 0 0,26 7 0 0 0,-87 288-4 0 0,2-8 0 0 0,2 0 0 0 0,1 2 0 0 0,1-1 0 0 0,1 1 0 0 0,2 1 0 0 0,0 1 0 0 0,2 0 0 0 0,1 1 0 0 0,1 1 0 0 0,1 1 0 0 0,44-37 0 0 0,-39 39 0 0 0,2 1 0 0 0,0 1 0 0 0,1 2 0 0 0,42-19 0 0 0,-66 34 3 0 0,1 1-1 0 0,-1 0 0 0 0,1 0 0 0 0,0 0 1 0 0,-1 1-1 0 0,1-1 0 0 0,0 1 0 0 0,-1 1 0 0 0,1-1 1 0 0,0 1-1 0 0,-1 0 0 0 0,1 0 0 0 0,-1 0 1 0 0,1 1-1 0 0,-1 0 0 0 0,0 0 0 0 0,1 1 0 0 0,-1-1 1 0 0,-1 1-1 0 0,1 0 0 0 0,0 1 0 0 0,-1-1 1 0 0,1 1-1 0 0,-1-1 0 0 0,0 1 0 0 0,0 1 0 0 0,0-1 1 0 0,-1 1-1 0 0,0-1 0 0 0,0 1 0 0 0,0 0 1 0 0,4 9-1 0 0,-1 4 24 0 0,-1 1 0 0 0,-1 1 0 0 0,-1-1 1 0 0,0 1-1 0 0,-1-1 0 0 0,-1 1 0 0 0,-1 0 0 0 0,-1 0 0 0 0,-6 31 1 0 0,-3 5 35 0 0,-3-2 1 0 0,-22 59-1 0 0,16-61 16 0 0,-1 0 1 0 0,-3-2-1 0 0,-2 0 0 0 0,-2-1 1 0 0,-2-2-1 0 0,-63 78 0 0 0,76-106-22 0 0,-1-1 94 0 0,1 1 0 0 0,-14 22 1 0 0,28-40-81 0 0,2-4 2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40:59.7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0 191 14968 0 0,'0'0'0'0'0,"55"-32"336"0"0,-26 18-8 0 0,-1-4 8 0 0,4-2 8 0 0,4 6-225 0 0,-2 2 9 0 0,1 1 0 0 0,-3-7 0 0 0,-2 4 328 0 0,2 3-8 0 0,0-2 0 0 0,-12 3 0 0 0,-2 6-312 0 0,-4 4 8 0 0,-2 0-8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41:00.0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1 415 14568 0 0,'0'0'0'0'0,"42"7"0"0"0,-1-5 352 0 0,2-2 0 0 0,7-9 8 0 0,3-7 0 0 0,6 7-232 0 0,-2-5 8 0 0,12-13-8 0 0,0-11-1 0 0,1 3 321 0 0,-10-3 8 0 0,0-7-8 0 0,-1 3 8 0 0,-4-7-320 0 0,-3-1 8 0 0,-4-2-8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41:03.3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0 297 16983 0 0,'8'2'89'0'0,"0"0"-1"0"0,0 1 1 0 0,0 0-1 0 0,-1 0 0 0 0,0 1 1 0 0,1 0-1 0 0,10 7 0 0 0,-15-8-31 0 0,1 1-1 0 0,-1-1 0 0 0,0 0 0 0 0,0 1 0 0 0,-1-1 0 0 0,1 1 0 0 0,-1 0 0 0 0,1 0 0 0 0,-1 0 0 0 0,0 0 0 0 0,-1 1 0 0 0,1-1 0 0 0,-1 0 0 0 0,2 10 0 0 0,3 36 313 0 0,-2 0-1 0 0,-6 92 1 0 0,0-93 17 0 0,1-11-53 0 0,-2 38 100 0 0,2 0 0 0 0,5 0 0 0 0,14 87-1 0 0,-16-147-362 0 0,2 2 475 0 0,-3-35-233 0 0,1-16-271 0 0,1 0-1 0 0,2 0 1 0 0,15-56-1 0 0,-7 38-15 0 0,7-34 45 0 0,49-130 0 0 0,-66 208-67 0 0,0 1 1 0 0,0 0 0 0 0,1 0-1 0 0,-1 0 1 0 0,2 0 0 0 0,-1 1 0 0 0,0 0-1 0 0,1 0 1 0 0,6-5 0 0 0,-10 9-2 0 0,1-1 0 0 0,0 1 0 0 0,0-1 0 0 0,0 1 0 0 0,0 0 0 0 0,0 0 1 0 0,0 0-1 0 0,0 0 0 0 0,0 0 0 0 0,0 1 0 0 0,1-1 0 0 0,-1 1 0 0 0,0-1 0 0 0,0 1 0 0 0,1 0 1 0 0,-1-1-1 0 0,0 1 0 0 0,1 1 0 0 0,-1-1 0 0 0,0 0 0 0 0,0 0 0 0 0,1 1 0 0 0,-1 0 0 0 0,0-1 1 0 0,0 1-1 0 0,0 0 0 0 0,0 0 0 0 0,1 0 0 0 0,-1 0 0 0 0,3 3 0 0 0,3 4 1 0 0,0 1 0 0 0,0 0 0 0 0,-1 1-1 0 0,0 0 1 0 0,-1 0 0 0 0,0 1 0 0 0,0-1 0 0 0,-1 1-1 0 0,7 22 1 0 0,4 7-1 0 0,2 1 2 0 0,-8-14 0 0 0,2-2-1 0 0,17 27 0 0 0,-25-45-1 0 0,0-1 0 0 0,1 0 0 0 0,0 0 0 0 0,0 0 0 0 0,1 0 0 0 0,-1-1 0 0 0,1 0 0 0 0,0 0 0 0 0,0-1 0 0 0,1 0 0 0 0,0 0 0 0 0,9 4 0 0 0,-13-6-2 0 0,1-1 1 0 0,-1 0-1 0 0,0-1 1 0 0,0 1 0 0 0,0 0-1 0 0,0-1 1 0 0,1 0-1 0 0,-1 0 1 0 0,0 0 0 0 0,0 0-1 0 0,1 0 1 0 0,-1-1-1 0 0,0 1 1 0 0,0-1 0 0 0,0 0-1 0 0,1 0 1 0 0,-1 0-1 0 0,0 0 1 0 0,0-1 0 0 0,-1 1-1 0 0,1-1 1 0 0,0 0-1 0 0,0 0 1 0 0,-1 0 0 0 0,1 0-1 0 0,3-4 1 0 0,4-6-1 0 0,-1 0 1 0 0,0 0 0 0 0,-1-1-1 0 0,11-21 1 0 0,4-6 2 0 0,-4 11 0 0 0,-2-1-1 0 0,-1-1 1 0 0,-1 0-1 0 0,-1-1 1 0 0,12-49-1 0 0,-10 16 8 0 0,14-124-1 0 0,-25 146-5 0 0,-3 6 15 0 0,3 1 1 0 0,0 0-1 0 0,19-60 0 0 0,-24 95-17 0 0,0 0 0 0 0,1 1 0 0 0,-1-1 0 0 0,0 0 0 0 0,0 0-1 0 0,0 0 1 0 0,0 0 0 0 0,0 1 0 0 0,0-1 0 0 0,0 0 0 0 0,0 0 0 0 0,-1 0 0 0 0,1 0 0 0 0,0 1 0 0 0,0-1 0 0 0,-1 0 0 0 0,0-1 0 0 0,-2-10 70 0 0,3 11 36 0 0,-1 1-105 0 0,1 0 1 0 0,-1 1 0 0 0,0-1 0 0 0,1 0-1 0 0,-1 0 1 0 0,0 1 0 0 0,1-1 0 0 0,-1 0-1 0 0,1 1 1 0 0,-1-1 0 0 0,0 0 0 0 0,1 1-1 0 0,-1-1 1 0 0,1 1 0 0 0,-1-1 0 0 0,1 1-1 0 0,0-1 1 0 0,-1 1 0 0 0,1-1 0 0 0,-1 1-1 0 0,1 0 1 0 0,0-1 0 0 0,0 1 0 0 0,-1-1-1 0 0,1 1 1 0 0,0 1 0 0 0,-1 7 21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6:22.0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86 2304 0 0,'0'0'83'0'0,"-5"0"-21"0"0,3 0-31 0 0,0 0 0 0 0,-1 0-1 0 0,1 0 1 0 0,0 0-1 0 0,0 0 1 0 0,0-1 0 0 0,-1 1-1 0 0,1-1 1 0 0,0 0 0 0 0,0 0-1 0 0,0 1 1 0 0,0-1-1 0 0,0 0 1 0 0,0-1 0 0 0,1 1-1 0 0,-1 0 1 0 0,0-1 0 0 0,0 1-1 0 0,1-1 1 0 0,-1 1-1 0 0,1-1 1 0 0,-1 0 0 0 0,1 1-1 0 0,0-1 1 0 0,0 0 0 0 0,0 0-1 0 0,0 0 1 0 0,0 0-1 0 0,0 0 1 0 0,0 0 0 0 0,1 0-1 0 0,-1 0 1 0 0,1-1 0 0 0,-1 1-1 0 0,1-2 1 0 0,1-25 263 0 0,3 20-177 0 0,5 17 8 0 0,-7-7-109 0 0,0-1 1 0 0,0 1-1 0 0,0 0 1 0 0,0-1-1 0 0,1 1 1 0 0,-1-1-1 0 0,0 0 1 0 0,0 1-1 0 0,1-1 1 0 0,-1 0-1 0 0,0-1 1 0 0,5 0-1 0 0,7 1 41 0 0,1 2 38 0 0,0 1 1 0 0,0 0 0 0 0,23 8 0 0 0,-31-8-60 0 0,0 0 0 0 0,0 0 0 0 0,0 0 0 0 0,-1 1 1 0 0,0 0-1 0 0,0 0 0 0 0,0 1 0 0 0,0 0 1 0 0,8 8-1 0 0,-9-7-5 0 0,1-1 0 0 0,-1 1 0 0 0,1-1 0 0 0,0-1 0 0 0,1 1 0 0 0,-1-1 0 0 0,1-1-1 0 0,0 1 1 0 0,0-1 0 0 0,0 0 0 0 0,0 0 0 0 0,1-1 0 0 0,11 2 0 0 0,17 12 129 0 0,-32-13-122 0 0,0-1-1 0 0,1 1 0 0 0,0-1 1 0 0,-1 0-1 0 0,1-1 0 0 0,8 3 0 0 0,7 1 76 0 0,0 0 0 0 0,26 12 0 0 0,-2-1 212 0 0,-39-13-291 0 0,0-1 0 0 0,0 1-1 0 0,0 0 1 0 0,-1 1 0 0 0,1-1 0 0 0,-1 1-1 0 0,1 0 1 0 0,-1 0 0 0 0,5 8-1 0 0,23 19 374 0 0,-17-19-275 0 0,-12-10-84 0 0,-1 1 0 0 0,1 0 0 0 0,0-1 0 0 0,0 0 0 0 0,0 0 0 0 0,0 0 0 0 0,0 0 0 0 0,0 0 0 0 0,0-1 0 0 0,1 1 0 0 0,-1-1 0 0 0,1 0-1 0 0,-1 0 1 0 0,1 0 0 0 0,-1 0 0 0 0,1-1 0 0 0,0 1 0 0 0,-1-1 0 0 0,1 0 0 0 0,0 0 0 0 0,-1-1 0 0 0,1 1 0 0 0,5-2 0 0 0,6-3 47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41:05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302 136 10848 0 0,'0'0'3632'0'0,"-3"8"-3488"0"0,-1 13-63 0 0,1-1 0 0 0,1 1 0 0 0,1 0 1 0 0,1 0-1 0 0,1-1 0 0 0,0 1 0 0 0,6 22 0 0 0,-2 7 110 0 0,1 9 50 0 0,11 202 484 0 0,-11-171-528 0 0,-3-59-149 0 0,-2 0 1 0 0,-2 31 0 0 0,-1-24-14 0 0,1-18-13 0 0,0-1-1 0 0,-1 1 1 0 0,-1-1 0 0 0,-1 1 0 0 0,-1-1 0 0 0,0 0-1 0 0,-9 20 1 0 0,11-35 0 0 0,-1 0 1 0 0,1 1-1 0 0,-1-2 0 0 0,0 1 0 0 0,0 0 0 0 0,0-1 1 0 0,-1 1-1 0 0,1-1 0 0 0,-1-1 0 0 0,1 1 0 0 0,-1 0 1 0 0,0-1-1 0 0,0 0 0 0 0,0 0 0 0 0,-1-1 0 0 0,-7 2 0 0 0,11-3-7 0 0,-1 0 0 0 0,0 0-1 0 0,0-1 1 0 0,0 1-1 0 0,0 0 1 0 0,1-1-1 0 0,-1 0 1 0 0,0 0 0 0 0,1 0-1 0 0,-1 0 1 0 0,0 0-1 0 0,-3-3 1 0 0,-31-21 93 0 0,24 12-87 0 0,0 1 0 0 0,1-2 0 0 0,1 0 0 0 0,0 0 0 0 0,1-1 0 0 0,0 0 0 0 0,1-1 0 0 0,1 0 0 0 0,0 0 0 0 0,2-1 0 0 0,-1 0 0 0 0,2 0 0 0 0,1 0 0 0 0,0-1 0 0 0,1 0 0 0 0,0 1 0 0 0,2-1 0 0 0,0 0 0 0 0,1 0 0 0 0,1 0-1 0 0,1 0 1 0 0,5-26 0 0 0,5 0 70 0 0,1 1-1 0 0,28-59 0 0 0,5-11 30 0 0,7-14 60 0 0,-43 109-150 0 0,0 0-1 0 0,1 1 0 0 0,0 0 0 0 0,25-27 1 0 0,-13 18 42 0 0,2 0 0 0 0,0 2 0 0 0,2 1 1 0 0,0 2-1 0 0,46-29 0 0 0,-52 38-29 0 0,-18 10-33 0 0,0 0-1 0 0,0 0 1 0 0,0 0-1 0 0,0 0 1 0 0,0 1 0 0 0,0-1-1 0 0,0 1 1 0 0,1 0-1 0 0,-1 0 1 0 0,0 0-1 0 0,1 0 1 0 0,-1 0 0 0 0,1 1-1 0 0,-1 0 1 0 0,1-1-1 0 0,-1 1 1 0 0,1 1-1 0 0,-1-1 1 0 0,1 0 0 0 0,5 3-1 0 0,11 3 62 0 0,-16-6-57 0 0,0 1 0 0 0,0 0-1 0 0,-1 0 1 0 0,1 1 0 0 0,0-1 0 0 0,-1 1 0 0 0,1 0 0 0 0,-1 0 0 0 0,1 0-1 0 0,-1 0 1 0 0,0 1 0 0 0,0-1 0 0 0,0 1 0 0 0,0 0 0 0 0,0 0 0 0 0,-1 0-1 0 0,1 0 1 0 0,-1 0 0 0 0,3 6 0 0 0,4 10 14 0 0,0 0 0 0 0,-2 0 0 0 0,0 1 1 0 0,-1 0-1 0 0,-1 0 0 0 0,-1 0 0 0 0,-1 1 0 0 0,-1-1 0 0 0,-1 1 0 0 0,0 0 0 0 0,-2 0 1 0 0,0-1-1 0 0,-8 37 0 0 0,-2-5 78 0 0,-3-1 0 0 0,-2 0 1 0 0,-2-1-1 0 0,-29 55 0 0 0,37-79 56 0 0,9-25-152 0 0,1 0-1 0 0,-1 0 1 0 0,1 0 0 0 0,0 0-1 0 0,-1 0 1 0 0,1 0-1 0 0,0 0 1 0 0,0 0 0 0 0,0 0-1 0 0,0 0 1 0 0,0 0-1 0 0,0 0 1 0 0,0 0 0 0 0,0 0-1 0 0,0 0 1 0 0,0 0-1 0 0,1 0 1 0 0,-1 0 0 0 0,0 0-1 0 0,1 0 1 0 0,-1 0-1 0 0,1 1 1 0 0,1-3 12 0 0,0 1-1 0 0,-1 0 1 0 0,1-1 0 0 0,0 1-1 0 0,-1-1 1 0 0,1 0 0 0 0,0 1-1 0 0,-1-1 1 0 0,1 0 0 0 0,-1 0-1 0 0,1 0 1 0 0,1-2 0 0 0,4-2 49 0 0,12-6-29 0 0,-4 1-9 0 0,0 0 0 0 0,1 2-1 0 0,1 0 1 0 0,23-9 0 0 0,-35 16-24 0 0,1-1 1 0 0,-1 1-1 0 0,1 0 0 0 0,-1 1 1 0 0,1-1-1 0 0,0 1 0 0 0,-1 0 1 0 0,1 0-1 0 0,-1 1 0 0 0,1 0 0 0 0,-1 0 1 0 0,1 0-1 0 0,-1 1 0 0 0,1-1 1 0 0,-1 1-1 0 0,0 1 0 0 0,0-1 1 0 0,0 1-1 0 0,6 3 0 0 0,0 3 6 0 0,1 0 0 0 0,-2 1 0 0 0,1 0 0 0 0,-1 0 0 0 0,-1 1 0 0 0,0 0 0 0 0,0 1-1 0 0,-1 0 1 0 0,0 0 0 0 0,-1 1 0 0 0,-1 0 0 0 0,0 0 0 0 0,-1 1 0 0 0,0-1 0 0 0,-1 1 0 0 0,-1 0-1 0 0,0 0 1 0 0,-1 1 0 0 0,0-1 0 0 0,-1 0 0 0 0,-1 1 0 0 0,0-1 0 0 0,-1 1 0 0 0,-1-1 0 0 0,0 0-1 0 0,-1 1 1 0 0,0-1 0 0 0,-1 0 0 0 0,-8 16 0 0 0,0-4 3 0 0,-1 0 0 0 0,-1-1 0 0 0,-2 0-1 0 0,0-2 1 0 0,-1 0 0 0 0,-2 0 0 0 0,-33 30 0 0 0,15-18 11 0 0,-2-3-1 0 0,-2-1 1 0 0,-62 36-1 0 0,83-56-17 0 0,-1-1 0 0 0,0 0 0 0 0,0-2 0 0 0,-1 0 0 0 0,0-2 0 0 0,-1 0-1 0 0,1-1 1 0 0,-1-2 0 0 0,0 0 0 0 0,0-1 0 0 0,0-2 0 0 0,-28-2 0 0 0,-15-4 15 0 0,42 1-10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41:05.6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49 16783 0 0,'10'18'158'0'0,"-2"1"-1"0"0,0 0 0 0 0,-1 0 1 0 0,-1 1-1 0 0,3 20 0 0 0,12 102 175 0 0,-18-114-312 0 0,23 246 376 0 0,24 166 1335 0 0,-13-274-1373 0 0,-22-102-91 0 0,4-13 189 0 0,-8-24-157 0 0,-12-24-40 0 0,-2-12-25 0 0,20-280 34 0 0,-9 233-233 0 0,2 0-1 0 0,3 0 1 0 0,23-61 0 0 0,-30 103-26 0 0,0 0 0 0 0,0 0 0 0 0,1 1 0 0 0,1 0-1 0 0,0 1 1 0 0,1 0 0 0 0,0 0 0 0 0,20-19 0 0 0,-26 29-7 0 0,-1 0-1 0 0,0 1 1 0 0,1-1-1 0 0,-1 0 1 0 0,1 1 0 0 0,-1 0-1 0 0,1 0 1 0 0,0 0 0 0 0,-1 0-1 0 0,1 0 1 0 0,0 0-1 0 0,0 1 1 0 0,0 0 0 0 0,-1-1-1 0 0,1 1 1 0 0,0 0 0 0 0,0 0-1 0 0,0 0 1 0 0,0 1-1 0 0,0-1 1 0 0,0 1 0 0 0,-1 0-1 0 0,1-1 1 0 0,0 1 0 0 0,-1 0-1 0 0,1 1 1 0 0,0-1-1 0 0,-1 0 1 0 0,3 3 0 0 0,8 4 5 0 0,-1 1-1 0 0,0 1 1 0 0,-1 0 0 0 0,13 14 0 0 0,-13-13-3 0 0,85 90-1 0 0,72 68-4 0 0,-162-164 1 0 0,0 1 0 0 0,1-1 0 0 0,0 0 0 0 0,0 0 0 0 0,11 5 0 0 0,-17-10 0 0 0,1 1 0 0 0,0 0 0 0 0,0-1 0 0 0,0 1 0 0 0,0-1 0 0 0,0 1 0 0 0,0-1 0 0 0,0 0 0 0 0,0 0 0 0 0,0 0 0 0 0,0 0 0 0 0,0 0 0 0 0,0 0 0 0 0,0-1 0 0 0,0 1 0 0 0,-1-1 0 0 0,1 1 0 0 0,0-1 0 0 0,0 0 0 0 0,0 0 0 0 0,0 1 0 0 0,-1-1 0 0 0,1 0 0 0 0,0-1 0 0 0,-1 1 0 0 0,1 0 0 0 0,-1 0 0 0 0,3-3 0 0 0,4-5 0 0 0,-1-1 0 0 0,0 0 0 0 0,0 0 0 0 0,-1-1 0 0 0,9-21 0 0 0,17-62 0 0 0,-21 59 0 0 0,-2 4-2 0 0,-1-2-1 0 0,-1 1 0 0 0,3-58 0 0 0,-8-100-31 0 0,-2 31 15 0 0,5 78 9 0 0,0-75-36 0 0,-9 129 26 0 0,4 26 19 0 0,0 0 0 0 0,-1 0 0 0 0,1 1 0 0 0,0-1-1 0 0,-1 0 1 0 0,1 1 0 0 0,-1-1 0 0 0,1 0 0 0 0,-1 1 0 0 0,1-1 0 0 0,-1 1 0 0 0,1-1 0 0 0,-1 1 0 0 0,0-1 0 0 0,1 1 0 0 0,-1 0 0 0 0,0-1-1 0 0,1 1 1 0 0,-1 0 0 0 0,0-1 0 0 0,0 1 0 0 0,1 0 0 0 0,-1 0 0 0 0,0 0 0 0 0,0-1 0 0 0,1 1 0 0 0,-3 0 0 0 0,2 1-1 0 0,1-1 0 0 0,-1 0 1 0 0,0 1-1 0 0,0-1 0 0 0,0 0 1 0 0,0 1-1 0 0,1-1 0 0 0,-1 1 1 0 0,0-1-1 0 0,1 1 0 0 0,-1 0 1 0 0,0-1-1 0 0,1 1 0 0 0,-1 0 1 0 0,1-1-1 0 0,-1 1 0 0 0,1 0 1 0 0,-1 0-1 0 0,1 0 0 0 0,-1-1 1 0 0,1 1-1 0 0,0 0 0 0 0,-1 0 1 0 0,1 0-1 0 0,0 0 0 0 0,0 0 1 0 0,0 0-1 0 0,0 1 0 0 0,-4 37-3 0 0,3-23-3 0 0,-2 7 0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41:06.1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357 209 13672 0 0,'8'17'100'0'0,"-1"0"0"0"0,-1 0 0 0 0,-1 1 1 0 0,0 0-1 0 0,-1 0 0 0 0,-1 0 0 0 0,-1 0 1 0 0,-1 1-1 0 0,-1 25 0 0 0,0 35 340 0 0,-3 0-1 0 0,-23 128 1 0 0,17-156 164 0 0,9-39-467 0 0,-2-1 0 0 0,0 0 0 0 0,0 0 0 0 0,-1 0 0 0 0,0-1 0 0 0,-1 1 0 0 0,0-1 0 0 0,-1 1 0 0 0,-9 14 0 0 0,12-24-92 0 0,-1 0-1 0 0,0 0 1 0 0,0 0-1 0 0,0 0 1 0 0,0 0-1 0 0,0-1 0 0 0,0 0 1 0 0,-1 1-1 0 0,1-1 1 0 0,0 0-1 0 0,0-1 1 0 0,0 1-1 0 0,-4-1 0 0 0,-3 0 16 0 0,-3 0-14 0 0,-1-1 1 0 0,1 0-1 0 0,0-1 1 0 0,0-1-1 0 0,1 0 1 0 0,-22-10-1 0 0,14 6-11 0 0,11 4-23 0 0,1 0 1 0 0,0-1-1 0 0,1 0 1 0 0,-1 0-1 0 0,1-1 1 0 0,0 0-1 0 0,0 0 1 0 0,1-1-1 0 0,0 0 1 0 0,0 0-1 0 0,0 0 1 0 0,1-1-1 0 0,0 1 1 0 0,1-1-1 0 0,0-1 1 0 0,0 1-1 0 0,0-1 1 0 0,1 1 0 0 0,1-1-1 0 0,-4-14 1 0 0,2 3-2 0 0,1-1 1 0 0,1 1-1 0 0,1 0 1 0 0,0-1-1 0 0,2 1 1 0 0,0-1-1 0 0,2 1 1 0 0,5-25-1 0 0,1 10-5 0 0,2 1 0 0 0,1 0-1 0 0,1 0 1 0 0,2 2 0 0 0,2 0-1 0 0,0 0 1 0 0,3 2 0 0 0,0 0-1 0 0,2 1 1 0 0,1 2 0 0 0,1 0-1 0 0,1 1 1 0 0,2 2-1 0 0,0 1 1 0 0,1 1 0 0 0,61-36-1 0 0,-82 55-5 0 0,-1-1-1 0 0,1 1 0 0 0,0 0 1 0 0,1 1-1 0 0,-1 0 1 0 0,0 0-1 0 0,1 1 0 0 0,-1 0 1 0 0,1 0-1 0 0,-1 0 0 0 0,14 2 1 0 0,-17-1-1 0 0,1 1 1 0 0,-1 0-1 0 0,1 0 1 0 0,-1 0-1 0 0,1 0 1 0 0,-1 1-1 0 0,0 0 1 0 0,0 0-1 0 0,0 0 1 0 0,0 0-1 0 0,0 1 1 0 0,0 0-1 0 0,-1-1 1 0 0,1 1-1 0 0,-1 0 1 0 0,0 1 0 0 0,0-1-1 0 0,0 1 1 0 0,4 6-1 0 0,-5-6 1 0 0,1 0-1 0 0,-1 0 0 0 0,0 1 1 0 0,0-1-1 0 0,-1 1 1 0 0,1-1-1 0 0,-1 1 1 0 0,0 0-1 0 0,0 0 1 0 0,0-1-1 0 0,-1 1 1 0 0,0 0-1 0 0,0 0 1 0 0,-1 6-1 0 0,-1 2 0 0 0,-2-1-1 0 0,1 0 1 0 0,-1 0 0 0 0,-7 13 0 0 0,7-15-1 0 0,-1 0 1 0 0,0-1-1 0 0,-1 1 1 0 0,0-1-1 0 0,0 0 1 0 0,-1-1 0 0 0,-11 12-1 0 0,-52 43-9 0 0,45-42 9 0 0,32-21 5 0 0,7-5 1 0 0,18-12 8 0 0,0 2 0 0 0,0 1 0 0 0,1 1 1 0 0,1 2-1 0 0,0 1 0 0 0,1 2 0 0 0,0 1 0 0 0,0 2 0 0 0,0 1 0 0 0,48 2 0 0 0,-72 3-4 0 0,0 0 1 0 0,1 1-1 0 0,-1 1 0 0 0,0 0 0 0 0,0 0 0 0 0,0 1 0 0 0,0 0 0 0 0,-1 1 0 0 0,0 1 0 0 0,0-1 0 0 0,0 2 0 0 0,-1-1 0 0 0,0 1 0 0 0,0 1 0 0 0,0-1 1 0 0,-1 1-1 0 0,0 1 0 0 0,-1 0 0 0 0,0 0 0 0 0,0 0 0 0 0,-1 1 0 0 0,6 13 0 0 0,-4-7 9 0 0,0 1 0 0 0,-1-1 0 0 0,-1 2-1 0 0,-1-1 1 0 0,-1 1 0 0 0,0-1 0 0 0,-1 1 0 0 0,-1 0 0 0 0,0 0-1 0 0,-2 1 1 0 0,0-1 0 0 0,-1 0 0 0 0,-5 27 0 0 0,2-30-3 0 0,-1 1 1 0 0,-1-1 0 0 0,0 0-1 0 0,-1 0 1 0 0,-1-1 0 0 0,0 0-1 0 0,-1 0 1 0 0,-1-1-1 0 0,-15 18 1 0 0,-12 8 51 0 0,-63 53 0 0 0,60-60-27 0 0,-1-2-1 0 0,-2-1 0 0 0,-80 40 1 0 0,34-28 7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41:00.4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72 13864 0 0,'1'-7'34'0'0,"7"-58"1676"0"0,0 80-552 0 0,-1 27-907 0 0,0 284 321 0 0,-6-81-210 0 0,9 380 421 0 0,-10-624-660 0 0,1-3-116 0 0,0 1-1 0 0,0-1 1 0 0,0 1 0 0 0,0-1-1 0 0,0 1 1 0 0,-1-1 0 0 0,1 0 0 0 0,0 1-1 0 0,-1-1 1 0 0,0 0 0 0 0,1 0 0 0 0,-1-3-1 0 0,1 3 7 0 0,73-353 79 0 0,-55 260-70 0 0,-11 64-7 0 0,1 1 0 0 0,2 0 0 0 0,1 1 0 0 0,1 0 0 0 0,2 0 0 0 0,0 2 0 0 0,30-39 0 0 0,-42 60-9 0 0,2 1-1 0 0,-1-1 0 0 0,1 1 0 0 0,0 0 0 0 0,0 0 0 0 0,0 0 0 0 0,1 1 0 0 0,0 0 1 0 0,-1 0-1 0 0,2 0 0 0 0,-1 1 0 0 0,0 0 0 0 0,1 0 0 0 0,10-3 0 0 0,-11 5 3 0 0,-1 0-1 0 0,1 0 1 0 0,0 0-1 0 0,0 1 1 0 0,0 0-1 0 0,0 0 1 0 0,0 1-1 0 0,0 0 1 0 0,-1 0-1 0 0,1 0 1 0 0,0 1-1 0 0,-1-1 1 0 0,1 1-1 0 0,-1 1 1 0 0,1-1-1 0 0,-1 1 1 0 0,8 5-1 0 0,-2 0 4 0 0,-1 1 0 0 0,0-1 0 0 0,-1 2 0 0 0,0-1 0 0 0,0 1 0 0 0,14 22-1 0 0,34 72 57 0 0,-47-85-54 0 0,43 92 70 0 0,35 62 26 0 0,-79-160-90 0 0,1-1-1 0 0,0 0 0 0 0,1-1 0 0 0,0 0 1 0 0,1-1-1 0 0,0 0 0 0 0,1-1 0 0 0,0-1 0 0 0,21 12 1 0 0,-11-6 42 0 0,-21-14-57 0 0,-1 1 1 0 0,0-1-1 0 0,1 1 0 0 0,-1-1 0 0 0,0 0 0 0 0,0 0 0 0 0,1 0 0 0 0,-1 1 0 0 0,0-1 0 0 0,1-1 1 0 0,-1 1-1 0 0,0 0 0 0 0,1 0 0 0 0,-1 0 0 0 0,0-1 0 0 0,1 1 0 0 0,-1-1 0 0 0,0 1 0 0 0,0-1 1 0 0,1 1-1 0 0,-1-1 0 0 0,0 0 0 0 0,0 1 0 0 0,2-3 0 0 0,23-21 59 0 0,-24 23-55 0 0,3-6 9 0 0,0 0 0 0 0,0 0 0 0 0,0 0 0 0 0,-1 0 1 0 0,0-1-1 0 0,0 1 0 0 0,3-12 0 0 0,14-58 34 0 0,-19 67-42 0 0,11-53 58 0 0,-2-1 0 0 0,-3 0 0 0 0,-1-118 0 0 0,-6 115 10 0 0,18-118 0 0 0,0 17 101 0 0,-13 104 22 0 0,-6 64-190 0 0,0 0-1 0 0,-1-1 1 0 0,1 1 0 0 0,0 0 0 0 0,0 0-1 0 0,0-1 1 0 0,-1 1 0 0 0,1 0-1 0 0,0 0 1 0 0,0-1 0 0 0,-1 1-1 0 0,1 0 1 0 0,0 0 0 0 0,-1 0 0 0 0,1 0-1 0 0,0-1 1 0 0,-1 1 0 0 0,1 0-1 0 0,0 0 1 0 0,0 0 0 0 0,-1 0-1 0 0,1 0 1 0 0,0 0 0 0 0,-1 0 0 0 0,1 0-1 0 0,0 0 1 0 0,-1 0 0 0 0,1 0-1 0 0,0 0 1 0 0,-1 0 0 0 0,1 0 0 0 0,0 0-1 0 0,-1 0 1 0 0,1 1 0 0 0,0-1-1 0 0,-1 0 1 0 0,1 0 0 0 0,0 0-1 0 0,-1 0 1 0 0,1 1 0 0 0,0-1 0 0 0,0 0-1 0 0,-1 0 1 0 0,1 1 0 0 0,0-1-1 0 0,0 0 1 0 0,11 111 159 0 0,-5-55-105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41:00.9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118 315 15680 0 0,'7'6'342'0'0,"2"0"-228"0"0,-5-3-62 0 0,-1 0 0 0 0,1 0-1 0 0,-1 1 1 0 0,1-1 0 0 0,-1 1-1 0 0,0-1 1 0 0,0 1 0 0 0,0 0-1 0 0,-1 0 1 0 0,4 8 0 0 0,3 5 28 0 0,-1 1 1 0 0,0 0-1 0 0,-2 1 0 0 0,0-1 1 0 0,-1 1-1 0 0,-1 0 0 0 0,-1 1 1 0 0,0-1-1 0 0,-1 0 0 0 0,-2 26 1 0 0,-4 2 162 0 0,-7 139 683 0 0,11-170-873 0 0,0 42 153 0 0,-1-53-159 0 0,1-1 0 0 0,-1 1 0 0 0,0-1 1 0 0,0 1-1 0 0,0-1 0 0 0,-1 0 0 0 0,1 0 0 0 0,-1 1 1 0 0,-4 6-1 0 0,6-11-38 0 0,-1 0 1 0 0,1 1 0 0 0,0-1-1 0 0,-1 1 1 0 0,1-1 0 0 0,-1 1-1 0 0,1-1 1 0 0,-1 0 0 0 0,1 0 0 0 0,-1 1-1 0 0,1-1 1 0 0,-1 0 0 0 0,1 1-1 0 0,-1-1 1 0 0,1 0 0 0 0,-1 0-1 0 0,1 0 1 0 0,-1 0 0 0 0,0 0-1 0 0,1 0 1 0 0,-1 0 0 0 0,1 0-1 0 0,-1 0 1 0 0,1 0 0 0 0,-1 0-1 0 0,0 0 1 0 0,1 0 0 0 0,-1 0-1 0 0,1 0 1 0 0,-1-1 0 0 0,1 1 0 0 0,-1 0-1 0 0,0-1 1 0 0,-17-12 83 0 0,15 10-79 0 0,-15-11 47 0 0,2-2 0 0 0,0 0 0 0 0,-27-35 0 0 0,36 40-43 0 0,0 0 0 0 0,0 0 0 0 0,2-1 0 0 0,-1 1 0 0 0,1-1-1 0 0,1-1 1 0 0,0 1 0 0 0,-3-21 0 0 0,1-10 5 0 0,3 0 0 0 0,2 0 0 0 0,4-50 0 0 0,26-125 10 0 0,-21 168-26 0 0,-4 18 7 0 0,17-60 1 0 0,-18 84-13 0 0,-1 0 1 0 0,2 0-1 0 0,-1 0 0 0 0,1 1 1 0 0,0-1-1 0 0,1 1 0 0 0,0 0 0 0 0,0 0 1 0 0,0 0-1 0 0,1 1 0 0 0,0 0 0 0 0,7-6 1 0 0,-10 10-2 0 0,-1 0 0 0 0,1 1 0 0 0,0-1 0 0 0,0 1 0 0 0,0 0 1 0 0,0 0-1 0 0,0 0 0 0 0,1 0 0 0 0,-1 1 0 0 0,0-1 0 0 0,0 1 1 0 0,0-1-1 0 0,1 1 0 0 0,-1 0 0 0 0,0 1 0 0 0,0-1 0 0 0,1 1 0 0 0,-1-1 1 0 0,0 1-1 0 0,0 0 0 0 0,0 0 0 0 0,0 0 0 0 0,0 0 0 0 0,0 1 1 0 0,0-1-1 0 0,3 3 0 0 0,7 5 1 0 0,-1-1 0 0 0,0 2 0 0 0,0 0 0 0 0,11 13 0 0 0,-8-7 3 0 0,-1 1 1 0 0,0 0-1 0 0,-2 1 0 0 0,0 1 1 0 0,0 0-1 0 0,11 28 0 0 0,38 127 63 0 0,-18-45-17 0 0,-24-78 20 0 0,-2 2 0 0 0,15 87 0 0 0,-28-115-27 0 0,-1 1-1 0 0,-1 0 1 0 0,-1 1-1 0 0,-2-1 1 0 0,0 0-1 0 0,-2 0 1 0 0,-10 45-1 0 0,6-42 22 0 0,3-13-17 0 0,-1 1 0 0 0,-9 22 0 0 0,12-35-33 0 0,0 1 1 0 0,-1 0-1 0 0,1-1 0 0 0,-1 0 0 0 0,0 1 0 0 0,-1-1 1 0 0,1 0-1 0 0,-1-1 0 0 0,1 1 0 0 0,-1-1 1 0 0,0 1-1 0 0,-6 2 0 0 0,9-5-6 0 0,0-1 0 0 0,0 1 0 0 0,0-1 0 0 0,0 1 0 0 0,0-1 0 0 0,0 1 0 0 0,0-1 0 0 0,0 0-1 0 0,0 0 1 0 0,0 0 0 0 0,-1 0 0 0 0,1 0 0 0 0,0 0 0 0 0,0 0 0 0 0,0 0 0 0 0,0 0 0 0 0,0 0 0 0 0,0 0 0 0 0,0-1 0 0 0,0 1 0 0 0,0 0 0 0 0,0-1 0 0 0,-2 0 0 0 0,-6-7 97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41:01.3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1 217 15880 0 0,'0'0'695'0'0,"44"-4"-343"0"0,-21-4 8 0 0,9-3-232 0 0,7-3 0 0 0,6-10 0 0 0,3-8 8 0 0,-4-5 112 0 0,-14-3 16 0 0,6-6-8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41:01.7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94 506 13464 0 0,'0'0'177'0'0,"4"-6"4"0"0,2-1-112 0 0,-1-1-1 0 0,0 1 1 0 0,-1-1 0 0 0,1 0-1 0 0,-2-1 1 0 0,1 1-1 0 0,-1-1 1 0 0,0 1 0 0 0,-1-1-1 0 0,2-17 1 0 0,0-26 1171 0 0,6 294-932 0 0,-9-50-189 0 0,5 211 132 0 0,-7-341-196 0 0,1-58-50 0 0,-1 1 0 0 0,0-1 1 0 0,1 1-1 0 0,-1-1 1 0 0,-1 0-1 0 0,1 0 0 0 0,-1 0 1 0 0,0 0-1 0 0,0 0 0 0 0,0 0 1 0 0,-3 4-1 0 0,-4 6 24 0 0,-7 5 21 0 0,15-18-48 0 0,0-1 1 0 0,0 1 0 0 0,0-1 0 0 0,0 0 0 0 0,1 0 0 0 0,-1 1 0 0 0,0-1-1 0 0,0 0 1 0 0,0 0 0 0 0,0 0 0 0 0,0 0 0 0 0,0 0 0 0 0,0 0 0 0 0,1 0-1 0 0,-1 0 1 0 0,0-1 0 0 0,0 1 0 0 0,0 0 0 0 0,0 0 0 0 0,0-1 0 0 0,1 1-1 0 0,-1-1 1 0 0,0 1 0 0 0,0-1 0 0 0,0 1 0 0 0,1-1 0 0 0,-1 1 0 0 0,0-2 0 0 0,-13-7 13 0 0,10 7-12 0 0,0 0 0 0 0,1-1 0 0 0,-1 1 0 0 0,1-1 0 0 0,0 1 0 0 0,0-1 0 0 0,0-1 0 0 0,0 1 0 0 0,0 0 0 0 0,0 0 1 0 0,1-1-1 0 0,0 0 0 0 0,0 1 0 0 0,0-1 0 0 0,-2-5 0 0 0,-6-31 22 0 0,3 0 0 0 0,1-1 0 0 0,2 1 0 0 0,1-1 0 0 0,2 0 0 0 0,3 0 0 0 0,0 0 0 0 0,17-78 0 0 0,14-16 144 0 0,60-164 0 0 0,-83 269-111 0 0,2 2-1 0 0,0-1 1 0 0,2 1-1 0 0,1 1 0 0 0,2 0 1 0 0,0 2-1 0 0,2 0 1 0 0,0 0-1 0 0,25-22 0 0 0,-30 35-9 0 0,-1 1 0 0 0,2 0-1 0 0,30-16 1 0 0,-36 22-4 0 0,0 1 0 0 0,0 0 1 0 0,0 0-1 0 0,1 1 0 0 0,-1 1 0 0 0,1-1 0 0 0,0 1 1 0 0,17 0-1 0 0,-22 2-28 0 0,-1 1 1 0 0,1-1-1 0 0,-1 1 1 0 0,1 0 0 0 0,0 1-1 0 0,-1-1 1 0 0,0 1-1 0 0,1 0 1 0 0,-1 0-1 0 0,0 1 1 0 0,0-1-1 0 0,0 1 1 0 0,0 0 0 0 0,-1 0-1 0 0,1 0 1 0 0,-1 0-1 0 0,0 0 1 0 0,0 1-1 0 0,0 0 1 0 0,0 0-1 0 0,0 0 1 0 0,-1 0 0 0 0,0 0-1 0 0,0 0 1 0 0,2 6-1 0 0,2 4 37 0 0,-1-1-1 0 0,-1 1 1 0 0,-1 1 0 0 0,1-1-1 0 0,-2 0 1 0 0,0 1-1 0 0,-1 14 1 0 0,-1 12 71 0 0,-2-1-1 0 0,-1 1 1 0 0,-18 77-1 0 0,14-93-67 0 0,-1 1 0 0 0,-1-1 0 0 0,-1-1 0 0 0,-1 0 0 0 0,-1 0 0 0 0,-1-1-1 0 0,-19 24 1 0 0,-35 36 464 0 0,-144 136 0 0 0,206-215-485 0 0,0 0 0 0 0,1 0 1 0 0,-2-1-1 0 0,1 0 1 0 0,0 0-1 0 0,-1 0 0 0 0,1-1 1 0 0,-1 1-1 0 0,0-1 0 0 0,-8 1 1 0 0,12-2-22 0 0,0-1 0 0 0,0 1 0 0 0,0-1 0 0 0,0 0 0 0 0,0 0 0 0 0,0 0 0 0 0,0 0 0 0 0,0 0 0 0 0,0-1 0 0 0,0 1 0 0 0,0 0 0 0 0,0-1 0 0 0,0 0 0 0 0,0 1 0 0 0,0-1 0 0 0,0 0 0 0 0,0 0 1 0 0,0 0-1 0 0,1 0 0 0 0,-1 0 0 0 0,0 0 0 0 0,1-1 0 0 0,-1 1 0 0 0,1-1 0 0 0,0 1 0 0 0,-1-1 0 0 0,1 1 0 0 0,0-1 0 0 0,0 0 0 0 0,0 0 0 0 0,0 1 0 0 0,0-1 0 0 0,0 0 0 0 0,0-2 0 0 0,0-3 185 0 0,9 13-84 0 0,7 6-21 0 0,16 15-60 0 0,-1 0 1 0 0,39 47-1 0 0,52 76 56 0 0,-64-75-18 0 0,76 77 0 0 0,-99-117-49 0 0,-7 2 6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41:02.2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240 432 15880 0 0,'7'20'124'0'0,"-2"1"0"0"0,0 1 0 0 0,-1-1 0 0 0,-1 1 0 0 0,-1-1 0 0 0,-1 1 1 0 0,-2 29-1 0 0,-5 40 288 0 0,4-42-115 0 0,-1 0-1 0 0,-3 0 0 0 0,-2-1 1 0 0,-16 54-1 0 0,24-100-275 0 0,-1 0-1 0 0,0 0 1 0 0,1 0-1 0 0,-1 0 0 0 0,0-1 1 0 0,0 1-1 0 0,0 0 1 0 0,0 0-1 0 0,0-1 0 0 0,0 1 1 0 0,-1 0-1 0 0,1-1 0 0 0,0 0 1 0 0,-1 1-1 0 0,1-1 1 0 0,-1 0-1 0 0,0 0 0 0 0,1 1 1 0 0,-1-1-1 0 0,0 0 1 0 0,0-1-1 0 0,0 1 0 0 0,-2 1 1 0 0,1-2 24 0 0,0 0 0 0 0,0 0 0 0 0,0-1 0 0 0,0 1 1 0 0,0-1-1 0 0,1 1 0 0 0,-1-1 0 0 0,0 0 0 0 0,0 0 0 0 0,1 0 1 0 0,-1-1-1 0 0,0 1 0 0 0,1 0 0 0 0,0-1 0 0 0,-1 0 1 0 0,-2-2-1 0 0,-5-5-10 0 0,0 0 1 0 0,1-1 0 0 0,0 0 0 0 0,1 0-1 0 0,0-1 1 0 0,0 0 0 0 0,1-1 0 0 0,1 1-1 0 0,0-1 1 0 0,1 0 0 0 0,0-1-1 0 0,-6-23 1 0 0,1-8 53 0 0,2 0 0 0 0,-3-69-1 0 0,8 65-42 0 0,2 0-1 0 0,3 0 0 0 0,1 0 0 0 0,3 0 0 0 0,12-49 0 0 0,-10 64-20 0 0,2 1-1 0 0,1 1 0 0 0,1-1 0 0 0,2 2 1 0 0,1 0-1 0 0,1 1 0 0 0,2 0 0 0 0,22-28 1 0 0,-38 55-21 0 0,0-1 0 0 0,0 1 1 0 0,0 0-1 0 0,0 0 0 0 0,0 0 0 0 0,0 0 1 0 0,1 0-1 0 0,-1 0 0 0 0,1 1 0 0 0,-1-1 1 0 0,1 1-1 0 0,0-1 0 0 0,-1 1 1 0 0,1 0-1 0 0,0 0 0 0 0,0 1 0 0 0,0-1 1 0 0,0 0-1 0 0,0 1 0 0 0,3 0 1 0 0,-2 0-1 0 0,0 1 0 0 0,0 0 1 0 0,0 0-1 0 0,-1 0 0 0 0,1 1 1 0 0,-1-1-1 0 0,1 1 0 0 0,-1 0 1 0 0,0 0-1 0 0,1 0 1 0 0,-1 0-1 0 0,0 1 0 0 0,0-1 1 0 0,-1 1-1 0 0,1 0 0 0 0,3 4 1 0 0,30 40 31 0 0,-2 1 1 0 0,-1 2-1 0 0,-3 1 1 0 0,37 89-1 0 0,-8-24 22 0 0,-32-66 8 0 0,36 94 1 0 0,-44-93-33 0 0,-6-15 3 0 0,12 53-1 0 0,-22-76-5 0 0,-1 0-1 0 0,-1 0 1 0 0,0 0-1 0 0,-1 0 1 0 0,0 0-1 0 0,-1 0 0 0 0,0 0 1 0 0,-4 13-1 0 0,5-25-26 0 0,0 0 0 0 0,-1 0 0 0 0,1 0 0 0 0,0 0 0 0 0,0-1 0 0 0,-1 1 0 0 0,1 0 0 0 0,0 0 0 0 0,-1-1 0 0 0,1 1 0 0 0,-1 0 0 0 0,1-1 0 0 0,-1 1 0 0 0,1 0 0 0 0,-1-1-1 0 0,1 1 1 0 0,-1-1 0 0 0,0 1 0 0 0,1 0 0 0 0,-1-1 0 0 0,0 0 0 0 0,1 1 0 0 0,-1-1 0 0 0,-2 1 0 0 0,-2 1 37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41:02.5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1 360 17287 0 0,'0'0'0'0'0,"55"-5"0"0"0,-9-6 0 0 0,4 2 368 0 0,-2 0 8 0 0,7-9-8 0 0,0 4 8 0 0,-5-15-248 0 0,-7-5 8 0 0,3-3 0 0 0,0-6-8 0 0,0-4 272 0 0,0-1 0 0 0,-3-7 8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41:02.9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404 1 16783 0 0,'4'73'408'0'0,"-4"0"-1"0"0,-18 141 1 0 0,10-134-256 0 0,6-33 60 0 0,2-1 0 0 0,10 83 0 0 0,-2-51 400 0 0,-1-15-107 0 0,-4-40-375 0 0,0 0-1 0 0,-2 0 1 0 0,0 1 0 0 0,-1-1-1 0 0,-8 46 1 0 0,4-52 10 0 0,0 1 1 0 0,-2-1 0 0 0,-10 24-1 0 0,13-35-87 0 0,0 0 0 0 0,0 0 0 0 0,-1 0-1 0 0,0 0 1 0 0,-1-1 0 0 0,1 0-1 0 0,-1 1 1 0 0,0-2 0 0 0,0 1 0 0 0,0 0-1 0 0,-1-1 1 0 0,-6 4 0 0 0,-9 2 57 0 0</inkml:trace>
  <inkml:trace contextRef="#ctx0" brushRef="#br0" timeOffset="1">1 1034 15880 0 0,'0'0'1238'0'0,"5"-3"-874"0"0,17-6-209 0 0,0 0 0 0 0,1 2 0 0 0,29-6-1 0 0,27-9 362 0 0,233-86 1410 0 0,-256 85-1566 0 0,83-48 0 0 0,-108 54-154 0 0,67-45 373 0 0,-61 37-360 0 0,56-28 0 0 0,54-22 14 0 0,-99 52-177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6:22.4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708 1 6728 0 0,'0'0'160'0'0,"-6"5"-78"0"0,-14 15-11 0 0,-1 2 381 0 0,-44 35-1 0 0,-37 10 25 0 0,88-54-438 0 0,0 0 0 0 0,1 1 1 0 0,1 0-1 0 0,1 1 0 0 0,0 1 1 0 0,1-1-1 0 0,-15 32 0 0 0,2-7 20 0 0,-27 68 7 0 0,23-55-47 0 0,-25 46 23 0 0,17-45-59 0 0,7-13-23 0 0,2 1 1 0 0,1 2-1 0 0,-34 86 1 0 0,12 23-479 0 0,36-100 230 0 0,10-37 233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41:28.0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368 128 9440 0 0,'-5'-2'144'0'0,"-6"0"-90"0"0,7 1 25 0 0,-1 1-1 0 0,1-1 1 0 0,0-1-1 0 0,-1 1 1 0 0,1-1-1 0 0,0 1 1 0 0,-7-5-1 0 0,9 12 1186 0 0,1 17-1069 0 0,0-10 0 0 0,-5 110 17 0 0,-48 623 384 0 0,2-346-438 0 0,0-112-22 0 0,38-213-55 0 0,-29 95 0 0 0,38-146-53 0 0,-1 10 11 0 0,5-32-36 0 0,1-1 1 0 0,0 0-1 0 0,-1 1 1 0 0,1-1-1 0 0,-1 0 1 0 0,0 1-1 0 0,1-1 1 0 0,-1 0-1 0 0,0 0 1 0 0,0 1-1 0 0,0-1 1 0 0,0 0-1 0 0,0 0 1 0 0,0 0-1 0 0,0 0 1 0 0,-3 1-1 0 0,-7 7 160 0 0,10-7-13 0 0,0-6-27 0 0,-3-15-107 0 0,-11-54 141 0 0,3 0-1 0 0,3 0 1 0 0,3-1-1 0 0,8-133 1 0 0,1 154-14 0 0,-2 17 32 0 0,1 1 1 0 0,12-54-1 0 0,33-136 273 0 0,-33 170-233 0 0,36-97-1 0 0,-31 100 5 0 0,36-68 232 0 0,-18 41-269 0 0,12-30 355 0 0,63-106 0 0 0,-96 187-412 0 0,1 0 0 0 0,2 2 0 0 0,0 0 0 0 0,2 1 0 0 0,44-42 0 0 0,-53 56-65 0 0,0 1-1 0 0,1 0 1 0 0,1 1-1 0 0,0 0 0 0 0,0 1 1 0 0,0 0-1 0 0,1 2 1 0 0,0 0-1 0 0,1 0 1 0 0,-1 1-1 0 0,1 1 0 0 0,0 1 1 0 0,0 0-1 0 0,0 1 1 0 0,29 0-1 0 0,-11 3-1 0 0,-14-2 16 0 0,-1 1 0 0 0,1 2-1 0 0,-1 0 1 0 0,29 6 0 0 0,-43-6-57 0 0,0-1 0 0 0,1 1 0 0 0,-1 1 0 0 0,-1-1-1 0 0,1 0 1 0 0,0 1 0 0 0,-1 0 0 0 0,1 0 0 0 0,-1 1 0 0 0,0-1 0 0 0,0 1 0 0 0,0 0 0 0 0,-1 0 0 0 0,1 0 0 0 0,-1 0 0 0 0,0 1 0 0 0,0-1 0 0 0,0 1 0 0 0,-1 0 0 0 0,4 10 0 0 0,3 13 29 0 0,-2 0 0 0 0,-1 1 1 0 0,-1-1-1 0 0,-1 1 0 0 0,-2 0 0 0 0,0 1 1 0 0,-3-1-1 0 0,0 0 0 0 0,-9 49 0 0 0,2-40-1 0 0,-1-2-1 0 0,-1 1 0 0 0,-3-1 0 0 0,0-1 0 0 0,-3 0 1 0 0,-39 65-1 0 0,31-63-7 0 0,-2 8 15 0 0,-3-2 0 0 0,-2-1-1 0 0,-1-2 1 0 0,-42 41 0 0 0,27-34 1 0 0,31-29-24 0 0,-2-1 0 0 0,0-1-1 0 0,-29 21 1 0 0,42-35-14 0 0,0 0 0 0 0,0 0 0 0 0,0 0 0 0 0,0-1 0 0 0,0 1 0 0 0,0-2 0 0 0,-1 1 1 0 0,-5 0-1 0 0,11-1 175 0 0,0-1-184 0 0,1 0 0 0 0,-1 0-1 0 0,1 0 1 0 0,0-1 0 0 0,-1 1-1 0 0,1 0 1 0 0,0 1 0 0 0,0-1-1 0 0,0 0 1 0 0,-1 0 0 0 0,1 0-1 0 0,0 0 1 0 0,0 1 0 0 0,0-1-1 0 0,1 0 1 0 0,-1 1 0 0 0,0-1-1 0 0,0 1 1 0 0,0-1-1 0 0,0 1 1 0 0,0 0 0 0 0,1-1-1 0 0,-1 1 1 0 0,0 0 0 0 0,0 0-1 0 0,1 0 1 0 0,-1 0 0 0 0,0 0-1 0 0,0 0 1 0 0,0 0 0 0 0,3 1-1 0 0,44 5 2 0 0,-44-5 4 0 0,11 3-4 0 0,0 2-1 0 0,0-1 1 0 0,-1 1 0 0 0,0 1 0 0 0,0 1-1 0 0,17 12 1 0 0,9 4 6 0 0,-21-11-1 0 0,1 2 0 0 0,-2 0-1 0 0,0 1 1 0 0,-1 1 0 0 0,23 28 0 0 0,-11-12 9 0 0,4 5 3 0 0,-3 1 0 0 0,-1 2-1 0 0,-2 1 1 0 0,-1 1 0 0 0,21 52 0 0 0,-21-39 33 0 0,31 100 0 0 0,-46-120-38 0 0,-4-18-9 0 0,-2 0 1 0 0,0 1 0 0 0,-2 0 0 0 0,0 0-1 0 0,1 20 1 0 0,1 106 106 0 0,-5-140-109 0 0,-3-4 0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41:28.6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13 6520 0 0,'0'0'768'0'0,"-30"-9"0"0"0,21 5 8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41:29.3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1268 1 6728 0 0,'-56'6'451'0'0,"44"-3"-250"0"0,-1-2 0 0 0,-22 2-1 0 0,21-3-73 0 0,-1 1 0 0 0,1 1 0 0 0,-1 1 0 0 0,-23 7-1 0 0,11-3 163 0 0,1 1-39 0 0,2 0-1 0 0,-1 2 1 0 0,-38 22 0 0 0,27-13-63 0 0,16-8-145 0 0,1 1-1 0 0,0 1 0 0 0,2 0 0 0 0,-1 2 0 0 0,1 0 1 0 0,1 1-1 0 0,-17 21 0 0 0,-1 7 22 0 0,-51 86 0 0 0,71-108-36 0 0,-34 37 0 0 0,29-37-7 0 0,-22 34 0 0 0,-19 41 6 0 0,4 2 1 0 0,-43 105 0 0 0,16-17-35 0 0,60-139-1 0 0,2 0 1 0 0,1 2 0 0 0,-23 99-1 0 0,25-52-1 0 0,4 1-1 0 0,-2 118 0 0 0,14-88-9 0 0,22 193 0 0 0,-7-230 50 0 0,3-1 1 0 0,52 162-1 0 0,-50-201 65 0 0,2-1 0 0 0,2 0 0 0 0,3-2 0 0 0,1-1 0 0 0,2-1 0 0 0,3-1 0 0 0,1-1 0 0 0,58 59 0 0 0,-55-68 43 0 0,2-2-1 0 0,0-1 1 0 0,2-2 0 0 0,84 49 0 0 0,-57-42-21 0 0,-10-5 92 0 0,59 25 1 0 0,-53-32-59 0 0,1-2 0 0 0,1-3 0 0 0,0-3 0 0 0,2-3 0 0 0,-1-3 0 0 0,2-2 0 0 0,110-1 0 0 0,-94-11 32 0 0,-1-4 1 0 0,128-27 0 0 0,-131 16-34 0 0,-1-3 0 0 0,-1-3 0 0 0,75-36 0 0 0,-149 59-148 0 0,67-31 176 0 0,-2-4 0 0 0,119-80 1 0 0,-107 54 9 0 0,-3-2 1 0 0,-2-4-1 0 0,107-127 0 0 0,-149 148-95 0 0,-3-2 0 0 0,-1-1 0 0 0,31-77 0 0 0,-52 109-69 0 0,8-20 63 0 0,-2-1 0 0 0,-2 0-1 0 0,-1-1 1 0 0,8-67 0 0 0,4-169 226 0 0,-19 186-216 0 0,-2 39-28 0 0,-2 0 1 0 0,-2 0-1 0 0,-3 1 0 0 0,-2 0 1 0 0,-2 0-1 0 0,-2 0 0 0 0,-2 1 1 0 0,-2 1-1 0 0,-39-82 0 0 0,-109-189 314 0 0,86 199-178 0 0,8 13-23 0 0,37 56-88 0 0,-45-54 0 0 0,-5-7 86 0 0,33 44 15 0 0,-59-63 1 0 0,69 87-141 0 0,24 27-22 0 0,0 1-1 0 0,-2 0 1 0 0,0 2-1 0 0,-1 0 0 0 0,0 1 1 0 0,-1 0-1 0 0,0 2 0 0 0,-1 0 1 0 0,-25-9-1 0 0,8 7 25 0 0,-1 1-1 0 0,-1 2 0 0 0,0 2 0 0 0,-54-5 1 0 0,86 12-53 0 0,-47-6 66 0 0,0 2 0 0 0,0 3 0 0 0,-105 9 0 0 0,85 6-9 0 0,1 2 0 0 0,1 4 0 0 0,0 4 0 0 0,2 2 0 0 0,1 3 0 0 0,1 3 0 0 0,-95 60 0 0 0,79-40 16 0 0,-4 2-4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41:13.9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0 303 14568 0 0,'6'-1'258'0'0,"0"-1"-221"0"0,3 1 61 0 0,0-1 1 0 0,0-1 0 0 0,0 0-1 0 0,0 0 1 0 0,0-1-1 0 0,-1 0 1 0 0,1 0 0 0 0,-1-1-1 0 0,13-10 1 0 0,1-4 158 0 0,2 0 0 0 0,0 1 0 0 0,1 1 0 0 0,0 2 0 0 0,36-16 0 0 0,141-49 662 0 0,-176 71-847 0 0,10-9 152 0 0,-30 15-177 0 0,0 0 0 0 0,0 0-1 0 0,0 0 1 0 0,11-3-1 0 0,-4 0 87 0 0,2 1 494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41:14.2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0 441 12360 0 0,'0'0'400'0'0,"6"-7"-192"0"0,15-23-76 0 0,1 2 0 0 0,35-34 1 0 0,-41 47 34 0 0,1-1 0 0 0,1 2 1 0 0,0 1-1 0 0,1 0 1 0 0,27-14-1 0 0,68-38 796 0 0,-84 46-804 0 0,0 1-1 0 0,1 2 1 0 0,56-21-1 0 0,-30 13 56 0 0,-46 18-164 0 0,-1 1 0 0 0,1 1-1 0 0,0 0 1 0 0,0 0 0 0 0,0 1 0 0 0,1 0-1 0 0,21-2 1 0 0,-16 4 22 0 0,-15 0-56 0 0,0 1-1 0 0,0-1 1 0 0,1 1 0 0 0,-1 0-1 0 0,0 0 1 0 0,0 0 0 0 0,0 0-1 0 0,1 0 1 0 0,-1 1 0 0 0,0-1-1 0 0,3 2 1 0 0,9-1 51 0 0,-13-1-63 0 0,-1 0-1 0 0,1 0 0 0 0,-1-1 0 0 0,1 1 0 0 0,0 0 1 0 0,-1 0-1 0 0,1 0 0 0 0,0 0 0 0 0,-1 0 0 0 0,1 0 0 0 0,-1 1 1 0 0,1-1-1 0 0,0 0 0 0 0,-1 0 0 0 0,1 0 0 0 0,-1 1 1 0 0,1-1-1 0 0,-1 0 0 0 0,1 0 0 0 0,0 1 0 0 0,-1-1 1 0 0,1 1-1 0 0,-1-1 0 0 0,0 0 0 0 0,1 1 0 0 0,-1-1 1 0 0,1 1-1 0 0,-1-1 0 0 0,0 1 0 0 0,1-1 0 0 0,-1 1 0 0 0,1 2 13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41:31.8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199 25 6016 0 0,'0'0'6017'0'0,"-5"-4"-5850"0"0,3 2-251 0 0,-19-14 546 0 0,20 16-436 0 0,0 0 0 0 0,0-1 0 0 0,0 1 0 0 0,0 0-1 0 0,0-1 1 0 0,0 1 0 0 0,0 0 0 0 0,0 0 0 0 0,0 0 0 0 0,0 0 0 0 0,0 0 0 0 0,0 0 0 0 0,0 0 0 0 0,0 0-1 0 0,0 1 1 0 0,0-1 0 0 0,0 0 0 0 0,0 0 0 0 0,0 1 0 0 0,0-1 0 0 0,1 1 0 0 0,-1-1 0 0 0,0 1 0 0 0,0-1-1 0 0,0 1 1 0 0,0-1 0 0 0,1 1 0 0 0,-1 0 0 0 0,0 0 0 0 0,0 1 0 0 0,-6 9 16 0 0,0 1-1 0 0,1 0 1 0 0,1 0-1 0 0,0 0 1 0 0,1 0-1 0 0,0 1 1 0 0,1 0 0 0 0,-2 14-1 0 0,-2 5 2 0 0,-13 51 83 0 0,4 1-1 0 0,-5 86 0 0 0,10-29-2 0 0,-8 170 109 0 0,17-227-143 0 0,16 137-1 0 0,-12-204-76 0 0,2 1 0 0 0,-1-1 1 0 0,12 30-1 0 0,-12-38-7 0 0,1-1 0 0 0,1 1 0 0 0,0-1 0 0 0,0 0 0 0 0,0 0 0 0 0,1-1 1 0 0,0 1-1 0 0,9 7 0 0 0,-13-13-3 0 0,1 1 0 0 0,0-1 0 0 0,0 0 1 0 0,0 0-1 0 0,0 0 0 0 0,0 0 0 0 0,0 0 0 0 0,1-1 0 0 0,-1 1 0 0 0,0-1 1 0 0,1 0-1 0 0,-1 0 0 0 0,1 0 0 0 0,0-1 0 0 0,-1 1 0 0 0,1-1 1 0 0,0 0-1 0 0,-1 0 0 0 0,5 0 0 0 0,-5-1-1 0 0,0 0-1 0 0,0 0 1 0 0,1 0-1 0 0,-1-1 1 0 0,0 1-1 0 0,-1-1 1 0 0,1 0-1 0 0,0 1 1 0 0,0-1-1 0 0,-1-1 1 0 0,1 1-1 0 0,-1 0 1 0 0,1-1 0 0 0,-1 1-1 0 0,0-1 1 0 0,0 1-1 0 0,0-1 1 0 0,-1 0-1 0 0,1 0 1 0 0,-1 0-1 0 0,1 0 1 0 0,-1 0-1 0 0,1-4 1 0 0,32-75 5 0 0,14-37-4 0 0,-27 54 4 0 0,18-61-4 0 0,-22 67 2 0 0,2 1 1 0 0,34-68-1 0 0,6 18-2 0 0,-41 78-2 0 0,0-2 0 0 0,13-36 0 0 0,-30 68 0 0 0,-1 0 0 0 0,0 0 0 0 0,1 0 0 0 0,-1 0 0 0 0,1 0 0 0 0,-1 0 0 0 0,0 0 0 0 0,1 0 0 0 0,-1 1 0 0 0,0-1 0 0 0,1 0 0 0 0,-1 0 0 0 0,0 0 0 0 0,1 0 0 0 0,-1 0 0 0 0,0 1 0 0 0,0-1 0 0 0,1 0 0 0 0,-1 0 0 0 0,0 0 0 0 0,0 1 0 0 0,1-1 0 0 0,-1 0 1 0 0,0 0-1 0 0,0 1 0 0 0,1-1 0 0 0,-1 0 0 0 0,0 1 0 0 0,0-1 0 0 0,0 0 0 0 0,0 1 0 0 0,0-1 0 0 0,1 0 0 0 0,-1 1 0 0 0,0-1 0 0 0,0 1 0 0 0,9 14 5 0 0,-5-2-4 0 0,0-1 0 0 0,-1 1-1 0 0,0 0 1 0 0,-1 1 0 0 0,0-1 0 0 0,-1 0-1 0 0,-2 22 1 0 0,2-7 4 0 0,1 89 25 0 0,6 87 2 0 0,-4-162 2 0 0,2 1 0 0 0,21 73 0 0 0,-13-60 20 0 0,9 23 53 0 0,-9-50 31 0 0,-4-52-2 0 0,66-141-90 0 0,-18 32-14 0 0,36-75 26 0 0,70-226-1 0 0,-49 123 14 0 0,-114 306-69 0 0,4-6 13 0 0,-1 1 1 0 0,-1-2-1 0 0,4-17 1 0 0,-7 28 0 0 0,1 2-13 0 0,0 0 1 0 0,0 0 0 0 0,0 1 0 0 0,-1-1-1 0 0,1 0 1 0 0,-1 0 0 0 0,1 0 0 0 0,-1 1-1 0 0,0-1 1 0 0,0 0 0 0 0,0 4 0 0 0,0-6-3 0 0,0 11 9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41:32.4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266 522 12360 0 0,'0'0'1252'0'0,"1"5"-970"0"0,1 12-108 0 0,0 0 0 0 0,-2 0-1 0 0,0-1 1 0 0,-1 1-1 0 0,-5 32 1 0 0,-29 84 63 0 0,7-30 116 0 0,17-63-173 0 0,-2-2 0 0 0,-1 1-1 0 0,-2-2 1 0 0,-21 37 0 0 0,22-53-106 0 0,13-19-57 0 0,0 1 0 0 0,-1 0 0 0 0,1 0 0 0 0,0 0 0 0 0,0 0 0 0 0,1 0 0 0 0,-1 0 0 0 0,1 0 0 0 0,-1 0 1 0 0,1 1-1 0 0,0-1 0 0 0,0 4 0 0 0,-3-5 78 0 0,-3-7-49 0 0,-6-11 7 0 0,3-6-37 0 0,2-1 0 0 0,1 0 0 0 0,0-1 0 0 0,2 0-1 0 0,0 0 1 0 0,2 0 0 0 0,1-1 0 0 0,1 1 0 0 0,3-46-1 0 0,4 19 9 0 0,3-1-1 0 0,1 2 0 0 0,29-83 0 0 0,4-11 16 0 0,21-58 11 0 0,-46 154-32 0 0,-12 29-7 0 0,1 0 0 0 0,1 0 0 0 0,0 0-1 0 0,2 1 1 0 0,0 0 0 0 0,20-25 0 0 0,-17 25 4 0 0,-11 15-7 0 0,0 0 1 0 0,0 0-1 0 0,1 0 1 0 0,-1 1-1 0 0,1-1 1 0 0,-1 1-1 0 0,7-5 0 0 0,-5 3 43 0 0,0 1 11 0 0,3 12-7 0 0,5 13-25 0 0,-1 0 1 0 0,-1 1-1 0 0,-1 0 0 0 0,-1 0 0 0 0,9 46 0 0 0,7 126 144 0 0,-19-136-28 0 0,2 1-1 0 0,17 67 1 0 0,-17-100-94 0 0,-3-12 10 0 0,0 0 0 0 0,1 0 0 0 0,0 0 0 0 0,2 0 0 0 0,10 18 0 0 0,-8-17 25 0 0,-8-13-66 0 0,1 1 0 0 0,0-1 0 0 0,-1 0 0 0 0,1 0 0 0 0,0 0 0 0 0,0 0 0 0 0,1-1 0 0 0,-1 1 0 0 0,0-1 0 0 0,1 1 0 0 0,0-1 0 0 0,-1 0 0 0 0,1 0 0 0 0,0 0 0 0 0,0 0 0 0 0,0 0 0 0 0,1-1 0 0 0,-1 1 0 0 0,0-1 0 0 0,5 1 0 0 0,3 2 67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41:32.8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1 230 12160 0 0,'0'0'1238'0'0,"10"-5"-1090"0"0,62-28 337 0 0,79-33 404 0 0,-116 54-808 0 0,24-10 158 0 0,114-23-1 0 0,-152 41-187 0 0,0-1 0 0 0,39-14 1 0 0,-15 1 20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41:34.6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16783 0 0,'0'0'7050'0'0,"5"4"-7028"0"0,19 16 2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41:35.0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275 0 15680 0 0,'0'0'1030'0'0,"-1"5"-515"0"0,1-2-442 0 0,-1-1 1 0 0,0 1 0 0 0,1-1 0 0 0,-1 1-1 0 0,0-1 1 0 0,0 1 0 0 0,0-1-1 0 0,-1 0 1 0 0,-1 3 0 0 0,1-2-5 0 0,2-2 64 0 0,-1 0-1 0 0,1 0 0 0 0,0 0 1 0 0,-1 1-1 0 0,1-1 0 0 0,0 0 1 0 0,0 0-1 0 0,-1 1 0 0 0,1-1 1 0 0,0 0-1 0 0,0 0 0 0 0,0 1 1 0 0,1 1-1 0 0,-1 27 521 0 0,-11 74-395 0 0,-11 136 381 0 0,18-184-527 0 0,-3 0 1 0 0,-1 0-1 0 0,-4-1 0 0 0,-1-1 0 0 0,-3 0 1 0 0,-2-1-1 0 0,-3 0 0 0 0,-2-2 0 0 0,-46 77 1 0 0,59-107-76 0 0,8-17-18 0 0,1 0 0 0 0,-1 0 0 0 0,0-1 0 0 0,0 1-1 0 0,0 0 1 0 0,-6 5 0 0 0,3-3 14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6:28.3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2783 1400 0 0,'0'0'2104'0'0,"-1"6"-2015"0"0,-23 128 263 0 0,22-116-319 0 0,2-13-5 0 0,0 1 0 0 0,-1 0 0 0 0,1 0-1 0 0,-1 0 1 0 0,-2 5 0 0 0,-4-9 54 0 0,5-2 32 0 0,3 9-71 0 0,2 1-37 0 0,-2 0-1 0 0,1 1 1 0 0,-1 0 0 0 0,-1-1 0 0 0,-1 15-1 0 0,1-7 1 0 0,0-9 13 0 0,-1-8-10 0 0,1 0 0 0 0,0 0-1 0 0,0 0 1 0 0,0 0-1 0 0,0 0 1 0 0,0 1 0 0 0,0-1-1 0 0,0 0 1 0 0,0 0-1 0 0,0 0 1 0 0,0 0 0 0 0,0 0-1 0 0,1 0 1 0 0,-1 0-1 0 0,0-1 1 0 0,1 1 0 0 0,-1 0-1 0 0,1 0 1 0 0,-1 0-1 0 0,1 0 1 0 0,-1 0 0 0 0,2 1-1 0 0,-1-2-16 0 0,-1 1-1 0 0,1-1 1 0 0,-1 1 0 0 0,0-1-1 0 0,1 1 1 0 0,-1 0 0 0 0,0-1-1 0 0,1 1 1 0 0,-1-1 0 0 0,0 1-1 0 0,0 0 1 0 0,0-1 0 0 0,0 1-1 0 0,1-1 1 0 0,-1 1 0 0 0,0 0-1 0 0,0-1 1 0 0,0 1 0 0 0,0 0-1 0 0,0-1 1 0 0,-1 1-1 0 0,1 0 1 0 0,0 0 0 0 0,0 0 108 0 0,0-1 0 0 0,-1 0-1 0 0,1 1 1 0 0,0-1 0 0 0,0 0 0 0 0,0 1 0 0 0,0-1 0 0 0,0 0 0 0 0,0 1-1 0 0,0-1 1 0 0,0 1 0 0 0,0-1 0 0 0,0 0 0 0 0,0 1 0 0 0,0-1 0 0 0,0 1 0 0 0,0-1-1 0 0,0 0 1 0 0,0 1 0 0 0,0-1 0 0 0,0 0 0 0 0,1 1 0 0 0,-1-1 0 0 0,0 0 0 0 0,0 1-1 0 0,0-1 1 0 0,1 0 0 0 0,-1 1 0 0 0,0-1 0 0 0,0 0 0 0 0,1 0 0 0 0,-1 1 0 0 0,0-1-1 0 0,1 0 1 0 0,-1 0 0 0 0,0 0 0 0 0,1 1 0 0 0,0-1 734 0 0,19-28 120 0 0,-1-36-537 0 0,-7 17-114 0 0,-10 41-244 0 0,-2-1 0 0 0,1 1 1 0 0,-1-1-1 0 0,0 1 1 0 0,0-1-1 0 0,-2-7 0 0 0,0-12 100 0 0,-6-83 101 0 0,5 81-182 0 0,0 1 0 0 0,2-1-1 0 0,4-39 1 0 0,3-6 88 0 0,-3 0 0 0 0,-9-98-1 0 0,-8 48 37 0 0,6 69-35 0 0,0-100-1 0 0,6 64 43 0 0,7 8-36 0 0,-6-88 0 0 0,-1 58-49 0 0,4 6 29 0 0,-4-109 174 0 0,-5 189-260 0 0,5 23-60 0 0,1 0-1 0 0,0 0 1 0 0,0 0-1 0 0,1 0 1 0 0,-1 0-1 0 0,1 0 1 0 0,-1-1-1 0 0,1 1 1 0 0,0 0-1 0 0,0 0 0 0 0,1-5 1 0 0,19-153 99 0 0,2-16 20 0 0,-20 167-114 0 0,-2-1 0 0 0,1 1 0 0 0,-3-20 0 0 0,2-18 21 0 0,3-36 38 0 0,-3 58-48 0 0,1 1 1 0 0,1 0-1 0 0,8-40 0 0 0,-1 26 23 0 0,6-54-1 0 0,-7-15 114 0 0,-10-150 319 0 0,2 257-212 0 0,1-8 14 0 0,10 33-257 0 0,-2 0 1 0 0,-1 0 0 0 0,-1 1-1 0 0,0 0 1 0 0,-2 0 0 0 0,2 32-1 0 0,-3 9 33 0 0,-5 82-1 0 0,1-85-25 0 0,9 68 1 0 0,0 20 0 0 0,-6-44-9 0 0,-3 102 18 0 0,-1-179-34 0 0,-2 14 19 0 0,6 79 0 0 0,7-31-7 0 0,-3 0-1 0 0,-4 1 1 0 0,-17 171 0 0 0,-2 46-4 0 0,11-126-10 0 0,-1 144-4 0 0,6-276 0 0 0,-1-53 0 0 0,0 0 0 0 0,0 0 0 0 0,0-1 0 0 0,0 1 0 0 0,0 0 0 0 0,0 0 0 0 0,0-1 0 0 0,0 1 0 0 0,0 0 0 0 0,1-1 0 0 0,-1 1 0 0 0,1-1 0 0 0,-1 1 0 0 0,1 0 0 0 0,-1-3 0 0 0,-65-278 0 0 0,52 213 0 0 0,-30-178 0 0 0,37 189 0 0 0,2-1 0 0 0,5-68 0 0 0,4-176 0 0 0,-2 227 0 0 0,-3 26 0 0 0,3 1 0 0 0,2 0 0 0 0,19-92 0 0 0,14-36 0 0 0,-26 113 0 0 0,-3-1 0 0 0,1-81 0 0 0,-2 6 0 0 0,-5 117 0 0 0,2-31 2 0 0,22-102 0 0 0,-6 52 145 0 0,-19 89-102 0 0,0 0 1 0 0,0 0-1 0 0,-3-20 0 0 0,1-21 302 0 0,8 58-306 0 0,0 9-31 0 0,-1 1 0 0 0,0-1-1 0 0,0 1 1 0 0,-1 0-1 0 0,7 24 1 0 0,13 73 20 0 0,23 290 9 0 0,-46-29-19 0 0,-4-78-8 0 0,10-95-9 0 0,31 545 18 0 0,-37-718-21 0 0,43 394 8 0 0,-7-185-7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41:35.5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216 79 15680 0 0,'0'0'564'0'0,"-5"-2"-416"0"0,0 1-105 0 0,-5-3 75 0 0,0 1 1 0 0,0 1-1 0 0,-1 0 1 0 0,-18-2 0 0 0,26 4-105 0 0,0 0 0 0 0,0 0 1 0 0,0 1-1 0 0,-1-1 0 0 0,1 1 1 0 0,0-1-1 0 0,0 1 1 0 0,0 0-1 0 0,0 0 0 0 0,0 0 1 0 0,0 1-1 0 0,1-1 0 0 0,-1 1 1 0 0,0 0-1 0 0,1-1 1 0 0,-1 1-1 0 0,1 1 0 0 0,-1-1 1 0 0,1 0-1 0 0,0 0 0 0 0,0 1 1 0 0,-2 2-1 0 0,1 1 8 0 0,-1 0 1 0 0,0 0-1 0 0,1 1 0 0 0,1-1 0 0 0,-1 1 1 0 0,1 0-1 0 0,0 0 0 0 0,0 0 1 0 0,1 0-1 0 0,0 0 0 0 0,0 0 0 0 0,1 0 1 0 0,0 0-1 0 0,0 1 0 0 0,1-1 0 0 0,-1 0 1 0 0,4 12-1 0 0,2-1 19 0 0,0 1 0 0 0,1-2 1 0 0,1 1-1 0 0,1-1 0 0 0,14 22 0 0 0,-14-23-18 0 0,-1 1 0 0 0,0-1 0 0 0,-1 1 1 0 0,-1 1-1 0 0,-1-1 0 0 0,0 1 0 0 0,3 36 0 0 0,-3 6 24 0 0,-4 65 0 0 0,-2-68-25 0 0,2-33-12 0 0,-2 0 0 0 0,0 0-1 0 0,-2 0 1 0 0,-1 0 0 0 0,0 0-1 0 0,-2-1 1 0 0,-11 30 0 0 0,-3-3 8 0 0,12-28-7 0 0,-1 0 0 0 0,-1-1-1 0 0,-1 0 1 0 0,-20 30 0 0 0,-9-5 11 0 0,37-33-12 0 0,3-11-1 0 0,0-10 30 0 0,3-55-33 0 0,2 0 0 0 0,3 1 0 0 0,2 0 0 0 0,27-87 0 0 0,23-35 22 0 0,31-91 0 0 0,-54 171-13 0 0,46-117 28 0 0,-82 219-42 0 0,-1 0 1 0 0,1 0 0 0 0,0 0-1 0 0,-1 0 1 0 0,0 0 0 0 0,1 0-1 0 0,-1 0 1 0 0,0 0-1 0 0,0 0 1 0 0,0 0 0 0 0,0 0-1 0 0,0 0 1 0 0,-1 0 0 0 0,0-3-1 0 0,-1-9 15 0 0,0 13-12 0 0,-1 1 0 0 0,0 0 0 0 0,0 0 0 0 0,1 0 0 0 0,-1 0 1 0 0,0 1-1 0 0,0-1 0 0 0,-4 2 0 0 0,0 0-2 0 0,-1 0 1 0 0,1 0-1 0 0,0 0 0 0 0,1 1 0 0 0,-1 0 0 0 0,0 1 1 0 0,1-1-1 0 0,0 1 0 0 0,0 1 0 0 0,0-1 1 0 0,0 1-1 0 0,1 0 0 0 0,0 0 0 0 0,-6 7 0 0 0,-2 7 6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41:35.8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 0 14064 0 0,'0'0'198'0'0,"6"3"-3"0"0,-3-1-162 0 0,35 19 342 0 0,-36-20-320 0 0,0 1-1 0 0,0 0 1 0 0,-1-1-1 0 0,1 1 1 0 0,-1 0 0 0 0,1 0-1 0 0,-1 0 1 0 0,0 0-1 0 0,1 0 1 0 0,-1 0 0 0 0,0 0-1 0 0,0 0 1 0 0,-1 0-1 0 0,1 1 1 0 0,0-1-1 0 0,-1 0 1 0 0,1 0 0 0 0,-1 1-1 0 0,0 2 1 0 0,2 73 710 0 0,-4 69-461 0 0,-8-57 149 0 0,-5 0-1 0 0,-48 163 0 0 0,51-207-362 0 0,9-34-57 0 0,0 1 0 0 0,0-1-1 0 0,-2 0 1 0 0,0 1-1 0 0,0-2 1 0 0,-1 1 0 0 0,-13 20-1 0 0,4-8 120 0 0,9-24-119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41:36.2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51 318 11856 0 0,'-9'-2'46'0'0,"7"1"17"0"0,0 0 1 0 0,0 1-1 0 0,-1-1 0 0 0,1 1 0 0 0,0-1 0 0 0,0 1 1 0 0,0 0-1 0 0,0 0 0 0 0,0 0 0 0 0,-1 0 0 0 0,1 0 0 0 0,0 0 1 0 0,0 0-1 0 0,0 1 0 0 0,0-1 0 0 0,0 1 0 0 0,-3 1 1 0 0,5-2 54 0 0,16-19 1669 0 0,-3 8-1711 0 0,1 1 1 0 0,0 0-1 0 0,0 1 1 0 0,1 1-1 0 0,1 0 1 0 0,16-5-1 0 0,99-28 225 0 0,-74 26-98 0 0,203-43 478 0 0,-67 16-397 0 0,36-5-114 0 0,-194 44-143 0 0,-26 3-15 0 0,1 0-1 0 0,0-1 1 0 0,0-1-1 0 0,0 1 1 0 0,0-1-1 0 0,-1-1 1 0 0,11-4-1 0 0,0 1 19 0 0,-20 6-26 0 0,-1 1-1 0 0,1-1 1 0 0,0 0-1 0 0,0 0 1 0 0,0 0-1 0 0,0 0 0 0 0,0 0 1 0 0,-1 0-1 0 0,1 1 1 0 0,0-1-1 0 0,0 0 1 0 0,0 0-1 0 0,0 0 0 0 0,0 1 1 0 0,0-1-1 0 0,0 0 1 0 0,0 0-1 0 0,0 0 1 0 0,0 1-1 0 0,0-1 1 0 0,-1 0-1 0 0,1 0 0 0 0,0 0 1 0 0,0 1-1 0 0,0-1 1 0 0,1 0-1 0 0,-1 0 1 0 0,0 0-1 0 0,0 1 0 0 0,0-1 1 0 0,0 0-1 0 0,0 0 1 0 0,0 0-1 0 0,0 1 1 0 0,0-1-1 0 0,0 0 0 0 0,0 0 1 0 0,0 0-1 0 0,1 0 1 0 0,-1 1-1 0 0,0-1 1 0 0,0 0-1 0 0,0 0 0 0 0,0 0 1 0 0,0 0-1 0 0,1 0 1 0 0,-1 0-1 0 0,0 1 1 0 0,0-1-1 0 0,0 0 0 0 0,1 0 1 0 0,-1 0-1 0 0,0 0 1 0 0,0 0-1 0 0,0 0 1 0 0,1 0-1 0 0,-1 0 0 0 0,0 0 1 0 0,0 0-1 0 0,0 0 1 0 0,1 0-1 0 0,-1 0 1 0 0,0 0-1 0 0,0 0 0 0 0,-28 31 17 0 0,11-14-12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41:38.2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1 131 10752 0 0,'20'-26'264'0'0,"-9"12"204"0"0,-1 0 1 0 0,11-21-1 0 0,-20 34-416 0 0,-1 0-1 0 0,1 0 1 0 0,-1 0 0 0 0,1 0-1 0 0,-1 1 1 0 0,1-1 0 0 0,-1 0-1 0 0,1 0 1 0 0,0 0 0 0 0,-1 1-1 0 0,1-1 1 0 0,0 0 0 0 0,0 1 0 0 0,0-1-1 0 0,0 1 1 0 0,-1-1 0 0 0,1 1-1 0 0,0-1 1 0 0,2 0 0 0 0,-2 2-7 0 0,-1-1 0 0 0,1 0 1 0 0,-1 0-1 0 0,1 1 1 0 0,-1-1-1 0 0,1 0 1 0 0,-1 1-1 0 0,1-1 1 0 0,-1 0-1 0 0,1 1 0 0 0,-1-1 1 0 0,1 1-1 0 0,-1-1 1 0 0,0 1-1 0 0,1-1 1 0 0,-1 1-1 0 0,0-1 0 0 0,1 1 1 0 0,-1 0-1 0 0,0-1 1 0 0,0 1-1 0 0,0-1 1 0 0,1 1-1 0 0,-1 0 0 0 0,0-1 1 0 0,0 1-1 0 0,0-1 1 0 0,0 1-1 0 0,0 0 1 0 0,0-1-1 0 0,0 1 0 0 0,0 0 1 0 0,0-1-1 0 0,-1 1 1 0 0,1 0-1 0 0,-30 374 1155 0 0,16-254-1041 0 0,-1 1-13 0 0,4-49-38 0 0,3 0-1 0 0,3 91 1 0 0,6-143-56 0 0,1 0-1 0 0,1-1 1 0 0,0 1-1 0 0,2-1 1 0 0,13 37-1 0 0,-16-54-42 0 0,-1 0 0 0 0,1 0 0 0 0,0-1-1 0 0,1 1 1 0 0,-1 0 0 0 0,0-1-1 0 0,1 1 1 0 0,-1-1 0 0 0,1 0-1 0 0,0 0 1 0 0,0 0 0 0 0,0 0-1 0 0,0 0 1 0 0,0-1 0 0 0,0 1 0 0 0,0-1-1 0 0,0 0 1 0 0,1 0 0 0 0,-1 0-1 0 0,1 0 1 0 0,-1-1 0 0 0,0 1-1 0 0,1-1 1 0 0,-1 0 0 0 0,1 0-1 0 0,-1 0 1 0 0,1-1 0 0 0,-1 1 0 0 0,1-1-1 0 0,3-1 1 0 0,0 1 4 0 0,1-1-1 0 0,0 0 1 0 0,-1-1 0 0 0,1 0 0 0 0,-1 0-1 0 0,0 0 1 0 0,0-1 0 0 0,0 0-1 0 0,0-1 1 0 0,-1 1 0 0 0,0-1-1 0 0,9-9 1 0 0,2-8 28 0 0,-1 0 0 0 0,-1-1 0 0 0,-2-1 0 0 0,0 0 0 0 0,14-39-1 0 0,37-137 139 0 0,-46 135-115 0 0,24-63 113 0 0,65-134 1 0 0,-102 253-151 0 0,0 0 0 0 0,1 1 0 0 0,0 0 0 0 0,0 0 0 0 0,1 0 0 0 0,0 0 0 0 0,0 1 1 0 0,17-12-1 0 0,-22 17-17 0 0,-2 2-6 0 0,1 0 0 0 0,-1 0-1 0 0,0-1 1 0 0,1 1 0 0 0,-1 0 0 0 0,1 0-1 0 0,-1 0 1 0 0,0-1 0 0 0,1 1-1 0 0,-1 0 1 0 0,1 0 0 0 0,-1 0-1 0 0,1 0 1 0 0,-1 0 0 0 0,1 0-1 0 0,-1 0 1 0 0,0 0 0 0 0,1 0-1 0 0,-1 0 1 0 0,1 0 0 0 0,-1 0-1 0 0,1 0 1 0 0,-1 0 0 0 0,0 1 0 0 0,1-1-1 0 0,-1 0 1 0 0,1 0 0 0 0,-1 0-1 0 0,0 1 1 0 0,1-1 0 0 0,-1 0-1 0 0,0 0 1 0 0,1 1 0 0 0,-1-1-1 0 0,0 0 1 0 0,1 1 0 0 0,-1-1-1 0 0,0 0 1 0 0,0 1 0 0 0,1-1-1 0 0,-1 1 1 0 0,0-1 0 0 0,0 0 0 0 0,0 1-1 0 0,0-1 1 0 0,1 1 0 0 0,-1 0-1 0 0,9 28 65 0 0,-6-19-42 0 0,13 50 34 0 0,11 79 0 0 0,-17-76-9 0 0,20 65-1 0 0,15 1 28 0 0,-37-111-48 0 0,0-1 0 0 0,1 0 0 0 0,1 0 0 0 0,23 29 0 0 0,-21-31 2 0 0,-9-11-21 0 0,0 0 1 0 0,0 0 0 0 0,1 0-1 0 0,-1-1 1 0 0,1 1 0 0 0,0-1-1 0 0,5 4 1 0 0,-8-6-5 0 0,1-1 0 0 0,0 1 0 0 0,-1-1 0 0 0,1 1 0 0 0,0-1 0 0 0,0 1 0 0 0,-1-1 1 0 0,1 0-1 0 0,0 0 0 0 0,0 0 0 0 0,0 0 0 0 0,-1 0 0 0 0,1 0 0 0 0,0-1 0 0 0,0 1 0 0 0,-1-1 0 0 0,1 1 0 0 0,0-1 0 0 0,-1 1 0 0 0,1-1 0 0 0,0 0 0 0 0,-1 0 0 0 0,1 0 0 0 0,-1 0 0 0 0,3-2 0 0 0,3-4 5 0 0,1-1 0 0 0,-1 0 0 0 0,0 0 0 0 0,-1-1 0 0 0,0 0 0 0 0,0 0 0 0 0,-1 0 0 0 0,0-1 0 0 0,-1 0-1 0 0,5-16 1 0 0,6-9 7 0 0,16-43 39 0 0,-3-1 0 0 0,25-116 0 0 0,20-61 76 0 0,-63 228-97 0 0,-1 0 0 0 0,-1-1 0 0 0,4-34 0 0 0,-11 52-2 0 0,-4 10 28 0 0,-2 1-35 0 0,2-5-12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41:39.0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288 300 15376 0 0,'5'3'350'0'0,"-3"-2"-311"0"0,0-1 1 0 0,-1 1-1 0 0,1 0 0 0 0,-1 0 0 0 0,1 0 0 0 0,0 0 0 0 0,-1 0 1 0 0,0 1-1 0 0,1-1 0 0 0,-1 0 0 0 0,0 1 0 0 0,0-1 1 0 0,0 1-1 0 0,0-1 0 0 0,0 1 0 0 0,0-1 0 0 0,0 1 0 0 0,0 0 1 0 0,0-1-1 0 0,-1 1 0 0 0,1 0 0 0 0,-1 0 0 0 0,0 0 0 0 0,1 0 1 0 0,-1 1-1 0 0,2 21 167 0 0,-2 0-1 0 0,0 0 1 0 0,-2 0 0 0 0,0-1 0 0 0,-12 47 0 0 0,-46 112 820 0 0,3-10-646 0 0,47-133-175 0 0,-2 0-1 0 0,-23 52 0 0 0,0-8 248 0 0,-14 29 64 0 0,42-97-432 0 0,-4 9 108 0 0,7-21-55 0 0,3-13 34 0 0,0 8-171 0 0,1-1 0 0 0,-1 0 0 0 0,0 1 0 0 0,0-1 0 0 0,1 1 0 0 0,-2-1 0 0 0,1 1 0 0 0,-3-5 0 0 0,-4-13 0 0 0,6 4-1 0 0,0-1 0 0 0,2 0 0 0 0,0 0 0 0 0,1 1 0 0 0,0-1 0 0 0,5-17 0 0 0,0-10 0 0 0,6-31-4 0 0,3 1 0 0 0,39-115 0 0 0,-46 161 2 0 0,7-12-5 0 0,2 1 1 0 0,43-73 0 0 0,1-2 7 0 0,-32 63 0 0 0,1 0 0 0 0,58-70 0 0 0,-66 96 1 0 0,28-27 1 0 0,-30 32 2 0 0,-16 17-4 0 0,0-1 0 0 0,0 1 0 0 0,0 1 0 0 0,1-1 0 0 0,-1 1 0 0 0,1-1 0 0 0,5-1 1 0 0,-5 2 0 0 0,-1 1 1 0 0,0-1 0 0 0,0 0 0 0 0,-1 0 0 0 0,1-1 0 0 0,0 1 0 0 0,-1-1-1 0 0,4-3 1 0 0,-6 5 2 0 0,0-1 0 0 0,0 1-1 0 0,0 0 1 0 0,1 0 0 0 0,-1-1 0 0 0,0 1-1 0 0,1 0 1 0 0,-1 0 0 0 0,1 0-1 0 0,-1 1 1 0 0,1-1 0 0 0,-1 0-1 0 0,1 1 1 0 0,0-1 0 0 0,-1 0-1 0 0,1 1 1 0 0,0 0 0 0 0,-1-1 0 0 0,1 1-1 0 0,0 0 1 0 0,0 0 0 0 0,-1 0-1 0 0,1 0 1 0 0,0 0 0 0 0,-1 1-1 0 0,1-1 1 0 0,0 0 0 0 0,-1 1 0 0 0,1-1-1 0 0,0 1 1 0 0,-1 0 0 0 0,1-1-1 0 0,-1 1 1 0 0,1 0 0 0 0,1 2-1 0 0,0-1 6 0 0,0 0-1 0 0,-1 1 0 0 0,1 0 0 0 0,-1-1 1 0 0,0 1-1 0 0,0 0 0 0 0,0 0 0 0 0,0 0 1 0 0,-1 1-1 0 0,1-1 0 0 0,-1 0 0 0 0,0 1 1 0 0,0-1-1 0 0,0 1 0 0 0,0-1 0 0 0,0 6 1 0 0,1 13 11 0 0,-1 1-1 0 0,-1-1 1 0 0,-1 0 0 0 0,-1 1 0 0 0,-1-1 0 0 0,-1 0 0 0 0,-1 0 0 0 0,-1 0 0 0 0,-1-1 0 0 0,0 0 0 0 0,-2 0-1 0 0,-19 33 1 0 0,5-18 77 0 0,-2-1 0 0 0,-56 60 0 0 0,54-68-50 0 0,14-15-5 0 0,0 1 1 0 0,0 1-1 0 0,1 0 1 0 0,1 1-1 0 0,-13 22 0 0 0,23-36-38 0 0,1 0-1 0 0,0-1 1 0 0,-1 1-1 0 0,1 0 0 0 0,0-1 1 0 0,0 1-1 0 0,-1 0 1 0 0,1 0-1 0 0,0-1 0 0 0,0 1 1 0 0,0 0-1 0 0,0 0 1 0 0,0 0-1 0 0,0-1 1 0 0,0 1-1 0 0,0 0 0 0 0,0 0 1 0 0,1-1-1 0 0,-1 1 1 0 0,0 0-1 0 0,0 0 1 0 0,1-1-1 0 0,-1 1 0 0 0,0 0 1 0 0,1-1-1 0 0,-1 1 1 0 0,1 0-1 0 0,-1-1 0 0 0,1 1 1 0 0,-1-1-1 0 0,1 1 1 0 0,-1-1-1 0 0,1 1 1 0 0,-1-1-1 0 0,2 2 0 0 0,0-1 4 0 0,1 0-1 0 0,-1-1 0 0 0,0 1 1 0 0,1 0-1 0 0,-1 0 0 0 0,0-1 1 0 0,1 0-1 0 0,-1 1 1 0 0,1-1-1 0 0,-1 0 0 0 0,1 0 1 0 0,-1 0-1 0 0,3-1 0 0 0,67-8 33 0 0,121-21 41 0 0,-183 27-75 0 0,1 1-1 0 0,-1 0 1 0 0,1 1 0 0 0,0 0-1 0 0,0 1 1 0 0,0 0 0 0 0,17 3-1 0 0,-24-2-2 0 0,0 0 0 0 0,-1 0-1 0 0,1 0 1 0 0,0 1-1 0 0,0-1 1 0 0,0 1 0 0 0,-1 0-1 0 0,1 0 1 0 0,-1 0 0 0 0,1 0-1 0 0,-1 1 1 0 0,0 0-1 0 0,0-1 1 0 0,0 1 0 0 0,0 0-1 0 0,-1 0 1 0 0,1 1 0 0 0,-1-1-1 0 0,0 0 1 0 0,0 1-1 0 0,0 0 1 0 0,3 7 0 0 0,0 5 0 0 0,-1 0 0 0 0,0 1 0 0 0,-1-1 0 0 0,0 1 1 0 0,-2 0-1 0 0,0 0 0 0 0,-1 0 0 0 0,-1 0 0 0 0,0 0 1 0 0,-6 28-1 0 0,4-32-3 0 0,-1 1 1 0 0,0-1-1 0 0,-1 0 1 0 0,0 0-1 0 0,-1 0 0 0 0,-1-1 1 0 0,0 0-1 0 0,0 0 1 0 0,-1 0-1 0 0,-1-1 0 0 0,0-1 1 0 0,0 1-1 0 0,-17 13 1 0 0,-31 16-11 0 0,34-25 5 0 0,-30 27 0 0 0,49-38-8 0 0,-1 0 0 0 0,1-1 0 0 0,-1 1 1 0 0,1-1-1 0 0,-1 0 0 0 0,0 0 0 0 0,0 0 0 0 0,-1-1 0 0 0,1 0 1 0 0,0 0-1 0 0,-1 0 0 0 0,-8 1 0 0 0,8-3-17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41:42.5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351 133 6224 0 0,'7'-3'239'0'0,"0"1"1"0"0,-1-1-1 0 0,1 0 1 0 0,-1-1 0 0 0,1 0-1 0 0,-1 0 1 0 0,-1 0-1 0 0,1 0 1 0 0,0-1-1 0 0,-1 0 1 0 0,0 0-1 0 0,0-1 1 0 0,-1 0-1 0 0,6-8 1 0 0,-6 6 62 0 0,0 1 0 0 0,0 0 0 0 0,0-1 0 0 0,1 2 0 0 0,0-1-1 0 0,6-7 1 0 0,-10 14-103 0 0,-1 0-177 0 0,0 0 0 0 0,0 0 0 0 0,0 0 0 0 0,0-1 1 0 0,0 1-1 0 0,0 0 0 0 0,0 0 0 0 0,0 0 0 0 0,0 0 0 0 0,0 0 0 0 0,0-1 0 0 0,0 1 1 0 0,0 0-1 0 0,0 0 0 0 0,0 0 0 0 0,0 0 0 0 0,-1 0 0 0 0,1 0 0 0 0,0-1 0 0 0,0 1 1 0 0,0 0-1 0 0,0 0 0 0 0,0 0 0 0 0,0 0 0 0 0,0 0 0 0 0,0 0 0 0 0,0 0 0 0 0,-1 0 0 0 0,1 0 1 0 0,0 0-1 0 0,0-1 0 0 0,0 1 0 0 0,0 0 0 0 0,0 0 0 0 0,0 0 0 0 0,0 0 0 0 0,-1 0 1 0 0,1 0-1 0 0,0 0 0 0 0,0 0 0 0 0,0 0 0 0 0,0 0 0 0 0,0 0 0 0 0,-1 0 0 0 0,1 0 1 0 0,0 0-1 0 0,0 0 0 0 0,0 0 0 0 0,0 0 0 0 0,-1 1 0 0 0,-9 5 220 0 0,-11 14-267 0 0,-32 40 119 0 0,3 2 1 0 0,3 2-1 0 0,2 3 0 0 0,-62 124 0 0 0,93-161-71 0 0,-11 24 18 0 0,1 1 0 0 0,4 0 0 0 0,-18 71 0 0 0,31-90-16 0 0,1 1 1 0 0,-2 57-1 0 0,8-82-9 0 0,0 1 0 0 0,1 0 1 0 0,1 0-1 0 0,0 0 0 0 0,0-1 0 0 0,1 1 0 0 0,1-1 1 0 0,0 0-1 0 0,1 0 0 0 0,12 21 0 0 0,45 59 107 0 0,-53-81-105 0 0,0-1 0 0 0,0 0-1 0 0,1-1 1 0 0,1 0 0 0 0,22 15 0 0 0,-11-10 34 0 0,-9-4-9 0 0,1-2 1 0 0,0 0-1 0 0,0 0 1 0 0,0-1-1 0 0,1-1 1 0 0,0-1-1 0 0,31 8 1 0 0,38 2 77 0 0,-58-10 1 0 0,1 0 0 0 0,-1-2 0 0 0,47 1 0 0 0,-49-6-26 0 0,0 1 37 0 0,1 0 0 0 0,29 3 1 0 0,-34 0 385 0 0,-32-7 247 0 0,-30-7-331 0 0,17 5-341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41:42.8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35 14368 0 0,'0'0'2166'0'0,"4"-4"-1747"0"0,15-16 5 0 0,-12 9 1386 0 0,-9 21-1323 0 0,3 32-349 0 0,2-1 1 0 0,1 1-1 0 0,11 44 0 0 0,-14-83-134 0 0,-1-2-1 0 0,0 0-1 0 0,0 0 1 0 0,0 0-1 0 0,0 0 1 0 0,0 0-1 0 0,1 0 1 0 0,-1 0-1 0 0,0 0 1 0 0,1 0-1 0 0,-1-1 1 0 0,1 1-1 0 0,-1 0 1 0 0,1 0-1 0 0,-1 0 1 0 0,1 0-1 0 0,0 0 1 0 0,-1-1-1 0 0,1 1 1 0 0,0 0-1 0 0,0-1 1 0 0,0 1 0 0 0,-1 0-1 0 0,1-1 1 0 0,2 1-1 0 0,9 0 31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41:43.2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250 1 16184 0 0,'-3'7'383'0'0,"-81"219"2305"0"0,54-124-1832 0 0,-25 160 0 0 0,28-107-436 0 0,-13 114 42 0 0,36-230-412 0 0,-3 44 107 0 0,7-75-133 0 0,0 0 0 0 0,1 0 0 0 0,0-1 1 0 0,0 1-1 0 0,1 0 0 0 0,0 0 0 0 0,4 12 0 0 0,-6-19-21 0 0,1-1 0 0 0,-1 1 0 0 0,0 0 1 0 0,0-1-1 0 0,1 1 0 0 0,-1 0 0 0 0,0-1 0 0 0,1 1 1 0 0,-1-1-1 0 0,1 1 0 0 0,-1-1 0 0 0,0 1 0 0 0,1 0 1 0 0,-1-1-1 0 0,1 0 0 0 0,0 1 0 0 0,-1-1 1 0 0,1 1-1 0 0,-1-1 0 0 0,1 0 0 0 0,0 1 0 0 0,-1-1 1 0 0,1 0-1 0 0,-1 0 0 0 0,1 1 0 0 0,0-1 0 0 0,0 0 1 0 0,-1 0-1 0 0,1 0 0 0 0,0 0 0 0 0,-1 0 1 0 0,1 0-1 0 0,0 0 0 0 0,8-3 30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41:43.6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136 0 15680 0 0,'-11'41'316'0'0,"-1"0"0"0"0,-2-2 0 0 0,-23 46 1 0 0,37-84-316 0 0,-55 123 860 0 0,53-121-820 0 0,1 1 0 0 0,0-1 0 0 0,0 1 0 0 0,0-1 0 0 0,1 1 0 0 0,-1 0 0 0 0,1-1 0 0 0,0 1 0 0 0,0 0-1 0 0,0-1 1 0 0,1 1 0 0 0,-1 0 0 0 0,1-1 0 0 0,0 1 0 0 0,2 6 0 0 0,0-4 1 0 0,0 0-1 0 0,0 1 1 0 0,1-2 0 0 0,0 1 0 0 0,0 0 0 0 0,0-1-1 0 0,1 0 1 0 0,5 5 0 0 0,-1-1 1 0 0,1-1 1 0 0,0-1-1 0 0,0 0 1 0 0,0 0-1 0 0,1-1 1 0 0,0-1-1 0 0,0 1 1 0 0,1-2-1 0 0,12 4 1 0 0,-17-6-23 0 0,1 0-1 0 0,0-1 1 0 0,-1 0 0 0 0,1-1 0 0 0,0 0 0 0 0,0 0 0 0 0,0 0-1 0 0,0-1 1 0 0,11-3 0 0 0,-14 3-2 0 0,0-1-1 0 0,0 0 0 0 0,0 0 1 0 0,0-1-1 0 0,0 0 1 0 0,0 0-1 0 0,-1 0 1 0 0,1 0-1 0 0,-1 0 1 0 0,0-1-1 0 0,0 0 0 0 0,0 0 1 0 0,6-9-1 0 0,4-5 47 0 0,-9 11-40 0 0,1 0-1 0 0,-1-1 1 0 0,-1 1 0 0 0,8-16-1 0 0,-7 10-17 0 0,2-4 1 0 0,-1 0 1 0 0,0 0-1 0 0,3-18 0 0 0,-8 28-5 0 0,-1 0-1 0 0,1 0 1 0 0,-1 0 0 0 0,0 0 0 0 0,-1 0-1 0 0,0 0 1 0 0,0 0 0 0 0,0 0-1 0 0,-1 1 1 0 0,0-1 0 0 0,-4-9-1 0 0,1 5 0 0 0,-1-1-1 0 0,-1 1 1 0 0,0 1-1 0 0,0-1 1 0 0,-1 1-1 0 0,-16-16 1 0 0,19 21-2 0 0,0 0 1 0 0,-1 0-1 0 0,1 1 0 0 0,-1 0 1 0 0,0 0-1 0 0,0 1 1 0 0,-1-1-1 0 0,1 1 1 0 0,0 1-1 0 0,-1-1 1 0 0,0 1-1 0 0,0 0 1 0 0,1 0-1 0 0,-12 0 1 0 0,-7 1 0 0 0,11-1 0 0 0,1 2 0 0 0,-1 0-1 0 0,0 0 1 0 0,0 1 0 0 0,0 1 0 0 0,-20 5-1 0 0,20-2 0 0 0,10-3 0 0 0,0-1 0 0 0,0 1 0 0 0,0-1 0 0 0,0 0 0 0 0,-1 0 0 0 0,-8 0 0 0 0,10-1 0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41:43.9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1593 1 14168 0 0,'76'70'472'0'0,"125"153"1"0"0,-190-205-356 0 0,0 0 0 0 0,-1 1 0 0 0,-2 1 0 0 0,0 0-1 0 0,0 0 1 0 0,-2 0 0 0 0,-1 1 0 0 0,0 0 0 0 0,-2 0 0 0 0,0 0 0 0 0,-2 0 0 0 0,0 31 0 0 0,-5-15-31 0 0,0 0 0 0 0,-3 0 1 0 0,-1 0-1 0 0,-2-1 0 0 0,-24 59 1 0 0,7-34 71 0 0,-3 0 1 0 0,-47 70-1 0 0,22-52-28 0 0,-3-2 0 0 0,-72 73 1 0 0,-148 120 90 0 0,200-203-176 0 0,-3-3-1 0 0,-2-3 0 0 0,-3-4 1 0 0,-3-4-1 0 0,-96 41 1 0 0,-249 67 92 0 0,339-136-109 0 0,-1-8-3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6:29.3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198 0 4816 0 0,'1'7'465'0'0,"8"101"1096"0"0,4 34-299 0 0,18 232 164 0 0,-36-192-1384 0 0,-1-25-21 0 0,11 3-2 0 0,-1 154 17 0 0,-7 0-17 0 0,-23 304 26 0 0,24-607-45 0 0,-48 306-31 0 0,39-271 21 0 0,-2 1 0 0 0,-2-2 0 0 0,-2 0 0 0 0,-36 68-1 0 0,38-82-44 0 0,12-23 2 0 0,-1-1 0 0 0,0 1 1 0 0,0-1-1 0 0,-1 0 1 0 0,1 0-1 0 0,-9 8 0 0 0,6-14-712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41:47.7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1 368 4416 0 0,'0'0'129'0'0,"8"-4"-106"0"0,48-24 518 0 0,316-151 1658 0 0,-268 129-1679 0 0,-66 31-321 0 0,0 1 0 0 0,1 1 0 0 0,63-16 0 0 0,-71 26-142 0 0,0 2 0 0 0,1 1 1 0 0,-1 1-1 0 0,51 3 0 0 0,-42 4-31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41:48.1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1 270 5920 0 0,'0'0'272'0'0,"50"-34"-240"0"0,-8 2 72 0 0,8-2-8 0 0,2 2 0 0 0,-3-6 8 0 0,-1 4-40 0 0,4 2-8 0 0,1-2 8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41:48.5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422 26 6016 0 0,'-5'-3'56'0'0,"-2"-1"-25"0"0,1 1 0 0 0,-1 0 0 0 0,-1 0 0 0 0,1 1 0 0 0,0 0 0 0 0,-12-2 0 0 0,15 4-8 0 0,0-1 1 0 0,0 1-1 0 0,0-1 1 0 0,0 1-1 0 0,0 1 1 0 0,0-1-1 0 0,0 0 1 0 0,1 1-1 0 0,-1 0 1 0 0,0 0-1 0 0,0 0 1 0 0,0 0-1 0 0,1 1 1 0 0,-1-1-1 0 0,1 1 1 0 0,-1 0-1 0 0,-5 4 1 0 0,-18 20 28 0 0,1 1 0 0 0,2 1 0 0 0,1 1 0 0 0,1 1 0 0 0,1 1 0 0 0,2 1 0 0 0,1 0 0 0 0,1 1 1 0 0,2 2-1 0 0,2-1 0 0 0,1 1 0 0 0,1 1 0 0 0,3 0 0 0 0,0 1 0 0 0,-3 56 0 0 0,6-37-15 0 0,3 0 1 0 0,3 0-1 0 0,1 0 0 0 0,4 0 1 0 0,1-1-1 0 0,3 1 0 0 0,3-2 1 0 0,1 1-1 0 0,4-2 0 0 0,1 0 1 0 0,35 65-1 0 0,-51-111-32 0 0,10 18 10 0 0,0-1-1 0 0,1 0 1 0 0,1-1 0 0 0,1-1 0 0 0,32 34-1 0 0,-12-26 4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41:48.9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0 7936 0 0,'0'0'557'0'0,"-5"4"-465"0"0,-16 9-7 0 0,21-11-46 0 0,-1 0-1 0 0,0 0 0 0 0,0 0 0 0 0,1 0 0 0 0,-1 0 1 0 0,1 0-1 0 0,0 0 0 0 0,0 1 0 0 0,0-1 1 0 0,0 0-1 0 0,0 2 0 0 0,0 4 138 0 0,-5 24 6 0 0,1 1 1 0 0,2 0-1 0 0,3 64 1 0 0,0-70-104 0 0,2 106 317 0 0,19 277 568 0 0,-17-336-894 0 0,-4-44-20 0 0,8 49 0 0 0,5 9 15 0 0,-10-49-38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41:49.2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0 123 9848 0 0,'6'5'36'0'0,"0"0"0"0"0,0-1 1 0 0,0 0-1 0 0,1 1 0 0 0,-1-2 1 0 0,1 1-1 0 0,0-1 0 0 0,0 0 1 0 0,0-1-1 0 0,0 1 1 0 0,1-1-1 0 0,-1-1 0 0 0,1 1 1 0 0,-1-1-1 0 0,14 0 0 0 0,10-1 55 0 0,0-2 1 0 0,43-6-1 0 0,-73 8-90 0 0,25-6 137 0 0,1-2 0 0 0,-1 0 0 0 0,0-2 0 0 0,-1 0 0 0 0,0-2 1 0 0,-1-1-1 0 0,28-20 0 0 0,-41 27-94 0 0,1 1-1 0 0,-1 0 1 0 0,1 1-1 0 0,0 0 1 0 0,20-4-1 0 0,23-6 111 0 0,-15 0-58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41:49.6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0 9240 0 0,'-7'134'249'0'0,"3"-80"196"0"0,5 101 0 0 0,1-138-392 0 0,0 0-1 0 0,1 0 1 0 0,1 0 0 0 0,1-1 0 0 0,0 1 0 0 0,1-1-1 0 0,1 0 1 0 0,0-1 0 0 0,1 0 0 0 0,11 16 0 0 0,-8-15 48 0 0,0-1 1 0 0,1 1-1 0 0,1-2 1 0 0,0 0-1 0 0,1 0 0 0 0,1-2 1 0 0,0 0-1 0 0,0 0 1 0 0,26 13-1 0 0,-39-24-92 0 0,-1 0 0 0 0,0 0 1 0 0,1-1-1 0 0,-1 1 0 0 0,1 0 0 0 0,-1-1 0 0 0,1 0 0 0 0,-1 1 0 0 0,1-1 0 0 0,0 0 0 0 0,-1 0 0 0 0,1 0 0 0 0,-1 0 0 0 0,1 0 0 0 0,0 0 0 0 0,-1 0 0 0 0,1-1 0 0 0,2 0 1 0 0,-3 0-3 0 0,0 1 1 0 0,0-1-1 0 0,0 0 1 0 0,0 0-1 0 0,0 0 1 0 0,0 0-1 0 0,0 0 1 0 0,0 0-1 0 0,0 0 1 0 0,-1 0-1 0 0,1 0 1 0 0,0-1-1 0 0,-1 1 1 0 0,1 0 0 0 0,-1 0-1 0 0,0 0 1 0 0,1-3-1 0 0,0-4 7 0 0,0-1-1 0 0,0 1 1 0 0,-1-1 0 0 0,-1 1-1 0 0,0-11 1 0 0,0 18-17 0 0,-29-258 143 0 0,29 249-133 0 0,1 1 1 0 0,0-1-1 0 0,1 1 1 0 0,0-1-1 0 0,0 0 1 0 0,1 1-1 0 0,0 0 1 0 0,1-1-1 0 0,5-11 1 0 0,-8 20-8 0 0,1 0 0 0 0,-1 0 1 0 0,1 0-1 0 0,-1 0 0 0 0,1 0 1 0 0,0 0-1 0 0,-1 1 0 0 0,1-1 0 0 0,0 0 1 0 0,-1 0-1 0 0,1 1 0 0 0,0-1 1 0 0,0 0-1 0 0,0 1 0 0 0,0-1 1 0 0,-1 1-1 0 0,1-1 0 0 0,0 1 1 0 0,0 0-1 0 0,0-1 0 0 0,0 1 1 0 0,0 0-1 0 0,0 0 0 0 0,0-1 1 0 0,0 1-1 0 0,0 0 0 0 0,0 0 1 0 0,0 0-1 0 0,1 0 0 0 0,-1 0 0 0 0,0 1 1 0 0,0-1-1 0 0,0 0 0 0 0,0 0 1 0 0,0 1-1 0 0,0-1 0 0 0,-1 1 1 0 0,1-1-1 0 0,0 0 0 0 0,0 1 1 0 0,0 0-1 0 0,0-1 0 0 0,0 1 1 0 0,1 1-1 0 0,7 5 4 0 0,-1 0 0 0 0,0 0 0 0 0,11 13 0 0 0,-7-9-2 0 0,39 33-2 0 0,78 50 0 0 0,-102-76 0 0 0,-11-5 0 0 0,1-2 0 0 0,0 0 0 0 0,1-1 0 0 0,0-1 0 0 0,0-1 0 0 0,38 12 0 0 0,-38-14 0 0 0,29 6 0 0 0,-46-11 0 0 0,1-1 0 0 0,-1 0 0 0 0,1 0 0 0 0,0 1 0 0 0,-1-1 0 0 0,1 0 0 0 0,-1-1 0 0 0,1 1 0 0 0,0 0 0 0 0,-1 0 0 0 0,1-1 0 0 0,-1 1 0 0 0,1-1 0 0 0,-1 1 0 0 0,1-1 0 0 0,-1 1 0 0 0,1-1 0 0 0,-1 0 0 0 0,0 0 0 0 0,1 0 0 0 0,-1 0 0 0 0,2-2 0 0 0,-1 0 0 0 0,-1 0 0 0 0,0-1 0 0 0,0 1 0 0 0,0 0 0 0 0,0-1 0 0 0,-1 1 0 0 0,1-8 0 0 0,0 1 0 0 0,1-10 5 0 0,-1 0 1 0 0,-1 0 0 0 0,-1 1 0 0 0,-1-1 0 0 0,0 0-1 0 0,-10-33 1 0 0,-44-116 56 0 0,39 124-52 0 0,17 43-8 0 0,-3-7 9 0 0,0 0 0 0 0,-1 1 0 0 0,0-1 0 0 0,0 1 0 0 0,-1-1 0 0 0,-9-12 1 0 0,38 60 405 0 0,-12-19-346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41:52.2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75 574 9944 0 0,'0'0'200'0'0,"0"-5"1"0"0,0-96 2342 0 0,6 109-1950 0 0,-4-6-537 0 0,0 0 0 0 0,1 0 0 0 0,-1 0 0 0 0,-1 0-1 0 0,1 0 1 0 0,0 1 0 0 0,-1-1 0 0 0,1 1 0 0 0,-1-1 0 0 0,1 1 0 0 0,0 4 0 0 0,-2-7 198 0 0,-5-1-253 0 0,0 0-1 0 0,-1 0 1 0 0,1-1-1 0 0,0 1 1 0 0,0-1 0 0 0,0 0-1 0 0,0-1 1 0 0,1 1-1 0 0,-1-1 1 0 0,1 0-1 0 0,-1 0 1 0 0,1-1-1 0 0,0 1 1 0 0,0-1-1 0 0,0 0 1 0 0,-4-6 0 0 0,4 6-1 0 0,-4-1-1 0 0,8 4 1 0 0,-1 1 0 0 0,1 0 0 0 0,-1-1 1 0 0,1 1-1 0 0,-1-1 0 0 0,1 1 0 0 0,-1-1 0 0 0,1 1 0 0 0,0-1 0 0 0,-1 1 0 0 0,1-1 0 0 0,0 1 0 0 0,-1-1 0 0 0,1 1 0 0 0,0-1 0 0 0,0 1 0 0 0,-1-1 0 0 0,1 0 0 0 0,0 1 0 0 0,0-1 0 0 0,0 1 0 0 0,0-1 0 0 0,0 0 0 0 0,0 1 1 0 0,0-1-1 0 0,0 0 0 0 0,0 1 0 0 0,0-1 0 0 0,0 1 0 0 0,0-1 0 0 0,1-1 375 0 0,4-5 145 0 0,-4 6-393 0 0,1-1 0 0 0,-1 1 1 0 0,0 0-1 0 0,0-1 0 0 0,0 1 0 0 0,0-1 1 0 0,0 0-1 0 0,0 1 0 0 0,0-1 0 0 0,1-2 0 0 0,10-10 106 0 0,-5 8-146 0 0,-6 4-71 0 0,1 1 0 0 0,-1-1 0 0 0,0 1 0 0 0,0-1 0 0 0,1 1 0 0 0,-1 0 0 0 0,1 0 0 0 0,-1-1 0 0 0,1 1 0 0 0,-1 0 0 0 0,1 0 0 0 0,0 1 0 0 0,-1-1-1 0 0,1 0 1 0 0,0 0 0 0 0,0 1 0 0 0,2-1 0 0 0,-4 1 111 0 0,11 2-1691 0 0,-6 4 1561 0 0,0 0-1 0 0,0 0 1 0 0,-1 0 0 0 0,0 1 0 0 0,0-1-1 0 0,0 1 1 0 0,-1 0 0 0 0,0 0 0 0 0,0 0 0 0 0,2 13-1 0 0,4 7 0 0 0,14 48-9 0 0,-8-23 2 0 0,-14-22 9 0 0,-2-16 3 0 0,1-14-1 0 0,0 0 0 0 0,0 0 0 0 0,0 1 0 0 0,0-1 0 0 0,0 0 0 0 0,-1 0 1 0 0,1 0-1 0 0,0 1 0 0 0,0-1 0 0 0,0 0 0 0 0,-1 0 0 0 0,1 0 0 0 0,0 0 1 0 0,0 1-1 0 0,0-1 0 0 0,-1 0 0 0 0,1 0 0 0 0,0 0 0 0 0,0 0 1 0 0,-1 0-1 0 0,1 0 0 0 0,0 0 0 0 0,-1 0 0 0 0,1 0 0 0 0,0 0 0 0 0,0 0 1 0 0,-1 0-1 0 0,1 0 0 0 0,0 0 0 0 0,0 0 0 0 0,-1 0 0 0 0,1 0 1 0 0,0 0-1 0 0,0 0 0 0 0,-1 0 0 0 0,1 0 0 0 0,0 0 0 0 0,0-1 0 0 0,-1 1 1 0 0,1 0-1 0 0,0 0 0 0 0,0 0 0 0 0,0 0 0 0 0,-1-1 0 0 0,1 1 0 0 0,0 0 1 0 0,0 0-1 0 0,0 0 0 0 0,-1-1 0 0 0,1 1 0 0 0,0 0 0 0 0,0-1 1 0 0,-12-7 7 0 0,1-6-7 0 0,1-1 0 0 0,0 0 1 0 0,1 0-1 0 0,1-1 0 0 0,-8-22 1 0 0,2 2 2 0 0,-11-53 0 0 0,20 66-2 0 0,1 1 1 0 0,1 0 0 0 0,1-1-1 0 0,1 0 1 0 0,2-27 0 0 0,0 37-2 0 0,1 0 0 0 0,0 0 1 0 0,1 0-1 0 0,1 0 1 0 0,0 1-1 0 0,0-1 1 0 0,1 1-1 0 0,1 0 1 0 0,0 0-1 0 0,10-13 1 0 0,-4 5 2 0 0,-10 17-2 0 0,0-1 0 0 0,1 0-1 0 0,-1 0 1 0 0,1 1 0 0 0,-1-1 0 0 0,1 1 0 0 0,0 0 0 0 0,1-1-1 0 0,4-3 1 0 0,2 2 2 0 0,-5 1 7 0 0,0 2 0 0 0,0-1 0 0 0,0 0 0 0 0,1 1 0 0 0,-1 0 0 0 0,1 0 0 0 0,6-1 0 0 0,-2 2 3 0 0,1 0 1 0 0,-1 0-1 0 0,1 1 0 0 0,-1 0 0 0 0,1 1 1 0 0,-1 0-1 0 0,17 4 0 0 0,-24-4-1 0 0,0-1-1 0 0,0 1 1 0 0,0 0 0 0 0,0 0-1 0 0,0 0 1 0 0,0 0 0 0 0,0 1-1 0 0,0-1 1 0 0,-1 1 0 0 0,1 0-1 0 0,-1 0 1 0 0,1 0-1 0 0,-1 0 1 0 0,1 0 0 0 0,-1 0-1 0 0,0 1 1 0 0,0-1 0 0 0,0 1-1 0 0,0-1 1 0 0,-1 1 0 0 0,1 0-1 0 0,-1 0 1 0 0,0 0 0 0 0,1 0-1 0 0,-1 0 1 0 0,-1 0 0 0 0,1 0-1 0 0,0 0 1 0 0,0 6-1 0 0,-2 5 15 0 0,-1 0 0 0 0,0 0 0 0 0,-1 0 0 0 0,0 0-1 0 0,-1-1 1 0 0,-1 0 0 0 0,0 0 0 0 0,-11 22-1 0 0,-67 97 171 0 0,75-120-171 0 0,-8 12 155 0 0,-37 41 0 0 0,52-65 151 0 0,18 4-248 0 0,-13-1-81 0 0,89 58 50 0 0,-81-51-44 0 0,0-1 0 0 0,-1 1 1 0 0,0 1-1 0 0,-1 0 0 0 0,14 19 1 0 0,-21-26-7 0 0,-1 1 0 0 0,0-1 1 0 0,0 1-1 0 0,-1-1 0 0 0,1 1 0 0 0,-1 0 1 0 0,0-1-1 0 0,0 1 0 0 0,0 0 1 0 0,-1 0-1 0 0,0 0 0 0 0,0 0 0 0 0,0-1 1 0 0,0 1-1 0 0,-1 0 0 0 0,0 0 0 0 0,0 0 1 0 0,0-1-1 0 0,-4 9 0 0 0,-3 8 5 0 0,-1-2 0 0 0,-1 1-1 0 0,-16 21 1 0 0,13-20-2 0 0,-5 9-1 0 0,3-4 2 0 0,-1-1 1 0 0,0 0-1 0 0,-2-1 1 0 0,-1-1-1 0 0,-22 20 1 0 0,30-34 6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41:52.6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11952 0 0,'0'0'1081'0'0,"9"2"-936"0"0,40 17 22 0 0,71 38-1 0 0,-104-49-148 0 0,10 6 14 0 0,-1 2 0 0 0,-1 0 0 0 0,-1 2 0 0 0,0 0 0 0 0,-1 2 0 0 0,-1 0 0 0 0,30 40 0 0 0,-25-26 11 0 0,-2 0 0 0 0,-1 2 0 0 0,-2 1 1 0 0,27 66-1 0 0,-38-76-10 0 0,-2 0 0 0 0,-1 1 1 0 0,-1 0-1 0 0,-1 0 0 0 0,1 47 0 0 0,-5-30 12 0 0,-2-1 0 0 0,-14 82 1 0 0,9-98-42 0 0,-1 1 0 0 0,-2-1 0 0 0,-1 0 1 0 0,-1-1-1 0 0,-1 0 0 0 0,-30 47 0 0 0,-114 135 8 0 0,59-87-13 0 0,40-44-7 0 0,-2 3 0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41:54.6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124 127 9744 0 0,'-43'-24'19'0'0,"30"18"116"0"0,1-1 0 0 0,0 0 0 0 0,0-1 0 0 0,-15-13 0 0 0,27 21-104 0 0,0 0 0 0 0,-1-1-1 0 0,1 1 1 0 0,-1-1 0 0 0,1 1 0 0 0,0-1-1 0 0,-1 1 1 0 0,1-1 0 0 0,0 1-1 0 0,0-1 1 0 0,-1 1 0 0 0,1-1-1 0 0,0 1 1 0 0,0-1 0 0 0,0 1 0 0 0,0-1-1 0 0,0 0 1 0 0,0 1 0 0 0,0-1-1 0 0,0 1 1 0 0,0-1 0 0 0,0 0 0 0 0,0 1-1 0 0,0-1 1 0 0,0 1 0 0 0,0-1-1 0 0,0 1 1 0 0,0-1 0 0 0,1 1-1 0 0,-1-1 1 0 0,0 0 0 0 0,1 1 0 0 0,-1-1-1 0 0,0 1 1 0 0,1 0 0 0 0,-1-1-1 0 0,0 1 1 0 0,1-1 0 0 0,-1 1-1 0 0,1 0 1 0 0,-1-1 0 0 0,1 1 0 0 0,-1 0-1 0 0,1-1 1 0 0,0 1 0 0 0,24-12 407 0 0,-12 10-386 0 0,1-1-1 0 0,0 1 1 0 0,0 1 0 0 0,0 1 0 0 0,14 1-1 0 0,-10-1-24 0 0,-1 0-1 0 0,24-3 0 0 0,2-7 24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41:54.9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0 9144 0 0,'-1'3'3'0'0,"-1"7"53"0"0,-1 0-1 0 0,1-1 1 0 0,1 1-1 0 0,-1 17 1 0 0,-1 157 415 0 0,8 0 0 0 0,54 347 0 0 0,-51-483-428 0 0,3 19 138 0 0,2 0 0 0 0,39 114 0 0 0,-29-130 11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6:31.7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273 140 4008 0 0,'-1'29'0'0'0,"1"0"0"0"0,1 0 0 0 0,11 53 0 0 0,-9-63 0 0 0,12 66 0 0 0,6 44 25 0 0,-15-69-7 0 0,20 355 90 0 0,-26-398-98 0 0,-1 0 0 0 0,-1 0 0 0 0,-1-1 0 0 0,0 1 0 0 0,-1 0 0 0 0,-1-1 0 0 0,-1 0 0 0 0,-11 24 0 0 0,15-37 3 0 0,0 0 0 0 0,-1-1 0 0 0,0 1 0 0 0,1-1 0 0 0,-1 1 0 0 0,0-1 1 0 0,0 0-1 0 0,0 0 0 0 0,0 0 0 0 0,-1 0 0 0 0,1-1 0 0 0,0 1 0 0 0,-1-1 0 0 0,1 0 0 0 0,-1 0 0 0 0,0 0 0 0 0,1-1 0 0 0,-1 1 0 0 0,0-1 0 0 0,1 0 0 0 0,-1 0 0 0 0,-6-1 0 0 0,0-2 17 0 0,1-1 1 0 0,0 0-1 0 0,0-1 0 0 0,1 0 0 0 0,0-1 1 0 0,-1 0-1 0 0,2 0 0 0 0,-1 0 0 0 0,1-1 0 0 0,-11-13 1 0 0,-1-5 69 0 0,1-1 1 0 0,-17-32 0 0 0,29 46-46 0 0,1 1 1 0 0,1-1-1 0 0,-5-15 1 0 0,-6-17 58 0 0,11 30-70 0 0,0 0 0 0 0,0 0 0 0 0,1 0 0 0 0,1-1 0 0 0,-1-14 0 0 0,1-77 219 0 0,3 67-208 0 0,4-126 153 0 0,-2 141-167 0 0,0 1 0 0 0,1 0 0 0 0,2 0 1 0 0,15-43-1 0 0,-13 48-22 0 0,4-11 35 0 0,0 2-1 0 0,28-45 1 0 0,-9 17 30 0 0,-24 39-36 0 0,1 1-1 0 0,16-23 0 0 0,-4 8 1 0 0,9-10 85 0 0,-28 38-109 0 0,1 0 0 0 0,0 0 0 0 0,0 1 1 0 0,0-1-1 0 0,1 1 0 0 0,-1 0 0 0 0,0-1 0 0 0,0 1 0 0 0,1 0 0 0 0,-1 0 0 0 0,1 1 0 0 0,-1-1 0 0 0,1 0 0 0 0,-1 1 0 0 0,1 0 0 0 0,4-1 0 0 0,8-3 172 0 0,-15 3-190 0 0,1 1 0 0 0,-1 0 0 0 0,1-1 0 0 0,0 1 0 0 0,-1 0 1 0 0,1 0-1 0 0,0-1 0 0 0,-1 1 0 0 0,1 0 0 0 0,0 0 1 0 0,-1 0-1 0 0,1 0 0 0 0,0 0 0 0 0,-1 0 0 0 0,1 0 0 0 0,0 0 1 0 0,-1 0-1 0 0,1 0 0 0 0,0 0 0 0 0,-1 1 0 0 0,1-1 0 0 0,0 0 1 0 0,-1 0-1 0 0,1 1 0 0 0,-1-1 0 0 0,1 0 0 0 0,-1 1 0 0 0,1-1 1 0 0,0 0-1 0 0,-1 1 0 0 0,1 0 0 0 0,6 3 29 0 0,-1 0 0 0 0,0 1-1 0 0,0 0 1 0 0,-1 0 0 0 0,1 0 0 0 0,-1 0 0 0 0,0 1-1 0 0,-1 0 1 0 0,1 0 0 0 0,-1 1 0 0 0,0-1-1 0 0,-1 1 1 0 0,1 0 0 0 0,-2-1 0 0 0,1 2 0 0 0,2 7-1 0 0,2 14 54 0 0,-1 1-1 0 0,3 52 0 0 0,-7-60 11 0 0,4 153 310 0 0,-8-139-278 0 0,0-1 0 0 0,-2 1 0 0 0,-13 48 0 0 0,8-37 27 0 0,6-34-105 0 0,-1 0 0 0 0,0 0 1 0 0,-1 0-1 0 0,0-1 0 0 0,-1 1 0 0 0,0-2 0 0 0,-14 20 0 0 0,-10-1 316 0 0,29-29-346 0 0,-1 1 0 0 0,1-1 0 0 0,-1 0 0 0 0,1 1 0 0 0,-1-1 0 0 0,0 0 0 0 0,0 0 0 0 0,1 0 0 0 0,-1 0 0 0 0,0 0 0 0 0,0-1 0 0 0,0 1 0 0 0,0-1 0 0 0,0 1 0 0 0,0-1 0 0 0,0 0 0 0 0,0 1 0 0 0,0-1 0 0 0,0 0 0 0 0,0 0 0 0 0,0 0 0 0 0,0-1 0 0 0,0 1 0 0 0,0-1 0 0 0,0 1 0 0 0,0-1 0 0 0,-3 0 0 0 0,5 0-18 0 0,-1 1 0 0 0,1 0 0 0 0,0 0 0 0 0,-1 0 0 0 0,1-1 0 0 0,0 1 0 0 0,0 0 0 0 0,-1 0 0 0 0,1-1 0 0 0,0 1 0 0 0,-1 0 0 0 0,1 0 0 0 0,0-1 0 0 0,0 1 0 0 0,0 0 0 0 0,0-1 0 0 0,-1 1 0 0 0,1 0 0 0 0,0-1 0 0 0,0 1 0 0 0,0 0 0 0 0,0-1 1 0 0,0 1-1 0 0,0-1 0 0 0,0 1 0 0 0,0 0 0 0 0,0-1 0 0 0,0 1 0 0 0,0 0 0 0 0,0-1 0 0 0,0 1 0 0 0,0 0 0 0 0,0-1 0 0 0,0 1 0 0 0,0-1 0 0 0,0 1 0 0 0,1 0 0 0 0,-1-1 0 0 0,0 1 0 0 0,0 0 0 0 0,0 0 0 0 0,1-1 0 0 0,-1 1 0 0 0,0 0 0 0 0,0-1 0 0 0,1 1 0 0 0,-1 0 0 0 0,0 0 0 0 0,1 0 0 0 0,-1-1 0 0 0,0 1 0 0 0,1 0 0 0 0,-1 0 0 0 0,0 0 0 0 0,1 0 0 0 0,-1-1 0 0 0,1 1 0 0 0,20-12 94 0 0,-16 11-91 0 0,0 1 0 0 0,0-1 0 0 0,0 1 1 0 0,0 0-1 0 0,1 0 0 0 0,-1 1 0 0 0,0-1 0 0 0,0 1 0 0 0,0 0 1 0 0,0 1-1 0 0,6 2 0 0 0,57 26 74 0 0,-45-19-49 0 0,0-1 12 0 0,42 11 1 0 0,-13-6 19 0 0,-34-8-31 0 0,2-1 0 0 0,-1 0 0 0 0,1-1 0 0 0,-1-2-1 0 0,22 2 1 0 0,-16-7 1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41:55.3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151 160 9144 0 0,'-2'-10'69'0'0,"0"0"1"0"0,-1 0 0 0 0,0 0 0 0 0,-1 0-1 0 0,0 1 1 0 0,-9-16 0 0 0,11 20-17 0 0,1 4-27 0 0,1-1-1 0 0,-1 1 0 0 0,1 0 1 0 0,-1 0-1 0 0,1 0 0 0 0,-1 0 1 0 0,0 0-1 0 0,1 0 0 0 0,-1 0 1 0 0,0 0-1 0 0,0 0 1 0 0,0 0-1 0 0,1 0 0 0 0,-1 1 1 0 0,0-1-1 0 0,0 0 0 0 0,0 0 1 0 0,-1 1-1 0 0,1-1 0 0 0,0 1 1 0 0,0-1-1 0 0,0 1 1 0 0,0-1-1 0 0,0 1 0 0 0,-1 0 1 0 0,1 0-1 0 0,0 0 0 0 0,0-1 1 0 0,-1 1-1 0 0,1 0 0 0 0,0 0 1 0 0,0 1-1 0 0,-1-1 1 0 0,1 0-1 0 0,0 0 0 0 0,-1 1 1 0 0,0 0 8 0 0,0 0 0 0 0,0 0 0 0 0,0 1 1 0 0,0-1-1 0 0,0 0 0 0 0,0 1 0 0 0,1-1 0 0 0,-1 1 1 0 0,0 0-1 0 0,1 0 0 0 0,0-1 0 0 0,-1 1 0 0 0,1 0 1 0 0,0 0-1 0 0,-1 3 0 0 0,-2 1 12 0 0,-3 5 20 0 0,0 0 0 0 0,1 0 0 0 0,0 1 1 0 0,1-1-1 0 0,-8 26 0 0 0,11-31-23 0 0,1 0 0 0 0,0 1 0 0 0,0-1 1 0 0,0 1-1 0 0,1-1 0 0 0,0 1 0 0 0,0-1 0 0 0,1 1 0 0 0,0-1 1 0 0,0 1-1 0 0,0-1 0 0 0,1 1 0 0 0,3 7 0 0 0,-3-10-18 0 0,0-1-1 0 0,0 1 1 0 0,1-1-1 0 0,-1 0 1 0 0,1 0-1 0 0,-1 0 1 0 0,1-1-1 0 0,0 1 1 0 0,0-1-1 0 0,5 4 0 0 0,39 20 144 0 0,-25-15-135 0 0,-5 0-13 0 0,1 0 1 0 0,-1 1-1 0 0,-1 0 1 0 0,0 2-1 0 0,-1 0 1 0 0,-1 1-1 0 0,0 0 1 0 0,-1 1 0 0 0,0 0-1 0 0,-2 1 1 0 0,17 31-1 0 0,38 76 106 0 0,80 214-1 0 0,-139-319-110 0 0,-1-1-1 0 0,0 1 1 0 0,-1 1 0 0 0,-1-1-1 0 0,1 26 1 0 0,-4-38-10 0 0,-1 0 1 0 0,-1 0-1 0 0,1 1 0 0 0,-1-1 1 0 0,0 0-1 0 0,-1-1 1 0 0,0 1-1 0 0,0 0 1 0 0,0 0-1 0 0,-1-1 0 0 0,0 1 1 0 0,0-1-1 0 0,0 0 1 0 0,-1 0-1 0 0,0 0 0 0 0,-1 0 1 0 0,1-1-1 0 0,-6 5 1 0 0,6-5-1 0 0,0-1 1 0 0,-1-1-1 0 0,1 1 1 0 0,-1-1-1 0 0,0 1 1 0 0,0-2 0 0 0,0 1-1 0 0,0 0 1 0 0,-1-1-1 0 0,1 0 1 0 0,-1 0-1 0 0,1-1 1 0 0,-1 1 0 0 0,0-1-1 0 0,0 0 1 0 0,-7-1-1 0 0,12 0-4 0 0,0 0 0 0 0,0 0 0 0 0,0 0 0 0 0,-1-1 0 0 0,1 1 0 0 0,0 0 0 0 0,0-1 0 0 0,0 1 0 0 0,0-1 0 0 0,0 1 0 0 0,0-1 0 0 0,0 0 0 0 0,0 1 0 0 0,0-1 0 0 0,0 0 0 0 0,1 0 0 0 0,-1 0 0 0 0,0 1 0 0 0,0-1 0 0 0,1 0 0 0 0,-1 0 0 0 0,0 0 0 0 0,1 0 0 0 0,-1 0 0 0 0,1 0 0 0 0,0-1 0 0 0,-1 1 1 0 0,1 0-1 0 0,0 0 0 0 0,-1-2 0 0 0,-2-41 19 0 0,3 40-18 0 0,5-109 7 0 0,5 1 1 0 0,38-177 0 0 0,74-135-4 0 0,-83 307-5 0 0,-28 84-1 0 0,2 2 0 0 0,1 0 0 0 0,28-46 0 0 0,-38 67 0 0 0,4-2 0 0 0,-5 12 0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41:55.7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11952 0 0,'27'103'206'0'0,"13"35"177"0"0,-9-42-186 0 0,18 46 474 0 0,-40-115-493 0 0,-1 1 0 0 0,-2 1 1 0 0,0-1-1 0 0,-2 1 0 0 0,0 58 0 0 0,-4-62-88 0 0,-5 3-2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41:56.0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0 576 12056 0 0,'0'0'0'0'0,"34"-18"288"0"0,-7 2 8 0 0,5-2 0 0 0,24-16 0 0 0,5-3-184 0 0,-1-8 16 0 0,8 0-16 0 0,1-10 16 0 0,-3 7 304 0 0,-6 3 8 0 0,-1 6 0 0 0,7-13 0 0 0,-2 9-304 0 0,-11 2 8 0 0,2 2-8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41:56.4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80 11656 0 0,'-2'91'48'0'0,"4"89"792"0"0,3-73-474 0 0,2 23-149 0 0,-4-111-108 0 0,0 0 0 0 0,1-1 0 0 0,0 1 0 0 0,13 28 0 0 0,-13-37 20 0 0,2-1 0 0 0,-1 0 0 0 0,1-1 0 0 0,0 1 0 0 0,1-1 1 0 0,0-1-1 0 0,1 1 0 0 0,14 11 0 0 0,-19-17-103 0 0,0-1-1 0 0,-1 1 0 0 0,1-1 1 0 0,0 0-1 0 0,0 0 1 0 0,0 0-1 0 0,0 0 1 0 0,0-1-1 0 0,0 1 0 0 0,0-1 1 0 0,0 0-1 0 0,0 0 1 0 0,0 0-1 0 0,0 0 0 0 0,0 0 1 0 0,0-1-1 0 0,0 1 1 0 0,5-3-1 0 0,0 1 62 0 0,-1-1 0 0 0,1 0 0 0 0,-1 0 0 0 0,0-1 0 0 0,13-8 1 0 0,-11 5-50 0 0,-1 0 1 0 0,-1-1-1 0 0,1 0 1 0 0,-1 0 0 0 0,-1 0-1 0 0,0-1 1 0 0,0 0 0 0 0,0 0-1 0 0,-1-1 1 0 0,-1 0-1 0 0,1 0 1 0 0,4-17 0 0 0,1-13 106 0 0,12-82 1 0 0,-19 95-89 0 0,2-12 114 0 0,0-44 1 0 0,-5 86-164 0 0,0-1 0 0 0,1 1 0 0 0,-1 0 0 0 0,1 0 0 0 0,0 0 0 0 0,0-1 0 0 0,0 1 0 0 0,0-1 0 0 0,1 1 0 0 0,-1-1 0 0 0,1 1 0 0 0,-1-1 0 0 0,4 4 0 0 0,28 27 6 0 0,-25-26-8 0 0,30 28 10 0 0,2-2 0 0 0,1-1 0 0 0,61 35 0 0 0,-92-61-15 0 0,0-2 0 0 0,1 1 0 0 0,-1-1 1 0 0,1-1-1 0 0,0 0 0 0 0,0 0 0 0 0,0-1 0 0 0,1-1 1 0 0,-1 0-1 0 0,15 0 0 0 0,-19-2 0 0 0,1 0 0 0 0,0 0 0 0 0,-1 0 0 0 0,1-1 0 0 0,-1-1 0 0 0,1 1 0 0 0,-1-1 0 0 0,0 0 0 0 0,0-1 0 0 0,0 0 0 0 0,-1 0 0 0 0,1 0 0 0 0,-1-1 0 0 0,0 0 0 0 0,9-9 0 0 0,6-9 0 0 0,-1-1 1 0 0,-1-1-1 0 0,-1 0 0 0 0,-2-2 0 0 0,0 0 0 0 0,-2-1 1 0 0,-1 0-1 0 0,-1-1 0 0 0,-1 0 0 0 0,12-58 0 0 0,-22 75-1 0 0,0 0 0 0 0,-1 0 0 0 0,0-1 0 0 0,-1 1 0 0 0,0 0 0 0 0,-1 0 0 0 0,-1 0 0 0 0,0 0 0 0 0,-6-17 0 0 0,1 3 0 0 0,8 24 0 0 0,-1-1 0 0 0,1 1 0 0 0,-1 0 0 0 0,0 0 0 0 0,0 0 0 0 0,1 0 0 0 0,-1 1 0 0 0,0-1 0 0 0,0 0 0 0 0,-1 0 0 0 0,1 0 0 0 0,0 1 0 0 0,-1-1 0 0 0,1 1 0 0 0,-1-1 0 0 0,1 1 0 0 0,-1 0 0 0 0,0-1 0 0 0,1 1 0 0 0,-1 0 0 0 0,0 0 0 0 0,0 0 0 0 0,0 0 0 0 0,0 1 0 0 0,0-1 0 0 0,0 0 0 0 0,0 1 0 0 0,0-1 0 0 0,0 1 0 0 0,0 0 0 0 0,-1 0 0 0 0,-1 0 0 0 0,1 0 0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41:57.3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56 246 11952 0 0,'0'0'1097'0'0,"3"6"-988"0"0,19 52 579 0 0,-2 1 0 0 0,24 120 0 0 0,-24-87-518 0 0,3 32 215 0 0,-23-119-362 0 0,0 1 1 0 0,0-1-1 0 0,0 0 1 0 0,-1 1-1 0 0,1-1 1 0 0,-1 0-1 0 0,-4 10 1 0 0,0 7 76 0 0,-1-13-14 0 0,5-9-83 0 0,1 0 1 0 0,-1 1-1 0 0,1-1 1 0 0,-1 0-1 0 0,1 1 1 0 0,-1-1-1 0 0,1 1 1 0 0,0-1-1 0 0,-1 0 1 0 0,1 1-1 0 0,0-1 1 0 0,-1 1-1 0 0,1-1 1 0 0,0 1-1 0 0,-1-1 1 0 0,1 1-1 0 0,0-1 1 0 0,0 1-1 0 0,0-1 1 0 0,0 1-1 0 0,0 0 1 0 0,-1-1-1 0 0,1 1 1 0 0,0 0-1 0 0,-4 0 18 0 0,-1-1 1 0 0,1 1-1 0 0,-1-1 0 0 0,1 0 0 0 0,-1 0 0 0 0,1 0 0 0 0,-8-2 1 0 0,7 1-22 0 0,0-1 1 0 0,0 0-1 0 0,0 0 1 0 0,0 0-1 0 0,0 0 1 0 0,0-1-1 0 0,1 0 1 0 0,-1 0-1 0 0,1 0 1 0 0,0 0-1 0 0,0-1 1 0 0,0 0-1 0 0,-6-7 0 0 0,5 4 1 0 0,0 0 0 0 0,0-1-1 0 0,1 0 1 0 0,0 0 0 0 0,1 0-1 0 0,-1-1 1 0 0,-2-14 0 0 0,1 1-1 0 0,2 0 1 0 0,1 0 0 0 0,0 0-1 0 0,2-1 1 0 0,3-40 0 0 0,1 31-4 0 0,0 0 0 0 0,2 0 0 0 0,1 1 0 0 0,2-1 1 0 0,1 2-1 0 0,2-1 0 0 0,0 2 0 0 0,2-1 1 0 0,2 2-1 0 0,0 0 0 0 0,27-34 0 0 0,86-87-29 0 0,-127 148 32 0 0,-1-1 0 0 0,1 1 0 0 0,-1-1 0 0 0,1 1-1 0 0,0 0 1 0 0,-1 0 0 0 0,1 0 0 0 0,0 0 0 0 0,0 0 0 0 0,0 0 0 0 0,0 1 0 0 0,0-1-1 0 0,0 1 1 0 0,0-1 0 0 0,0 1 0 0 0,0 0 0 0 0,0 0 0 0 0,0-1 0 0 0,0 1-1 0 0,0 1 1 0 0,0-1 0 0 0,0 0 0 0 0,0 0 0 0 0,0 1 0 0 0,0-1 0 0 0,0 1-1 0 0,-1 0 1 0 0,1 0 0 0 0,0-1 0 0 0,0 1 0 0 0,0 0 0 0 0,-1 1 0 0 0,1-1-1 0 0,0 0 1 0 0,-1 0 0 0 0,1 1 0 0 0,-1-1 0 0 0,0 1 0 0 0,1-1 0 0 0,-1 1-1 0 0,0-1 1 0 0,0 1 0 0 0,0 0 0 0 0,0 0 0 0 0,0 0 0 0 0,0-1 0 0 0,0 5 0 0 0,2 19 5 0 0,-2 0 0 0 0,-1 0 0 0 0,-1 0 0 0 0,-1 0 1 0 0,-6 29-1 0 0,5-31-3 0 0,2-18-1 0 0,-1-1-1 0 0,1 1 1 0 0,-1-1 0 0 0,1 1-1 0 0,-1-1 1 0 0,-3 4 0 0 0,3-4 15 0 0,0-1 1 0 0,1 0 0 0 0,-1 0-1 0 0,1 1 1 0 0,0-1-1 0 0,0 1 1 0 0,0-1-1 0 0,0 1 1 0 0,0 4-1 0 0,1-8 390 0 0,2 2-392 0 0,-1 1 0 0 0,1-1 0 0 0,-1 1 0 0 0,0-1 0 0 0,0 1 0 0 0,0 0 0 0 0,-1-1 0 0 0,1 1 0 0 0,0 3 0 0 0,1 3 10 0 0,18 51 18 0 0,-3 0 1 0 0,-2 2 0 0 0,-3-1-1 0 0,-3 1 1 0 0,-2 1 0 0 0,-4 0-1 0 0,-6 104 1 0 0,1-152-33 0 0,-1 0 0 0 0,-1-1 0 0 0,0 1 0 0 0,-1-1 0 0 0,0 0 0 0 0,-1 0 0 0 0,-1-1 0 0 0,0 0 0 0 0,-1 0 0 0 0,0 0 0 0 0,-1-1 0 0 0,-1-1 0 0 0,1 1 0 0 0,-20 15-1 0 0,19-20-5 0 0,-1 0 0 0 0,0-1 0 0 0,-1 0-1 0 0,1-1 1 0 0,-1 0 0 0 0,0-1 0 0 0,-13 3-1 0 0,3-1-1 0 0,-13 5-2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41:57.7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385 1 11952 0 0,'-27'28'242'0'0,"-34"27"1"0"0,-23 23-16 0 0,68-60-120 0 0,1 0-1 0 0,1 1 1 0 0,1 0 0 0 0,0 1 0 0 0,2 1 0 0 0,0 0 0 0 0,1 1 0 0 0,1 0 0 0 0,1 0 0 0 0,-7 33 0 0 0,-11 68 240 0 0,4 1 0 0 0,-5 145 1 0 0,24-197-169 0 0,4 0 1 0 0,2-1-1 0 0,4 1 0 0 0,3-1 1 0 0,24 90-1 0 0,-23-121-107 0 0,3-2 0 0 0,0 0 0 0 0,3 0 0 0 0,36 60 0 0 0,-44-84-50 0 0,1 0 0 0 0,0-1 0 0 0,18 18-1 0 0,-23-26-12 0 0,1-1-1 0 0,-1 0 1 0 0,0 1-1 0 0,1-2 0 0 0,0 1 1 0 0,0-1-1 0 0,0 1 1 0 0,1-2-1 0 0,-1 1 0 0 0,0-1 1 0 0,8 2-1 0 0,4-5 20 0 0,2-9-3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41:58.1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12760 0 0,'0'0'488'0'0,"5"34"-328"0"0,3-22-80 0 0,-1-1 8 0 0,5 0 8 0 0,8 5-8 0 0,3-5 112 0 0,0-11-8 0 0,0-11 8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41:58.4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13560 0 0,'0'0'0'0'0,"0"28"0"0"0,8 15 0 0 0,-4 5 120 0 0,-4 4 0 0 0,2 9 0 0 0,7 14 8 0 0,0-14-56 0 0,-1 0 0 0 0,5 10 0 0 0,1 6 0 0 0,-5-4 256 0 0,-4-10 8 0 0,1 1-8 0 0,6-10 8 0 0,-1-2-216 0 0,-2 0 8 0 0,-1 8 0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7:41:58.8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166 886 11352 0 0,'-1'91'293'0'0,"4"119"823"0"0,-1-199-1037 0 0,0 1 1 0 0,0 0-1 0 0,1-1 1 0 0,1 0-1 0 0,0 0 1 0 0,0 0-1 0 0,1 0 1 0 0,8 12-1 0 0,-11-20-47 0 0,-1 0 0 0 0,1 0 0 0 0,0 0-1 0 0,0-1 1 0 0,0 1 0 0 0,0-1 0 0 0,1 1 0 0 0,-1-1-1 0 0,1 0 1 0 0,-1 0 0 0 0,1 0 0 0 0,0 0-1 0 0,0 0 1 0 0,0-1 0 0 0,0 0 0 0 0,0 1 0 0 0,0-1-1 0 0,0 0 1 0 0,0 0 0 0 0,0 0 0 0 0,1-1-1 0 0,-1 1 1 0 0,0-1 0 0 0,1 0 0 0 0,-1 0 0 0 0,0 0-1 0 0,1 0 1 0 0,-1-1 0 0 0,0 1 0 0 0,0-1 0 0 0,1 0-1 0 0,-1 0 1 0 0,3-1 0 0 0,1-2 8 0 0,-1 0 1 0 0,1 0-1 0 0,-1 0 1 0 0,0-1-1 0 0,-1 0 1 0 0,1 0-1 0 0,9-12 1 0 0,30-45 255 0 0,-26 33-138 0 0,-2-1 1 0 0,18-40-1 0 0,-29 57-113 0 0,-2-1 0 0 0,1 1-1 0 0,-1-1 1 0 0,-1 0 0 0 0,-1 0-1 0 0,0 0 1 0 0,0 0 0 0 0,-2-22-1 0 0,-2 24-15 0 0,-1 1-1 0 0,0-1 1 0 0,-1 0 0 0 0,-1 1-1 0 0,0 0 1 0 0,0 0-1 0 0,-1 0 1 0 0,0 1 0 0 0,-1 0-1 0 0,-14-17 1 0 0,15 23-21 0 0,0 0 1 0 0,0-1-1 0 0,0 2 1 0 0,0-1-1 0 0,0 1 1 0 0,-1 0-1 0 0,1 0 1 0 0,-1 1 0 0 0,0 0-1 0 0,0 0 1 0 0,0 1-1 0 0,-10-2 1 0 0,-18-4 13 0 0,19 4-7 0 0,0 1 0 0 0,1 1 0 0 0,-1 1 0 0 0,0 0-1 0 0,0 1 1 0 0,-24 4 0 0 0,27-1-3 0 0,11-4-10 0 0,1 1 0 0 0,-1 0-1 0 0,0-1 1 0 0,1 0-1 0 0,-1 1 1 0 0,0-1 0 0 0,0 0-1 0 0,1 1 1 0 0,-1-1 0 0 0,0 0-1 0 0,0-1 1 0 0,1 1-1 0 0,-1 0 1 0 0,0 0 0 0 0,1-1-1 0 0,-1 1 1 0 0,-2-1 0 0 0,0-4 13 0 0</inkml:trace>
  <inkml:trace contextRef="#ctx0" brushRef="#br0" timeOffset="1">1083 1 13360 0 0,'41'38'159'0'0,"51"63"1"0"0,-80-85-112 0 0,0 1 1 0 0,-1 0-1 0 0,-1 1 0 0 0,0 0 0 0 0,-2 1 0 0 0,0 0 1 0 0,8 29-1 0 0,-8-4 10 0 0,-2-1-1 0 0,-2 1 1 0 0,-2 0-1 0 0,-7 85 1 0 0,-2-55 164 0 0,-3 0 1 0 0,-4-1 0 0 0,-43 135-1 0 0,-103 201 692 0 0,51-175-661 0 0,-152 245 0 0 0,167-332-37 0 0,-7-4-1 0 0,-190 208 1 0 0,78-134 57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8:15.0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4097 471 7832 0 0,'0'0'8'0'0,"-6"-2"-2"0"0,-238-82 122 0 0,199 61-92 0 0,37 18-24 0 0,1 1 0 0 0,-1 0-1 0 0,0 0 1 0 0,-13-4 0 0 0,-30-6 214 0 0,17 3-133 0 0,0 2 0 0 0,-1 2-1 0 0,1 1 1 0 0,-51-2-1 0 0,-40 3 45 0 0,70 1-66 0 0,-94 7 0 0 0,74 4-26 0 0,11-2 15 0 0,0 3 0 0 0,-95 24-1 0 0,74-7 7 0 0,-116 18 0 0 0,148-33-43 0 0,1 2 0 0 0,0 3 1 0 0,1 2-1 0 0,-93 44 0 0 0,-12 5 14 0 0,-21 10 27 0 0,105-41-13 0 0,20-10-2 0 0,0 3-1 0 0,-69 49 0 0 0,-107 110 108 0 0,185-151-115 0 0,-1-2 0 0 0,-94 55-1 0 0,51-34 69 0 0,76-48-88 0 0,-34 21 81 0 0,2 2 1 0 0,1 2-1 0 0,-66 63 1 0 0,-140 192 550 0 0,207-240-510 0 0,-53 45 0 0 0,43-43 6 0 0,32-31-82 0 0,-9 8 50 0 0,2 2-1 0 0,-29 38 1 0 0,36-41-51 0 0,1 0 1 0 0,1 2-1 0 0,2 0 1 0 0,0 1-1 0 0,-10 30 1 0 0,11-16 35 0 0,2 0 0 0 0,2 0 0 0 0,-6 53 0 0 0,13-69-31 0 0,1 0 0 0 0,2 0 0 0 0,1 0 0 0 0,0-1 0 0 0,2 1 0 0 0,11 44 0 0 0,-7-49-22 0 0,1-1 0 0 0,1 0 0 0 0,1 0 0 0 0,1-1 0 0 0,0 0 0 0 0,2-1 0 0 0,0 0 1 0 0,23 24-1 0 0,18 12 106 0 0,62 49-1 0 0,-110-98-149 0 0,22 19 41 0 0,95 74 123 0 0,-104-85-143 0 0,0 0 1 0 0,1-2 0 0 0,1 0 0 0 0,39 13 0 0 0,22 2 106 0 0,1-5 0 0 0,1-3 0 0 0,1-4 0 0 0,0-3 0 0 0,165-2 0 0 0,-65-7 94 0 0,-110 1-129 0 0,-1-3 0 0 0,117-15 0 0 0,50-14 174 0 0,-178 21-174 0 0,125-31 0 0 0,55-35 130 0 0,-238 72-221 0 0,168-58 171 0 0,-36 12-3 0 0,149-33-1 0 0,-142 45 65 0 0,202-81 0 0 0,-319 107-221 0 0,14-5 9 0 0,224-87 217 0 0,-185 68-131 0 0,93-56-1 0 0,-2-31 23 0 0,-29 18-6 0 0,43-13 57 0 0,215-142 134 0 0,-298 192-238 0 0,40-29 25 0 0,-102 64-79 0 0,4-3 19 0 0,-2-1-1 0 0,65-68 1 0 0,-70 60-16 0 0,84-102 66 0 0,-98 114-67 0 0,-1-1 1 0 0,32-63-1 0 0,-34 56-5 0 0,-11 22-11 0 0,-1 0-1 0 0,0-1 0 0 0,9-33 0 0 0,-15 45-10 0 0,4-22 13 0 0,0 0 0 0 0,-2 0 0 0 0,2-38 0 0 0,-6 58-13 0 0,0 1 0 0 0,-1 0 0 0 0,1 0 1 0 0,-1-1-1 0 0,-1 1 0 0 0,1 0 0 0 0,-1 0 1 0 0,-1 0-1 0 0,1 1 0 0 0,-1-1 0 0 0,0 0 1 0 0,-1 1-1 0 0,1 0 0 0 0,-1 0 0 0 0,-1 0 1 0 0,1 0-1 0 0,-1 1 0 0 0,-7-8 0 0 0,-14-7 10 0 0,-34-19-1 0 0,2 0 2 0 0,-120-80-5 0 0,47 44 7 0 0,-5 4-8 0 0,120 62-6 0 0,0 1-1 0 0,0 1 0 0 0,-29-8 1 0 0,-15-6 0 0 0,41 14-2 0 0,0 1 0 0 0,-22-4 0 0 0,-32-11 0 0 0,11-3 0 0 0,-50-21 0 0 0,-133-69 0 0 0,181 82 0 0 0,-1 3 0 0 0,-2 3 0 0 0,-97-25 0 0 0,119 42 1 0 0,0 1 0 0 0,-1 2 1 0 0,0 2-1 0 0,1 2 0 0 0,-1 2 0 0 0,0 2 0 0 0,0 2 0 0 0,-60 13 0 0 0,70-7 9 0 0,0 1-1 0 0,1 1 1 0 0,-34 18 0 0 0,-99 58 40 0 0,46-22-22 0 0,28-15-11 0 0,-6 8-1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6:32.3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6 258 7136 0 0,'0'0'145'0'0,"-2"5"4"0"0,1 0-97 0 0,0 0-1 0 0,0 0 1 0 0,1-1-1 0 0,-1 1 1 0 0,1 0-1 0 0,1 0 0 0 0,-1 0 1 0 0,1 0-1 0 0,1 9 1 0 0,-1-13-30 0 0,-1 0 0 0 0,0 1 0 0 0,1-1 1 0 0,-1 0-1 0 0,1 0 0 0 0,-1 1 0 0 0,1-1 1 0 0,0 0-1 0 0,-1 0 0 0 0,1 0 1 0 0,0 0-1 0 0,0 0 0 0 0,0 0 0 0 0,0 0 1 0 0,0 0-1 0 0,0 0 0 0 0,0 0 0 0 0,0-1 1 0 0,0 1-1 0 0,1 0 0 0 0,-1-1 0 0 0,0 1 1 0 0,0-1-1 0 0,0 1 0 0 0,1-1 0 0 0,-1 0 1 0 0,0 1-1 0 0,1-1 0 0 0,-1 0 0 0 0,0 0 1 0 0,1 0-1 0 0,-1 0 0 0 0,0 0 0 0 0,1 0 1 0 0,-1 0-1 0 0,0-1 0 0 0,1 1 0 0 0,-1 0 1 0 0,0-1-1 0 0,1 1 0 0 0,-1-1 1 0 0,0 1-1 0 0,0-1 0 0 0,0 0 0 0 0,0 1 1 0 0,1-1-1 0 0,0-1 0 0 0,14-9 35 0 0,0 0-1 0 0,0-2 1 0 0,-1 0-1 0 0,-1 0 1 0 0,0-1 0 0 0,-1-1-1 0 0,-1 0 1 0 0,20-32-1 0 0,-27 39-39 0 0,-2-1 0 0 0,1 0 0 0 0,-1 0 0 0 0,0 0 0 0 0,-1 0 0 0 0,0 0 0 0 0,-1-1 0 0 0,0 1 0 0 0,0-1 1 0 0,-1 1-1 0 0,-1-17 0 0 0,1 11 9 0 0,0 13-24 0 0,-1 1 1 0 0,1-1-1 0 0,-1 1 0 0 0,1-1 1 0 0,-1 1-1 0 0,1 0 1 0 0,-1-1-1 0 0,0 1 0 0 0,1 0 1 0 0,-1-1-1 0 0,0 1 0 0 0,0 0 1 0 0,0 0-1 0 0,0 0 0 0 0,0 0 1 0 0,0 0-1 0 0,0 0 0 0 0,-1 0 1 0 0,1 0-1 0 0,0 0 0 0 0,-1 0 1 0 0,1 1-1 0 0,0-1 1 0 0,-1 1-1 0 0,1-1 0 0 0,-1 1 1 0 0,1-1-1 0 0,-1 1 0 0 0,1 0 1 0 0,-3-1-1 0 0,-23-11 28 0 0,26 12-29 0 0,-1-1 0 0 0,0 1 0 0 0,1 0 0 0 0,-1 0 0 0 0,1 0 0 0 0,-1-1 0 0 0,0 2 1 0 0,1-1-1 0 0,-1 0 0 0 0,0 0 0 0 0,1 0 0 0 0,-1 1 0 0 0,0-1 0 0 0,1 1 0 0 0,-1 0 0 0 0,1-1 1 0 0,-1 1-1 0 0,1 0 0 0 0,-2 1 0 0 0,-30 17 15 0 0,17-8-10 0 0,6-3 1 0 0,-1-1-1 0 0,1 1 1 0 0,-9 10 0 0 0,16-14-5 0 0,0 0-1 0 0,0 0 1 0 0,0 0-1 0 0,0 1 1 0 0,1-1-1 0 0,-1 1 1 0 0,1 0-1 0 0,0-1 1 0 0,1 1-1 0 0,-1 0 1 0 0,0 6-1 0 0,0-6 1 0 0,1 1 0 0 0,0-1 0 0 0,0 1-1 0 0,1-1 1 0 0,0 1 0 0 0,0 0 0 0 0,0-1 0 0 0,0 1 0 0 0,1-1-1 0 0,0 1 1 0 0,0-1 0 0 0,4 11 0 0 0,-2-5 1 0 0,1 0 1 0 0,-2 1-1 0 0,2 13 0 0 0,7 27 12 0 0,-1-20-14 0 0,2 5 5 0 0,-1 0-1 0 0,11 75 0 0 0,-3 39 8 0 0,-5-53 3 0 0,0 110-1 0 0,-3-31 12 0 0,0-30-7 0 0,-7-76-5 0 0,-1-39 0 0 0,-2-1 1 0 0,-4 54-1 0 0,2-74-14 0 0,-12 56 28 0 0,7-40 6 0 0,-6 14 42 0 0,-2 2-28 0 0,10-27-30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6:32.7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16 528 8744 0 0,'0'0'712'0'0,"-16"-29"-616"0"0,16 24 0 0 0,5-3-8 0 0,15-17 8 0 0,17-23 216 0 0,13-13 0 0 0,7-5-8 0 0,-2 2 8 0 0,0-2-184 0 0,2-6 0 0 0,7-12-8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6:35.4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1896 0 0,'0'0'6900'0'0,"6"7"-6911"0"0,-3-3 10 0 0,5 7-6 0 0,0-1 1 0 0,0 0-1 0 0,1 0 0 0 0,1-1 0 0 0,-1-1 0 0 0,2 1 0 0 0,18 11 0 0 0,-16-13-7 0 0,-1 1 0 0 0,0 0 0 0 0,0 1 0 0 0,0 0 0 0 0,-1 1 0 0 0,11 12 0 0 0,-9-9-15 0 0,1 0 0 0 0,0 0 0 0 0,20 11-1 0 0,65 35-123 0 0,-95-56 141 0 0,1 0 1 0 0,-1-1-1 0 0,1 0 0 0 0,-1 0 0 0 0,1 0 0 0 0,0-1 1 0 0,7 2-1 0 0,22 9-65 0 0,-14 7-73 0 0,-16-18 150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6:35.8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436 18 5224 0 0,'0'0'87'0'0,"-5"-2"-43"0"0,-11-2-20 0 0,15 4-13 0 0,1 0 1 0 0,-1 0-1 0 0,0 0 1 0 0,0-1 0 0 0,0 1-1 0 0,0 0 1 0 0,0-1 0 0 0,1 1-1 0 0,-1-1 1 0 0,0 1 0 0 0,0-1-1 0 0,1 1 1 0 0,-1-1-1 0 0,0 0 1 0 0,1 1 0 0 0,-1-1-1 0 0,0 0 1 0 0,1 1 0 0 0,-1-1-1 0 0,1 0 1 0 0,-1-1-1 0 0,4 4 319 0 0,4 9-246 0 0,-7-2-57 0 0,-1 0 0 0 0,0 0 1 0 0,-1 0-1 0 0,0 0 0 0 0,0 0 1 0 0,-1 0-1 0 0,0 0 0 0 0,-5 10 1 0 0,0 2 22 0 0,-12 36 54 0 0,-27 66 80 0 0,-138 261 208 0 0,114-254-282 0 0,60-111-86 0 0,9-14-13 0 0,-1-1 1 0 0,1 1 0 0 0,-1 0-1 0 0,0-1 1 0 0,-1 0-1 0 0,1 0 1 0 0,0 0-1 0 0,-1 0 1 0 0,0 0 0 0 0,-6 3-1 0 0,10-7-11 0 0,0 0 1 0 0,0 0-1 0 0,0 0 0 0 0,0 0 1 0 0,0 0-1 0 0,0 0 0 0 0,-1 0 0 0 0,1 0 1 0 0,0 0-1 0 0,0 0 0 0 0,0 0 1 0 0,0 0-1 0 0,0 0 0 0 0,0 0 0 0 0,0 0 1 0 0,-1 0-1 0 0,1 0 0 0 0,0 0 1 0 0,0 1-1 0 0,0-1 0 0 0,0 0 0 0 0,0 0 1 0 0,0 0-1 0 0,0 0 0 0 0,0 0 1 0 0,0 0-1 0 0,-1 0 0 0 0,1 0 0 0 0,0 0 1 0 0,0 1-1 0 0,0-1 0 0 0,0 0 1 0 0,0 0-1 0 0,0 0 0 0 0,0 0 0 0 0,0 0 1 0 0,0 0-1 0 0,0 0 0 0 0,0 1 0 0 0,0-1 1 0 0,0 0-1 0 0,0 0 0 0 0,0 0 1 0 0,0 0-1 0 0,0 0 0 0 0,0 0 0 0 0,0 1 1 0 0,0-1-1 0 0,0 0 0 0 0,0 0 1 0 0,0 0-1 0 0,0 0 0 0 0,0 0 0 0 0,0 0 1 0 0,0 0-1 0 0,0 1 0 0 0,1-1 1 0 0,-1 0-1 0 0,0 0 0 0 0,7 1 194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6:36.4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6128 0 0,'0'0'2912'0'0,"6"6"-2783"0"0,18 18-9 0 0,1-1 0 0 0,1-2-1 0 0,1 0 1 0 0,1-2 0 0 0,46 25 0 0 0,-33-19 12 0 0,-32-19-113 0 0,1 0 0 0 0,-1 0 0 0 0,14 5 0 0 0,8 5 19 0 0,12 3 12 0 0,30 7 20 0 0,-66-24-63 0 0,8 0 4 0 0,0 1 0 0 0,-1 0 1 0 0,1 2-1 0 0,-1-1 1 0 0,20 11-1 0 0,-8 0 17 0 0,-21-12-25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6:36.7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712 1 4416 0 0,'0'0'79'0'0,"-4"5"-37"0"0,2-3-39 0 0,-3 4 14 0 0,0 0 0 0 0,1 0 0 0 0,0 0-1 0 0,0 1 1 0 0,0 0 0 0 0,1-1 0 0 0,-4 11 0 0 0,-7 22 120 0 0,-25 49 1 0 0,5-13-17 0 0,-125 281 228 0 0,115-261-232 0 0,-24 66 40 0 0,-20 41-9 0 0,69-164-111 0 0,-2 0 1 0 0,-2-2-1 0 0,-29 38 1 0 0,35-52-17 0 0,8-11-2 0 0,0 1 0 0 0,-1-1 1 0 0,0-1-1 0 0,0 0 0 0 0,-20 15 0 0 0,19-12 4 0 0,11-12-20 0 0,-1-1 0 0 0,1 0 0 0 0,0 0 0 0 0,0 0 0 0 0,0 1 0 0 0,-1-1 0 0 0,1 0-1 0 0,0 0 1 0 0,0 1 0 0 0,0-1 0 0 0,0 0 0 0 0,0 0 0 0 0,0 1 0 0 0,0-1 0 0 0,-1 0 0 0 0,1 0 0 0 0,0 1-1 0 0,0-1 1 0 0,0 0 0 0 0,0 1 0 0 0,0-1 0 0 0,0 0 0 0 0,0 0 0 0 0,0 1 0 0 0,1-1 0 0 0,-1 0 0 0 0,0 1-1 0 0,0-1 1 0 0,0 0 0 0 0,0 0 0 0 0,0 1 0 0 0,0-1 0 0 0,0 0 0 0 0,1 0 0 0 0,-1 1 0 0 0,0-1-1 0 0,0 0 1 0 0,0 0 0 0 0,1 0 0 0 0,-1 1 0 0 0,0-1 0 0 0,0 0 0 0 0,0 0 0 0 0,1 0 0 0 0,-1 0 0 0 0,0 0-1 0 0,0 1 1 0 0,1-1 0 0 0,-1 0 0 0 0,0 0 0 0 0,1 0 0 0 0,-1 0 0 0 0,0 0 0 0 0,0 0 0 0 0,1 0 0 0 0,-1 0-1 0 0,0 0 1 0 0,1 0 0 0 0,-1 0 27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6:48.4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1704 0 0,'0'0'0'0'0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6:49.3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99 434 3208 0 0,'0'-6'111'0'0,"5"-76"474"0"0,-4 70-463 0 0,-1-1-1 0 0,-1 0 1 0 0,0 0 0 0 0,0 1-1 0 0,-1-1 1 0 0,-1 1 0 0 0,-6-18-1 0 0,9 28-101 0 0,-1-4-2 0 0,1 0 0 0 0,-1 0 0 0 0,1 0 0 0 0,1 0 0 0 0,-1 0 0 0 0,3-11 0 0 0,0-14 47 0 0,-2 7-24 0 0,0 18-25 0 0,-1 0 1 0 0,0 0-1 0 0,0 0 1 0 0,-1 0-1 0 0,1 1 1 0 0,-1-1-1 0 0,0 0 1 0 0,-1 0-1 0 0,1 1 1 0 0,-1-1-1 0 0,-3-5 1 0 0,-2-6 3 0 0,7 16-13 0 0,0-1 0 0 0,-1 0 0 0 0,1 1 0 0 0,-1-1 0 0 0,0 1 0 0 0,0-1 0 0 0,1 1 0 0 0,-1-1 0 0 0,0 1-1 0 0,0 0 1 0 0,0-1 0 0 0,0 1 0 0 0,-1 0 0 0 0,1 0 0 0 0,0 0 0 0 0,0 0 0 0 0,-4-2 0 0 0,0 3 754 0 0,6 9-712 0 0,0 2 1763 0 0,-33-13-1344 0 0,32 1-444 0 0,-1 0-1 0 0,1 1 0 0 0,-1-1 0 0 0,1 1 0 0 0,0-1 0 0 0,-1 1 0 0 0,1-1 0 0 0,-1 1 1 0 0,1-1-1 0 0,-1 1 0 0 0,1 0 0 0 0,-1-1 0 0 0,1 1 0 0 0,-1 0 0 0 0,0-1 0 0 0,1 1 1 0 0,-1 0-1 0 0,1 0 0 0 0,-1 0 0 0 0,0-1 0 0 0,1 1 0 0 0,-1 0 0 0 0,0 0 1 0 0,1 0-1 0 0,-1 0 0 0 0,0 0 0 0 0,1 0 0 0 0,-2 1 0 0 0,2-1 26 0 0,-1 1 0 0 0,1 0 0 0 0,-1 0 0 0 0,1 0 0 0 0,0-1-1 0 0,-1 1 1 0 0,1 0 0 0 0,0 0 0 0 0,0 0 0 0 0,-1 0 0 0 0,1 0 0 0 0,0 0 0 0 0,0 0-1 0 0,0 0 1 0 0,0 0 0 0 0,1 1 0 0 0,8 44 479 0 0,-3-34-448 0 0,2 2 0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6:51.0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50 222 6224 0 0,'0'0'1805'0'0,"2"-5"-1785"0"0,-2 4-19 0 0,5-17 23 0 0,-5 18-23 0 0,0-1 0 0 0,0 0 1 0 0,0 1-1 0 0,0-1 0 0 0,0 1 0 0 0,0-1 0 0 0,0 1 0 0 0,0-1 0 0 0,-1 1 0 0 0,1-1 0 0 0,0 1 1 0 0,0-1-1 0 0,0 1 0 0 0,-1-1 0 0 0,1 1 0 0 0,0-1 0 0 0,-1 1 0 0 0,1-1 0 0 0,0 1 1 0 0,-1 0-1 0 0,1-1 0 0 0,-1 1 0 0 0,1 0 0 0 0,0-1 0 0 0,-1 1 0 0 0,1 0 0 0 0,-1-1 0 0 0,1 1 1 0 0,-1 0-1 0 0,1 0 0 0 0,-1 0 0 0 0,1-1 0 0 0,-1 1 0 0 0,0 0 0 0 0,1 0 0 0 0,-1 0 1 0 0,1 0-1 0 0,-1 0 0 0 0,1 0 0 0 0,-1 0 0 0 0,0 0 0 0 0,-13-9 14 0 0,1-1-15 0 0,-1-3 0 0 0,14-18 433 0 0,3 27 28 0 0,-2 4-404 0 0,-1 0 0 0 0,1 0 0 0 0,0-1 0 0 0,-1 1 0 0 0,1-1 0 0 0,-1 1 0 0 0,1 0 0 0 0,-1-1 0 0 0,0 1 0 0 0,1-1 0 0 0,-1 1 0 0 0,1-1 0 0 0,-1 1 0 0 0,0-1 0 0 0,1 0 0 0 0,-1 1 0 0 0,0-1 0 0 0,0 1-1 0 0,0-1 1 0 0,1 0 0 0 0,-1 1 0 0 0,0-1 0 0 0,0 1 0 0 0,0-2 0 0 0,-1-7 385 0 0,1 9-400 0 0,0-1 0 0 0,0 0 0 0 0,-1 1 0 0 0,1-1 0 0 0,0 1 0 0 0,0-1-1 0 0,0 1 1 0 0,0-1 0 0 0,0 1 0 0 0,0-1 0 0 0,0 0 0 0 0,0 1 0 0 0,0-1 0 0 0,0 1-1 0 0,0-1 1 0 0,0 1 0 0 0,0-1 0 0 0,0 0 0 0 0,0 1 0 0 0,0-1 0 0 0,1 1 0 0 0,-1-1-1 0 0,0 1 1 0 0,0-1 0 0 0,1 1 0 0 0,-1-1 0 0 0,0 1 0 0 0,1-1 0 0 0,-1 1 0 0 0,1 0-1 0 0,-1-1 1 0 0,0 1 0 0 0,1 0 0 0 0,-1-1 0 0 0,1 1 0 0 0,-1 0 0 0 0,1-1 0 0 0,-1 1-1 0 0,1 0 1 0 0,-1 0 0 0 0,1 0 0 0 0,1-1 0 0 0,-2 1-9 0 0,0-1-1 0 0,1 1 1 0 0,-1-1 0 0 0,0 0 0 0 0,1 1-1 0 0,-1-1 1 0 0,0 1 0 0 0,0-1-1 0 0,1 0 1 0 0,-1 1 0 0 0,0-1 0 0 0,0 0-1 0 0,0 1 1 0 0,0-1 0 0 0,0 0-1 0 0,0 1 1 0 0,0-1 0 0 0,0 0 0 0 0,0 1-1 0 0,0-1 1 0 0,-1 0 0 0 0,1 0-1 0 0,0-13 167 0 0,-3-1-37 0 0,-11 13-140 0 0,12 2-12 0 0,1 0 173 0 0,12-20 438 0 0,-17 11 2428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6:51.8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26 10152 0 0,'0'0'1777'0'0,"-1"-5"-1581"0"0,-1-14 248 0 0,2 19-410 0 0,0 0 0 0 0,0 1 0 0 0,0-1 0 0 0,0 0 0 0 0,0 0 0 0 0,0 0 0 0 0,0 0 0 0 0,0 1 0 0 0,1-1 0 0 0,-1 0 0 0 0,0 0 0 0 0,0 0 0 0 0,0 0 0 0 0,0 0 0 0 0,0 0 0 0 0,1 1 0 0 0,-1-1 0 0 0,0 0 0 0 0,0 0 0 0 0,0 0 0 0 0,0 0 0 0 0,0 0 0 0 0,1 0 0 0 0,-1 0 0 0 0,0 0 0 0 0,0 0 0 0 0,0 0 0 0 0,1 0 0 0 0,-1 0 0 0 0,0 0 0 0 0,0 0 0 0 0,0 0 0 0 0,0 0 0 0 0,1 0 0 0 0,-1 0 0 0 0,0 0 0 0 0,0 0 0 0 0,0 0 0 0 0,1 0 0 0 0,-1 0 0 0 0,0 0 0 0 0,0 0 0 0 0,0 0 0 0 0,0 0 0 0 0,0-1 0 0 0,1 1 0 0 0,-1 0 0 0 0,0 0 0 0 0,0 0 0 0 0,0 0 0 0 0,0 0 0 0 0,0 0 0 0 0,0-1 0 0 0,1 1 0 0 0,-1 0 0 0 0,0 0 0 0 0,0 0 0 0 0,0 0 0 0 0,0-1 0 0 0,0 1 0 0 0,0 0 0 0 0,0 0 1 0 0,0 0-1 0 0,0 0 0 0 0,0-1 0 0 0,0 1 0 0 0,32 86 46 0 0,-13-46-64 0 0,2 0 1 0 0,37 51 0 0 0,-9-4-41 0 0,-20-48-36 0 0,-19-24 38 0 0,1-1 0 0 0,0 0-1 0 0,1-1 1 0 0,19 16-1 0 0,6 5-25 0 0,-23-21-53 0 0,0-1 0 0 0,23 16 1 0 0,87 46-356 0 0,-96-56 376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8:58.3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1975 322 96 0 0,'-37'-80'4344'0'0,"34"73"-4082"0"0,-1 0-1 0 0,1 1 1 0 0,-1-1-1 0 0,-1 1 1 0 0,1 0 0 0 0,-1 0-1 0 0,0 1 1 0 0,-7-7 0 0 0,8 9-168 0 0,0-1 0 0 0,0 1 0 0 0,0 0 0 0 0,-1 0 0 0 0,1 1 0 0 0,-1-1 0 0 0,0 1 0 0 0,0 0 0 0 0,0 0 0 0 0,0 0 0 0 0,0 1 0 0 0,-8-2 0 0 0,-202 4 278 0 0,190 2-346 0 0,1 1 0 0 0,-36 10 0 0 0,-11 3 13 0 0,44-10-20 0 0,0 0-1 0 0,0 2 0 0 0,-46 22 0 0 0,23-9 7 0 0,16-5-24 0 0,0 1 0 0 0,2 1 1 0 0,-45 37-1 0 0,37-27-26 0 0,-51 29 1 0 0,-69 33-48 0 0,148-84 65 0 0,0 1-1 0 0,1 1 1 0 0,-1 0 0 0 0,-15 16 0 0 0,-5 5-20 0 0,1-1-16 0 0,-51 63 1 0 0,5-5-9 0 0,44-51 18 0 0,2 3-1 0 0,-47 74 0 0 0,20-27-9 0 0,-51 86 0 0 0,33-48 26 0 0,66-109 16 0 0,0 0 0 0 0,1 1-1 0 0,1 0 1 0 0,0 1 0 0 0,1 0 0 0 0,-7 24-1 0 0,11-30 2 0 0,1 1 0 0 0,0-1-1 0 0,0 0 1 0 0,1 1-1 0 0,1-1 1 0 0,0 1 0 0 0,0-1-1 0 0,1 0 1 0 0,1 1 0 0 0,0-1-1 0 0,5 15 1 0 0,20 45 25 0 0,3-1 0 0 0,56 93-1 0 0,-67-133-7 0 0,1-2-1 0 0,29 31 0 0 0,-14-17 29 0 0,134 164 177 0 0,-123-144-179 0 0,94 115 144 0 0,-119-154-157 0 0,1-1 0 0 0,1-1 0 0 0,1-1 1 0 0,0-1-1 0 0,33 19 0 0 0,-10-13 18 0 0,1-2-1 0 0,1-1 1 0 0,1-3-1 0 0,1-2 1 0 0,54 10-1 0 0,-33-12 2 0 0,94 25 48 0 0,286 86 91 0 0,-188-56-104 0 0,-173-48-55 0 0,1-4 0 0 0,1-3 1 0 0,1-5-1 0 0,0-4 0 0 0,149-10 1 0 0,-165 0-13 0 0,179-18 23 0 0,342-98 51 0 0,-141-17 58 0 0,-305 87-110 0 0,206-98 50 0 0,-58 21 28 0 0,-100 55-37 0 0,251-94 97 0 0,-12-24 90 0 0,-357 143-188 0 0,-1-4 0 0 0,131-106 0 0 0,-49 32 100 0 0,-67 55-20 0 0,106-101 0 0 0,-191 159-138 0 0,0 0 0 0 0,-2-1-1 0 0,1-1 1 0 0,-1 1 0 0 0,-1-2 0 0 0,-1 1 0 0 0,0-1 0 0 0,-1 0 0 0 0,0-1 0 0 0,-1 0 0 0 0,4-18 0 0 0,-6 13 3 0 0,0 0-1 0 0,-2 0 1 0 0,-1 0 0 0 0,0 0 0 0 0,-1 0 0 0 0,-2 0 0 0 0,0 0-1 0 0,-5-22 1 0 0,-3 4 14 0 0,-2 1 0 0 0,-1 1 0 0 0,-2 0 0 0 0,-1 1 0 0 0,-2 0 0 0 0,-2 2 1 0 0,-1 0-1 0 0,-50-61 0 0 0,-40-40 107 0 0,-146-166 158 0 0,233 277-275 0 0,-1 0 1 0 0,0 2 0 0 0,-2 1-1 0 0,0 1 1 0 0,-48-27-1 0 0,28 24 21 0 0,-1 1 0 0 0,-97-29 0 0 0,80 32-18 0 0,-1 3 1 0 0,-1 3-1 0 0,0 3 0 0 0,-98-2 0 0 0,50 10 27 0 0,1 5 0 0 0,0 5 0 0 0,-146 30 0 0 0,84 5-4 0 0,1 8 1 0 0,-291 128-1 0 0,435-165-50 0 0,-428 201 65 0 0,209-87-35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6:53.3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43 106 4312 0 0,'0'0'851'0'0,"-5"-4"-731"0"0,1 1-87 0 0,2 2-20 0 0,0 0-1 0 0,0 0 0 0 0,1 0 0 0 0,-1-1 0 0 0,1 1 0 0 0,-1 0 0 0 0,1-1 0 0 0,-1 1 0 0 0,1-1 0 0 0,0 1 0 0 0,-1-1 0 0 0,1 0 0 0 0,0 0 0 0 0,-1-1 0 0 0,-6-40 620 0 0,7 42-617 0 0,1 0 0 0 0,0 1 0 0 0,0-1-1 0 0,-1 0 1 0 0,1 0 0 0 0,0 0 0 0 0,0 0 0 0 0,0 0-1 0 0,0 0 1 0 0,0 1 0 0 0,0-1 0 0 0,0 0 0 0 0,0 0 0 0 0,0 0-1 0 0,1 0 1 0 0,-1 0 0 0 0,0 0 0 0 0,0 1 0 0 0,1-1-1 0 0,-1 0 1 0 0,1 0 0 0 0,-1 1 0 0 0,1-1 0 0 0,-1 0-1 0 0,1 0 1 0 0,-1 1 0 0 0,1-1 0 0 0,-1 0 0 0 0,1 1 0 0 0,0-1-1 0 0,-1 1 1 0 0,1-1 0 0 0,1 0 0 0 0,4-4 145 0 0,1 9-33 0 0,24 25-46 0 0,2-1 1 0 0,0-2-1 0 0,2-1 1 0 0,0-1 0 0 0,57 27-1 0 0,-90-50-69 0 0,-1-1 0 0 0,1 1 0 0 0,0 0-1 0 0,0-1 1 0 0,-1 1 0 0 0,1-1 0 0 0,0 1 0 0 0,0-1 0 0 0,0 0 0 0 0,0 0-1 0 0,0 0 1 0 0,0 0 0 0 0,-1 0 0 0 0,1 0 0 0 0,0 0 0 0 0,0-1-1 0 0,0 1 1 0 0,0-1 0 0 0,0 1 0 0 0,-1-1 0 0 0,1 0 0 0 0,0 1-1 0 0,-1-1 1 0 0,4-2 0 0 0,7-7 43 0 0,-10 10-51 0 0,-1-1 1 0 0,0 0-1 0 0,1 0 0 0 0,-1 0 1 0 0,0 0-1 0 0,0 0 1 0 0,0 0-1 0 0,1-1 0 0 0,-1 1 1 0 0,0 0-1 0 0,-1 0 1 0 0,1-1-1 0 0,0 1 0 0 0,0-1 1 0 0,0 1-1 0 0,0-4 0 0 0,-1 5-1 0 0,1 0-1 0 0,-1 0 0 0 0,0-1 1 0 0,0 1-1 0 0,1 0 0 0 0,-1-1 0 0 0,0 1 1 0 0,0 0-1 0 0,0-1 0 0 0,1 1 0 0 0,-1-1 1 0 0,0 1-1 0 0,0 0 0 0 0,0-1 1 0 0,0 1-1 0 0,0-1 0 0 0,0 1 0 0 0,0 0 1 0 0,0-1-1 0 0,0 1 0 0 0,0-1 1 0 0,0 1-1 0 0,0-1 0 0 0,0 1 0 0 0,0 0 1 0 0,0-1-1 0 0,0 1 0 0 0,-1 0 0 0 0,1-1 1 0 0,0 1-1 0 0,0-1 0 0 0,0 1 1 0 0,-1 0-1 0 0,1-1 0 0 0,0 1 0 0 0,0 0 1 0 0,-1 0-1 0 0,1-1 0 0 0,0 1 0 0 0,-1 0 1 0 0,1 0-1 0 0,0-1 0 0 0,-1 1 1 0 0,1 0-1 0 0,-1 0 0 0 0,1 0 0 0 0,0-1 1 0 0,-1 1-1 0 0,1 0 0 0 0,0 0 1 0 0,-1 0-1 0 0,1 0 0 0 0,-1 0 0 0 0,1 0 1 0 0,-1 0-1 0 0,1 0 0 0 0,0 0 0 0 0,-1 0 1 0 0,1 0-1 0 0,-1 0 0 0 0,1 0 1 0 0,-1 1-1 0 0,-12-2 5 0 0,11 0-2 0 0,0 1 0 0 0,0-1 0 0 0,0 0-1 0 0,1 0 1 0 0,-1 0 0 0 0,0 0 0 0 0,0 0 0 0 0,1 0 0 0 0,-1-1 0 0 0,1 1-1 0 0,-2-2 1 0 0,-14-8 90 0 0,16 11-91 0 0,0 0-1 0 0,0 0 1 0 0,0 1-1 0 0,0-1 1 0 0,0 0 0 0 0,0 1-1 0 0,1-1 1 0 0,-1 1-1 0 0,0-1 1 0 0,0 1 0 0 0,1-1-1 0 0,-1 1 1 0 0,0 0-1 0 0,0-1 1 0 0,1 1 0 0 0,-1 0-1 0 0,1-1 1 0 0,-1 1 0 0 0,1 0-1 0 0,-1 0 1 0 0,1 0-1 0 0,-1 0 1 0 0,1-1 0 0 0,0 1-1 0 0,-1 1 1 0 0,0 1 6 0 0,0 0-1 0 0,1-1 1 0 0,-1 1 0 0 0,1 0 0 0 0,-1 0 0 0 0,1-1-1 0 0,0 1 1 0 0,0 0 0 0 0,0 0 0 0 0,0-1 0 0 0,1 1-1 0 0,0 4 1 0 0,13 39 26 0 0,-7-26-25 0 0,99 299 117 0 0,-68-234-85 0 0,-31-65-20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6:53.7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1 7328 0 0,'-17'211'314'0'0,"13"106"509"0"0,4-257-746 0 0,3-9 150 0 0,2 0-1 0 0,3 0 1 0 0,26 91-1 0 0,-17-77 3 0 0,12 89-1 0 0,-16-41 43 0 0,-12-84-199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6:54.0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9240 0 0,'0'0'128'0'0,"32"0"0"0"0,-18 6-8 0 0,6-1 16 0 0,-3 11-64 0 0,-2 6 8 0 0,2 4-8 0 0,8 14 8 0 0,2 19 120 0 0,-4-6 8 0 0,-3-3-8 0 0</inkml:trace>
  <inkml:trace contextRef="#ctx0" brushRef="#br0" timeOffset="1">899 680 9848 0 0,'0'0'0'0'0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7:03.6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2301 3208 0 0,'0'0'3741'0'0,"5"1"-3728"0"0,-1 0-7 0 0,0 0 0 0 0,0 0-1 0 0,0 0 1 0 0,0-1-1 0 0,0 0 1 0 0,1 1-1 0 0,-1-2 1 0 0,0 1-1 0 0,0 0 1 0 0,0-1-1 0 0,0 0 1 0 0,0 0-1 0 0,6-2 1 0 0,32-9 28 0 0,-31 9-28 0 0,0 0 0 0 0,0-1-1 0 0,16-8 1 0 0,-2-1 13 0 0,-11 6-26 0 0,-2 0-1 0 0,1-1 1 0 0,-1 0 0 0 0,0-1-1 0 0,11-10 1 0 0,156-150-219 0 0,-130 125 159 0 0,7-7-26 0 0,-30 24 41 0 0,2 2 0 0 0,1 1 0 0 0,37-24 0 0 0,-11 8-10 0 0,69-47-19 0 0,41-32 34 0 0,-78 52 27 0 0,-41 33 14 0 0,77-75 0 0 0,-94 79 14 0 0,2 1 0 0 0,0 2 1 0 0,2 1-1 0 0,39-23 0 0 0,-54 36 7 0 0,0 0 0 0 0,-1-1 0 0 0,15-17 0 0 0,22-18 18 0 0,-17 18-18 0 0,113-83 220 0 0,-59 44-86 0 0,-67 49-81 0 0,2 1-1 0 0,28-16 1 0 0,101-60 363 0 0,-131 79-338 0 0,0-2 0 0 0,-1 0 0 0 0,-1-2 1 0 0,20-24-1 0 0,-17 19 32 0 0,1 0 0 0 0,54-38-1 0 0,-32 26 6 0 0,95-63 278 0 0,-36 26 80 0 0,-64 45-291 0 0,-31 21-87 0 0,0 0-1 0 0,1 1 0 0 0,0 1 1 0 0,23-11-1 0 0,-1 2 46 0 0,-30 13-74 0 0,1 0-1 0 0,0 0 0 0 0,1 0 1 0 0,-1 1-1 0 0,8-2 0 0 0,-131 58 1076 0 0,73-28-1072 0 0,2 2 0 0 0,1 2 0 0 0,-58 55 0 0 0,56-47 26 0 0,-46 48 52 0 0,-21 18-14 0 0,41-51-14 0 0,-113 66 0 0 0,87-59-24 0 0,-117 97 0 0 0,112-80-54 0 0,-189 166 48 0 0,103-82-45 0 0,137-120-40 0 0,-203 158 55 0 0,182-147-46 0 0,3 4 0 0 0,3 1 0 0 0,-100 118 0 0 0,14-27 23 0 0,92-95-36 0 0,49-43-12 0 0,-1 0 1 0 0,0-1 0 0 0,0-1 0 0 0,-1 0 0 0 0,0 0 0 0 0,-1-1 0 0 0,0-1 0 0 0,0 0-1 0 0,-22 8 1 0 0,19-7 5 0 0,14-6-8 0 0,0 0 0 0 0,0-1-1 0 0,0 1 1 0 0,1 0 0 0 0,-1-1-1 0 0,0 1 1 0 0,0-1 0 0 0,0 1-1 0 0,0-1 1 0 0,0 0 0 0 0,0 1-1 0 0,0-1 1 0 0,0 0 0 0 0,0 0 0 0 0,0 0-1 0 0,0 0 1 0 0,0 0 0 0 0,0 0-1 0 0,0 0 1 0 0,-1 0 0 0 0,1 0-1 0 0,0 0 1 0 0,0 0 0 0 0,0-1-1 0 0,-1 0 1 0 0,3-1 1 0 0,0-1 1 0 0,0 1-1 0 0,0 0 1 0 0,0-1-1 0 0,0 1 1 0 0,0 0-1 0 0,1 0 1 0 0,-1 0-1 0 0,1 0 1 0 0,-1 0-1 0 0,1 0 1 0 0,2-2-1 0 0,31-36-3 0 0,-32 37 3 0 0,20-22 2 0 0,-10 9-2 0 0,1 0 0 0 0,1 1 0 0 0,0 1 0 0 0,34-24 0 0 0,-22 20-6 0 0,32-27 1 0 0,-2-1-4 0 0,28-27-5 0 0,27-4 0 0 0,68-43-44 0 0,-124 82 40 0 0,-1-2-1 0 0,50-47 1 0 0,12-5-14 0 0,9-7-5 0 0,12-20-2 0 0,36-32-2 0 0,-27 30-31 0 0,-13 10 24 0 0,36-32-1 0 0,47-45-10 0 0,-127 98-7 0 0,198-151 1 0 0,-239 204 45 0 0,-25 19 5 0 0,0 0 0 0 0,28-13 0 0 0,-13 8 0 0 0,-27 15 6 0 0,0 1-1 0 0,1 1 1 0 0,0 0 0 0 0,14-5-1 0 0,-21 8-2 0 0,1 0 7 0 0,-9 7-40 0 0,-5 3 41 0 0,0-1-1 0 0,-1 1 1 0 0,0-2-1 0 0,0 1 1 0 0,-9 4-1 0 0,-7 5 1 0 0,-72 55-7 0 0,2 4 0 0 0,4 5 0 0 0,-86 95 0 0 0,147-144 7 0 0,-2-1 0 0 0,-52 37 1 0 0,-75 37-3 0 0,132-87 4 0 0,-144 110-6 0 0,80-54 4 0 0,7-8 2 0 0,23-15 0 0 0,-114 68 0 0 0,80-59 3 0 0,-88 70 0 0 0,66-43-1 0 0,73-54-2 0 0,-38 27 7 0 0,-116 61 0 0 0,142-87 0 0 0,1 2 0 0 0,1 2 0 0 0,2 2 0 0 0,2 3 0 0 0,1 1 0 0 0,2 3 0 0 0,-73 93 0 0 0,15-22 9 0 0,101-113-16 0 0,-1 1 1 0 0,1-1-1 0 0,-1 0 0 0 0,0 0 0 0 0,0-1 0 0 0,-6 4 0 0 0,7-4 1 0 0,-1 0 0 0 0,1 0 0 0 0,0 0-1 0 0,0 0 1 0 0,0 0 0 0 0,0 1 0 0 0,0 0-1 0 0,-3 4 1 0 0,-2-1 4 0 0,3-3-2 0 0,9-2-1 0 0,-1-2-2 0 0,1-1 0 0 0,-1 0 0 0 0,0 0 0 0 0,0 0 0 0 0,0 0 0 0 0,0 0 0 0 0,6-6 0 0 0,-1 1 0 0 0,102-89 0 0 0,-15 21 0 0 0,-33 24 0 0 0,69-42 0 0 0,-11 20 0 0 0,281-191 0 0 0,-316 198 0 0 0,160-134 0 0 0,-38 20 0 0 0,-142 127 0 0 0,249-184 0 0 0,-189 149 0 0 0,167-153 0 0 0,-203 159-9 0 0,3 4 1 0 0,3 4 0 0 0,117-69-1 0 0,-163 111 3 0 0,15-9-4 0 0,-56 37 4 0 0,0-1 0 0 0,0 0 0 0 0,-1 0 0 0 0,11-10 0 0 0,-16 12-2 0 0,-2 3 7 0 0,0 0 0 0 0,0-1 1 0 0,0 1-1 0 0,1 0 0 0 0,-1-1 0 0 0,0 1 1 0 0,0 0-1 0 0,0 0 0 0 0,1-1 1 0 0,-1 1-1 0 0,0 0 0 0 0,0 0 0 0 0,1-1 1 0 0,-1 1-1 0 0,0 0 0 0 0,0 0 0 0 0,1 0 1 0 0,-1 0-1 0 0,0-1 0 0 0,1 1 0 0 0,-1 0 1 0 0,0 0-1 0 0,1 0 0 0 0,-1 0 0 0 0,0 0 1 0 0,1 0-1 0 0,-1 0 0 0 0,0 0 0 0 0,1 0 1 0 0,-1 0-1 0 0,0 0 0 0 0,1 0 0 0 0,-1 0 1 0 0,0 0-1 0 0,1 0 0 0 0,-1 0 0 0 0,0 0 1 0 0,1 0-1 0 0,-1 1 0 0 0,0-1 0 0 0,1 0 1 0 0,-1 0-1 0 0,0 0 0 0 0,0 1 0 0 0,1-1 1 0 0,-1 0-1 0 0,0 0 0 0 0,0 1 0 0 0,1-1 1 0 0,-1 0-1 0 0,0 0 0 0 0,0 1 0 0 0,1-1 1 0 0,-25 15-26 0 0,-36 12 24 0 0,16-8 1 0 0,2 2-1 0 0,-57 36 1 0 0,69-36 1 0 0,3-3 0 0 0,0 1 0 0 0,1 2 0 0 0,1 0 0 0 0,-29 34 0 0 0,-154 181 0 0 0,142-168 0 0 0,-99 79 0 0 0,71-69 0 0 0,-123 132 0 0 0,100-88 0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7:04.2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95 101 7232 0 0,'0'0'160'0'0,"-5"-6"-78"0"0,-44-64 348 0 0,48 69-406 0 0,0 0 0 0 0,0 0 0 0 0,0 0 0 0 0,0 0 0 0 0,0 0 0 0 0,-1 0 0 0 0,1 0 0 0 0,0 1 0 0 0,0-1 0 0 0,-1 0 0 0 0,1 1 0 0 0,0-1 0 0 0,-1 1 0 0 0,1 0 0 0 0,-2-1 0 0 0,-16-8 654 0 0,19 6-435 0 0,2 6-209 0 0,0-1-1 0 0,1 1 1 0 0,-1-1-1 0 0,0 1 1 0 0,1-1-1 0 0,0 0 1 0 0,0 0-1 0 0,0 0 1 0 0,0 0-1 0 0,0-1 1 0 0,0 1-1 0 0,6 1 1 0 0,49 25 10 0 0,-27-16-13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7:04.6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6632 0 0,'0'0'2616'0'0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7:04.9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0 496 6128 0 0,'0'0'1320'0'0</inkml:trace>
  <inkml:trace contextRef="#ctx0" brushRef="#br0" timeOffset="1">674 1 7432 0 0,'0'0'0'0'0,"30"9"16"0"0,-21 1 0 0 0,-2-4 0 0 0,-7-3 8 0 0,0-1-16 0 0,0 2 8 0 0,0 1-8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7:11.3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 4912 0 0,'0'0'769'0'0,"5"-3"-698"0"0,26-10 363 0 0,-29 13-409 0 0,-1-1 1 0 0,1 1 0 0 0,0 0-1 0 0,-1 0 1 0 0,1 0 0 0 0,0-1-1 0 0,-1 1 1 0 0,1 1 0 0 0,0-1-1 0 0,-1 0 1 0 0,1 0-1 0 0,0 1 1 0 0,-1-1 0 0 0,1 1-1 0 0,-1-1 1 0 0,1 1 0 0 0,-1 0-1 0 0,1-1 1 0 0,-1 1 0 0 0,1 0-1 0 0,-1 0 1 0 0,0 0-1 0 0,2 1 1 0 0,0 2-14 0 0,5 4 23 0 0,-1 0 1 0 0,-1 0-1 0 0,1 1 0 0 0,-1 0 1 0 0,8 16-1 0 0,-10-16 12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7:11.6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8032 0 0,'0'0'2882'0'0,"6"5"-2846"0"0,37 42 87 0 0,-35-38-92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7:12.0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52 7232 0 0,'0'0'1464'0'0,"4"-1"-1194"0"0,95-49 894 0 0,-87 49-1045 0 0,-6 1-80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9:01.3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6279 96 0 0,'19'-7'168'0'0,"-1"-1"0"0"0,0-1 1 0 0,-1-1-1 0 0,0 0 0 0 0,0-1 0 0 0,28-25 0 0 0,-3-4 770 0 0,37-46 0 0 0,-21 21-518 0 0,-24 30-76 0 0,2 2 0 0 0,1 2 0 0 0,44-30 0 0 0,134-64 239 0 0,-146 90-495 0 0,-2-4 1 0 0,-1-3 0 0 0,76-64-1 0 0,228-223 119 0 0,-227 211-115 0 0,84-74 24 0 0,-91 73-55 0 0,59-54-5 0 0,-177 155-52 0 0,124-119 50 0 0,213-160-1 0 0,-242 208-52 0 0,186-190 1 0 0,-121 105-2 0 0,7 24-3 0 0,-125 106-4 0 0,-2-2 0 0 0,57-61 0 0 0,10-31-4 0 0,-48 49-7 0 0,166-145 0 0 0,-139 154 7 0 0,99-86-19 0 0,-55 15 8 0 0,-86 85 8 0 0,3 2 0 0 0,126-96 0 0 0,-68 81 3 0 0,-62 42-1 0 0,85-67 0 0 0,37-65-18 0 0,-107 95 14 0 0,136-103 1 0 0,-90 98 4 0 0,58-43-2 0 0,-163 109 13 0 0,71-56-4 0 0,122-124 0 0 0,-149 131 5 0 0,3 2 0 0 0,2 4 1 0 0,3 2-1 0 0,99-58 0 0 0,-33 14 0 0 0,-33 21 20 0 0,-13 8 58 0 0,-60 45-21 0 0,50-33-1 0 0,172-113 249 0 0,-149 96 14 0 0,-45 34 421 0 0,-56 40-570 0 0,-2 2-114 0 0,0 0 0 0 0,1 0 0 0 0,-1 0 0 0 0,0 1 0 0 0,0-1 0 0 0,0 0 0 0 0,0 0 0 0 0,-1-1 0 0 0,1 1 1 0 0,0 0-1 0 0,-1 0 0 0 0,-2 2 0 0 0,-26 25-97 0 0,19-19 107 0 0,-56 48 86 0 0,-101 66-1 0 0,-2 2 56 0 0,-75 57-3 0 0,-71 61-15 0 0,195-130-133 0 0,21-19 1 0 0,-130 96 0 0 0,194-165-46 0 0,-281 221 74 0 0,316-246-86 0 0,-360 309 74 0 0,278-251-59 0 0,-29 22 14 0 0,-117 107-1 0 0,144-107-12 0 0,-125 114 18 0 0,54-68-12 0 0,-131 119 14 0 0,162-117-11 0 0,37-36 6 0 0,-115 94 0 0 0,113-116-9 0 0,-240 207 57 0 0,212-165-54 0 0,-141 128 32 0 0,-286 247 112 0 0,109-95-57 0 0,365-331-89 0 0,-444 352 119 0 0,311-244-88 0 0,72-56-17 0 0,-78 38 33 0 0,-12 9-4 0 0,65-14-51 0 0,147-136-27 0 0,10-10 10 0 0,-1 0 1 0 0,1 0-1 0 0,0-1 1 0 0,-1 1-1 0 0,1 0 1 0 0,-1-1-1 0 0,1 1 0 0 0,-1 0 1 0 0,1-1-1 0 0,-1 1 1 0 0,1-1-1 0 0,-1 1 1 0 0,0-1-1 0 0,1 1 0 0 0,-1-1 1 0 0,0 0-1 0 0,1 1 1 0 0,-1-1-1 0 0,0 0 1 0 0,0 1-1 0 0,1-1 0 0 0,-1 0 1 0 0,-1 0-1 0 0,47-24-204 0 0,26-18 161 0 0,-2-3 0 0 0,67-57 0 0 0,-117 87 37 0 0,733-624-211 0 0,-197 124 139 0 0,-323 306 51 0 0,34-15 4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7:12.3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8240 0 0,'0'0'112'0'0,"28"0"-88"0"0,-21-4-8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7:13.3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183 2264 5920 0 0,'0'0'89'0'0,"7"-4"-42"0"0,102-74 55 0 0,-27 17-34 0 0,-59 43-25 0 0,-2 0-1 0 0,25-27 0 0 0,-5 4 15 0 0,27-30 11 0 0,-48 48-47 0 0,2 1 0 0 0,0 1-1 0 0,30-22 1 0 0,34-20 2 0 0,82-54 17 0 0,-107 78-1 0 0,82-69 0 0 0,-103 77-4 0 0,71-42 0 0 0,26-18 11 0 0,37-61-6 0 0,49-36-18 0 0,-148 130-17 0 0,-25 20 1 0 0,93-57-1 0 0,88-38-5 0 0,-195 107-2 0 0,-1-2 0 0 0,60-60 0 0 0,-3 1-2 0 0,-14 19 1 0 0,-36 29-8 0 0,1 3 0 0 0,2 1 0 0 0,73-43-1 0 0,74-36-81 0 0,-167 102 57 0 0,-22 11 28 0 0,1 0 1 0 0,-1 0-1 0 0,0-1 0 0 0,0 1 1 0 0,0-1-1 0 0,0 0 0 0 0,4-3 1 0 0,6-1-21 0 0,-8 6-21 0 0,-7 3-124 0 0,-19 12 130 0 0,-1-1 0 0 0,-1-1 0 0 0,0-1 0 0 0,-47 18-1 0 0,32-15 4 0 0,-37 21-1 0 0,23-6-28 0 0,2 2-1 0 0,-79 65 1 0 0,79-50 19 0 0,-73 89 0 0 0,100-110 36 0 0,-2-2 1 0 0,0 0-1 0 0,-56 39 0 0 0,-96 47-29 0 0,50-34 20 0 0,55-29 7 0 0,2 2 0 0 0,2 4 0 0 0,-101 102 0 0 0,133-120 12 0 0,0-1-1 0 0,-51 34 1 0 0,-88 50-3 0 0,-7 5 3 0 0,11-5 4 0 0,-29 21 0 0 0,10 17-1 0 0,-30 24 8 0 0,72-82 3 0 0,37-32 51 0 0,104-62-52 0 0,0 0 0 0 0,-1-1 0 0 0,1 0 0 0 0,-1 0 0 0 0,1-1 0 0 0,-1 0 0 0 0,0-1 0 0 0,0 1 0 0 0,0-1 0 0 0,0-1 0 0 0,-13 0 0 0 0,12 2 38 0 0,8-4 1 0 0,1 2-47 0 0,0 0 38 0 0,2-1-34 0 0,0 0-1 0 0,0 0 1 0 0,-1 0 0 0 0,1 0 0 0 0,-1-1-1 0 0,1 1 1 0 0,-1 0 0 0 0,1-1-1 0 0,-1 1 1 0 0,0-1 0 0 0,0 1 0 0 0,2-3-1 0 0,10-10 15 0 0,87-60 43 0 0,-36 30-15 0 0,-49 35-37 0 0,1-1 1 0 0,-1 0 0 0 0,17-17 0 0 0,255-246 98 0 0,-202 201-78 0 0,120-80-1 0 0,-114 90-11 0 0,102-94 0 0 0,-90 60-6 0 0,312-274 36 0 0,-207 199-22 0 0,-181 151-17 0 0,1 1-1 0 0,1 1 1 0 0,1 1 0 0 0,53-21-1 0 0,-65 33-4 0 0,-4 7-3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7:14.2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1852 5920 0 0,'0'0'10'0'0,"1"-6"10"0"0,5-63 288 0 0,-5-111 0 0 0,-3 79-146 0 0,-17-144 599 0 0,3 83-462 0 0,11 83-255 0 0,-6-230 82 0 0,11 286-126 0 0,2-100 166 0 0,5 0-1 0 0,26-133 0 0 0,-18 168 123 0 0,-7 24 96 0 0,-8 41 418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7:14.6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1531 7936 0 0,'0'0'280'0'0,"3"-7"-136"0"0,7-20-41 0 0,-2 0 0 0 0,-1-1 0 0 0,-1 0 1 0 0,3-37-1 0 0,15-68 470 0 0,-2 36-231 0 0,9-33-76 0 0,-21 90-234 0 0,-2 1-1 0 0,-2-2 1 0 0,-2 1-1 0 0,0-64 1 0 0,1-19 26 0 0,12-18 25 0 0,3-66 58 0 0,-16 160-112 0 0,-2 30-25 0 0,-1 1 0 0 0,-1 0 0 0 0,-2-27 0 0 0,0 21 4 0 0,0-42 0 0 0,3 39-6 0 0,-1 25-2 0 0,0 0 0 0 0,0 0 0 0 0,0 0 0 0 0,0-1 0 0 0,0 1 0 0 0,0 0 0 0 0,0 0 0 0 0,1-1 0 0 0,-1 1 0 0 0,0 0 0 0 0,0 0 0 0 0,0 0 0 0 0,1 0 0 0 0,-1-1 0 0 0,0 1 0 0 0,0 0 0 0 0,0 0 0 0 0,1 0 0 0 0,-1 0 0 0 0,0 0 0 0 0,0 0 0 0 0,1 0 0 0 0,-1-1 0 0 0,0 1 0 0 0,0 0 0 0 0,1 0 0 0 0,-1 0 0 0 0,0 0 0 0 0,0 0 0 0 0,1 0 0 0 0,-1 0 0 0 0,0 0 0 0 0,0 0 0 0 0,1 0 0 0 0,-1 1 0 0 0,0-1 0 0 0,0 0 0 0 0,1 0 0 0 0,-1 0 0 0 0,0 0 0 0 0,0 0 0 0 0,1 0 0 0 0,2 3 0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7:15.1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1 945 8336 0 0,'15'-80'141'0'0,"-2"25"189"0"0,-4 0-1 0 0,5-92 0 0 0,0-269 1172 0 0,-12 367-1286 0 0,-1 27-97 0 0,-1 0 0 0 0,-2-23 1 0 0,5-8 350 0 0,-3 53-396 0 0,5 0 201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7:15.4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16 356 9344 0 0,'0'0'560'0'0,"-16"-28"-496"0"0,16 4 8 0 0,0-11 64 0 0,4-10 0 0 0,-1 0 0 0 0,8-5 0 0 0,7 4-64 0 0,-1 6 8 0 0,-2-3 0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7:28.9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3543 3408 0 0,'0'0'2656'0'0,"5"-4"-2610"0"0,3-1-23 0 0,-1-1 0 0 0,0 0 0 0 0,0-1 0 0 0,0 0 0 0 0,0 0 0 0 0,7-12-1 0 0,-11 16-10 0 0,-1-1-1 0 0,1 1 0 0 0,0 0 0 0 0,1 0 0 0 0,-1 0 0 0 0,0 0 0 0 0,1 1 0 0 0,0-1 0 0 0,-1 1 0 0 0,1 0 0 0 0,5-2 0 0 0,-5 2 2 0 0,1 0 1 0 0,-1-1-1 0 0,0 1 1 0 0,0-1-1 0 0,0 0 1 0 0,0 0-1 0 0,6-7 0 0 0,79-85 116 0 0,-59 66-128 0 0,43-56 0 0 0,-22 15 6 0 0,45-60-7 0 0,-81 114 0 0 0,0 1 0 0 0,1 0 0 0 0,28-19 0 0 0,-6 5 0 0 0,-15 12 1 0 0,34-19-1 0 0,16-11 15 0 0,-23 14 2 0 0,-38 27-13 0 0,0-2 1 0 0,-1 1 0 0 0,0-2-1 0 0,14-13 1 0 0,89-81 65 0 0,-108 97-64 0 0,104-115 92 0 0,-67 74-27 0 0,2 2 0 0 0,2 3-1 0 0,70-50 1 0 0,-21 17 18 0 0,-3 6 121 0 0,-57 43-108 0 0,0-1 1 0 0,39-40 0 0 0,66-58 201 0 0,-68 65-126 0 0,157-128 222 0 0,79-70 355 0 0,-261 216-584 0 0,-25 23-92 0 0,0-1 1 0 0,21-25-1 0 0,37-37 143 0 0,-41 44-73 0 0,88-75 208 0 0,-47 33-166 0 0,36-38 172 0 0,-93 90-266 0 0,2 1 0 0 0,1 1 0 0 0,49-36 0 0 0,-54 45-44 0 0,-1-2 0 0 0,0 0 0 0 0,34-43 0 0 0,-39 42-12 0 0,21-14 78 0 0,-29 24 47 0 0,-18 21-118 0 0,-42 41-34 0 0,-109 102 16 0 0,130-126-19 0 0,-43 48 0 0 0,18-16-5 0 0,-310 256 12 0 0,87-110-11 0 0,-32 27 2 0 0,217-146-9 0 0,-4 4 0 0 0,72-71 0 0 0,-359 271 0 0 0,317-243 0 0 0,-102 95 0 0 0,-45 76 0 0 0,185-187 0 0 0,-1-1 0 0 0,-68 52 0 0 0,-227 145-26 0 0,302-209 22 0 0,2 0 0 0 0,-31 34 0 0 0,4-4-8 0 0,-26 35-26 0 0,46-41 7 0 0,28-42 28 0 0,0 0 0 0 0,0 0 0 0 0,1 0-1 0 0,-1 0 1 0 0,0 0 0 0 0,1-1 0 0 0,-1 1 0 0 0,1 0-1 0 0,-1 0 1 0 0,1 0 0 0 0,-1 0 0 0 0,1 0-1 0 0,0 0 1 0 0,-1 0 0 0 0,1 1 0 0 0,0 1-1 0 0,0-2-109 0 0,0-1-37 0 0,0 1 131 0 0,1-1 0 0 0,-1 1 0 0 0,0-1 1 0 0,0 1-1 0 0,0-1 0 0 0,0 1 0 0 0,0-1 0 0 0,0 1 0 0 0,0-1 0 0 0,0 1 0 0 0,0-1 0 0 0,0 1 0 0 0,0-1 0 0 0,0 1 0 0 0,0-1 0 0 0,0 1 0 0 0,0-1 0 0 0,0 1 0 0 0,-1-1 0 0 0,1 0 0 0 0,0 1 0 0 0,-1 0 0 0 0,0 3-136 0 0,4-12-96 0 0,2 0 199 0 0,0-1 0 0 0,1 1-1 0 0,0 0 1 0 0,0 0 0 0 0,1 1 0 0 0,10-9 0 0 0,-6 5 17 0 0,78-82-167 0 0,88-82-85 0 0,16 29 152 0 0,-171 131 124 0 0,-1-1 0 0 0,-1-1 0 0 0,0-1 0 0 0,-1-1 1 0 0,29-35-1 0 0,84-86-43 0 0,-4-13 17 0 0,-103 127 27 0 0,0 2 1 0 0,2 0 0 0 0,49-33 0 0 0,118-75-15 0 0,-130 87 17 0 0,-23 17-3 0 0,69-62 1 0 0,-11-12-9 0 0,-52 50 12 0 0,66-53 0 0 0,-65 65 3 0 0,2-3-2 0 0,3 2 1 0 0,72-43 0 0 0,-55 40 4 0 0,-3-3 0 0 0,-2-3 0 0 0,83-81 0 0 0,-51 48 0 0 0,117-75 0 0 0,-37 24 0 0 0,-98 73 0 0 0,-27 21 48 0 0,56-56 1 0 0,-90 79 12 0 0,2 0 0 0 0,0 2-1 0 0,31-19 1 0 0,25-18 63 0 0,-21 8-48 0 0,-13 11 30 0 0,59-59 1 0 0,50-52 308 0 0,-121 117-316 0 0,-21 20-2 0 0,0 0 0 0 0,-1-1 0 0 0,0 0 0 0 0,8-11 0 0 0,-13 13 87 0 0,-9 9 58 0 0,-8 7-116 0 0,-25 24-94 0 0,-54 61 0 0 0,0 1 24 0 0,46-52-24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7:29.8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3591 7328 0 0,'0'0'192'0'0,"5"-3"-95"0"0,24-19 13 0 0,-1-1 1 0 0,0-1-1 0 0,43-51 0 0 0,126-161 512 0 0,-53 99-420 0 0,-123 120-182 0 0,11-10 28 0 0,43-25 0 0 0,-12 9 18 0 0,-56 38-59 0 0,30-21 42 0 0,-1-2-1 0 0,60-61 0 0 0,-25 17 5 0 0,31-37-18 0 0,-50 51-22 0 0,2 3 1 0 0,2 2 0 0 0,104-75-1 0 0,-6 2-11 0 0,-73 57-2 0 0,-39 31 0 0 0,40-47 0 0 0,18-18 0 0 0,255-185 0 0 0,-208 174 0 0 0,-19 0 0 0 0,-31 27 0 0 0,220-183 1 0 0,46-41 44 0 0,-197 187 15 0 0,-25 20 23 0 0,62-71 25 0 0,-85 69 4 0 0,-38 35-19 0 0,-8 8 123 0 0,-58 49-147 0 0,9-13 105 0 0,-13 19-46 0 0,-10 8-121 0 0,1 0 0 0 0,-1 0-1 0 0,1 0 1 0 0,-1 0-1 0 0,0-1 1 0 0,1 1-1 0 0,-1 0 1 0 0,1 0 0 0 0,-1 0-1 0 0,0-1 1 0 0,1 1-1 0 0,-1 0 1 0 0,0-1-1 0 0,1 1 1 0 0,-1 0 0 0 0,0-1-1 0 0,0 1 1 0 0,1 0-1 0 0,-1-1 1 0 0,0 1 0 0 0,0-1-1 0 0,0 1 1 0 0,0 0-1 0 0,1-1 1 0 0,-1 1-1 0 0,0-1 1 0 0,0 1 0 0 0,0 0-1 0 0,0-1 1 0 0,0 1-1 0 0,0-1 1 0 0,0 1-1 0 0,0-1 1 0 0,0 0 216 0 0,-4 2-210 0 0,0 0 1 0 0,1 0-1 0 0,-1 1 1 0 0,0-1-1 0 0,1 1 1 0 0,-1 0-1 0 0,1 0 1 0 0,0 0-1 0 0,-1 0 1 0 0,1 0 0 0 0,-5 6-1 0 0,-1-1 10 0 0,-28 22 32 0 0,0 2 1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7:30.6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3626 6928 0 0,'16'-23'100'0'0,"2"0"1"0"0,0 2-1 0 0,2 0 1 0 0,0 1-1 0 0,27-21 0 0 0,-10 13-6 0 0,92-67 195 0 0,-83 60-52 0 0,-2-2 0 0 0,-2-1 0 0 0,-1-2 1 0 0,48-62-1 0 0,-41 46-142 0 0,1 3 0 0 0,57-47 0 0 0,265-186 69 0 0,-166 92-123 0 0,-29 23-13 0 0,106-49 10 0 0,65-55-13 0 0,-178 122-10 0 0,240-230-62 0 0,-250 242 20 0 0,-29 29-36 0 0,236-202-100 0 0,-297 257 134 0 0,35-34-36 0 0,-68 56 25 0 0,2 2 1 0 0,0 2 0 0 0,78-46 0 0 0,-67 50-9 0 0,-1-1 0 0 0,-1-3 0 0 0,73-62 0 0 0,-64 48 7 0 0,-40 34 19 0 0,-1-2 1 0 0,28-27-1 0 0,-13 16-32 0 0,-30 24 54 0 0,0 0 0 0 0,0 0 0 0 0,0 0 0 0 0,0 0 0 0 0,1 0 0 0 0,-1 0 0 0 0,0-1 0 0 0,0 1 0 0 0,0 0 0 0 0,0 0 0 0 0,0 0 0 0 0,1 0 0 0 0,-1 0 0 0 0,0 0 0 0 0,0-1 0 0 0,0 1 0 0 0,0 0 0 0 0,0 0 0 0 0,0 0 0 0 0,0 0 0 0 0,0-1 0 0 0,0 1 0 0 0,0 0 0 0 0,0 0 0 0 0,0 0 0 0 0,1 0 0 0 0,-1-1 0 0 0,0 1 0 0 0,0 0 0 0 0,0 0 0 0 0,-1 0 0 0 0,1 0 0 0 0,0-1 0 0 0,0 1 0 0 0,0 0 0 0 0,0 0 0 0 0,0 0 1 0 0,0 0-1 0 0,0-1 0 0 0,0 1 0 0 0,0 0 0 0 0,0 0 0 0 0,0 0 0 0 0,0 0 0 0 0,0 0 0 0 0,-1-1 0 0 0,1 1 0 0 0,0 0 0 0 0,0 0 0 0 0,0 0 0 0 0,0 0 0 0 0,0 0 0 0 0,-1 0 0 0 0,1 0 0 0 0,0 0 0 0 0,0 0 0 0 0,0-1 0 0 0,0 1 0 0 0,-1 0 0 0 0,1 0 0 0 0,0 0 0 0 0,0 0 0 0 0,0 0 0 0 0,0 0 0 0 0,-1 0 0 0 0,-10 7 21 0 0,0-1 1 0 0,0 2-1 0 0,1-1 1 0 0,-1 2-1 0 0,2-1 1 0 0,-1 1-1 0 0,2 1 1 0 0,-16 19-1 0 0,-17 17 11 0 0,-3-7 4 0 0,1-5-2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7:31.3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3786 4616 0 0,'0'0'227'0'0,"4"-5"7"0"0,58-55 322 0 0,-13 13 32 0 0,76-93 0 0 0,51-82 123 0 0,-130 171-558 0 0,3 2-1 0 0,60-49 0 0 0,-97 88-136 0 0,51-39 105 0 0,84-54-1 0 0,-106 78-81 0 0,-1-3-1 0 0,51-45 0 0 0,63-75 62 0 0,-93 86-63 0 0,3 3 0 0 0,79-58 0 0 0,-33 42-21 0 0,0 1 19 0 0,-2-5-1 0 0,106-101 1 0 0,-123 93-35 0 0,131-98 0 0 0,490-423-95 0 0,-480 401 47 0 0,2-2-17 0 0,66-54-15 0 0,28-35-10 0 0,-213 203 60 0 0,-106 86 28 0 0,1 1 1 0 0,1 1 0 0 0,0 0-1 0 0,0 1 1 0 0,20-9 0 0 0,35-9 9 0 0,-54 20 57 0 0,-22 14 16 0 0,0 0-83 0 0,-4 4 18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5:13.2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1 8240 0 0,'0'0'97'0'0,"0"5"7"0"0,0 0-85 0 0,0-1 14 0 0,1 1-1 0 0,-2 0 0 0 0,1 0 1 0 0,0-1-1 0 0,-1 1 0 0 0,0 0 1 0 0,0-1-1 0 0,-1 1 0 0 0,-2 6 1 0 0,3-7 2 0 0,-1 0 0 0 0,1 1 1 0 0,0 0-1 0 0,0-1 1 0 0,0 1-1 0 0,1 0 0 0 0,0-1 1 0 0,0 9-1 0 0,-2 17 269 0 0,-5 19 46 0 0,2-1-1 0 0,1 66 1 0 0,14 98 385 0 0,0 6-392 0 0,-19 142-94 0 0,8-305-182 0 0,9 70-1 0 0,0-19 27 0 0,-11 149 69 0 0,0-133-68 0 0,14 129 0 0 0,-3 111 42 0 0,-8-291-97 0 0,3-1 0 0 0,19 114-1 0 0,-9-98-2 0 0,1 92 0 0 0,-12-48 40 0 0,34 226 0 0 0,-21-260-25 0 0,5 182 0 0 0,-20-222-9 0 0,3 0 0 0 0,14 76 0 0 0,16 147 79 0 0,-26-195-75 0 0,13 30 12 0 0,-2-21-9 0 0,-8-30-6 0 0,-5-38-21 0 0,-1 0 1 0 0,1 32-1 0 0,-2 40 96 0 0,5-2-1 0 0,31 156 0 0 0,-36-230-89 0 0,-1 0 1 0 0,-1 0-1 0 0,-1 0 0 0 0,-5 37 0 0 0,2-16 34 0 0,-2-4 22 0 0,4-33-72 0 0,0 1 0 0 0,0 0 0 0 0,0-1 0 0 0,1 1 0 0 0,0 0 1 0 0,0 0-1 0 0,1 0 0 0 0,-1-1 0 0 0,1 1 0 0 0,3 9 0 0 0,2 7 62 0 0,7 44-1 0 0,-10-45-45 0 0,-1 37 57 0 0,-3-46-66 0 0,1-1 1 0 0,1 1-1 0 0,1 13 1 0 0,3 4 25 0 0,-1 36 1 0 0,3 19 75 0 0,-5-75-95 0 0,-1 0 1 0 0,-1 0 0 0 0,0 0-1 0 0,-1 13 1 0 0,1-18-18 0 0,-1 0 1 0 0,0 0-1 0 0,0 0 0 0 0,0 0 1 0 0,0-1-1 0 0,0 1 0 0 0,-1-1 1 0 0,0 1-1 0 0,0-1 0 0 0,0 1 1 0 0,0-1-1 0 0,-4 6 0 0 0,4-8-2 0 0,0 1 0 0 0,0 0 1 0 0,0 1-1 0 0,1-1 0 0 0,-1 0 0 0 0,1 0 0 0 0,0 1 0 0 0,-1-1 0 0 0,1 1 0 0 0,0-1 1 0 0,1 1-1 0 0,-1 0 0 0 0,0-1 0 0 0,1 1 0 0 0,-1 0 0 0 0,1 3 0 0 0,-3 10 51 0 0,1-7-26 0 0,-1 1 1 0 0,0-1-1 0 0,-1 0 1 0 0,0 0 0 0 0,0 0-1 0 0,-1 0 1 0 0,0-1-1 0 0,-1 1 1 0 0,-12 12-1 0 0,10-10 16 0 0,-18 32 218 0 0,16-19-87 0 0,9-22-165 0 0,1 0 1 0 0,-1 0-1 0 0,0 1 1 0 0,0-1-1 0 0,1 0 1 0 0,-1 0-1 0 0,0 0 0 0 0,-1 0 1 0 0,1-1-1 0 0,0 1 1 0 0,-1 0-1 0 0,1 0 1 0 0,-1-1-1 0 0,1 1 0 0 0,-1-1 1 0 0,0 1-1 0 0,1-1 1 0 0,-1 0-1 0 0,-3 2 1 0 0,-67 43 334 0 0,65-43-326 0 0,1 1 0 0 0,0 0 0 0 0,1 0 0 0 0,-1 1 0 0 0,1-1 0 0 0,-1 1 0 0 0,1 0 0 0 0,-4 7 0 0 0,-10 9 92 0 0,7-2-36 0 0,-3 2 1 0 0,11-16-38 0 0,-1-1 1 0 0,1 1-1 0 0,1 0 0 0 0,-1 0 1 0 0,-4 10-1 0 0,5-11-16 0 0,1 1 0 0 0,-1-1 1 0 0,0 0-1 0 0,0 0 0 0 0,0 0 0 0 0,0 0 0 0 0,-1 0 1 0 0,0-1-1 0 0,-4 4 0 0 0,7-6-7 0 0,-1 0-1 0 0,1 0 1 0 0,0 1 0 0 0,0-1-1 0 0,-1 0 1 0 0,1 1 0 0 0,0-1-1 0 0,0 1 1 0 0,0-1 0 0 0,1 1-1 0 0,-1 0 1 0 0,0-1 0 0 0,1 1-1 0 0,-1 0 1 0 0,1 0 0 0 0,-1-1-1 0 0,1 1 1 0 0,0 0 0 0 0,0 0-1 0 0,-1-1 1 0 0,2 3 0 0 0,-1-2-9 0 0,1 0-1 0 0,0 1 1 0 0,0-1 0 0 0,0 0 0 0 0,1 0 0 0 0,-1 0-1 0 0,0 0 1 0 0,1-1 0 0 0,-1 1 0 0 0,1 0 0 0 0,0-1-1 0 0,-1 1 1 0 0,1-1 0 0 0,0 1 0 0 0,0-1 0 0 0,0 0-1 0 0,0 0 1 0 0,0 0 0 0 0,0 0 0 0 0,0 0 0 0 0,5 1-1 0 0,52 16 64 0 0,-39-16-60 0 0,0 0 0 0 0,1-1 0 0 0,-1-2 0 0 0,0 0 0 0 0,1-1 0 0 0,19-5 0 0 0,-9 3 5 0 0,43-2-1 0 0,-25 4 0 0 0,-32 1-10 0 0,-1 1 0 0 0,1 0 0 0 0,-1 0 0 0 0,1 2 0 0 0,-1 0-1 0 0,1 1 1 0 0,26 9 0 0 0,-21-3 0 0 0,1-2 0 0 0,0 0-1 0 0,0-1 1 0 0,0-1-1 0 0,0-2 1 0 0,1 0-1 0 0,0-2 1 0 0,0 0-1 0 0,-1-1 1 0 0,42-7-1 0 0,32-2 10 0 0,-35 4-6 0 0,34 3 11 0 0,-23 1-13 0 0,95 1 9 0 0,-146 0-10 0 0,36 4 1 0 0,21 0 3 0 0,148 5 63 0 0,-119-1-30 0 0,-11 1-13 0 0,-60-4-10 0 0,67-1 1 0 0,-26-1 18 0 0,-53-1-17 0 0,38-2 0 0 0,-34-1-6 0 0,-1 2-1 0 0,39 5 1 0 0,-36-2 9 0 0,58-1 1 0 0,73-5 34 0 0,98-9 30 0 0,-213 8-72 0 0,1 2 0 0 0,0 3 0 0 0,68 10-1 0 0,-65-6-1 0 0,1-2-1 0 0,69-2 0 0 0,-85-4-1 0 0,0 2-1 0 0,67 10 1 0 0,71-2 13 0 0,-129-3-14 0 0,241 22 32 0 0,-96-32-14 0 0,89 8 8 0 0,-230-3-38 0 0,84 5 13 0 0,-103-2-11 0 0,0-2 0 0 0,55-5-1 0 0,-53 2 5 0 0,0 1-1 0 0,47 5 1 0 0,34 0 0 0 0,198-7 32 0 0,-215 6-24 0 0,-56-1-12 0 0,44-4 0 0 0,127-5 18 0 0,-28-7 4 0 0,23 7 4 0 0,-109 3-19 0 0,17 0 2 0 0,71-6 18 0 0,-80 7-14 0 0,-18 1-5 0 0,-35 1-6 0 0,59-7 0 0 0,-50 0 2 0 0,-19 3-2 0 0,45-11-1 0 0,-8-1 11 0 0,58-17-1 0 0,90-23 13 0 0,-157 43-18 0 0,119-41 1 0 0,-97 22 4 0 0,0 4-1 0 0,103-19 1 0 0,-38 26 1 0 0,18 3-6 0 0,-121 15-27 0 0,-1-2 1 0 0,78-19-1 0 0,-98 19-12 0 0,0 0 0 0 0,1 3 0 0 0,0 1 0 0 0,-1 1 0 0 0,36 4 0 0 0,-29-2-13 0 0,-6 2-1 0 0,39 7 0 0 0,-50-6 25 0 0,107 27-93 0 0,-21-9 21 0 0,-64-12 35 0 0,0-1 0 0 0,53 2 1 0 0,-73-11 33 0 0,0 2-1 0 0,-1 0 1 0 0,1 2 0 0 0,-1 1 0 0 0,0 1 0 0 0,0 1 0 0 0,40 17-1 0 0,-24-2-3 0 0,49 35 0 0 0,-64-39 13 0 0,0-2-1 0 0,1 0 0 0 0,0-2 0 0 0,1 0 1 0 0,49 15-1 0 0,-53-22 3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7:32.0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4333 5624 0 0,'18'-10'61'0'0,"1"0"1"0"0,-2-1 0 0 0,1-1-1 0 0,-1-1 1 0 0,-1 0-1 0 0,19-21 1 0 0,73-99 169 0 0,-82 99-157 0 0,78-95 223 0 0,-78 98-238 0 0,2 2-1 0 0,1 0 1 0 0,32-24 0 0 0,103-69 235 0 0,-111 84-168 0 0,-14 11-31 0 0,-1-3 1 0 0,67-67-1 0 0,-32 17-16 0 0,2 3-1 0 0,124-98 0 0 0,-190 168-74 0 0,220-174 55 0 0,-108 77-27 0 0,73-69 8 0 0,450-393 56 0 0,-256 236-56 0 0,43-47-8 0 0,-319 286-20 0 0,54-47 1 0 0,16-37 3 0 0,212-184 5 0 0,-297 277-7 0 0,116-129-1 0 0,-174 170 2 0 0,38-42 21 0 0,-37 38 14 0 0,1 2 0 0 0,81-64 0 0 0,-111 99-12 0 0,-8 5-12 0 0,-1 1-1 0 0,1-1 0 0 0,1 1 1 0 0,-1 0-1 0 0,0 0 1 0 0,0 0-1 0 0,1 1 0 0 0,-1-1 1 0 0,1 1-1 0 0,-1 0 0 0 0,1 0 1 0 0,0 0-1 0 0,-1 0 1 0 0,1 1-1 0 0,6-1 0 0 0,-14 12 123 0 0,-15 27-38 0 0,8-23-54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7:32.8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3889 6016 0 0,'103'-127'526'0'0,"21"-12"226"0"0,-94 105-360 0 0,50-44-1 0 0,-32 33 204 0 0,-47 43-576 0 0,30-28 236 0 0,1 1 0 0 0,58-42 0 0 0,-22 24 36 0 0,90-80 0 0 0,53-71 94 0 0,-47 42-254 0 0,-62 65-91 0 0,95-92 20 0 0,379-362 35 0 0,-479 456-86 0 0,338-331 17 0 0,-185 173-18 0 0,-90 89-5 0 0,102-98-24 0 0,255-205-523 0 0,-441 401 341 0 0,2 3 0 0 0,112-63 0 0 0,-144 93 79 0 0,2-5 19 0 0,-33 21 57 0 0,0 1-1 0 0,0 0 0 0 0,1 2 1 0 0,18-9-1 0 0,-33 17 44 0 0,-1-1 0 0 0,1 1 0 0 0,0 0 0 0 0,-1-1 0 0 0,1 1 0 0 0,-1 0 0 0 0,1-1 0 0 0,0 1 0 0 0,-1 0 0 0 0,1 0 0 0 0,0-1 0 0 0,-1 1 0 0 0,1 0 0 0 0,0 0 0 0 0,-1 0 0 0 0,1 0 1 0 0,0 0-1 0 0,-1 0 0 0 0,1 0 0 0 0,0 0 0 0 0,0 1 0 0 0,-1-1 0 0 0,1 0 0 0 0,0 0 0 0 0,-1 0 0 0 0,1 1 0 0 0,-1-1 0 0 0,1 0 0 0 0,0 1 0 0 0,-1-1 0 0 0,1 0 0 0 0,-1 1 0 0 0,1-1 0 0 0,-1 1 0 0 0,1-1 0 0 0,0 2 0 0 0,-2 8-96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7:33.3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7136 0 0,'0'0'96'0'0,"0"5"1"0"0,9 173 980 0 0,-8-144-498 0 0,11 56 0 0 0,-6-57-284 0 0,1 55 0 0 0,-7-26-113 0 0,-3-37-94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7:33.6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0 9040 0 0,'0'0'72'0'0,"4"5"-2"0"0,-1-1-48 0 0,-1-1-1 0 0,1 1 0 0 0,-1 0 0 0 0,0 0 1 0 0,0 0-1 0 0,0 0 0 0 0,0 0 0 0 0,-1 0 1 0 0,0 1-1 0 0,0-1 0 0 0,0 0 0 0 0,0 1 0 0 0,0 6 1 0 0,0 23 118 0 0,-2-1-1 0 0,-1 1 1 0 0,-6 35 0 0 0,-3 34 78 0 0,-12 77 30 0 0,14-126-182 0 0,2 1 0 0 0,2-1 0 0 0,3 62 0 0 0,18 87 238 0 0,-16-199-300 0 0,0-1 0 0 0,0 1 0 0 0,-1-1-1 0 0,1 1 1 0 0,-1-1 0 0 0,0 1 0 0 0,0-1 0 0 0,0 1 0 0 0,0-1-1 0 0,-1 0 1 0 0,1 1 0 0 0,-1-1 0 0 0,0 0 0 0 0,0 0 0 0 0,-4 5-1 0 0,3-4 0 0 0,-12 27 36 0 0,11-26-31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7:34.0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 0 6728 0 0,'0'0'110'0'0,"1"6"-58"0"0,4 47 288 0 0,-4 107 0 0 0,-3-70-166 0 0,-1-27 66 0 0,-3 1 0 0 0,-21 87 0 0 0,20-105-97 0 0,7-37-117 0 0,-1-1 1 0 0,0 1 0 0 0,-1 0-1 0 0,0-1 1 0 0,0 0 0 0 0,-1 0-1 0 0,0 1 1 0 0,0-1-1 0 0,-9 14 1 0 0,10-18 4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7:34.4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0 8240 0 0,'11'13'102'0'0,"-2"0"0"0"0,13 22 0 0 0,-16-24-40 0 0,-1-1-1 0 0,0 2 1 0 0,-1-1-1 0 0,-1 0 1 0 0,1 1-1 0 0,-2 0 1 0 0,2 15-1 0 0,-1 28 358 0 0,-2-1 0 0 0,-10 92-1 0 0,5-91-293 0 0,4-32-2 0 0,-2-1 0 0 0,-1 1 0 0 0,-6 25 1 0 0,-4 26 257 0 0,11-58-306 0 0,0 0 1 0 0,-1 0-1 0 0,0 0 0 0 0,-2 0 1 0 0,-8 21-1 0 0,5-24-28 0 0,-4-4 1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7:34.7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75 9040 0 0,'6'1'40'0'0,"0"-1"0"0"0,0 1 1 0 0,0 0-1 0 0,0 0 0 0 0,0 1 1 0 0,8 3-1 0 0,-12-4-20 0 0,0 1 0 0 0,0 0 0 0 0,0-1-1 0 0,0 1 1 0 0,0 0 0 0 0,0 0 0 0 0,0 0 0 0 0,0 0 0 0 0,-1 0 0 0 0,1 1 0 0 0,-1-1-1 0 0,0 0 1 0 0,0 1 0 0 0,0-1 0 0 0,0 1 0 0 0,0 0 0 0 0,0 2 0 0 0,4 15 94 0 0,0 1-1 0 0,-2 0 1 0 0,-1-1 0 0 0,0 26 0 0 0,-1 39 80 0 0,-16 118 0 0 0,-27 80 151 0 0,42-281-343 0 0,-11 70 68 0 0,5-25 26 0 0,-24 86 0 0 0,21-101-62 0 0</inkml:trace>
  <inkml:trace contextRef="#ctx0" brushRef="#br0" timeOffset="1">552 0 9240 0 0,'0'0'0'0'0,"0"36"0"0"0,3 37 0 0 0,-6 15 96 0 0,-12 3 0 0 0,-8 22 0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7:54.1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0 9144 0 0,'-2'103'69'0'0,"-1"-46"66"0"0,4 1-1 0 0,8 70 1 0 0,33 107 556 0 0,19 169 167 0 0,-28-12-464 0 0,4-45-98 0 0,-27-239-217 0 0,6 114 83 0 0,-7-50-9 0 0,0-134-95 0 0,-8-33-45 0 0,1-1 0 0 0,-1 1-1 0 0,0 0 1 0 0,0 0-1 0 0,-1-1 1 0 0,1 1-1 0 0,-1 6 1 0 0,-1-8 4 0 0,1 18 79 0 0,0-20-91 0 0,0-1 0 0 0,1 1 1 0 0,-1-1-1 0 0,0 1 1 0 0,1-1-1 0 0,-1 1 0 0 0,0-1 1 0 0,1 0-1 0 0,-1 1 0 0 0,1-1 1 0 0,-1 0-1 0 0,0 1 0 0 0,1-1 1 0 0,-1 0-1 0 0,1 0 0 0 0,-1 1 1 0 0,1-1-1 0 0,-1 0 0 0 0,1 0 1 0 0,0 0-1 0 0,-1 0 0 0 0,1 0 1 0 0,-1 0-1 0 0,1 0 0 0 0,-1 0 1 0 0,1 0-1 0 0,-1 0 0 0 0,1 0 1 0 0,-1 0-1 0 0,1 0 0 0 0,-1 0 1 0 0,1 0-1 0 0,0-1 1 0 0,-1 1-1 0 0,0 0 0 0 0,1 0 1 0 0,-1-1-1 0 0,1 1 0 0 0,-1 0 1 0 0,1 0-1 0 0,0-1 0 0 0,35-18 126 0 0,16-5-30 0 0,-17 12-61 0 0,-1 2 0 0 0,2 2 0 0 0,-1 1 0 0 0,1 1 0 0 0,51-1 0 0 0,-45 5-8 0 0,-1-2 0 0 0,1-2-1 0 0,45-12 1 0 0,28-5 29 0 0,-51 11-32 0 0,55-6 41 0 0,-76 15-10 0 0,126-7 201 0 0,22 0-85 0 0,-138 6-122 0 0,44-8 107 0 0,-58 6-34 0 0,53-1-1 0 0,48-2 49 0 0,-49 1-67 0 0,274-26 528 0 0,-156 12-219 0 0,-138 18-234 0 0,-45 4-113 0 0,-1-1 0 0 0,36-7 1 0 0,22-2 57 0 0,-58 8-48 0 0,47-9-1 0 0,-41 3 15 0 0,-1-2-1 0 0,43-18 0 0 0,-68 26-81 0 0,0 0 0 0 0,0 0 0 0 0,-1 0 0 0 0,1-1 0 0 0,-1 0 0 0 0,1 0 0 0 0,-1 0 0 0 0,0 0 0 0 0,0-1 0 0 0,0 1-1 0 0,-1-1 1 0 0,1 0 0 0 0,-1 0 0 0 0,0 0 0 0 0,0-1 0 0 0,0 1 0 0 0,-1-1 0 0 0,0 0 0 0 0,0 1 0 0 0,0-1-1 0 0,0 0 1 0 0,-1 0 0 0 0,0-1 0 0 0,0 1 0 0 0,0 0 0 0 0,0 0 0 0 0,-1-6 0 0 0,1-10 8 0 0,-1 16-17 0 0,1 0 1 0 0,-1 0-1 0 0,0 0 1 0 0,0 0-1 0 0,0 0 1 0 0,-1 0-1 0 0,1 0 0 0 0,-1 0 1 0 0,0 0-1 0 0,-1 0 1 0 0,1 1-1 0 0,-1-1 1 0 0,0 0-1 0 0,0 1 0 0 0,-1-1 1 0 0,1 1-1 0 0,-1 0 1 0 0,-6-7-1 0 0,1 4 3 0 0,1 1 0 0 0,-1 0 0 0 0,-1 1 1 0 0,1 0-1 0 0,-13-6 0 0 0,-23-14 4 0 0,35 20-8 0 0,-1 0 0 0 0,1 0 0 0 0,-1 2 0 0 0,1-1 0 0 0,-1 1 0 0 0,0 0 0 0 0,0 1-1 0 0,-12-1 1 0 0,-26-8 3 0 0,8 0-5 0 0,-68-10 0 0 0,52 6-5 0 0,45 10 2 0 0,-1 2 1 0 0,0-1-1 0 0,-11 0 0 0 0,-21-7-14 0 0,38 8 11 0 0,1 1 0 0 0,-1 1 0 0 0,0-1 0 0 0,1 1 1 0 0,-1 0-1 0 0,0 0 0 0 0,0 0 0 0 0,0 1 0 0 0,0 0 0 0 0,1 0 0 0 0,-13 3 0 0 0,17-3 2 0 0,-1 0 0 0 0,1 1 0 0 0,-1-1 0 0 0,1 0-1 0 0,0 0 1 0 0,-1 0 0 0 0,1 0 0 0 0,-1 0-1 0 0,1-1 1 0 0,-1 1 0 0 0,1 0 0 0 0,0-1-1 0 0,-1 1 1 0 0,1-1 0 0 0,0 1 0 0 0,-1-1-1 0 0,1 1 1 0 0,0-1 0 0 0,0 0 0 0 0,-1 0-1 0 0,-1-2 1 0 0,3 3-28 0 0,3 1-128 0 0,0-1 145 0 0,0 1 1 0 0,0-1-1 0 0,1 0 0 0 0,-1 0 1 0 0,0 0-1 0 0,1 0 0 0 0,3-1 0 0 0,9 0 2 0 0,111-1-38 0 0,126 3-58 0 0,-161 11 68 0 0,-28-2 21 0 0,-55-9 25 0 0,0 0 1 0 0,0 1-1 0 0,0 0 0 0 0,0 1 1 0 0,-1 0-1 0 0,1 0 0 0 0,-1 1 0 0 0,0 0 1 0 0,0 0-1 0 0,0 1 0 0 0,-1 0 1 0 0,0 0-1 0 0,0 1 0 0 0,0 0 0 0 0,0 0 1 0 0,-1 1-1 0 0,0 0 0 0 0,0 0 0 0 0,-1 0 1 0 0,0 1-1 0 0,0-1 0 0 0,-1 1 1 0 0,0 1-1 0 0,5 14 0 0 0,0 6 16 0 0,-1-1 0 0 0,-2 1 1 0 0,-1 0-1 0 0,-1 0 0 0 0,-2 0 0 0 0,-1 38 0 0 0,-1 25 97 0 0,-26 180 0 0 0,8-149-5 0 0,-1 129 1 0 0,17-171-68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7:57.0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1095 9440 0 0,'-5'4'40'0'0,"-27"16"40"0"0,23-16 301 0 0,7-3 311 0 0,3 7-475 0 0,0-4-307 0 0,3 17 164 0 0,64 348 861 0 0,-57-305-770 0 0,4 0 0 0 0,23 64 0 0 0,56 117 49 0 0,-79-209-198 0 0,14 29 42 0 0,60 99 0 0 0,55 55 120 0 0,-123-187-133 0 0,11 10 14 0 0,1-2 1 0 0,1-2-1 0 0,2-1 0 0 0,2-2 1 0 0,63 46-1 0 0,-75-64-19 0 0,0-2 0 0 0,43 20 0 0 0,-58-32-27 0 0,-1 0 1 0 0,1 0-1 0 0,1-1 0 0 0,-1-1 1 0 0,12 1-1 0 0,8 1 12 0 0,-15-2-6 0 0,-1 0-1 0 0,1-2 0 0 0,-1 0 1 0 0,1 0-1 0 0,-1-2 0 0 0,28-7 1 0 0,9-1 35 0 0,-40 6-45 0 0,0 0 1 0 0,0 0 0 0 0,-1-1-1 0 0,1-1 1 0 0,-1 1-1 0 0,-1-2 1 0 0,1 0-1 0 0,16-16 1 0 0,-9 9 11 0 0,97-90 124 0 0,-102 89-115 0 0,0-1 1 0 0,0 0-1 0 0,13-29 0 0 0,9-12 18 0 0,-23 38-17 0 0,0-1-1 0 0,15-43 0 0 0,-19 44-10 0 0,1-1 0 0 0,1 1 0 0 0,16-25 0 0 0,-20 35-13 0 0,0 0 0 0 0,-1 0-1 0 0,0-1 1 0 0,-1 0 0 0 0,0 0 0 0 0,0 0 0 0 0,-1 0-1 0 0,1-13 1 0 0,1-15 22 0 0,1-39 0 0 0,-6 65-24 0 0,0 2 1 0 0,0 0 0 0 0,-1 0 0 0 0,-1 0 0 0 0,1 0 0 0 0,-2 1 0 0 0,-6-20 0 0 0,-30-57 37 0 0,34 77-35 0 0,0 0-1 0 0,0 0 1 0 0,-1 0-1 0 0,-1 1 0 0 0,1 0 0 0 0,-1 0 0 0 0,-1 0 0 0 0,0 1 0 0 0,0 0 1 0 0,0 1-1 0 0,-16-11 0 0 0,8 6 7 0 0,0-2 0 0 0,-17-16-1 0 0,-12-12 46 0 0,43 41-50 0 0,0 0 0 0 0,0 0 0 0 0,-1 0 0 0 0,1 1-1 0 0,0-1 1 0 0,0 0 0 0 0,0 1 0 0 0,0 0 0 0 0,-1-1 0 0 0,1 1 0 0 0,0 0 0 0 0,-1 0 0 0 0,1 0 0 0 0,-4 1 0 0 0,-5-1 38 0 0,10 1-45 0 0,1 0-1 0 0,-1 0 0 0 0,1 0 1 0 0,-1 0-1 0 0,1 0 0 0 0,-1 0 1 0 0,1 0-1 0 0,0 0 0 0 0,-1 1 1 0 0,1-1-1 0 0,0 0 0 0 0,0 0 1 0 0,0 0-1 0 0,0 0 1 0 0,0 0-1 0 0,0 0 0 0 0,0 0 1 0 0,0 0-1 0 0,1 1 0 0 0,-1 0 1 0 0,1 3 1 0 0,29 299 80 0 0,-22-261-56 0 0,2 0 0 0 0,2-1 0 0 0,1 0 0 0 0,3-1-1 0 0,22 44 1 0 0,-32-73-13 0 0,2 0 0 0 0,-1 0 0 0 0,18 20 0 0 0,-22-28-8 0 0,1-1 0 0 0,0 1 0 0 0,0-1 1 0 0,0 1-1 0 0,1-1 0 0 0,-1 0 0 0 0,1-1 0 0 0,-1 1 0 0 0,1-1 0 0 0,0 0 0 0 0,0 0 0 0 0,0 0 0 0 0,9 1 1 0 0,-1 0 5 0 0,0-2 1 0 0,0 0 0 0 0,-1 0-1 0 0,1-1 1 0 0,0 0 0 0 0,0-2-1 0 0,0 1 1 0 0,0-1 0 0 0,15-5-1 0 0,-24 4-7 0 0,1 1 0 0 0,-1-1 0 0 0,1 0 0 0 0,-1 0 0 0 0,0 0 0 0 0,0-1 0 0 0,0 0 0 0 0,-1 1 0 0 0,1-1 0 0 0,2-5 0 0 0,30-48 19 0 0,-27 41-21 0 0,20-34 21 0 0,28-69 0 0 0,2-6-7 0 0,-52 108-13 0 0,1 0 0 0 0,11-19 0 0 0,-17 32-3 0 0,1 1 0 0 0,-1-1 0 0 0,1 0-1 0 0,0 1 1 0 0,-1 0 0 0 0,1 0-1 0 0,1 0 1 0 0,-1 0 0 0 0,0 0 0 0 0,1 0-1 0 0,0 1 1 0 0,-1 0 0 0 0,1-1-1 0 0,0 1 1 0 0,5-1 0 0 0,-2 2 1 0 0,0 1-1 0 0,0 1 1 0 0,0-1 0 0 0,-1 1 0 0 0,1 0-1 0 0,0 0 1 0 0,-1 1 0 0 0,1 0 0 0 0,0 0-1 0 0,8 5 1 0 0,12 3 2 0 0,3-1-4 0 0,-12-2 0 0 0,1-1 0 0 0,1-1 0 0 0,-1-1 0 0 0,1 0 0 0 0,-1-2 0 0 0,1 0 0 0 0,23-1 0 0 0,-21-2 0 0 0,-7 1 0 0 0,0-1 0 0 0,0-1 0 0 0,0 0 0 0 0,27-8 0 0 0,94-27 0 0 0,-101 24 0 0 0,-11 6 0 0 0,0-2 0 0 0,-1-1 0 0 0,29-17 0 0 0,-24 11 0 0 0,-10 5-1 0 0,1 0 1 0 0,-2-1-1 0 0,0-1 0 0 0,25-24 1 0 0,-29 25-4 0 0,1 0 0 0 0,25-16 0 0 0,-25 18 1 0 0,0 0 1 0 0,0-1 0 0 0,13-15 0 0 0,47-60-22 0 0,-63 77 16 0 0,-9 8 6 0 0,-1 0 1 0 0,1 1-1 0 0,-1-1 1 0 0,0 0-1 0 0,0 0 1 0 0,0 0-1 0 0,1 0 0 0 0,-1 0 1 0 0,0 0-1 0 0,0 0 1 0 0,0-1-1 0 0,-1 1 1 0 0,1 0-1 0 0,0 0 0 0 0,0-1 1 0 0,-1 1-1 0 0,1-1 1 0 0,0-1-1 0 0,6-11-11 0 0,-7 13 12 0 0,1 0-1 0 0,0 0 1 0 0,-1 1 0 0 0,1-1-1 0 0,-1 0 1 0 0,1 0 0 0 0,-1 0 0 0 0,1 1-1 0 0,-1-1 1 0 0,0 0 0 0 0,0 0-1 0 0,1 0 1 0 0,-1 0 0 0 0,0 0 0 0 0,0 0-1 0 0,0 0 1 0 0,0 0 0 0 0,0 0-1 0 0,0 0 1 0 0,0 0 0 0 0,0 0 0 0 0,0 0-1 0 0,0 1 1 0 0,-1-1 0 0 0,1 0-1 0 0,0 0 1 0 0,-1 0 0 0 0,0-1 0 0 0,-10-43-47 0 0,-76-93 1 0 0,84 132 44 0 0,-1 0 1 0 0,-1 1-1 0 0,1 0 1 0 0,-1-1-1 0 0,0 2 0 0 0,0-1 1 0 0,0 0-1 0 0,-1 1 1 0 0,-8-5-1 0 0,11 8 1 0 0,1-1 1 0 0,-1 2-1 0 0,0-1 1 0 0,0 0-1 0 0,1 1 0 0 0,-1-1 1 0 0,0 1-1 0 0,0 0 1 0 0,1-1-1 0 0,-1 1 0 0 0,0 1 1 0 0,0-1-1 0 0,0 0 1 0 0,1 1-1 0 0,-1 0 0 0 0,0-1 1 0 0,0 1-1 0 0,1 0 1 0 0,-1 0-1 0 0,1 1 0 0 0,-1-1 1 0 0,1 0-1 0 0,-1 1 1 0 0,1 0-1 0 0,0-1 0 0 0,0 1 1 0 0,-3 2-1 0 0,-11 12 0 0 0,0 1-1 0 0,1 1 1 0 0,0 0 0 0 0,2 0-1 0 0,-18 32 1 0 0,11-12-2 0 0,1 2 1 0 0,-13 42-1 0 0,21-52 2 0 0,2 1 1 0 0,2-1 0 0 0,-8 56-1 0 0,14-73 2 0 0,0 0 0 0 0,1-1-1 0 0,1 1 1 0 0,0 0 0 0 0,0-1 0 0 0,1 1-1 0 0,1-1 1 0 0,0 1 0 0 0,0-1-1 0 0,2 0 1 0 0,-1 0 0 0 0,9 13 0 0 0,-11-20 0 0 0,1 0 0 0 0,0-1 0 0 0,0 0 0 0 0,1 0 0 0 0,-1 0 0 0 0,7 6 0 0 0,-9-9 0 0 0,1 0 0 0 0,-1-1 0 0 0,0 1 0 0 0,0 0 0 0 0,1-1 0 0 0,-1 1 0 0 0,1 0 0 0 0,-1-1 0 0 0,0 0 0 0 0,1 1 0 0 0,-1-1 0 0 0,1 0 0 0 0,-1 1 0 0 0,1-1 0 0 0,-1 0 0 0 0,1 0 0 0 0,-1 0 0 0 0,1-1 0 0 0,-1 1 0 0 0,1 0 0 0 0,-1 0 0 0 0,0-1 0 0 0,1 1 0 0 0,-1-1 0 0 0,1 0 0 0 0,-1 1 0 0 0,0-1 0 0 0,0 0 0 0 0,1 1 0 0 0,0-3 0 0 0,19-14 0 0 0,-1-1 0 0 0,-1-1 0 0 0,0 0 0 0 0,-2-2 0 0 0,20-30 0 0 0,-9 7 0 0 0,-2-1 0 0 0,34-81 0 0 0,-49 96 0 0 0,-1 0 0 0 0,-1 0 0 0 0,-1-1 0 0 0,-2-1 0 0 0,3-45 0 0 0,-18-336 0 0 0,5 347 0 0 0,-12-78 0 0 0,2 23 0 0 0,5-2 0 0 0,-28-130 0 0 0,31 221 0 0 0,2 9 2 0 0,-1 0 0 0 0,-1 0-1 0 0,-1 0 1 0 0,-19-42 0 0 0,26 64-2 0 0,0 0 1 0 0,-1 0 0 0 0,1 0-1 0 0,0 0 1 0 0,-1 0-1 0 0,1 0 1 0 0,-1 0 0 0 0,0 1-1 0 0,1-1 1 0 0,-1 0-1 0 0,0 0 1 0 0,1 0 0 0 0,-1 1-1 0 0,0-1 1 0 0,0 0-1 0 0,1 1 1 0 0,-1-1 0 0 0,0 1-1 0 0,0-1 1 0 0,0 1-1 0 0,0 0 1 0 0,0-1-1 0 0,0 1 1 0 0,0 0 0 0 0,0-1-1 0 0,0 1 1 0 0,0 0-1 0 0,-1 0 1 0 0,0 1 0 0 0,1-1 0 0 0,0 1 0 0 0,0 0 0 0 0,-1 0 0 0 0,1 0-1 0 0,0 0 1 0 0,0 0 0 0 0,0 0 0 0 0,0 0 0 0 0,0 0 0 0 0,0 0 0 0 0,0 1 0 0 0,0-1 0 0 0,0 0 0 0 0,1 1-1 0 0,-2 1 1 0 0,-2 8 3 0 0,-1 0-1 0 0,1 1 0 0 0,-3 16 0 0 0,1 3-1 0 0,1 2 1 0 0,-2 47-1 0 0,5-41-1 0 0,1 28 2 0 0,3 0 1 0 0,3-1-1 0 0,16 78 0 0 0,2 17 3 0 0,-14-100-2 0 0,3 0-1 0 0,3-1 1 0 0,38 99 0 0 0,1 17-1 0 0,-25-77 0 0 0,-8-24 1 0 0,-11-36 0 0 0,17 40 1 0 0,-22-66-5 0 0,1 1 1 0 0,1-2 0 0 0,0 1-1 0 0,1-1 1 0 0,1 0 0 0 0,15 17 0 0 0,-20-25-1 0 0,1 0 1 0 0,-1 0-1 0 0,1 0 1 0 0,0-1-1 0 0,0 0 1 0 0,0 0 0 0 0,1 0-1 0 0,-1 0 1 0 0,1-1-1 0 0,-1 0 1 0 0,1 0-1 0 0,0-1 1 0 0,0 1 0 0 0,0-1-1 0 0,0 0 1 0 0,0-1-1 0 0,0 0 1 0 0,0 0-1 0 0,0 0 1 0 0,0 0 0 0 0,8-3-1 0 0,-7 2 2 0 0,1-1-1 0 0,0-1 1 0 0,-1 1-1 0 0,0-1 0 0 0,0-1 1 0 0,0 1-1 0 0,0-1 1 0 0,0-1-1 0 0,-1 1 1 0 0,1-1-1 0 0,-1 0 1 0 0,0 0-1 0 0,-1-1 1 0 0,0 0-1 0 0,1 0 0 0 0,4-8 1 0 0,13-26 32 0 0,-1-2 0 0 0,-2-1 0 0 0,-2-1 1 0 0,-2 0-1 0 0,-1-1 0 0 0,-3-1 0 0 0,10-68 0 0 0,-20 101-14 0 0,1-8 54 0 0,0 0 0 0 0,-1 0 0 0 0,-1-40 0 0 0,-3 41-120 0 0,0-7 647 0 0,14 69-55 0 0,-7-21-515 0 0,19 77 58 0 0,-20-84-62 0 0,1 1 1 0 0,0-1-1 0 0,1 0 0 0 0,14 22 0 0 0,-19-35-15 0 0,0 1-1 0 0,0-1 0 0 0,0 0 0 0 0,1 1 0 0 0,-1-1 1 0 0,0 0-1 0 0,1 0 0 0 0,-1 0 0 0 0,1 0 0 0 0,0 0 0 0 0,-1-1 1 0 0,1 1-1 0 0,0 0 0 0 0,-1-1 0 0 0,1 1 0 0 0,0-1 0 0 0,-1 0 1 0 0,1 1-1 0 0,0-1 0 0 0,0 0 0 0 0,0 0 0 0 0,-1 0 1 0 0,1 0-1 0 0,0-1 0 0 0,0 1 0 0 0,-1 0 0 0 0,1-1 0 0 0,0 1 1 0 0,0-1-1 0 0,-1 0 0 0 0,1 1 0 0 0,2-2 0 0 0,3-2 21 0 0,0 0 0 0 0,0 0 0 0 0,0-1 0 0 0,-1 0 0 0 0,9-7-1 0 0,-7 4-16 0 0,1 0 0 0 0,-2-1-1 0 0,1 1 1 0 0,-1-2-1 0 0,0 1 1 0 0,6-13-1 0 0,8-11 15 0 0,-9 16-12 0 0,29-39 166 0 0,62-113 0 0 0,-92 148-138 0 0,0 0 0 0 0,2 1 0 0 0,0 1 0 0 0,2 0 0 0 0,24-26 0 0 0,-38 44-38 0 0,1-1 0 0 0,-1 1-1 0 0,1 0 1 0 0,0-1 0 0 0,-1 1-1 0 0,1 0 1 0 0,0 0 0 0 0,0 0-1 0 0,0 1 1 0 0,0-1 0 0 0,0 0-1 0 0,-1 1 1 0 0,2-1 0 0 0,-1 1-1 0 0,0-1 1 0 0,0 1 0 0 0,0 0-1 0 0,0 0 1 0 0,0 0 0 0 0,0 0-1 0 0,0 0 1 0 0,0 1 0 0 0,0-1-1 0 0,0 1 1 0 0,0-1 0 0 0,0 1-1 0 0,0 0 1 0 0,0-1 0 0 0,0 1-1 0 0,0 0 1 0 0,-1 0-1 0 0,1 1 1 0 0,2 1 0 0 0,6 4 19 0 0,-1 2 0 0 0,1-1 0 0 0,-2 1 0 0 0,12 15 1 0 0,-9-12 6 0 0,137 151 166 0 0,-140-155-187 0 0,0-1-1 0 0,0 0 1 0 0,0-1 0 0 0,1 0 0 0 0,0 0 0 0 0,0-1-1 0 0,1 0 1 0 0,0 0 0 0 0,-1-1 0 0 0,17 4 0 0 0,-20-6-4 0 0,1-1 0 0 0,-1 0 0 0 0,1-1 0 0 0,-1 1-1 0 0,1-1 1 0 0,-1 0 0 0 0,1-1 0 0 0,-1 0 0 0 0,1 0 0 0 0,-1 0 0 0 0,0-1 0 0 0,1 1 0 0 0,-1-2 0 0 0,0 1 0 0 0,0-1 0 0 0,0 0 0 0 0,0 0 0 0 0,7-5 0 0 0,7-9 10 0 0,0-1-1 0 0,-2 0 1 0 0,0-2-1 0 0,0 0 1 0 0,25-40-1 0 0,56-115 38 0 0,-14-34-4 0 0,-4 10 19 0 0,-79 194-67 0 0,1 0-1 0 0,0 0 1 0 0,-1 1-1 0 0,2-1 0 0 0,-1 1 1 0 0,1-1-1 0 0,-1 1 1 0 0,1 0-1 0 0,0 1 1 0 0,0-1-1 0 0,1 1 0 0 0,-1-1 1 0 0,8-3-1 0 0,-8 6 0 0 0,-1 0 0 0 0,1 0 1 0 0,0 0-1 0 0,-1 0 0 0 0,1 0 0 0 0,0 1 0 0 0,0 0 0 0 0,-1 0 0 0 0,1 0 0 0 0,0 0 0 0 0,0 1 0 0 0,-1-1 1 0 0,1 1-1 0 0,0 0 0 0 0,-1 0 0 0 0,1 0 0 0 0,-1 0 0 0 0,1 1 0 0 0,-1 0 0 0 0,0-1 0 0 0,5 5 0 0 0,11 7 2 0 0,0 0-1 0 0,-1 2 1 0 0,0 0-1 0 0,-2 2 1 0 0,26 30-1 0 0,63 104 11 0 0,-58-79-15 0 0,-14-28 5 0 0,1-1 1 0 0,44 40-1 0 0,-47-54-3 0 0,56 40 0 0 0,17 13-2 0 0,-35-20 1 0 0,-39-37-1 0 0,-2 1-1 0 0,-1 1 1 0 0,-1 1 0 0 0,33 47 0 0 0,-9 6 0 0 0,-4 3 0 0 0,39 97 0 0 0,-77-163 1 0 0,200 503-8 0 0,-153-388 2 0 0,6 19-1 0 0,-61-151 6 0 0,0 0 1 0 0,0 0 0 0 0,0-1 0 0 0,0 1-1 0 0,0 0 1 0 0,0 0 0 0 0,0 0 0 0 0,-1 0-1 0 0,1 0 1 0 0,0-1 0 0 0,0 1 0 0 0,-1 0-1 0 0,1 0 1 0 0,0 0 0 0 0,-1-1-1 0 0,1 1 1 0 0,-1 0 0 0 0,1-1 0 0 0,-1 1-1 0 0,1 0 1 0 0,-1-1 0 0 0,0 1 0 0 0,1 0-1 0 0,-1-1 1 0 0,0 1 0 0 0,1-1 0 0 0,-1 1-1 0 0,0-1 1 0 0,0 0 0 0 0,0 1-1 0 0,1-1 1 0 0,-1 0 0 0 0,0 0 0 0 0,-1 1-1 0 0,-3-1 1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7:57.4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14168 0 0,'0'0'328'0'0,"29"27"-168"0"0,-6 7 0 0 0,5 12-80 0 0,1 2 16 0 0,-6 2-8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5:15.5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 5365 2608 0 0,'0'0'61'0'0,"-3"-5"-31"0"0,-15-28 24 0 0,12 24 36 0 0,5 9-76 0 0,0-1 0 0 0,0 0-1 0 0,1 1 1 0 0,-1-1 0 0 0,1 0-1 0 0,-1 0 1 0 0,0 0 0 0 0,1 1 0 0 0,0-1-1 0 0,-1 0 1 0 0,1 0 0 0 0,-1 0 0 0 0,1 0-1 0 0,0 0 1 0 0,0 0 0 0 0,0 0-1 0 0,-1 0 1 0 0,1-1 0 0 0,-19-102 345 0 0,7 29 812 0 0,8 53-1076 0 0,0 0 0 0 0,2 0 1 0 0,0 0-1 0 0,3-32 1 0 0,15-49 33 0 0,-9 66 86 0 0,11-48-25 0 0,-6 28 388 0 0,9-98 0 0 0,-19 114-427 0 0,3 0 0 0 0,1 1 0 0 0,2-1 0 0 0,1 1 0 0 0,3 1 0 0 0,1 0 0 0 0,1 0 0 0 0,3 1-1 0 0,21-37 1 0 0,2 3 93 0 0,-5-1-1 0 0,29-83 0 0 0,-45 104-102 0 0,2-1 1 0 0,3 2 0 0 0,1 1-1 0 0,44-63 1 0 0,73-105 342 0 0,-35 33-243 0 0,-24 35 12 0 0,-66 124-203 0 0,2 0 1 0 0,0 2-1 0 0,35-35 1 0 0,127-116 221 0 0,-125 119-182 0 0,-29 30-51 0 0,-1-1 1 0 0,-1-1-1 0 0,25-36 1 0 0,4-23 24 0 0,-28 43-10 0 0,2 2 0 0 0,1 1 0 0 0,44-48 0 0 0,-37 52-9 0 0,-3 2 4 0 0,2 0-1 0 0,59-44 0 0 0,-85 72-42 0 0,27-17 46 0 0,-1-2 0 0 0,44-42 0 0 0,-43 32 2 0 0,12-11 22 0 0,57-73 0 0 0,-103 117-74 0 0,25-35 51 0 0,2 1 0 0 0,2 1 0 0 0,2 1 0 0 0,65-54 0 0 0,-90 83-43 0 0,38-28 50 0 0,1 1 0 0 0,59-29 1 0 0,169-93 221 0 0,-165 73-189 0 0,-9 5-11 0 0,-41 38-40 0 0,14-8 46 0 0,77-66-1 0 0,-89 65 16 0 0,132-78 0 0 0,-163 109-55 0 0,35-13 0 0 0,4-3-2 0 0,-13 5 10 0 0,75-25 0 0 0,36-22 157 0 0,-116 50-148 0 0,25-17 18 0 0,-51 27-42 0 0,0 1 1 0 0,33-13 0 0 0,212-71 362 0 0,-233 84-325 0 0,2 2 0 0 0,-1 2 1 0 0,1 2-1 0 0,63-6 1 0 0,-31 5 110 0 0,-53 5-133 0 0,0 1 0 0 0,27 0 0 0 0,70-3 157 0 0,-66 3-80 0 0,72 3 1 0 0,43 4 77 0 0,-153-4-193 0 0,133-9 205 0 0,-143 9-211 0 0,1 0 0 0 0,0 0 1 0 0,-1 0-1 0 0,1 1 1 0 0,-1-1-1 0 0,1 1 1 0 0,-1-1-1 0 0,1 1 1 0 0,-1 0-1 0 0,1 0 1 0 0,-1 0-1 0 0,0 0 1 0 0,0 0-1 0 0,1 1 1 0 0,2 1-1 0 0,-5-2-9 0 0,1 0 0 0 0,-1 0 0 0 0,1 0 0 0 0,-1 0 0 0 0,1-1 0 0 0,-1 1 0 0 0,0 0 0 0 0,0 0 0 0 0,1 0 0 0 0,-1 0 0 0 0,0 0 0 0 0,0 0 0 0 0,0 0 0 0 0,0 0 0 0 0,0 0 0 0 0,0 0-1 0 0,0 0 1 0 0,0 0 0 0 0,0 0 0 0 0,-1 0 0 0 0,1 0 0 0 0,0 0 0 0 0,-1 1 0 0 0,-11 30 2 0 0,7-21 5 0 0,-6 23 5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8:05.7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 6520 0 0,'13'-4'275'0'0,"1"0"0"0"0,-1 1 0 0 0,1 1 0 0 0,0 0 0 0 0,0 0 0 0 0,-1 2 0 0 0,19 0 0 0 0,-24 1-102 0 0,1 1 1 0 0,0 0-1 0 0,-1 0 1 0 0,0 1-1 0 0,1 0 0 0 0,-1 0 1 0 0,0 1-1 0 0,0 0 1 0 0,-1 1-1 0 0,1-1 1 0 0,-1 2-1 0 0,10 8 0 0 0,1 5-42 0 0,0 1-1 0 0,-2 1 0 0 0,0 0 0 0 0,-1 1 1 0 0,-2 1-1 0 0,0 0 0 0 0,-1 1 0 0 0,-2 0 1 0 0,10 33-1 0 0,11 38 494 0 0,18 104 0 0 0,-41-151-382 0 0,-2 0 0 0 0,-2 0 0 0 0,-2 0 0 0 0,-6 66 1 0 0,3-100-145 0 0,-15 104 354 0 0,15-113-432 0 0,0 0 0 0 0,-1 0 0 0 0,1 0 1 0 0,1 0-1 0 0,-1 0 0 0 0,1 1 0 0 0,0-1 0 0 0,0 0 0 0 0,1 0 0 0 0,-1 0 0 0 0,1 1 0 0 0,0-1 0 0 0,1 0 0 0 0,-1 0 0 0 0,5 7 1 0 0,-6-11-18 0 0,1 0 1 0 0,0-1 0 0 0,0 1 0 0 0,0-1 0 0 0,0 0 0 0 0,0 1-1 0 0,0-1 1 0 0,0 0 0 0 0,0 0 0 0 0,0 0 0 0 0,0 0 0 0 0,0 1-1 0 0,0-1 1 0 0,0-1 0 0 0,0 1 0 0 0,0 0 0 0 0,0 0 0 0 0,0 0-1 0 0,0 0 1 0 0,0-1 0 0 0,0 1 0 0 0,0 0 0 0 0,0-1 0 0 0,0 1-1 0 0,0-1 1 0 0,0 1 0 0 0,0-1 0 0 0,0 0 0 0 0,-1 1 0 0 0,1-1 0 0 0,0 0-1 0 0,0-1 1 0 0,5-4 22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8:06.1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1 349 8336 0 0,'2'37'33'0'0,"2"-1"1"0"0,2 1 0 0 0,2-1 0 0 0,0 0-1 0 0,3-1 1 0 0,15 37 0 0 0,-17-51-10 0 0,1-1 1 0 0,1-1 0 0 0,1 0 0 0 0,27 34-1 0 0,-29-42 41 0 0,0-1 0 0 0,1-1-1 0 0,0 0 1 0 0,0 0 0 0 0,1-1 0 0 0,0-1-1 0 0,0 0 1 0 0,1-1 0 0 0,14 6-1 0 0,-23-11-43 0 0,0 1-1 0 0,1-1 0 0 0,-1 0 0 0 0,0 0 1 0 0,1 0-1 0 0,-1-1 0 0 0,1 0 0 0 0,-1 1 1 0 0,1-2-1 0 0,-1 1 0 0 0,1 0 0 0 0,-1-1 0 0 0,0 0 1 0 0,1 0-1 0 0,-1 0 0 0 0,0-1 0 0 0,1 1 1 0 0,-1-1-1 0 0,0 0 0 0 0,5-4 0 0 0,-1 0 9 0 0,-1 1 0 0 0,0-2 0 0 0,0 1 0 0 0,0-1 0 0 0,-1 0 0 0 0,0 0 0 0 0,-1 0 0 0 0,0-1 0 0 0,6-9 0 0 0,1-12 51 0 0,0 0 0 0 0,-2 0 0 0 0,-1-1 0 0 0,-2 0 0 0 0,0-1 0 0 0,2-34 0 0 0,2-9 51 0 0,-7 51-100 0 0,-1 0 1 0 0,-1 0 0 0 0,-1 0-1 0 0,-2 1 1 0 0,0-1 0 0 0,-1 0-1 0 0,-7-33 1 0 0,-1-10 28 0 0,7 40-23 0 0,-8-38 0 0 0,9 58-27 0 0,0 0 0 0 0,0-1 0 0 0,0 1 0 0 0,-1 0-1 0 0,0 0 1 0 0,0 1 0 0 0,0-1 0 0 0,-1 1 0 0 0,0-1 0 0 0,-8-8 0 0 0,10 13-7 0 0,1 0 0 0 0,-1 0 1 0 0,1 0-1 0 0,-1 0 0 0 0,1 1 1 0 0,-1-1-1 0 0,0 0 0 0 0,0 1 1 0 0,1-1-1 0 0,-1 1 0 0 0,0 0 1 0 0,0-1-1 0 0,0 1 0 0 0,1 0 0 0 0,-1 0 1 0 0,0 0-1 0 0,0 0 0 0 0,0 1 1 0 0,1-1-1 0 0,-1 0 0 0 0,0 1 1 0 0,0-1-1 0 0,1 1 0 0 0,-1 0 1 0 0,0 0-1 0 0,1-1 0 0 0,-3 3 1 0 0,-2 0 1 0 0,0 1 1 0 0,1 0 0 0 0,-1 0 0 0 0,1 0-1 0 0,0 1 1 0 0,-4 4 0 0 0,4-2-1 0 0,1 0 0 0 0,-1-1 0 0 0,1 1 1 0 0,1 1-1 0 0,-1-1 0 0 0,-2 10 0 0 0,-4 6 3 0 0,-1 1-2 0 0,1-4 5 0 0,-11 35 0 0 0,11-10 12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8:06.6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1 601 8744 0 0,'0'0'1057'0'0,"1"-5"-761"0"0,7-18-137 0 0,0 1 0 0 0,2 0 0 0 0,0 0 1 0 0,1 1-1 0 0,2 0 0 0 0,0 1 0 0 0,1 1 0 0 0,1 0 0 0 0,0 1 0 0 0,34-30 1 0 0,267-215 896 0 0,-296 247-993 0 0,43-24 0 0 0,-23 18-5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8:06.9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0 10448 0 0,'0'0'0'0'0,"-2"67"0"0"0,-3-3 0 0 0,-4 7 104 0 0,2 8 16 0 0,7 3-16 0 0,4 2 16 0 0,-4-5-56 0 0,-4-22 8 0 0,-1-18 0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8:07.4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1188 11352 0 0,'28'123'224'0'0,"23"80"350"0"0,-49-199-540 0 0,-1 0 0 0 0,1 0 0 0 0,0 1 0 0 0,0-1 0 0 0,0 0-1 0 0,0-1 1 0 0,1 1 0 0 0,0 0 0 0 0,0-1 0 0 0,0 0 0 0 0,4 4-1 0 0,-6-6-8 0 0,-1-1-1 0 0,1 1 0 0 0,0-1 0 0 0,0 1 0 0 0,0-1 1 0 0,0 1-1 0 0,0-1 0 0 0,0 0 0 0 0,0 1 0 0 0,-1-1 1 0 0,1 0-1 0 0,0 0 0 0 0,0 0 0 0 0,0 0 0 0 0,0 0 1 0 0,0 0-1 0 0,0 0 0 0 0,0 0 0 0 0,0 0 0 0 0,0 0 0 0 0,1-1 1 0 0,0 0 27 0 0,0 0-1 0 0,0 0 1 0 0,-1-1 0 0 0,1 1 0 0 0,0 0 0 0 0,-1-1 0 0 0,1 1 0 0 0,-1-1 0 0 0,0 1 0 0 0,1-1 0 0 0,-1 0 0 0 0,0 0 0 0 0,0 1 0 0 0,1-4 0 0 0,21-46 181 0 0,-3 0 0 0 0,-1-2 0 0 0,13-64 0 0 0,20-62 521 0 0,-36 127-567 0 0,-13 40-151 0 0,0 0 1 0 0,0 1 0 0 0,1-1-1 0 0,1 1 1 0 0,0 0-1 0 0,0 0 1 0 0,1 1 0 0 0,10-14-1 0 0,-15 23-32 0 0,-1 0 0 0 0,1 1 0 0 0,-1-1 1 0 0,1 0-1 0 0,-1 1 0 0 0,1-1 0 0 0,0 1 0 0 0,-1-1 0 0 0,1 1 0 0 0,0-1 0 0 0,-1 1 0 0 0,1-1 1 0 0,0 1-1 0 0,0 0 0 0 0,0-1 0 0 0,-1 1 0 0 0,1 0 0 0 0,0 0 0 0 0,0-1 0 0 0,0 1 0 0 0,1 0 1 0 0,17 12 84 0 0,-17-11-82 0 0,73 68 194 0 0,-62-55-183 0 0,0-1-1 0 0,1 0 0 0 0,0-1 1 0 0,1-1-1 0 0,0 0 0 0 0,1-1 1 0 0,25 12-1 0 0,-28-18 9 0 0,0 1 0 0 0,0-2-1 0 0,0 0 1 0 0,0 0 0 0 0,0-1 0 0 0,0-1 0 0 0,1 0 0 0 0,-1-1-1 0 0,1 0 1 0 0,21-4 0 0 0,-17 0 2 0 0,1 0 0 0 0,-1-2 1 0 0,0 0-1 0 0,0-1 0 0 0,-1 0 0 0 0,32-20 0 0 0,-16 3 17 0 0,0-1-1 0 0,-2-1 1 0 0,29-33-1 0 0,-24 24-13 0 0,5-8 38 0 0,-2-2 0 0 0,40-61 0 0 0,-50 67-18 0 0,-20 27-31 0 0,0 2-1 0 0,0-1 1 0 0,1 1 0 0 0,1 0 0 0 0,21-15-1 0 0,-26 21-9 0 0,0 0 0 0 0,0 1 0 0 0,0 0 0 0 0,1 0-1 0 0,-1 0 1 0 0,1 1 0 0 0,0 0 0 0 0,-1 0 0 0 0,1 0 0 0 0,0 1-1 0 0,0 0 1 0 0,1 1 0 0 0,10 0 0 0 0,-13 0 0 0 0,0 2 0 0 0,0-1 1 0 0,0 0-1 0 0,1 1 0 0 0,-1 0 1 0 0,-1 0-1 0 0,1 1 0 0 0,0-1 0 0 0,6 5 1 0 0,40 35 62 0 0,-18-14-28 0 0,-23-21-33 0 0,0 0 0 0 0,0-1 1 0 0,1-1-1 0 0,0 1 0 0 0,0-2 0 0 0,0 0 0 0 0,0 0 0 0 0,1-1 1 0 0,0 0-1 0 0,12 1 0 0 0,-16-3-5 0 0,1 0 1 0 0,0-1-1 0 0,0 0 0 0 0,-1 0 0 0 0,1-1 1 0 0,0-1-1 0 0,-1 1 0 0 0,1-1 0 0 0,-1-1 1 0 0,1 1-1 0 0,-1-1 0 0 0,0-1 0 0 0,0 0 1 0 0,12-7-1 0 0,-3-2 7 0 0,-1 0 1 0 0,0-2-1 0 0,-1 0 1 0 0,15-18-1 0 0,50-75 74 0 0,-9 13-12 0 0,-55 75-58 0 0,-1-1 1 0 0,-1-1-1 0 0,-1 0 1 0 0,16-37 0 0 0,-22 42-1 0 0,-1 1 1 0 0,-1-1-1 0 0,-1 0 1 0 0,0 0-1 0 0,-1-1 1 0 0,0 1 0 0 0,-1-31-1 0 0,-6-12 31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8:10.7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467 496 7936 0 0,'-2'-28'726'0'0,"0"-42"0"0"0,0-16 1030 0 0,-1 69-1606 0 0,-1 0 1 0 0,-8-24 0 0 0,3 9 413 0 0,6 20-344 0 0,-1 0 0 0 0,-1-1 0 0 0,0 2 1 0 0,0-1-1 0 0,-1 0 0 0 0,0 1 0 0 0,-1 0 1 0 0,-1 1-1 0 0,1 0 0 0 0,-12-11 0 0 0,4 1 293 0 0,12 16-385 0 0,1 1-1 0 0,-1-1 1 0 0,0 1-1 0 0,0-1 1 0 0,0 1-1 0 0,-1 0 1 0 0,1 0-1 0 0,-1 0 1 0 0,-4-2-1 0 0,1 2-94 0 0,0 1 0 0 0,0-1 0 0 0,0 1 0 0 0,0 1 0 0 0,0-1-1 0 0,0 1 1 0 0,0 0 0 0 0,-1 1 0 0 0,1 0 0 0 0,0 0 0 0 0,0 1 0 0 0,-1 0 0 0 0,1 0-1 0 0,0 0 1 0 0,-10 4 0 0 0,8-2-17 0 0,0 0-1 0 0,-1 1 0 0 0,2 0 1 0 0,-1 1-1 0 0,0-1 1 0 0,1 2-1 0 0,0-1 0 0 0,0 1 1 0 0,1 0-1 0 0,-1 1 0 0 0,-6 8 1 0 0,5-4 18 0 0,1 2 1 0 0,0-1 0 0 0,1 1-1 0 0,0 0 1 0 0,2 1 0 0 0,-1-1-1 0 0,1 1 1 0 0,-5 28-1 0 0,6-20 19 0 0,1 1 0 0 0,1 0 0 0 0,1-1 0 0 0,0 1 0 0 0,5 25 0 0 0,-3-36-28 0 0,2 0 1 0 0,0 0-1 0 0,0-1 0 0 0,1 0 1 0 0,0 1-1 0 0,1-2 0 0 0,0 1 1 0 0,1 0-1 0 0,0-1 0 0 0,1 0 0 0 0,10 11 1 0 0,-2-3 24 0 0,2-1 0 0 0,0-1 0 0 0,1 0-1 0 0,35 23 1 0 0,-1-1 64 0 0,50 48 0 0 0,-29-24 5 0 0,-37-31-34 0 0,-1 2-1 0 0,50 57 0 0 0,-78-81-41 0 0,0 0-1 0 0,-1 1 0 0 0,0-1 1 0 0,-1 1-1 0 0,1 0 0 0 0,4 15 1 0 0,-9-23-28 0 0,-1 1 0 0 0,1-1 1 0 0,-1 1-1 0 0,1 0 0 0 0,-1-1 1 0 0,0 1-1 0 0,0 0 0 0 0,0-1 1 0 0,0 1-1 0 0,0 0 1 0 0,-1-1-1 0 0,1 1 0 0 0,-1-1 1 0 0,0 1-1 0 0,0 0 0 0 0,0-1 1 0 0,0 0-1 0 0,0 1 0 0 0,0-1 1 0 0,-1 0-1 0 0,1 1 0 0 0,-1-1 1 0 0,1 0-1 0 0,-1 0 0 0 0,0 0 1 0 0,0 0-1 0 0,0-1 0 0 0,0 1 1 0 0,0 0-1 0 0,0-1 0 0 0,-1 0 1 0 0,-2 2-1 0 0,1-1 0 0 0,-1 1 0 0 0,1-1-1 0 0,0-1 1 0 0,-1 1 0 0 0,0-1 0 0 0,1 1-1 0 0,-1-1 1 0 0,0-1 0 0 0,0 1 0 0 0,0-1 0 0 0,1 0-1 0 0,-1 0 1 0 0,0 0 0 0 0,0 0 0 0 0,-8-3-1 0 0,5 1 8 0 0,0-1-1 0 0,1 0 0 0 0,-1 0 1 0 0,0-1-1 0 0,1 0 0 0 0,0-1 0 0 0,0 1 1 0 0,-9-9-1 0 0,-2-3 22 0 0,2-1 0 0 0,0 0 0 0 0,1-1 0 0 0,1-1-1 0 0,-21-35 1 0 0,20 24-4 0 0,1 0 0 0 0,1-1-1 0 0,1 0 1 0 0,2-1-1 0 0,2-1 1 0 0,-8-52-1 0 0,-4-204 140 0 0,19 262-162 0 0,6-95 100 0 0,-1 67-69 0 0,-4 45-29 0 0,0 0 0 0 0,1 0-1 0 0,0 0 1 0 0,0 0 0 0 0,1 0 0 0 0,1 0 0 0 0,0 1 0 0 0,0-1-1 0 0,1 1 1 0 0,6-12 0 0 0,-10 21-11 0 0,1-1-1 0 0,-1 1 1 0 0,1-1-1 0 0,0 1 1 0 0,-1-1-1 0 0,1 1 1 0 0,-1 0-1 0 0,1-1 1 0 0,0 1-1 0 0,0 0 1 0 0,-1 0-1 0 0,1-1 1 0 0,0 1-1 0 0,-1 0 1 0 0,1 0-1 0 0,0 0 1 0 0,0 0-1 0 0,-1 0 1 0 0,1 0-1 0 0,0 0 1 0 0,0 0-1 0 0,-1 0 1 0 0,1 0-1 0 0,0 0 1 0 0,0 1-1 0 0,-1-1 1 0 0,1 0-1 0 0,0 0 1 0 0,-1 1-1 0 0,1-1 1 0 0,0 1 0 0 0,-1-1-1 0 0,1 0 1 0 0,0 1-1 0 0,-1-1 1 0 0,1 1-1 0 0,-1-1 1 0 0,1 1-1 0 0,-1 0 1 0 0,1-1-1 0 0,-1 1 1 0 0,0-1-1 0 0,1 2 1 0 0,8 9 11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8:11.1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67 511 14776 0 0,'16'30'133'0'0,"-8"-14"155"0"0,1 0 0 0 0,12 16 0 0 0,-17-27-230 0 0,0-1 0 0 0,0 1-1 0 0,0-1 1 0 0,0 0 0 0 0,1 0-1 0 0,0-1 1 0 0,0 1 0 0 0,0-1-1 0 0,0 0 1 0 0,8 3 0 0 0,-10-8 51 0 0,-1 0 1 0 0,0 1 0 0 0,0-2 0 0 0,1 1 0 0 0,-1 0-1 0 0,0 0 1 0 0,-1-1 0 0 0,1 1 0 0 0,0-1 0 0 0,-1 1-1 0 0,1-1 1 0 0,-1 0 0 0 0,1-2 0 0 0,6-27 63 0 0,-1 0 1 0 0,-2 0 0 0 0,-1-1 0 0 0,-2 0-1 0 0,-1 1 1 0 0,-6-59 0 0 0,2 59 16 0 0,-1 0 0 0 0,-2 0 0 0 0,-10-35 0 0 0,11 53-134 0 0,0 0 1 0 0,-1 0-1 0 0,-1 0 1 0 0,0 0 0 0 0,-1 1-1 0 0,0 1 1 0 0,-1-1-1 0 0,-20-20 1 0 0,27 30-47 0 0,0 1 0 0 0,0 0 1 0 0,-1 0-1 0 0,1 0 0 0 0,0 0 0 0 0,-1 1 0 0 0,0-1 0 0 0,1 1 0 0 0,-1-1 1 0 0,0 1-1 0 0,1 0 0 0 0,-1 0 0 0 0,0 0 0 0 0,0 1 0 0 0,0-1 1 0 0,0 0-1 0 0,0 1 0 0 0,0 0 0 0 0,0 0 0 0 0,0 0 0 0 0,0 0 1 0 0,0 0-1 0 0,-5 2 0 0 0,5-1-3 0 0,1 1 0 0 0,-1-1 0 0 0,0 1 0 0 0,1-1 0 0 0,-1 1 0 0 0,1 0 0 0 0,-1 0 0 0 0,1 0 0 0 0,0 0 0 0 0,0 1 0 0 0,0-1 0 0 0,0 1 0 0 0,0-1 0 0 0,1 1 0 0 0,-1 0 0 0 0,1-1 0 0 0,-1 1 0 0 0,1 0 0 0 0,0 0 0 0 0,0 0 0 0 0,1 0 0 0 0,-1 0 0 0 0,0 5 0 0 0,1 1 4 0 0,0 0 0 0 0,0 0 0 0 0,1 0 0 0 0,0 1 1 0 0,1-1-1 0 0,0 0 0 0 0,0-1 0 0 0,5 11 0 0 0,-7-19-11 0 0,14 40 25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8:11.4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15472 0 0,'0'0'0'0'0,"32"56"0"0"0,0-5 376 0 0,-3-2 0 0 0,-3 3 7 0 0,-6-4-7 0 0,-1 4-256 0 0,-1-6 16 0 0,-5 4 0 0 0,3-5 0 0 0,-2-4 296 0 0,-5-9 0 0 0,3-3-8 0 0,-1 1 8 0 0,-2-12-296 0 0,-1-13 8 0 0,5-6-8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8:11.8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1119 15376 0 0,'55'37'317'0'0,"-33"-21"8"0"0,1-1 1 0 0,37 18-1 0 0,-55-30-267 0 0,0-1 0 0 0,1 0 0 0 0,-1 0 1 0 0,1 0-1 0 0,-1-1 0 0 0,1 0 0 0 0,10 1 0 0 0,-13-2 13 0 0,0-1 0 0 0,0 1-1 0 0,1-1 1 0 0,-1 0 0 0 0,0 0-1 0 0,0 0 1 0 0,0 0 0 0 0,0 0-1 0 0,0-1 1 0 0,0 0-1 0 0,-1 1 1 0 0,1-1 0 0 0,-1 0-1 0 0,1 0 1 0 0,3-4 0 0 0,4-4 31 0 0,-1-1 0 0 0,0 1 0 0 0,0-2 0 0 0,-2 1 0 0 0,1-1 0 0 0,9-22 0 0 0,26-81 339 0 0,-34 85-292 0 0,1 1 0 0 0,2 0-1 0 0,20-38 1 0 0,-26 57-86 0 0,1 0 0 0 0,0 0-1 0 0,16-16 1 0 0,-23 25-56 0 0,1 0 0 0 0,1 1-1 0 0,-1 0 1 0 0,0-1 0 0 0,0 1-1 0 0,0 0 1 0 0,0-1 0 0 0,0 1 0 0 0,0 0-1 0 0,0 0 1 0 0,0 0 0 0 0,0 0 0 0 0,1 0-1 0 0,-1 0 1 0 0,0 0 0 0 0,0 0 0 0 0,0 0-1 0 0,0 1 1 0 0,0-1 0 0 0,0 0 0 0 0,0 1-1 0 0,0-1 1 0 0,0 1 0 0 0,0-1 0 0 0,0 1-1 0 0,2 1 1 0 0,25 18 72 0 0,-16-8-44 0 0,0 0-1 0 0,-1 1 0 0 0,18 26 1 0 0,-21-26-24 0 0,1-1 1 0 0,1 0-1 0 0,0 0 1 0 0,1-1-1 0 0,12 10 1 0 0,-19-17-8 0 0,0-2 0 0 0,1 1 0 0 0,0 0 0 0 0,-1-1 0 0 0,1 0 0 0 0,0 0 0 0 0,0 0 1 0 0,0-1-1 0 0,0 0 0 0 0,0 0 0 0 0,0 0 0 0 0,1 0 0 0 0,-1-1 0 0 0,0 0 0 0 0,0 0 0 0 0,0 0 0 0 0,1-1 0 0 0,-1 0 0 0 0,6-2 0 0 0,1 0 0 0 0,-1-1 0 0 0,0 0 0 0 0,0-1-1 0 0,-1-1 1 0 0,1 1 0 0 0,-1-2 0 0 0,0 1-1 0 0,-1-2 1 0 0,0 1 0 0 0,0-1 0 0 0,0 0-1 0 0,-1-1 1 0 0,7-10 0 0 0,12-18 7 0 0,-1-1 1 0 0,22-45-1 0 0,-9 17-6 0 0,1 1-43 0 0,90-113 0 0 0,-119 167 17 0 0,-1 0-1 0 0,1 1 1 0 0,1 1-1 0 0,0 0 1 0 0,0 0-1 0 0,1 1 1 0 0,0 1-1 0 0,0 0 1 0 0,1 0-1 0 0,0 2 1 0 0,0 0-1 0 0,0 0 0 0 0,1 1 1 0 0,0 1-1 0 0,-1 1 1 0 0,1 0-1 0 0,0 1 1 0 0,0 0-1 0 0,21 2 1 0 0,-20 1-13 0 0,0 1 0 0 0,0 0 1 0 0,30 10-1 0 0,-27-7-26 0 0,1 0 1 0 0,25 3-1 0 0,-29-8 36 0 0,1 0 0 0 0,-1-1 0 0 0,1-1 0 0 0,-1-1 0 0 0,0 0 0 0 0,0-1 0 0 0,0-1 0 0 0,0 0 0 0 0,0-1 1 0 0,-1-1-1 0 0,0 0 0 0 0,0-1 0 0 0,0-1 0 0 0,-1 0 0 0 0,14-11 0 0 0,3-6-10 0 0,0 0 0 0 0,-2-2 1 0 0,-1-1-1 0 0,-1-1 1 0 0,26-39-1 0 0,0-2-13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8:19.2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1 129 2808 0 0,'0'0'10198'0'0,"4"-4"-10035"0"0,-1 2-111 0 0,0-1 1 0 0,0 1-1 0 0,0-1 1 0 0,-1 0-1 0 0,1 0 0 0 0,-1 0 1 0 0,0 0-1 0 0,1 0 1 0 0,-2 0-1 0 0,1 0 0 0 0,0-1 1 0 0,-1 1-1 0 0,1-1 1 0 0,-1 0-1 0 0,0 1 0 0 0,0-1 1 0 0,-1 0-1 0 0,1 1 1 0 0,0-6-1 0 0,0-12 209 0 0,-1 21-219 0 0,1-2-39 0 0,-1 0 1 0 0,1 1 0 0 0,-1-1-1 0 0,0 1 1 0 0,0-1 0 0 0,1 0-1 0 0,-1 1 1 0 0,0-1 0 0 0,0 0-1 0 0,-1 1 1 0 0,1-1 0 0 0,-1-2-1 0 0,0-3 12 0 0,1 4-13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5:17.3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52 1600 0 0,'0'0'175'0'0,"-4"-5"-150"0"0,-15-14 0 0 0,14 14 77 0 0,5 5 148 0 0,0-1 0 0 0,0 0 1 0 0,0 1-1 0 0,0-1 1 0 0,0 0-1 0 0,0 0 1 0 0,1 1-1 0 0,-1-1 0 0 0,0 0 1 0 0,0 1-1 0 0,1-1 1 0 0,-1 0-1 0 0,0 1 1 0 0,1-1-1 0 0,-1 0 0 0 0,2 0 1 0 0,28-6-45 0 0,-21 3-172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8:19.8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7632 0 0,'0'0'1192'0'0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8:20.2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 17 6520 0 0,'-27'-7'178'0'0,"-13"-2"290"0"0,39 9-452 0 0,-1 0 0 0 0,0-1 1 0 0,1 1-1 0 0,-1 0 0 0 0,1 0 0 0 0,-1 0 1 0 0,0 0-1 0 0,1 0 0 0 0,-1 1 0 0 0,1-1 1 0 0,-1 0-1 0 0,1 1 0 0 0,-1-1 0 0 0,1 1 0 0 0,-1 0 1 0 0,1-1-1 0 0,-1 1 0 0 0,0 1 0 0 0,0 0 66 0 0,1 1-1 0 0,-1 0 0 0 0,1-1 0 0 0,0 1 0 0 0,0 0 0 0 0,0-1 0 0 0,0 1 0 0 0,1 0 0 0 0,-1 0 0 0 0,1 0 0 0 0,-1 0 0 0 0,1 0 0 0 0,0-1 1 0 0,0 1-1 0 0,1 0 0 0 0,-1 0 0 0 0,0 0 0 0 0,2 3 0 0 0,15 60-82 0 0,-14-54 100 0 0,10 22-30 0 0,1 0-1 0 0,2 0 1 0 0,31 47 0 0 0,19 42 47 0 0,-6 0 28 0 0,126 195 0 0 0,-139-253-99 0 0,3-2-1 0 0,77 74 1 0 0,-80-96-26 0 0,-34-31-14 0 0,0 2 0 0 0,23 24 0 0 0,-18-13-5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8:20.6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0 7832 0 0,'0'0'192'0'0,"-28"18"-96"0"0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8:20.9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3943 9144 0 0,'22'-14'5'0'0,"238"-166"318"0"0,-220 147-236 0 0,-2-3 1 0 0,-1-1-1 0 0,-2-1 1 0 0,39-56-1 0 0,58-64 348 0 0,41-4-163 0 0,16-18 70 0 0,-171 161-302 0 0,116-123 245 0 0,189-153 1 0 0,-201 203-200 0 0,-45 36-13 0 0,99-95 0 0 0,-16-11 4 0 0,135-130 33 0 0,180-175 36 0 0,-129 166-42 0 0,-112 106-21 0 0,58-40 62 0 0,-88 76-55 0 0,107-99 232 0 0,-286 239-265 0 0,48-29 0 0 0,-8 6 63 0 0,-55 36-90 0 0,0 0 1 0 0,0 1 0 0 0,12-4-1 0 0,-12 5-5 0 0,-1 0 0 0 0,0-1 0 0 0,0 0 0 0 0,9-6 1 0 0,-15 9-9 0 0,1 0 0 0 0,-1 0 0 0 0,1 0 0 0 0,0 0 0 0 0,0 1 0 0 0,0 0 1 0 0,0-1-1 0 0,0 1 0 0 0,0 1 0 0 0,8-2 0 0 0,19-4 237 0 0,-31 7-150 0 0,2 1-104 0 0,-9 7 348 0 0,-126 107-163 0 0,93-83-146 0 0,-26 24 19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8:21.2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249 4246 8432 0 0,'-58'37'243'0'0,"42"-25"-93"0"0,0-2-1 0 0,0 0 1 0 0,-1-1-1 0 0,0 0 1 0 0,-1-2 0 0 0,0 0-1 0 0,-30 7 1 0 0,40-11-161 0 0,-7 0 614 0 0,13-6-53 0 0,7-6 134 0 0,30-32-422 0 0,2 2-1 0 0,80-65 0 0 0,-6 6-31 0 0,177-200 177 0 0,61-58-202 0 0,84-54-73 0 0,221-196-20 0 0,65-47-96 0 0,-464 428-25 0 0,-4 4-13 0 0,80-64-59 0 0,-11 21 10 0 0,-262 208 60 0 0,407-364-330 0 0,-250 270 161 0 0,-175 126 129 0 0,-26 16 27 0 0,0 0-1 0 0,0-1 1 0 0,0-1 0 0 0,19-19 0 0 0,-26 22-5 0 0,-1 1-1 0 0,1 0 1 0 0,0 1 0 0 0,0-1-1 0 0,9-4 1 0 0,-15 10 2 0 0,-8 11-83 0 0,-27 36 110 0 0,11-16 0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8:22.6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1 854 9240 0 0,'0'-5'9'0'0,"0"-5"0"0"0,0 0 0 0 0,1 0 0 0 0,1 0 0 0 0,-1 0 0 0 0,1 1 0 0 0,1-1 0 0 0,0 1-1 0 0,1-1 1 0 0,-1 1 0 0 0,7-10 0 0 0,-8 15 0 0 0,1 0-1 0 0,0 0 0 0 0,0 0 1 0 0,1 0-1 0 0,-1 0 0 0 0,1 1 0 0 0,0-1 1 0 0,0 1-1 0 0,0 0 0 0 0,0 0 1 0 0,0 1-1 0 0,1-1 0 0 0,-1 1 1 0 0,1 0-1 0 0,0 0 0 0 0,-1 0 1 0 0,1 1-1 0 0,0 0 0 0 0,0 0 0 0 0,0 0 1 0 0,0 0-1 0 0,9 1 0 0 0,26 2 70 0 0,43 7-1 0 0,38 3 3 0 0,-36-15-26 0 0,88-13 0 0 0,-33 1-15 0 0,416-23 50 0 0,-290 3-77 0 0,1-1-1 0 0,31-5-11 0 0,-72 3-7 0 0,-138 25 6 0 0,30 0-2 0 0,-74 10 1 0 0,-1-3 1 0 0,70-16-1 0 0,133-38-8 0 0,-97 29-7 0 0,-76 19 12 0 0,6-1 1 0 0,-41 8 0 0 0,0-2-1 0 0,63-21 0 0 0,-95 26 4 0 0,0-1 0 0 0,-1 0 0 0 0,0 0 0 0 0,1-1 0 0 0,5-5 0 0 0,21-12-6 0 0,-31 20 7 0 0,-1 1 0 0 0,0-1 0 0 0,1 0-1 0 0,-1 1 1 0 0,0-1 0 0 0,0 1 0 0 0,0-1 0 0 0,1 1 0 0 0,-1-1-1 0 0,0 0 1 0 0,0 1 0 0 0,0-1 0 0 0,0 1 0 0 0,0-1 0 0 0,0 0 0 0 0,0 1-1 0 0,0-1 1 0 0,-1 1 0 0 0,1-1 0 0 0,0 0 0 0 0,0 1 0 0 0,0-1 0 0 0,-1 1-1 0 0,1-1 1 0 0,0 1 0 0 0,-1-1 0 0 0,1 1 0 0 0,0-1 0 0 0,-1 1-1 0 0,1-1 1 0 0,-1 1 0 0 0,1 0 0 0 0,0-1 0 0 0,-1 1 0 0 0,1-1 0 0 0,-2 1-1 0 0,-17-20-2 0 0,1 8 3 0 0,0 0 0 0 0,-1 1 0 0 0,0 1 0 0 0,-1 1 0 0 0,-31-10 0 0 0,7 2 0 0 0,0 1 33 0 0,0 2 1 0 0,-56-10-1 0 0,-93-8 105 0 0,190 32-136 0 0,-12-1 35 0 0,0 0 1 0 0,1 1 0 0 0,-1 1 0 0 0,-22 3-1 0 0,21-1 21 0 0,0-1-1 0 0,-33-1 1 0 0,44-2-24 0 0,0 2 0 0 0,0-1 0 0 0,0 1 0 0 0,0-1 0 0 0,0 1 0 0 0,-8 3 0 0 0,-25 3 1093 0 0,64 1-637 0 0,-8-2-417 0 0,7-1 2 0 0,0 1 1 0 0,-1 1-1 0 0,0 1 1 0 0,-1 1-1 0 0,1 1 1 0 0,-2 1-1 0 0,0 1 0 0 0,0 1 1 0 0,-1 1-1 0 0,-1 1 1 0 0,0 1-1 0 0,-1 0 1 0 0,21 24-1 0 0,-21-18 0 0 0,-2 0 1 0 0,0 1-1 0 0,-1 1 1 0 0,-2 1-1 0 0,0 0 1 0 0,-2 1-1 0 0,-1 0 0 0 0,10 33 1 0 0,-14-35-29 0 0,-2 0 0 0 0,0 0 1 0 0,-2 0-1 0 0,-1 0 0 0 0,0 1 0 0 0,-2-1 1 0 0,-1 1-1 0 0,-1-1 0 0 0,-1 1 0 0 0,-6 23 1 0 0,-26 83 124 0 0,-12 56 25 0 0,43-172-174 0 0,1 0 0 0 0,1 0 0 0 0,1 0 1 0 0,0 0-1 0 0,1 0 0 0 0,0 0 0 0 0,1 0 0 0 0,1 0 1 0 0,5 22-1 0 0,0-9 16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8:25.1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381 9 9944 0 0,'1'6'136'0'0,"2"19"-30"0"0,-2 1 1 0 0,0 0-1 0 0,-2 0 1 0 0,-7 49 0 0 0,-30 106 304 0 0,-18 131 526 0 0,26-127-548 0 0,23-145-124 0 0,-26 74 1 0 0,28-99-209 0 0,-1 0 1 0 0,-1-1-1 0 0,0 1 1 0 0,-1-2-1 0 0,-1 1 1 0 0,0-1-1 0 0,-19 20 1 0 0,26-31-50 0 0,0 0 1 0 0,-1 0 0 0 0,1-1-1 0 0,-1 1 1 0 0,0-1-1 0 0,1 0 1 0 0,-1 0-1 0 0,0 0 1 0 0,0 0-1 0 0,-4 1 1 0 0,-16 6 72 0 0,22-8-79 0 0,1 0 1 0 0,-1 1 0 0 0,1-1 0 0 0,-1 0-1 0 0,1 0 1 0 0,-1 1 0 0 0,1-1 0 0 0,-1 0-1 0 0,1 0 1 0 0,-1 0 0 0 0,1 0 0 0 0,-1 0-1 0 0,1 0 1 0 0,-1 0 0 0 0,1 0 0 0 0,-1 0-1 0 0,1 0 1 0 0,-1 0 0 0 0,1-1 0 0 0,-1 1-1 0 0,1 0 1 0 0,-1 0 0 0 0,1 0 0 0 0,-1-1-1 0 0,1 1 1 0 0,-1 0 0 0 0,1 0 0 0 0,-1-1-1 0 0,1 1 1 0 0,0 0 0 0 0,-1-1 0 0 0,-11-19 88 0 0,-1-29 38 0 0,12 48-127 0 0,-32-234 181 0 0,30 191-127 0 0,2-1 0 0 0,2 1 0 0 0,10-64 0 0 0,-4 77-29 0 0,1 0 0 0 0,1 1 0 0 0,2 0 0 0 0,1 0 1 0 0,1 1-1 0 0,23-34 0 0 0,-5 13 23 0 0,2 2 1 0 0,61-67-1 0 0,-93 114-49 0 0,20-24 31 0 0,1 1 0 0 0,2 1 0 0 0,0 1 0 0 0,1 1 0 0 0,31-19 1 0 0,-52 37-27 0 0,1 1 0 0 0,0-1 1 0 0,1 1-1 0 0,-1 0 0 0 0,0 0 1 0 0,0 1-1 0 0,1-1 1 0 0,-1 1-1 0 0,1 1 0 0 0,-1-1 1 0 0,1 1-1 0 0,0 0 0 0 0,-1 0 1 0 0,11 2-1 0 0,-11-1 1 0 0,0 1 0 0 0,0 0 1 0 0,0 0-1 0 0,0 1 0 0 0,-1-1 0 0 0,1 1 0 0 0,-1 0 1 0 0,1 0-1 0 0,-1 1 0 0 0,0-1 0 0 0,0 1 0 0 0,-1 0 1 0 0,1 0-1 0 0,-1 1 0 0 0,4 5 0 0 0,0 0 5 0 0,-1 1 0 0 0,0-1-1 0 0,-1 2 1 0 0,-1-1 0 0 0,1 0-1 0 0,-2 1 1 0 0,1 0 0 0 0,2 19 0 0 0,-3 6 40 0 0,0 56 0 0 0,-3-81-39 0 0,0 1 8 0 0,-1 0 0 0 0,-1 0-1 0 0,0 0 1 0 0,0 0 0 0 0,-2 0 0 0 0,1-1 0 0 0,-11 23 0 0 0,-2-4 54 0 0,-32 48 0 0 0,45-74-58 0 0,1 0 0 0 0,-1 0 0 0 0,1 0 0 0 0,0 1 0 0 0,-3 9 0 0 0,5-14-13 0 0,0-1 1 0 0,-1 1-1 0 0,1 0 1 0 0,0 0-1 0 0,0 0 1 0 0,0 0-1 0 0,-1 0 1 0 0,1 0 0 0 0,0-1-1 0 0,0 1 1 0 0,0 0-1 0 0,1 0 1 0 0,-1 0-1 0 0,0 0 1 0 0,0 0 0 0 0,0 0-1 0 0,1 0 1 0 0,-1-1-1 0 0,0 1 1 0 0,1 0-1 0 0,-1 0 1 0 0,1 0 0 0 0,-1-1-1 0 0,1 1 1 0 0,-1 0-1 0 0,1-1 1 0 0,-1 1-1 0 0,1 0 1 0 0,0-1 0 0 0,0 1-1 0 0,-1-1 1 0 0,1 1-1 0 0,0-1 1 0 0,0 1-1 0 0,-1-1 1 0 0,1 1 0 0 0,0-1-1 0 0,0 0 1 0 0,0 0-1 0 0,0 1 1 0 0,0-1-1 0 0,-1 0 1 0 0,1 0-1 0 0,0 0 1 0 0,0 0 0 0 0,2 0-1 0 0,13-1 24 0 0,1-1 0 0 0,-1-1 0 0 0,22-5 0 0 0,-19 3 2 0 0,2 0 0 0 0,23-1-1 0 0,-38 6-22 0 0,1 0 0 0 0,-1 0 0 0 0,0 0 0 0 0,1 1 0 0 0,-1 0 0 0 0,0 0 0 0 0,0 1 0 0 0,1 0-1 0 0,-1 0 1 0 0,-1 0 0 0 0,9 5 0 0 0,-10-4-2 0 0,1 0 1 0 0,-1 1-1 0 0,0-1 0 0 0,-1 1 0 0 0,1 0 1 0 0,-1 0-1 0 0,1 1 0 0 0,-1-1 1 0 0,-1 0-1 0 0,1 1 0 0 0,0 0 0 0 0,-1 0 1 0 0,0 0-1 0 0,2 7 0 0 0,2 9 15 0 0,7 44 0 0 0,-13-61-19 0 0,3 14 5 0 0,0 0 1 0 0,-2 0-1 0 0,0 0 0 0 0,-1 0 0 0 0,-1 0 0 0 0,0 0 0 0 0,-2 0 1 0 0,0 0-1 0 0,-1 0 0 0 0,-1-1 0 0 0,0 0 0 0 0,-1 0 0 0 0,-1 0 1 0 0,-1-1-1 0 0,-15 26 0 0 0,-3-8 6 0 0,-1 0 0 0 0,-2-2 1 0 0,-1-1-1 0 0,-38 30 0 0 0,14-15 1 0 0,-72 56 15 0 0,115-96-23 0 0,1 0 0 0 0,-2-1 0 0 0,1 0-1 0 0,0-1 1 0 0,-1-1 0 0 0,0 0-1 0 0,0 0 1 0 0,-14 1 0 0 0,9-1 3 0 0,0 0 1 0 0,-28 10 0 0 0,39-10-6 0 0,0-1 0 0 0,1 1-1 0 0,0 0 1 0 0,0 0 0 0 0,0 0 0 0 0,0 1 0 0 0,0 0 0 0 0,1 0 0 0 0,-1 0-1 0 0,1 0 1 0 0,-6 10 0 0 0,3-5 1 0 0,1 1 1 0 0,1 0-1 0 0,0 0 0 0 0,1 0 0 0 0,0 0 1 0 0,0 1-1 0 0,1 0 0 0 0,0 0 1 0 0,1 0-1 0 0,0 0 0 0 0,1 0 0 0 0,0 0 1 0 0,1 0-1 0 0,1 14 0 0 0,0-22-1 0 0,-1 1-1 0 0,1-1 1 0 0,0 0 0 0 0,0 0-1 0 0,0 0 1 0 0,0 0 0 0 0,0 0-1 0 0,1 0 1 0 0,-1 0 0 0 0,1 0-1 0 0,0-1 1 0 0,0 1-1 0 0,0-1 1 0 0,0 1 0 0 0,1-1-1 0 0,-1 0 1 0 0,4 3 0 0 0,-1-2 1 0 0,0 0 0 0 0,0 0 0 0 0,0-1 0 0 0,0 0 0 0 0,0 0 0 0 0,0-1 0 0 0,1 1 0 0 0,-1-1 0 0 0,10 1 0 0 0,-5-1 1 0 0,1-1 0 0 0,-1 0 1 0 0,0-1-1 0 0,0 0 0 0 0,0 0 0 0 0,0-1 1 0 0,0 0-1 0 0,0-1 0 0 0,-1 0 0 0 0,1-1 1 0 0,9-5-1 0 0,-2-3 0 0 0,-2 0 0 0 0,1-2 0 0 0,-2 0 1 0 0,0-1-1 0 0,0 0 0 0 0,-2-1 0 0 0,14-21 1 0 0,33-38 13 0 0,-15 25 2 0 0,-12 13-7 0 0,1 1-1 0 0,58-47 0 0 0,172-119 35 0 0,-242 185-44 0 0,1 0-1 0 0,-1 0 0 0 0,0-2 0 0 0,31-37 0 0 0,165-254 31 0 0,-213 302-32 0 0,-3 6-1 0 0,0 0-1 0 0,0 0 0 0 0,0 1 1 0 0,0-1-1 0 0,0 0 0 0 0,0 1 1 0 0,1-1-1 0 0,-1 0 0 0 0,1 1 1 0 0,-1 0-1 0 0,2-2 0 0 0,-2 4 0 0 0,-1-1 0 0 0,1 1 0 0 0,-1 0 0 0 0,1 0-1 0 0,-1 0 1 0 0,0 0 0 0 0,0-1 0 0 0,1 1 0 0 0,-1 0-1 0 0,0 0 1 0 0,0 0 0 0 0,0 0 0 0 0,0 0 0 0 0,0 0-1 0 0,0 0 1 0 0,0 0 0 0 0,0 0 0 0 0,-1 0-1 0 0,-16 239-52 0 0,12-138 40 0 0,2 119-31 0 0,5-194 27 0 0,0 0 0 0 0,2 0 0 0 0,1-1 0 0 0,1 1 0 0 0,2-1 0 0 0,10 26 0 0 0,-4-14-11 0 0,11 26-16 0 0,-23-60 36 0 0,0 0 0 0 0,0 0 1 0 0,0 0-1 0 0,1 0 0 0 0,0-1 0 0 0,-1 1 1 0 0,1-1-1 0 0,1 0 0 0 0,-1 1 0 0 0,0-2 1 0 0,7 6-1 0 0,-8-8 4 0 0,0 1 0 0 0,0-1 1 0 0,-1 1-1 0 0,1-1 0 0 0,0 0 0 0 0,0 1 1 0 0,0-1-1 0 0,-1 0 0 0 0,1 0 0 0 0,0-1 1 0 0,0 1-1 0 0,0 0 0 0 0,-1-1 0 0 0,1 1 0 0 0,0 0 1 0 0,0-1-1 0 0,-1 0 0 0 0,1 0 0 0 0,-1 1 1 0 0,1-1-1 0 0,0 0 0 0 0,-1 0 0 0 0,1 0 1 0 0,-1-1-1 0 0,2 0 0 0 0,35-38-40 0 0,-32 33 40 0 0,32-43-30 0 0,-2-2-1 0 0,39-72 1 0 0,-17 2-11 0 0,-39 80 26 0 0,-2-4-29 0 0,-1-1 0 0 0,-3 0 1 0 0,-2-1-1 0 0,7-70 1 0 0,-11 67 14 0 0,6-29-22 0 0,22-187-178 0 0,-35 263 227 0 0,0-1 1 0 0,0 1-1 0 0,-1 0 1 0 0,1-1 0 0 0,-1 1-1 0 0,0 0 1 0 0,0 0-1 0 0,-1-1 1 0 0,1 1-1 0 0,-3-4 1 0 0,4 7 1 0 0,-1 0-1 0 0,0-1 1 0 0,0 1 0 0 0,0 0-1 0 0,0 0 1 0 0,0-1 0 0 0,0 1-1 0 0,0 0 1 0 0,0 0 0 0 0,0 0 0 0 0,-1 0-1 0 0,1 1 1 0 0,0-1 0 0 0,-1 0-1 0 0,1 0 1 0 0,0 1 0 0 0,-1-1-1 0 0,1 1 1 0 0,-1-1 0 0 0,1 1-1 0 0,-1 0 1 0 0,1 0 0 0 0,-1 0 0 0 0,1-1-1 0 0,-1 1 1 0 0,1 0 0 0 0,-1 1-1 0 0,1-1 1 0 0,-1 0 0 0 0,1 0-1 0 0,-1 1 1 0 0,1-1 0 0 0,-1 1 0 0 0,-2 1-1 0 0,-21 9-9 0 0,1 1 0 0 0,1 1 0 0 0,0 1 0 0 0,1 2 0 0 0,0 0 0 0 0,2 1 0 0 0,0 1 0 0 0,0 1 0 0 0,2 0 0 0 0,0 2 0 0 0,2 0 0 0 0,-15 24 0 0 0,23-30 6 0 0,0 1 0 0 0,1 0 0 0 0,1 0 1 0 0,1 1-1 0 0,0 0 0 0 0,1 0 1 0 0,0 0-1 0 0,-1 29 0 0 0,4 8-22 0 0,7 78 0 0 0,-3-85 14 0 0,-3-38 13 0 0,1-1-1 0 0,0 1 1 0 0,0-1 0 0 0,1 1-1 0 0,0-1 1 0 0,1 0-1 0 0,0 0 1 0 0,7 15 0 0 0,-3-7-1 0 0,-6-13 1 0 0,0 0 1 0 0,0-1 0 0 0,0 1 0 0 0,0-1-1 0 0,1 0 1 0 0,-1 1 0 0 0,0-1 0 0 0,1 0-1 0 0,0 0 1 0 0,-1 0 0 0 0,1 0-1 0 0,0 0 1 0 0,0 0 0 0 0,0 0 0 0 0,1-1-1 0 0,-1 1 1 0 0,0-1 0 0 0,0 0 0 0 0,1 1-1 0 0,-1-1 1 0 0,1 0 0 0 0,3 1 0 0 0,-2-1-1 0 0,1-1 1 0 0,-1 1-1 0 0,1-1 1 0 0,-1 0-1 0 0,1 0 1 0 0,-1 0-1 0 0,1 0 1 0 0,-1-1-1 0 0,1 0 1 0 0,-1 0-1 0 0,0 0 1 0 0,1 0-1 0 0,-1-1 1 0 0,0 0-1 0 0,5-2 1 0 0,7-5-3 0 0,0-1-1 0 0,18-14 1 0 0,-31 22 5 0 0,31-23-7 0 0,-16 13 2 0 0,0-1 1 0 0,-1 0 0 0 0,-1-2 0 0 0,0 0 0 0 0,27-33 0 0 0,63-106 43 0 0,-39 54 178 0 0,149-172 1 0 0,-204 260-199 0 0,23-25 119 0 0,64-53 1 0 0,-65 54-60 0 0,-29 30-50 0 0,0 0 0 0 0,0 0 0 0 0,0 0 0 0 0,8-5 0 0 0,-13 11-22 0 0,0 0-1 0 0,0 0 0 0 0,0-1 1 0 0,1 1-1 0 0,-1 0 0 0 0,0 0 1 0 0,0 0-1 0 0,0-1 0 0 0,1 1 1 0 0,-1 0-1 0 0,0 0 0 0 0,0 0 1 0 0,1 0-1 0 0,-1 0 0 0 0,0 0 1 0 0,1-1-1 0 0,-1 1 1 0 0,0 0-1 0 0,0 0 0 0 0,1 0 1 0 0,-1 0-1 0 0,0 0 0 0 0,0 0 1 0 0,1 0-1 0 0,-1 0 0 0 0,0 0 1 0 0,1 0-1 0 0,-1 0 0 0 0,0 1 1 0 0,0-1-1 0 0,1 0 1 0 0,-1 0-1 0 0,0 0 0 0 0,0 0 1 0 0,1 0-1 0 0,-1 0 0 0 0,0 1 1 0 0,0-1-1 0 0,1 0 0 0 0,-1 0 1 0 0,0 0-1 0 0,0 0 0 0 0,0 1 1 0 0,1-1-1 0 0,-1 0 0 0 0,0 0 1 0 0,0 1-1 0 0,0-1 1 0 0,0 1-1 0 0,1 20 153 0 0,-11 25-15 0 0,-12 10-40 0 0,9-26-3 0 0,2 0 1 0 0,-15 58-1 0 0,24-78-77 0 0,0 1-1 0 0,1-1 1 0 0,1 0-1 0 0,0 0 1 0 0,0 1-1 0 0,1-1 1 0 0,0 0 0 0 0,1 0-1 0 0,0 0 1 0 0,0 0-1 0 0,1 0 1 0 0,1 0-1 0 0,5 11 1 0 0,-5-13 9 0 0,1 1 1 0 0,1-1-1 0 0,-1 0 1 0 0,2-1-1 0 0,-1 0 1 0 0,1 1-1 0 0,0-2 1 0 0,0 1-1 0 0,0-1 1 0 0,1 0-1 0 0,0-1 1 0 0,0 0-1 0 0,1 0 1 0 0,17 6-1 0 0,-21-8-17 0 0,-1 0-1 0 0,1 0 1 0 0,-1 0-1 0 0,0 0 0 0 0,0 1 1 0 0,0-1-1 0 0,-1 1 1 0 0,1 0-1 0 0,-1 0 0 0 0,0 0 1 0 0,0 1-1 0 0,0-1 1 0 0,0 1-1 0 0,-1 0 0 0 0,0 0 1 0 0,0 0-1 0 0,0 0 1 0 0,1 9-1 0 0,1 8 10 0 0,-1-1 0 0 0,-1 0 0 0 0,-1 29 0 0 0,0-35-7 0 0,-1-2-8 0 0,1 11 29 0 0,-2 0 0 0 0,0 0 0 0 0,-8 45-1 0 0,2-38 19 0 0,-2 0-1 0 0,0 0 0 0 0,-2-1 0 0 0,-27 52 1 0 0,27-60 31 0 0,8-17 92 0 0,8-20-87 0 0,5-7-45 0 0,0 1 1 0 0,2 0-1 0 0,18-27 0 0 0,-13 21-18 0 0,15-30-1 0 0,7-35 56 0 0,26-99 0 0 0,34-80 90 0 0,-76 219-136 0 0,5-9 32 0 0,36-62-1 0 0,-49 98-16 0 0,19-45 0 0 0,-29 55-30 0 0,-5 13-17 0 0,1 0 0 0 0,0 0 0 0 0,-1 0 0 0 0,1 1 0 0 0,0-1 1 0 0,0 0-1 0 0,0 0 0 0 0,0 0 0 0 0,0 1 0 0 0,0-1 1 0 0,1 0-1 0 0,-1 1 0 0 0,1-1 0 0 0,-1 1 0 0 0,1 0 1 0 0,2-3-1 0 0,-3 4-5 0 0,0 0 0 0 0,0 0 0 0 0,0 0 0 0 0,-1 0 1 0 0,1 0-1 0 0,0 0 0 0 0,0 0 0 0 0,0 0 0 0 0,-1 0 0 0 0,1 0 0 0 0,0 0 1 0 0,0 1-1 0 0,-1-1 0 0 0,1 0 0 0 0,0 1 0 0 0,0-1 0 0 0,-1 0 1 0 0,1 1-1 0 0,0-1 0 0 0,-1 1 0 0 0,1-1 0 0 0,0 1 0 0 0,0 0 1 0 0,16 15 4 0 0,-15-15-4 0 0,38 39 18 0 0,-22-25-13 0 0,-1 2-1 0 0,0 0 0 0 0,-2 1 0 0 0,0 0 0 0 0,-1 1 1 0 0,-1 1-1 0 0,13 26 0 0 0,23 75 21 0 0,-34-78-3 0 0,2-1-1 0 0,2 0 1 0 0,45 73 0 0 0,-35-72-8 0 0,-17-24 3 0 0,0-2 1 0 0,0 1-1 0 0,28 26 0 0 0,-39-43-17 0 0,0 0 0 0 0,0 0-1 0 0,0 0 1 0 0,0 0-1 0 0,0 0 1 0 0,0 0 0 0 0,0-1-1 0 0,0 1 1 0 0,0 0-1 0 0,0-1 1 0 0,1 1 0 0 0,-1-1-1 0 0,0 1 1 0 0,0-1 0 0 0,1 0-1 0 0,-1 1 1 0 0,0-1-1 0 0,1 0 1 0 0,-1 0 0 0 0,0 0-1 0 0,0 0 1 0 0,1 0-1 0 0,-1 0 1 0 0,0-1 0 0 0,1 1-1 0 0,-1 0 1 0 0,0-1-1 0 0,0 1 1 0 0,1-1 0 0 0,-1 1-1 0 0,0-1 1 0 0,0 1-1 0 0,1-2 1 0 0,4-3 6 0 0,-1 0 1 0 0,1 0-1 0 0,-2-1 0 0 0,1 0 0 0 0,5-8 1 0 0,7-9-1 0 0,249-276 73 0 0,-202 230-52 0 0,8-22-5 0 0,-14 15 10 0 0,-40 44-23 0 0,-16 29-11 0 0,-1-1 1 0 0,0 1 0 0 0,1-1-1 0 0,0 1 1 0 0,0-1-1 0 0,0 1 1 0 0,0 0 0 0 0,1 0-1 0 0,-1 0 1 0 0,1 0 0 0 0,0 1-1 0 0,-1-1 1 0 0,5-2-1 0 0,0 3 5 0 0,-3 2 7 0 0,-7 4 1 0 0,-5 10-7 0 0,-48 78-7 0 0,32-55 0 0 0,-25 51 0 0 0,42-73 0 0 0,1 1 0 0 0,1-1 0 0 0,0 1 0 0 0,1 0 0 0 0,1 0 0 0 0,0 1 0 0 0,0 17 0 0 0,4 4-5 0 0,1-1 1 0 0,2 0-1 0 0,10 41 0 0 0,-5-32 0 0 0,-5-30-3 0 0,1 1 0 0 0,0-1 0 0 0,2 0 0 0 0,10 20 0 0 0,-16-35-12 0 0,-1 0 0 0 0,1 0 0 0 0,-1 0 1 0 0,1 0-1 0 0,0 0 0 0 0,0-1 0 0 0,-1 1 0 0 0,1 0 0 0 0,0 0 0 0 0,0-1 0 0 0,0 1 0 0 0,0 0 0 0 0,0-1 0 0 0,0 1 0 0 0,0-1 0 0 0,0 1 0 0 0,0-1 0 0 0,0 0 0 0 0,0 1 0 0 0,0-1 0 0 0,0 0 0 0 0,1 0 0 0 0,-1 0 0 0 0,0 0 0 0 0,0 0 0 0 0,0 0 0 0 0,0 0 0 0 0,0 0 0 0 0,0 0 0 0 0,0 0 1 0 0,1-1-1 0 0,-1 1 0 0 0,0 0 0 0 0,0-1 0 0 0,0 1 0 0 0,0-1 0 0 0,0 1 0 0 0,0-1 0 0 0,0 0 0 0 0,0 1 0 0 0,-1-1 0 0 0,1 0 0 0 0,1-1 0 0 0,7-5-7 0 0,0 0-1 0 0,-1-1 1 0 0,11-11 0 0 0,-17 16 12 0 0,26-31-74 0 0,-1-1 0 0 0,-2-1 0 0 0,-1-2-1 0 0,31-65 1 0 0,-49 89 52 0 0,-1-1 1 0 0,0 0-1 0 0,-1 0 0 0 0,-1 0 0 0 0,2-18 0 0 0,2-81-214 0 0,-4 46 157 0 0,1 17 43 0 0,-4-53-1 0 0,-2 82 34 0 0,-1-1 0 0 0,0 1 1 0 0,-2 0-1 0 0,-13-41 0 0 0,7 43 4 0 0,11 20 14 0 0,-1 0-1 0 0,0 0 1 0 0,1-1 0 0 0,-1 1-1 0 0,0 0 1 0 0,0 0-1 0 0,1 0 1 0 0,-1 0 0 0 0,0 0-1 0 0,1 0 1 0 0,-1 0 0 0 0,0 0-1 0 0,1 0 1 0 0,-1 0-1 0 0,0 0 1 0 0,1 1 0 0 0,-1-1-1 0 0,0 0 1 0 0,1 0 0 0 0,-1 1-1 0 0,0-1 1 0 0,1 0-1 0 0,-1 1 1 0 0,1-1 0 0 0,-1 1-1 0 0,0-1 1 0 0,1 1 0 0 0,-1-1-1 0 0,1 1 1 0 0,-1 0-1 0 0,-4 3 1 0 0,1 1 0 0 0,0-1 0 0 0,0 0 0 0 0,0 1 0 0 0,1 0 0 0 0,-1 0 0 0 0,1 0 0 0 0,0 1 0 0 0,1-1 0 0 0,-1 1 0 0 0,-2 9 0 0 0,-8 14 0 0 0,-29 75 0 0 0,37-89 0 0 0,1 0 0 0 0,0-1 0 0 0,1 2 0 0 0,1-1 0 0 0,-2 24 0 0 0,6-14 0 0 0,0 0 0 0 0,1 0 0 0 0,7 27 0 0 0,-6-37 0 0 0,0-1 0 0 0,1 1 0 0 0,0-1 0 0 0,2-1 0 0 0,-1 1 0 0 0,14 18 0 0 0,-19-30 0 0 0,0 0 0 0 0,0-1 0 0 0,0 1 0 0 0,1-1 0 0 0,-1 0 0 0 0,0 1 0 0 0,1-1 0 0 0,-1 0 0 0 0,1 0 0 0 0,0 0 0 0 0,-1 0 0 0 0,1 0 0 0 0,0 0 0 0 0,-1 0 0 0 0,5 1 0 0 0,-4-2 0 0 0,0 0 0 0 0,1 0 0 0 0,-1-1 1 0 0,1 1-1 0 0,-1 0 0 0 0,0-1 0 0 0,1 1 0 0 0,-1-1 1 0 0,0 0-1 0 0,0 0 0 0 0,1 0 0 0 0,-1 0 0 0 0,0 0 1 0 0,0-1-1 0 0,0 1 0 0 0,3-4 0 0 0,70-50 6 0 0,-7 7 2 0 0,76-72-1 0 0,-57 18 0 0 0,-60 69-6 0 0,-25 28 0 0 0,1 1 0 0 0,0-1 0 0 0,1 1 0 0 0,-1 0 0 0 0,1 0-1 0 0,0 1 1 0 0,0-1 0 0 0,0 1 0 0 0,0 0 0 0 0,7-4 0 0 0,-10 7-1 0 0,-1 1 0 0 0,1-1 1 0 0,-1 1-1 0 0,1-1 0 0 0,-1 1 1 0 0,0-1-1 0 0,1 1 0 0 0,-1-1 0 0 0,0 1 1 0 0,1-1-1 0 0,-1 1 0 0 0,0 0 1 0 0,0-1-1 0 0,0 1 0 0 0,1-1 1 0 0,-1 1-1 0 0,0 0 0 0 0,0-1 0 0 0,0 1 1 0 0,0 0-1 0 0,0-1 0 0 0,0 1 1 0 0,0 0-1 0 0,0-1 0 0 0,0 1 0 0 0,-1-1 1 0 0,1 2-1 0 0,-2 21 6 0 0,-5 37-2 0 0,1 71 0 0 0,7-78 107 0 0,1-53-99 0 0,0-1 1 0 0,0 1-1 0 0,0 0 0 0 0,0 0 0 0 0,0-1 1 0 0,0 1-1 0 0,0-1 0 0 0,0 0 0 0 0,0 1 1 0 0,2-2-1 0 0,73-60 149 0 0,-76 61-158 0 0,-1 1-1 0 0,1-1 1 0 0,0 1-1 0 0,-1 0 1 0 0,1-1-1 0 0,0 1 1 0 0,0 0 0 0 0,0-1-1 0 0,-1 1 1 0 0,1 0-1 0 0,0 0 1 0 0,0 0-1 0 0,0 0 1 0 0,-1 0 0 0 0,1 0-1 0 0,0 0 1 0 0,0 0-1 0 0,0 0 1 0 0,-1 0-1 0 0,1 0 1 0 0,0 0 0 0 0,0 1-1 0 0,0-1 1 0 0,-1 0-1 0 0,1 1 1 0 0,0-1-1 0 0,-1 0 1 0 0,1 1 0 0 0,0-1-1 0 0,0 1 1 0 0,-1-1-1 0 0,1 1 1 0 0,-1-1-1 0 0,1 1 1 0 0,-1 0 0 0 0,1-1-1 0 0,-1 1 1 0 0,1 0-1 0 0,-1-1 1 0 0,1 1-1 0 0,-1 0 1 0 0,0 0 0 0 0,1 1-1 0 0,10 40 43 0 0,-8-32-24 0 0,8 39 23 0 0,-5-17-15 0 0,2 0-1 0 0,1 0 1 0 0,1-1 0 0 0,2 0-1 0 0,18 35 1 0 0,-29-65-27 0 0,-1-1 1 0 0,0 1-1 0 0,1-1 1 0 0,-1 0 0 0 0,0 1-1 0 0,1-1 1 0 0,-1 1-1 0 0,1-1 1 0 0,-1 1-1 0 0,1-1 1 0 0,-1 0 0 0 0,1 0-1 0 0,-1 1 1 0 0,1-1-1 0 0,-1 0 1 0 0,1 0-1 0 0,-1 1 1 0 0,1-1 0 0 0,0 0-1 0 0,-1 0 1 0 0,1 0-1 0 0,-1 0 1 0 0,1 0 0 0 0,0 0-1 0 0,-1 0 1 0 0,1 0-1 0 0,-1 0 1 0 0,1 0-1 0 0,0 0 1 0 0,-1 0 0 0 0,1 0-1 0 0,-1-1 1 0 0,1 1-1 0 0,-1 0 1 0 0,1 0-1 0 0,-1-1 1 0 0,1 1 0 0 0,-1 0-1 0 0,2-1 1 0 0,19-18 26 0 0,-18 15-28 0 0,65-71 50 0 0,85-121-1 0 0,-105 130-24 0 0,89-133 58 0 0,-125 184 66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8:25.5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125 186 14168 0 0,'4'12'133'0'0,"-1"0"-1"0"0,0 1 1 0 0,0 0 0 0 0,-1-1 0 0 0,-1 1 0 0 0,-1 22 0 0 0,1-13-17 0 0,13 243 1644 0 0,-13-256-1705 0 0,-2 0-1 0 0,1 0 0 0 0,-1 0 1 0 0,-1 0-1 0 0,1-1 0 0 0,-1 1 1 0 0,-1 0-1 0 0,0-1 1 0 0,0 0-1 0 0,-1 1 0 0 0,0-1 1 0 0,0 0-1 0 0,-9 11 0 0 0,1 3 138 0 0</inkml:trace>
  <inkml:trace contextRef="#ctx0" brushRef="#br0" timeOffset="1">1 11 14464 0 0,'0'0'0'0'0,"37"-11"232"0"0,-34 11 0 0 0,-3 2-8 0 0,9 1 8 0 0,-2-3-128 0 0,1 0 8 0 0,-7 0-8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8:26.0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1 617 12456 0 0,'0'0'549'0'0,"5"-1"-280"0"0,3-1-193 0 0,-1 0 0 0 0,1-1 0 0 0,0 0 0 0 0,-1 0 0 0 0,1-1 0 0 0,-1 0-1 0 0,0 0 1 0 0,0-1 0 0 0,-1 0 0 0 0,12-10 0 0 0,3-7 121 0 0,31-39-1 0 0,-6 7 154 0 0,-33 38-278 0 0,18-15 178 0 0,-29 30-233 0 0,0 0 0 0 0,0-1 0 0 0,0 1 0 0 0,0 0 0 0 0,0 0 0 0 0,0 1 0 0 0,0-1 0 0 0,0 0 0 0 0,1 1 0 0 0,-1-1 0 0 0,0 1 0 0 0,0 0 0 0 0,1 0 0 0 0,-1 0 0 0 0,0 0 1 0 0,5 1-1 0 0,-5 0-4 0 0,0 1 0 0 0,1 0 1 0 0,-1 0-1 0 0,0 0 1 0 0,0 0-1 0 0,0 0 1 0 0,0 1-1 0 0,0-1 1 0 0,-1 1-1 0 0,1-1 1 0 0,-1 1-1 0 0,0 0 1 0 0,1-1-1 0 0,-1 1 1 0 0,1 5-1 0 0,3 3 14 0 0,57 134 349 0 0,-62-144-369 0 0,1 1 0 0 0,0 0 0 0 0,0-1 0 0 0,0 1-1 0 0,0-1 1 0 0,0 1 0 0 0,1-1 0 0 0,-1 1 0 0 0,0-1 0 0 0,1 0-1 0 0,-1 0 1 0 0,1 0 0 0 0,-1 0 0 0 0,1 0 0 0 0,0 0 0 0 0,-1 0-1 0 0,1 0 1 0 0,0 0 0 0 0,0-1 0 0 0,0 1 0 0 0,-1-1 0 0 0,1 1-1 0 0,3-1 1 0 0,-2 0 1 0 0,1 0 0 0 0,0-1 0 0 0,0 0 0 0 0,0 1 0 0 0,-1-1-1 0 0,1-1 1 0 0,0 1 0 0 0,-1 0 0 0 0,1-1 0 0 0,5-4 0 0 0,7-4 1 0 0,-1-1 0 0 0,-1 0 0 0 0,21-23 0 0 0,-34 34-9 0 0,197-213 39 0 0,-188 203-40 0 0,-2 0 1 0 0,1 1-1 0 0,0 0 0 0 0,1 0 1 0 0,-1 1-1 0 0,15-9 0 0 0,-22 16 1 0 0,0 0 0 0 0,0 0 0 0 0,0 0 0 0 0,0 0 0 0 0,0 1 0 0 0,1-1-1 0 0,-1 0 1 0 0,0 1 0 0 0,0-1 0 0 0,1 1 0 0 0,-1 0 0 0 0,0 0-1 0 0,1 0 1 0 0,-1 0 0 0 0,0 0 0 0 0,0 1 0 0 0,1-1 0 0 0,-1 1 0 0 0,0-1-1 0 0,0 1 1 0 0,0 0 0 0 0,1 0 0 0 0,-1 0 0 0 0,0 0 0 0 0,0 0 0 0 0,0 0-1 0 0,0 0 1 0 0,-1 1 0 0 0,1-1 0 0 0,0 1 0 0 0,-1 0 0 0 0,1-1 0 0 0,-1 1-1 0 0,1 0 1 0 0,0 2 0 0 0,4 6-1 0 0,0-1 0 0 0,-2 2 0 0 0,1-1-1 0 0,-1 1 1 0 0,0-1 0 0 0,-1 1 0 0 0,-1 0-1 0 0,0 0 1 0 0,0 0 0 0 0,0 15 0 0 0,10 45-23 0 0,-12-70 22 0 0,0 1 0 0 0,1-1 1 0 0,-1 1-1 0 0,0-1 0 0 0,1 1 0 0 0,-1-1 1 0 0,1 1-1 0 0,0-1 0 0 0,-1 1 0 0 0,1-1 1 0 0,0 0-1 0 0,0 1 0 0 0,0-1 0 0 0,0 0 1 0 0,0 0-1 0 0,0 0 0 0 0,0 0 0 0 0,0 0 1 0 0,0 0-1 0 0,0 0 0 0 0,1 0 0 0 0,-1 0 1 0 0,0 0-1 0 0,1-1 0 0 0,-1 1 0 0 0,1 0 1 0 0,-1-1-1 0 0,1 1 0 0 0,-1-1 0 0 0,1 0 1 0 0,-1 0-1 0 0,1 1 0 0 0,-1-1 1 0 0,1 0-1 0 0,-1 0 0 0 0,1 0 0 0 0,-1-1 1 0 0,1 1-1 0 0,0 0 0 0 0,-1-1 0 0 0,0 1 1 0 0,1-1-1 0 0,-1 1 0 0 0,1-1 0 0 0,-1 1 1 0 0,1-1-1 0 0,1-1 0 0 0,4-3-5 0 0,1 0 0 0 0,-1 0-1 0 0,0-1 1 0 0,-1 0 0 0 0,0 0-1 0 0,11-13 1 0 0,0-5-7 0 0,-2 0-1 0 0,0 0 1 0 0,-2-2-1 0 0,18-45 1 0 0,-16 25-34 0 0,20-91 0 0 0,-33 105 11 0 0,-2 28 27 0 0,0 0-1 0 0,0 0 1 0 0,0 0 0 0 0,1 0-1 0 0,0 0 1 0 0,0 0-1 0 0,0 0 1 0 0,2-5 0 0 0,-12 31-24 0 0,1 1 0 0 0,1-1 0 0 0,-5 35 0 0 0,3-18 19 0 0,-1 8 2 0 0,2 0 0 0 0,-2 70 1 0 0,12 96-39 0 0,1-173 41 0 0,2 0 0 0 0,2 0 0 0 0,2-1 0 0 0,1 0 0 0 0,2-1 0 0 0,2 0 0 0 0,20 38 0 0 0,29 101-37 0 0,-61-170 46 0 0,0 1-1 0 0,0 0 1 0 0,-1 0-1 0 0,-1 0 1 0 0,1 0 0 0 0,-1 0-1 0 0,-1 0 1 0 0,-1 14 0 0 0,-3 0-5 0 0,-12 36 1 0 0,3-16 3 0 0,4-13 2 0 0,-3 0 1 0 0,0-1 0 0 0,-2-1 0 0 0,-1 0 0 0 0,-35 45 0 0 0,21-30 0 0 0,-89 114 15 0 0,116-152-11 0 0,0-1 0 0 0,0 0 0 0 0,0 0 0 0 0,0 0 0 0 0,-1 0 0 0 0,1 0 0 0 0,-1-1 0 0 0,0 1 0 0 0,1-1 0 0 0,-8 3 0 0 0,10-5-1 0 0,0 0 0 0 0,-1 0 0 0 0,1 0 0 0 0,0 0 0 0 0,0 0 0 0 0,0 0 0 0 0,-1 0-1 0 0,1 0 1 0 0,0 0 0 0 0,0 0 0 0 0,0-1 0 0 0,-1 1 0 0 0,1 0 0 0 0,0-1 0 0 0,0 1 0 0 0,0-1 0 0 0,0 1 0 0 0,0-1 0 0 0,0 0 0 0 0,0 0 0 0 0,0 1-1 0 0,0-1 1 0 0,0 0 0 0 0,0 0 0 0 0,1 0 0 0 0,-1 0 0 0 0,0 0 0 0 0,1 0 0 0 0,-1 0 0 0 0,0 0 0 0 0,1 0 0 0 0,-1 0 0 0 0,1 0 0 0 0,0 0 0 0 0,-1 0-1 0 0,1-1 1 0 0,0 1 0 0 0,0 0 0 0 0,-1-2 0 0 0,-2-17 31 0 0,0-3-8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7T06:48:01.2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61 6424 0 0,'0'0'1006'0'0,"4"-5"-868"0"0,13-17-25 0 0,-16 21-85 0 0,1-1-1 0 0,-1 1 1 0 0,1 0 0 0 0,0-1-1 0 0,0 1 1 0 0,-1 0-1 0 0,1 0 1 0 0,0 0 0 0 0,0 1-1 0 0,0-1 1 0 0,0 0-1 0 0,0 1 1 0 0,0-1 0 0 0,4 1-1 0 0,3-2 124 0 0,5-2-75 0 0,0 1-1 0 0,0 0 0 0 0,0 2 1 0 0,26-1-1 0 0,-9 0-20 0 0,22 0 174 0 0,0 2 0 0 0,97 12 0 0 0,99 36 639 0 0,-164-30-724 0 0,113 30 112 0 0,67 47-96 0 0,-218-78-92 0 0,63 14-1 0 0,-74-22 3 0 0,-1 0 4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67C68-2AAD-41D4-85EF-8DC4B680B0EC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EBDE3-EB52-4094-9E1D-6883D40B0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429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EBDE3-EB52-4094-9E1D-6883D40B029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22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Convex : more than proportion; risk </a:t>
            </a:r>
            <a:r>
              <a:rPr lang="en-US" dirty="0" err="1"/>
              <a:t>averser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EBDE3-EB52-4094-9E1D-6883D40B029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89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EBDE3-EB52-4094-9E1D-6883D40B029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34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Rm</a:t>
            </a:r>
            <a:r>
              <a:rPr lang="en-US" dirty="0"/>
              <a:t> = 13% &amp; </a:t>
            </a:r>
            <a:r>
              <a:rPr lang="en-US" dirty="0" err="1"/>
              <a:t>Rf</a:t>
            </a:r>
            <a:r>
              <a:rPr lang="en-US" dirty="0"/>
              <a:t> = 8%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EBDE3-EB52-4094-9E1D-6883D40B029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13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0.xml"/><Relationship Id="rId21" Type="http://schemas.openxmlformats.org/officeDocument/2006/relationships/image" Target="../media/image19.png"/><Relationship Id="rId42" Type="http://schemas.openxmlformats.org/officeDocument/2006/relationships/customXml" Target="../ink/ink21.xml"/><Relationship Id="rId63" Type="http://schemas.openxmlformats.org/officeDocument/2006/relationships/image" Target="../media/image41.png"/><Relationship Id="rId84" Type="http://schemas.openxmlformats.org/officeDocument/2006/relationships/image" Target="../media/image51.png"/><Relationship Id="rId138" Type="http://schemas.openxmlformats.org/officeDocument/2006/relationships/image" Target="../media/image77.png"/><Relationship Id="rId159" Type="http://schemas.openxmlformats.org/officeDocument/2006/relationships/customXml" Target="../ink/ink81.xml"/><Relationship Id="rId170" Type="http://schemas.openxmlformats.org/officeDocument/2006/relationships/image" Target="../media/image93.png"/><Relationship Id="rId191" Type="http://schemas.openxmlformats.org/officeDocument/2006/relationships/image" Target="../media/image103.png"/><Relationship Id="rId205" Type="http://schemas.openxmlformats.org/officeDocument/2006/relationships/image" Target="../media/image110.png"/><Relationship Id="rId226" Type="http://schemas.openxmlformats.org/officeDocument/2006/relationships/customXml" Target="../ink/ink115.xml"/><Relationship Id="rId247" Type="http://schemas.openxmlformats.org/officeDocument/2006/relationships/customXml" Target="../ink/ink126.xml"/><Relationship Id="rId107" Type="http://schemas.openxmlformats.org/officeDocument/2006/relationships/image" Target="../media/image62.png"/><Relationship Id="rId11" Type="http://schemas.openxmlformats.org/officeDocument/2006/relationships/image" Target="../media/image14.png"/><Relationship Id="rId32" Type="http://schemas.openxmlformats.org/officeDocument/2006/relationships/customXml" Target="../ink/ink16.xml"/><Relationship Id="rId53" Type="http://schemas.openxmlformats.org/officeDocument/2006/relationships/image" Target="../media/image36.png"/><Relationship Id="rId74" Type="http://schemas.openxmlformats.org/officeDocument/2006/relationships/image" Target="../media/image46.png"/><Relationship Id="rId128" Type="http://schemas.openxmlformats.org/officeDocument/2006/relationships/image" Target="../media/image72.png"/><Relationship Id="rId149" Type="http://schemas.openxmlformats.org/officeDocument/2006/relationships/customXml" Target="../ink/ink76.xml"/><Relationship Id="rId5" Type="http://schemas.openxmlformats.org/officeDocument/2006/relationships/image" Target="../media/image11.png"/><Relationship Id="rId95" Type="http://schemas.openxmlformats.org/officeDocument/2006/relationships/image" Target="../media/image56.png"/><Relationship Id="rId160" Type="http://schemas.openxmlformats.org/officeDocument/2006/relationships/image" Target="../media/image88.png"/><Relationship Id="rId181" Type="http://schemas.openxmlformats.org/officeDocument/2006/relationships/image" Target="../media/image98.png"/><Relationship Id="rId216" Type="http://schemas.openxmlformats.org/officeDocument/2006/relationships/customXml" Target="../ink/ink110.xml"/><Relationship Id="rId237" Type="http://schemas.openxmlformats.org/officeDocument/2006/relationships/image" Target="../media/image126.png"/><Relationship Id="rId22" Type="http://schemas.openxmlformats.org/officeDocument/2006/relationships/customXml" Target="../ink/ink11.xml"/><Relationship Id="rId43" Type="http://schemas.openxmlformats.org/officeDocument/2006/relationships/image" Target="../media/image31.png"/><Relationship Id="rId64" Type="http://schemas.openxmlformats.org/officeDocument/2006/relationships/customXml" Target="../ink/ink32.xml"/><Relationship Id="rId118" Type="http://schemas.openxmlformats.org/officeDocument/2006/relationships/image" Target="../media/image67.png"/><Relationship Id="rId139" Type="http://schemas.openxmlformats.org/officeDocument/2006/relationships/customXml" Target="../ink/ink71.xml"/><Relationship Id="rId85" Type="http://schemas.openxmlformats.org/officeDocument/2006/relationships/customXml" Target="../ink/ink43.xml"/><Relationship Id="rId150" Type="http://schemas.openxmlformats.org/officeDocument/2006/relationships/image" Target="../media/image83.png"/><Relationship Id="rId171" Type="http://schemas.openxmlformats.org/officeDocument/2006/relationships/customXml" Target="../ink/ink87.xml"/><Relationship Id="rId192" Type="http://schemas.openxmlformats.org/officeDocument/2006/relationships/customXml" Target="../ink/ink98.xml"/><Relationship Id="rId206" Type="http://schemas.openxmlformats.org/officeDocument/2006/relationships/customXml" Target="../ink/ink105.xml"/><Relationship Id="rId227" Type="http://schemas.openxmlformats.org/officeDocument/2006/relationships/image" Target="../media/image121.png"/><Relationship Id="rId248" Type="http://schemas.openxmlformats.org/officeDocument/2006/relationships/image" Target="../media/image131.png"/><Relationship Id="rId12" Type="http://schemas.openxmlformats.org/officeDocument/2006/relationships/customXml" Target="../ink/ink6.xml"/><Relationship Id="rId33" Type="http://schemas.openxmlformats.org/officeDocument/2006/relationships/image" Target="../media/image25.png"/><Relationship Id="rId108" Type="http://schemas.openxmlformats.org/officeDocument/2006/relationships/customXml" Target="../ink/ink55.xml"/><Relationship Id="rId129" Type="http://schemas.openxmlformats.org/officeDocument/2006/relationships/customXml" Target="../ink/ink66.xml"/><Relationship Id="rId54" Type="http://schemas.openxmlformats.org/officeDocument/2006/relationships/customXml" Target="../ink/ink27.xml"/><Relationship Id="rId75" Type="http://schemas.openxmlformats.org/officeDocument/2006/relationships/customXml" Target="../ink/ink38.xml"/><Relationship Id="rId96" Type="http://schemas.openxmlformats.org/officeDocument/2006/relationships/customXml" Target="../ink/ink49.xml"/><Relationship Id="rId140" Type="http://schemas.openxmlformats.org/officeDocument/2006/relationships/image" Target="../media/image78.png"/><Relationship Id="rId161" Type="http://schemas.openxmlformats.org/officeDocument/2006/relationships/customXml" Target="../ink/ink82.xml"/><Relationship Id="rId182" Type="http://schemas.openxmlformats.org/officeDocument/2006/relationships/customXml" Target="../ink/ink93.xml"/><Relationship Id="rId217" Type="http://schemas.openxmlformats.org/officeDocument/2006/relationships/image" Target="../media/image116.png"/><Relationship Id="rId6" Type="http://schemas.openxmlformats.org/officeDocument/2006/relationships/customXml" Target="../ink/ink3.xml"/><Relationship Id="rId238" Type="http://schemas.openxmlformats.org/officeDocument/2006/relationships/customXml" Target="../ink/ink121.xml"/><Relationship Id="rId23" Type="http://schemas.openxmlformats.org/officeDocument/2006/relationships/image" Target="../media/image20.png"/><Relationship Id="rId119" Type="http://schemas.openxmlformats.org/officeDocument/2006/relationships/customXml" Target="../ink/ink61.xml"/><Relationship Id="rId44" Type="http://schemas.openxmlformats.org/officeDocument/2006/relationships/customXml" Target="../ink/ink22.xml"/><Relationship Id="rId65" Type="http://schemas.openxmlformats.org/officeDocument/2006/relationships/image" Target="../media/image42.png"/><Relationship Id="rId86" Type="http://schemas.openxmlformats.org/officeDocument/2006/relationships/image" Target="../media/image52.png"/><Relationship Id="rId130" Type="http://schemas.openxmlformats.org/officeDocument/2006/relationships/image" Target="../media/image73.png"/><Relationship Id="rId151" Type="http://schemas.openxmlformats.org/officeDocument/2006/relationships/customXml" Target="../ink/ink77.xml"/><Relationship Id="rId172" Type="http://schemas.openxmlformats.org/officeDocument/2006/relationships/image" Target="../media/image94.png"/><Relationship Id="rId193" Type="http://schemas.openxmlformats.org/officeDocument/2006/relationships/image" Target="../media/image104.png"/><Relationship Id="rId207" Type="http://schemas.openxmlformats.org/officeDocument/2006/relationships/image" Target="../media/image111.png"/><Relationship Id="rId228" Type="http://schemas.openxmlformats.org/officeDocument/2006/relationships/customXml" Target="../ink/ink116.xml"/><Relationship Id="rId249" Type="http://schemas.openxmlformats.org/officeDocument/2006/relationships/customXml" Target="../ink/ink127.xml"/><Relationship Id="rId13" Type="http://schemas.openxmlformats.org/officeDocument/2006/relationships/image" Target="../media/image15.png"/><Relationship Id="rId109" Type="http://schemas.openxmlformats.org/officeDocument/2006/relationships/customXml" Target="../ink/ink56.xml"/><Relationship Id="rId34" Type="http://schemas.openxmlformats.org/officeDocument/2006/relationships/customXml" Target="../ink/ink17.xml"/><Relationship Id="rId55" Type="http://schemas.openxmlformats.org/officeDocument/2006/relationships/image" Target="../media/image37.png"/><Relationship Id="rId76" Type="http://schemas.openxmlformats.org/officeDocument/2006/relationships/image" Target="../media/image47.png"/><Relationship Id="rId97" Type="http://schemas.openxmlformats.org/officeDocument/2006/relationships/image" Target="../media/image57.png"/><Relationship Id="rId120" Type="http://schemas.openxmlformats.org/officeDocument/2006/relationships/image" Target="../media/image68.png"/><Relationship Id="rId141" Type="http://schemas.openxmlformats.org/officeDocument/2006/relationships/customXml" Target="../ink/ink72.xml"/><Relationship Id="rId7" Type="http://schemas.openxmlformats.org/officeDocument/2006/relationships/image" Target="../media/image12.png"/><Relationship Id="rId162" Type="http://schemas.openxmlformats.org/officeDocument/2006/relationships/image" Target="../media/image89.png"/><Relationship Id="rId183" Type="http://schemas.openxmlformats.org/officeDocument/2006/relationships/image" Target="../media/image99.png"/><Relationship Id="rId218" Type="http://schemas.openxmlformats.org/officeDocument/2006/relationships/customXml" Target="../ink/ink111.xml"/><Relationship Id="rId239" Type="http://schemas.openxmlformats.org/officeDocument/2006/relationships/image" Target="../media/image127.png"/><Relationship Id="rId250" Type="http://schemas.openxmlformats.org/officeDocument/2006/relationships/image" Target="../media/image132.png"/><Relationship Id="rId24" Type="http://schemas.openxmlformats.org/officeDocument/2006/relationships/customXml" Target="../ink/ink12.xml"/><Relationship Id="rId45" Type="http://schemas.openxmlformats.org/officeDocument/2006/relationships/image" Target="../media/image32.png"/><Relationship Id="rId66" Type="http://schemas.openxmlformats.org/officeDocument/2006/relationships/customXml" Target="../ink/ink33.xml"/><Relationship Id="rId87" Type="http://schemas.openxmlformats.org/officeDocument/2006/relationships/customXml" Target="../ink/ink44.xml"/><Relationship Id="rId110" Type="http://schemas.openxmlformats.org/officeDocument/2006/relationships/image" Target="../media/image63.png"/><Relationship Id="rId131" Type="http://schemas.openxmlformats.org/officeDocument/2006/relationships/customXml" Target="../ink/ink67.xml"/><Relationship Id="rId152" Type="http://schemas.openxmlformats.org/officeDocument/2006/relationships/image" Target="../media/image84.png"/><Relationship Id="rId173" Type="http://schemas.openxmlformats.org/officeDocument/2006/relationships/customXml" Target="../ink/ink88.xml"/><Relationship Id="rId194" Type="http://schemas.openxmlformats.org/officeDocument/2006/relationships/customXml" Target="../ink/ink99.xml"/><Relationship Id="rId208" Type="http://schemas.openxmlformats.org/officeDocument/2006/relationships/customXml" Target="../ink/ink106.xml"/><Relationship Id="rId229" Type="http://schemas.openxmlformats.org/officeDocument/2006/relationships/image" Target="../media/image122.png"/><Relationship Id="rId240" Type="http://schemas.openxmlformats.org/officeDocument/2006/relationships/customXml" Target="../ink/ink122.xml"/><Relationship Id="rId14" Type="http://schemas.openxmlformats.org/officeDocument/2006/relationships/customXml" Target="../ink/ink7.xml"/><Relationship Id="rId35" Type="http://schemas.openxmlformats.org/officeDocument/2006/relationships/image" Target="../media/image26.png"/><Relationship Id="rId56" Type="http://schemas.openxmlformats.org/officeDocument/2006/relationships/customXml" Target="../ink/ink28.xml"/><Relationship Id="rId77" Type="http://schemas.openxmlformats.org/officeDocument/2006/relationships/customXml" Target="../ink/ink39.xml"/><Relationship Id="rId100" Type="http://schemas.openxmlformats.org/officeDocument/2006/relationships/customXml" Target="../ink/ink51.xml"/><Relationship Id="rId8" Type="http://schemas.openxmlformats.org/officeDocument/2006/relationships/customXml" Target="../ink/ink4.xml"/><Relationship Id="rId98" Type="http://schemas.openxmlformats.org/officeDocument/2006/relationships/customXml" Target="../ink/ink50.xml"/><Relationship Id="rId121" Type="http://schemas.openxmlformats.org/officeDocument/2006/relationships/customXml" Target="../ink/ink62.xml"/><Relationship Id="rId142" Type="http://schemas.openxmlformats.org/officeDocument/2006/relationships/image" Target="../media/image79.png"/><Relationship Id="rId163" Type="http://schemas.openxmlformats.org/officeDocument/2006/relationships/customXml" Target="../ink/ink83.xml"/><Relationship Id="rId184" Type="http://schemas.openxmlformats.org/officeDocument/2006/relationships/customXml" Target="../ink/ink94.xml"/><Relationship Id="rId219" Type="http://schemas.openxmlformats.org/officeDocument/2006/relationships/image" Target="../media/image117.png"/><Relationship Id="rId230" Type="http://schemas.openxmlformats.org/officeDocument/2006/relationships/customXml" Target="../ink/ink117.xml"/><Relationship Id="rId251" Type="http://schemas.openxmlformats.org/officeDocument/2006/relationships/customXml" Target="../ink/ink128.xml"/><Relationship Id="rId25" Type="http://schemas.openxmlformats.org/officeDocument/2006/relationships/image" Target="../media/image21.png"/><Relationship Id="rId46" Type="http://schemas.openxmlformats.org/officeDocument/2006/relationships/customXml" Target="../ink/ink23.xml"/><Relationship Id="rId67" Type="http://schemas.openxmlformats.org/officeDocument/2006/relationships/customXml" Target="../ink/ink34.xml"/><Relationship Id="rId88" Type="http://schemas.openxmlformats.org/officeDocument/2006/relationships/image" Target="../media/image53.png"/><Relationship Id="rId111" Type="http://schemas.openxmlformats.org/officeDocument/2006/relationships/customXml" Target="../ink/ink57.xml"/><Relationship Id="rId132" Type="http://schemas.openxmlformats.org/officeDocument/2006/relationships/image" Target="../media/image74.png"/><Relationship Id="rId153" Type="http://schemas.openxmlformats.org/officeDocument/2006/relationships/customXml" Target="../ink/ink78.xml"/><Relationship Id="rId174" Type="http://schemas.openxmlformats.org/officeDocument/2006/relationships/image" Target="../media/image95.png"/><Relationship Id="rId195" Type="http://schemas.openxmlformats.org/officeDocument/2006/relationships/image" Target="../media/image105.png"/><Relationship Id="rId209" Type="http://schemas.openxmlformats.org/officeDocument/2006/relationships/image" Target="../media/image112.png"/><Relationship Id="rId220" Type="http://schemas.openxmlformats.org/officeDocument/2006/relationships/customXml" Target="../ink/ink112.xml"/><Relationship Id="rId241" Type="http://schemas.openxmlformats.org/officeDocument/2006/relationships/image" Target="../media/image128.png"/><Relationship Id="rId15" Type="http://schemas.openxmlformats.org/officeDocument/2006/relationships/image" Target="../media/image16.png"/><Relationship Id="rId36" Type="http://schemas.openxmlformats.org/officeDocument/2006/relationships/customXml" Target="../ink/ink18.xml"/><Relationship Id="rId57" Type="http://schemas.openxmlformats.org/officeDocument/2006/relationships/image" Target="../media/image38.png"/><Relationship Id="rId78" Type="http://schemas.openxmlformats.org/officeDocument/2006/relationships/image" Target="../media/image48.png"/><Relationship Id="rId99" Type="http://schemas.openxmlformats.org/officeDocument/2006/relationships/image" Target="../media/image58.png"/><Relationship Id="rId101" Type="http://schemas.openxmlformats.org/officeDocument/2006/relationships/image" Target="../media/image59.png"/><Relationship Id="rId122" Type="http://schemas.openxmlformats.org/officeDocument/2006/relationships/image" Target="../media/image69.png"/><Relationship Id="rId143" Type="http://schemas.openxmlformats.org/officeDocument/2006/relationships/customXml" Target="../ink/ink73.xml"/><Relationship Id="rId164" Type="http://schemas.openxmlformats.org/officeDocument/2006/relationships/image" Target="../media/image90.png"/><Relationship Id="rId185" Type="http://schemas.openxmlformats.org/officeDocument/2006/relationships/image" Target="../media/image100.png"/><Relationship Id="rId9" Type="http://schemas.openxmlformats.org/officeDocument/2006/relationships/image" Target="../media/image13.png"/><Relationship Id="rId210" Type="http://schemas.openxmlformats.org/officeDocument/2006/relationships/customXml" Target="../ink/ink107.xml"/><Relationship Id="rId26" Type="http://schemas.openxmlformats.org/officeDocument/2006/relationships/customXml" Target="../ink/ink13.xml"/><Relationship Id="rId231" Type="http://schemas.openxmlformats.org/officeDocument/2006/relationships/image" Target="../media/image123.png"/><Relationship Id="rId252" Type="http://schemas.openxmlformats.org/officeDocument/2006/relationships/image" Target="../media/image133.png"/><Relationship Id="rId47" Type="http://schemas.openxmlformats.org/officeDocument/2006/relationships/image" Target="../media/image33.png"/><Relationship Id="rId68" Type="http://schemas.openxmlformats.org/officeDocument/2006/relationships/image" Target="../media/image43.png"/><Relationship Id="rId89" Type="http://schemas.openxmlformats.org/officeDocument/2006/relationships/customXml" Target="../ink/ink45.xml"/><Relationship Id="rId112" Type="http://schemas.openxmlformats.org/officeDocument/2006/relationships/image" Target="../media/image64.png"/><Relationship Id="rId133" Type="http://schemas.openxmlformats.org/officeDocument/2006/relationships/customXml" Target="../ink/ink68.xml"/><Relationship Id="rId154" Type="http://schemas.openxmlformats.org/officeDocument/2006/relationships/image" Target="../media/image85.png"/><Relationship Id="rId175" Type="http://schemas.openxmlformats.org/officeDocument/2006/relationships/customXml" Target="../ink/ink89.xml"/><Relationship Id="rId196" Type="http://schemas.openxmlformats.org/officeDocument/2006/relationships/customXml" Target="../ink/ink100.xml"/><Relationship Id="rId200" Type="http://schemas.openxmlformats.org/officeDocument/2006/relationships/customXml" Target="../ink/ink102.xml"/><Relationship Id="rId16" Type="http://schemas.openxmlformats.org/officeDocument/2006/relationships/customXml" Target="../ink/ink8.xml"/><Relationship Id="rId221" Type="http://schemas.openxmlformats.org/officeDocument/2006/relationships/image" Target="../media/image118.png"/><Relationship Id="rId242" Type="http://schemas.openxmlformats.org/officeDocument/2006/relationships/customXml" Target="../ink/ink123.xml"/><Relationship Id="rId37" Type="http://schemas.openxmlformats.org/officeDocument/2006/relationships/image" Target="../media/image27.png"/><Relationship Id="rId58" Type="http://schemas.openxmlformats.org/officeDocument/2006/relationships/customXml" Target="../ink/ink29.xml"/><Relationship Id="rId79" Type="http://schemas.openxmlformats.org/officeDocument/2006/relationships/customXml" Target="../ink/ink40.xml"/><Relationship Id="rId102" Type="http://schemas.openxmlformats.org/officeDocument/2006/relationships/customXml" Target="../ink/ink52.xml"/><Relationship Id="rId123" Type="http://schemas.openxmlformats.org/officeDocument/2006/relationships/customXml" Target="../ink/ink63.xml"/><Relationship Id="rId144" Type="http://schemas.openxmlformats.org/officeDocument/2006/relationships/image" Target="../media/image80.png"/><Relationship Id="rId90" Type="http://schemas.openxmlformats.org/officeDocument/2006/relationships/image" Target="../media/image54.png"/><Relationship Id="rId165" Type="http://schemas.openxmlformats.org/officeDocument/2006/relationships/customXml" Target="../ink/ink84.xml"/><Relationship Id="rId186" Type="http://schemas.openxmlformats.org/officeDocument/2006/relationships/customXml" Target="../ink/ink95.xml"/><Relationship Id="rId211" Type="http://schemas.openxmlformats.org/officeDocument/2006/relationships/image" Target="../media/image113.png"/><Relationship Id="rId232" Type="http://schemas.openxmlformats.org/officeDocument/2006/relationships/customXml" Target="../ink/ink118.xml"/><Relationship Id="rId253" Type="http://schemas.openxmlformats.org/officeDocument/2006/relationships/customXml" Target="../ink/ink129.xml"/><Relationship Id="rId27" Type="http://schemas.openxmlformats.org/officeDocument/2006/relationships/image" Target="../media/image22.png"/><Relationship Id="rId48" Type="http://schemas.openxmlformats.org/officeDocument/2006/relationships/customXml" Target="../ink/ink24.xml"/><Relationship Id="rId69" Type="http://schemas.openxmlformats.org/officeDocument/2006/relationships/customXml" Target="../ink/ink35.xml"/><Relationship Id="rId113" Type="http://schemas.openxmlformats.org/officeDocument/2006/relationships/customXml" Target="../ink/ink58.xml"/><Relationship Id="rId134" Type="http://schemas.openxmlformats.org/officeDocument/2006/relationships/image" Target="../media/image75.png"/><Relationship Id="rId80" Type="http://schemas.openxmlformats.org/officeDocument/2006/relationships/image" Target="../media/image49.png"/><Relationship Id="rId155" Type="http://schemas.openxmlformats.org/officeDocument/2006/relationships/customXml" Target="../ink/ink79.xml"/><Relationship Id="rId176" Type="http://schemas.openxmlformats.org/officeDocument/2006/relationships/image" Target="../media/image96.png"/><Relationship Id="rId197" Type="http://schemas.openxmlformats.org/officeDocument/2006/relationships/image" Target="../media/image106.png"/><Relationship Id="rId201" Type="http://schemas.openxmlformats.org/officeDocument/2006/relationships/image" Target="../media/image108.png"/><Relationship Id="rId222" Type="http://schemas.openxmlformats.org/officeDocument/2006/relationships/customXml" Target="../ink/ink113.xml"/><Relationship Id="rId243" Type="http://schemas.openxmlformats.org/officeDocument/2006/relationships/image" Target="../media/image129.png"/><Relationship Id="rId17" Type="http://schemas.openxmlformats.org/officeDocument/2006/relationships/image" Target="../media/image17.png"/><Relationship Id="rId38" Type="http://schemas.openxmlformats.org/officeDocument/2006/relationships/customXml" Target="../ink/ink19.xml"/><Relationship Id="rId59" Type="http://schemas.openxmlformats.org/officeDocument/2006/relationships/image" Target="../media/image39.png"/><Relationship Id="rId103" Type="http://schemas.openxmlformats.org/officeDocument/2006/relationships/image" Target="../media/image60.png"/><Relationship Id="rId124" Type="http://schemas.openxmlformats.org/officeDocument/2006/relationships/image" Target="../media/image70.png"/><Relationship Id="rId70" Type="http://schemas.openxmlformats.org/officeDocument/2006/relationships/image" Target="../media/image44.png"/><Relationship Id="rId91" Type="http://schemas.openxmlformats.org/officeDocument/2006/relationships/customXml" Target="../ink/ink46.xml"/><Relationship Id="rId145" Type="http://schemas.openxmlformats.org/officeDocument/2006/relationships/customXml" Target="../ink/ink74.xml"/><Relationship Id="rId166" Type="http://schemas.openxmlformats.org/officeDocument/2006/relationships/image" Target="../media/image91.png"/><Relationship Id="rId187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08.xml"/><Relationship Id="rId233" Type="http://schemas.openxmlformats.org/officeDocument/2006/relationships/image" Target="../media/image124.png"/><Relationship Id="rId254" Type="http://schemas.openxmlformats.org/officeDocument/2006/relationships/image" Target="../media/image134.png"/><Relationship Id="rId28" Type="http://schemas.openxmlformats.org/officeDocument/2006/relationships/customXml" Target="../ink/ink14.xml"/><Relationship Id="rId49" Type="http://schemas.openxmlformats.org/officeDocument/2006/relationships/image" Target="../media/image34.png"/><Relationship Id="rId114" Type="http://schemas.openxmlformats.org/officeDocument/2006/relationships/image" Target="../media/image65.png"/><Relationship Id="rId60" Type="http://schemas.openxmlformats.org/officeDocument/2006/relationships/customXml" Target="../ink/ink30.xml"/><Relationship Id="rId81" Type="http://schemas.openxmlformats.org/officeDocument/2006/relationships/customXml" Target="../ink/ink41.xml"/><Relationship Id="rId135" Type="http://schemas.openxmlformats.org/officeDocument/2006/relationships/customXml" Target="../ink/ink69.xml"/><Relationship Id="rId156" Type="http://schemas.openxmlformats.org/officeDocument/2006/relationships/image" Target="../media/image86.png"/><Relationship Id="rId177" Type="http://schemas.openxmlformats.org/officeDocument/2006/relationships/customXml" Target="../ink/ink90.xml"/><Relationship Id="rId198" Type="http://schemas.openxmlformats.org/officeDocument/2006/relationships/customXml" Target="../ink/ink101.xml"/><Relationship Id="rId202" Type="http://schemas.openxmlformats.org/officeDocument/2006/relationships/customXml" Target="../ink/ink103.xml"/><Relationship Id="rId223" Type="http://schemas.openxmlformats.org/officeDocument/2006/relationships/image" Target="../media/image119.png"/><Relationship Id="rId244" Type="http://schemas.openxmlformats.org/officeDocument/2006/relationships/customXml" Target="../ink/ink124.xml"/><Relationship Id="rId18" Type="http://schemas.openxmlformats.org/officeDocument/2006/relationships/customXml" Target="../ink/ink9.xml"/><Relationship Id="rId39" Type="http://schemas.openxmlformats.org/officeDocument/2006/relationships/image" Target="../media/image28.png"/><Relationship Id="rId50" Type="http://schemas.openxmlformats.org/officeDocument/2006/relationships/customXml" Target="../ink/ink25.xml"/><Relationship Id="rId104" Type="http://schemas.openxmlformats.org/officeDocument/2006/relationships/customXml" Target="../ink/ink53.xml"/><Relationship Id="rId125" Type="http://schemas.openxmlformats.org/officeDocument/2006/relationships/customXml" Target="../ink/ink64.xml"/><Relationship Id="rId146" Type="http://schemas.openxmlformats.org/officeDocument/2006/relationships/image" Target="../media/image81.png"/><Relationship Id="rId167" Type="http://schemas.openxmlformats.org/officeDocument/2006/relationships/customXml" Target="../ink/ink85.xml"/><Relationship Id="rId188" Type="http://schemas.openxmlformats.org/officeDocument/2006/relationships/customXml" Target="../ink/ink96.xml"/><Relationship Id="rId71" Type="http://schemas.openxmlformats.org/officeDocument/2006/relationships/customXml" Target="../ink/ink36.xml"/><Relationship Id="rId92" Type="http://schemas.openxmlformats.org/officeDocument/2006/relationships/customXml" Target="../ink/ink47.xml"/><Relationship Id="rId213" Type="http://schemas.openxmlformats.org/officeDocument/2006/relationships/image" Target="../media/image114.png"/><Relationship Id="rId234" Type="http://schemas.openxmlformats.org/officeDocument/2006/relationships/customXml" Target="../ink/ink119.xml"/><Relationship Id="rId2" Type="http://schemas.openxmlformats.org/officeDocument/2006/relationships/customXml" Target="../ink/ink1.xml"/><Relationship Id="rId29" Type="http://schemas.openxmlformats.org/officeDocument/2006/relationships/image" Target="../media/image23.png"/><Relationship Id="rId40" Type="http://schemas.openxmlformats.org/officeDocument/2006/relationships/customXml" Target="../ink/ink20.xml"/><Relationship Id="rId115" Type="http://schemas.openxmlformats.org/officeDocument/2006/relationships/customXml" Target="../ink/ink59.xml"/><Relationship Id="rId136" Type="http://schemas.openxmlformats.org/officeDocument/2006/relationships/image" Target="../media/image76.png"/><Relationship Id="rId157" Type="http://schemas.openxmlformats.org/officeDocument/2006/relationships/customXml" Target="../ink/ink80.xml"/><Relationship Id="rId178" Type="http://schemas.openxmlformats.org/officeDocument/2006/relationships/customXml" Target="../ink/ink91.xml"/><Relationship Id="rId61" Type="http://schemas.openxmlformats.org/officeDocument/2006/relationships/image" Target="../media/image40.png"/><Relationship Id="rId82" Type="http://schemas.openxmlformats.org/officeDocument/2006/relationships/image" Target="../media/image50.png"/><Relationship Id="rId199" Type="http://schemas.openxmlformats.org/officeDocument/2006/relationships/image" Target="../media/image107.png"/><Relationship Id="rId203" Type="http://schemas.openxmlformats.org/officeDocument/2006/relationships/image" Target="../media/image109.png"/><Relationship Id="rId19" Type="http://schemas.openxmlformats.org/officeDocument/2006/relationships/image" Target="../media/image18.png"/><Relationship Id="rId224" Type="http://schemas.openxmlformats.org/officeDocument/2006/relationships/customXml" Target="../ink/ink114.xml"/><Relationship Id="rId245" Type="http://schemas.openxmlformats.org/officeDocument/2006/relationships/customXml" Target="../ink/ink125.xml"/><Relationship Id="rId30" Type="http://schemas.openxmlformats.org/officeDocument/2006/relationships/customXml" Target="../ink/ink15.xml"/><Relationship Id="rId105" Type="http://schemas.openxmlformats.org/officeDocument/2006/relationships/image" Target="../media/image61.png"/><Relationship Id="rId126" Type="http://schemas.openxmlformats.org/officeDocument/2006/relationships/image" Target="../media/image71.png"/><Relationship Id="rId147" Type="http://schemas.openxmlformats.org/officeDocument/2006/relationships/customXml" Target="../ink/ink75.xml"/><Relationship Id="rId168" Type="http://schemas.openxmlformats.org/officeDocument/2006/relationships/image" Target="../media/image92.png"/><Relationship Id="rId51" Type="http://schemas.openxmlformats.org/officeDocument/2006/relationships/image" Target="../media/image35.png"/><Relationship Id="rId72" Type="http://schemas.openxmlformats.org/officeDocument/2006/relationships/image" Target="../media/image45.png"/><Relationship Id="rId93" Type="http://schemas.openxmlformats.org/officeDocument/2006/relationships/image" Target="../media/image55.png"/><Relationship Id="rId189" Type="http://schemas.openxmlformats.org/officeDocument/2006/relationships/image" Target="../media/image102.png"/><Relationship Id="rId3" Type="http://schemas.openxmlformats.org/officeDocument/2006/relationships/image" Target="../media/image10.png"/><Relationship Id="rId214" Type="http://schemas.openxmlformats.org/officeDocument/2006/relationships/customXml" Target="../ink/ink109.xml"/><Relationship Id="rId235" Type="http://schemas.openxmlformats.org/officeDocument/2006/relationships/image" Target="../media/image125.png"/><Relationship Id="rId116" Type="http://schemas.openxmlformats.org/officeDocument/2006/relationships/image" Target="../media/image66.png"/><Relationship Id="rId137" Type="http://schemas.openxmlformats.org/officeDocument/2006/relationships/customXml" Target="../ink/ink70.xml"/><Relationship Id="rId158" Type="http://schemas.openxmlformats.org/officeDocument/2006/relationships/image" Target="../media/image87.png"/><Relationship Id="rId20" Type="http://schemas.openxmlformats.org/officeDocument/2006/relationships/customXml" Target="../ink/ink10.xml"/><Relationship Id="rId41" Type="http://schemas.openxmlformats.org/officeDocument/2006/relationships/image" Target="../media/image29.png"/><Relationship Id="rId62" Type="http://schemas.openxmlformats.org/officeDocument/2006/relationships/customXml" Target="../ink/ink31.xml"/><Relationship Id="rId83" Type="http://schemas.openxmlformats.org/officeDocument/2006/relationships/customXml" Target="../ink/ink42.xml"/><Relationship Id="rId179" Type="http://schemas.openxmlformats.org/officeDocument/2006/relationships/image" Target="../media/image97.png"/><Relationship Id="rId190" Type="http://schemas.openxmlformats.org/officeDocument/2006/relationships/customXml" Target="../ink/ink97.xml"/><Relationship Id="rId204" Type="http://schemas.openxmlformats.org/officeDocument/2006/relationships/customXml" Target="../ink/ink104.xml"/><Relationship Id="rId225" Type="http://schemas.openxmlformats.org/officeDocument/2006/relationships/image" Target="../media/image120.png"/><Relationship Id="rId246" Type="http://schemas.openxmlformats.org/officeDocument/2006/relationships/image" Target="../media/image130.png"/><Relationship Id="rId106" Type="http://schemas.openxmlformats.org/officeDocument/2006/relationships/customXml" Target="../ink/ink54.xml"/><Relationship Id="rId127" Type="http://schemas.openxmlformats.org/officeDocument/2006/relationships/customXml" Target="../ink/ink65.xml"/><Relationship Id="rId10" Type="http://schemas.openxmlformats.org/officeDocument/2006/relationships/customXml" Target="../ink/ink5.xml"/><Relationship Id="rId31" Type="http://schemas.openxmlformats.org/officeDocument/2006/relationships/image" Target="../media/image24.png"/><Relationship Id="rId52" Type="http://schemas.openxmlformats.org/officeDocument/2006/relationships/customXml" Target="../ink/ink26.xml"/><Relationship Id="rId73" Type="http://schemas.openxmlformats.org/officeDocument/2006/relationships/customXml" Target="../ink/ink37.xml"/><Relationship Id="rId94" Type="http://schemas.openxmlformats.org/officeDocument/2006/relationships/customXml" Target="../ink/ink48.xml"/><Relationship Id="rId148" Type="http://schemas.openxmlformats.org/officeDocument/2006/relationships/image" Target="../media/image82.png"/><Relationship Id="rId169" Type="http://schemas.openxmlformats.org/officeDocument/2006/relationships/customXml" Target="../ink/ink86.xml"/><Relationship Id="rId4" Type="http://schemas.openxmlformats.org/officeDocument/2006/relationships/customXml" Target="../ink/ink2.xml"/><Relationship Id="rId180" Type="http://schemas.openxmlformats.org/officeDocument/2006/relationships/customXml" Target="../ink/ink92.xml"/><Relationship Id="rId215" Type="http://schemas.openxmlformats.org/officeDocument/2006/relationships/image" Target="../media/image115.png"/><Relationship Id="rId236" Type="http://schemas.openxmlformats.org/officeDocument/2006/relationships/customXml" Target="../ink/ink120.xml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89.xml"/><Relationship Id="rId21" Type="http://schemas.openxmlformats.org/officeDocument/2006/relationships/customXml" Target="../ink/ink140.xml"/><Relationship Id="rId42" Type="http://schemas.openxmlformats.org/officeDocument/2006/relationships/image" Target="../media/image153.png"/><Relationship Id="rId63" Type="http://schemas.openxmlformats.org/officeDocument/2006/relationships/customXml" Target="../ink/ink161.xml"/><Relationship Id="rId84" Type="http://schemas.openxmlformats.org/officeDocument/2006/relationships/image" Target="../media/image174.png"/><Relationship Id="rId138" Type="http://schemas.openxmlformats.org/officeDocument/2006/relationships/customXml" Target="../ink/ink201.xml"/><Relationship Id="rId159" Type="http://schemas.openxmlformats.org/officeDocument/2006/relationships/customXml" Target="../ink/ink212.xml"/><Relationship Id="rId170" Type="http://schemas.openxmlformats.org/officeDocument/2006/relationships/image" Target="../media/image214.png"/><Relationship Id="rId191" Type="http://schemas.openxmlformats.org/officeDocument/2006/relationships/customXml" Target="../ink/ink228.xml"/><Relationship Id="rId205" Type="http://schemas.openxmlformats.org/officeDocument/2006/relationships/customXml" Target="../ink/ink235.xml"/><Relationship Id="rId226" Type="http://schemas.openxmlformats.org/officeDocument/2006/relationships/customXml" Target="../ink/ink246.xml"/><Relationship Id="rId107" Type="http://schemas.openxmlformats.org/officeDocument/2006/relationships/customXml" Target="../ink/ink184.xml"/><Relationship Id="rId11" Type="http://schemas.openxmlformats.org/officeDocument/2006/relationships/customXml" Target="../ink/ink135.xml"/><Relationship Id="rId32" Type="http://schemas.openxmlformats.org/officeDocument/2006/relationships/image" Target="../media/image148.png"/><Relationship Id="rId53" Type="http://schemas.openxmlformats.org/officeDocument/2006/relationships/customXml" Target="../ink/ink156.xml"/><Relationship Id="rId74" Type="http://schemas.openxmlformats.org/officeDocument/2006/relationships/image" Target="../media/image169.png"/><Relationship Id="rId128" Type="http://schemas.openxmlformats.org/officeDocument/2006/relationships/customXml" Target="../ink/ink195.xml"/><Relationship Id="rId149" Type="http://schemas.openxmlformats.org/officeDocument/2006/relationships/image" Target="../media/image204.png"/><Relationship Id="rId5" Type="http://schemas.openxmlformats.org/officeDocument/2006/relationships/image" Target="../media/image135.png"/><Relationship Id="rId95" Type="http://schemas.openxmlformats.org/officeDocument/2006/relationships/customXml" Target="../ink/ink177.xml"/><Relationship Id="rId160" Type="http://schemas.openxmlformats.org/officeDocument/2006/relationships/image" Target="../media/image209.png"/><Relationship Id="rId181" Type="http://schemas.openxmlformats.org/officeDocument/2006/relationships/customXml" Target="../ink/ink223.xml"/><Relationship Id="rId216" Type="http://schemas.openxmlformats.org/officeDocument/2006/relationships/customXml" Target="../ink/ink241.xml"/><Relationship Id="rId237" Type="http://schemas.openxmlformats.org/officeDocument/2006/relationships/image" Target="../media/image247.png"/><Relationship Id="rId22" Type="http://schemas.openxmlformats.org/officeDocument/2006/relationships/image" Target="../media/image143.png"/><Relationship Id="rId43" Type="http://schemas.openxmlformats.org/officeDocument/2006/relationships/customXml" Target="../ink/ink151.xml"/><Relationship Id="rId64" Type="http://schemas.openxmlformats.org/officeDocument/2006/relationships/image" Target="../media/image164.png"/><Relationship Id="rId118" Type="http://schemas.openxmlformats.org/officeDocument/2006/relationships/customXml" Target="../ink/ink190.xml"/><Relationship Id="rId139" Type="http://schemas.openxmlformats.org/officeDocument/2006/relationships/image" Target="../media/image199.png"/><Relationship Id="rId85" Type="http://schemas.openxmlformats.org/officeDocument/2006/relationships/customXml" Target="../ink/ink172.xml"/><Relationship Id="rId150" Type="http://schemas.openxmlformats.org/officeDocument/2006/relationships/customXml" Target="../ink/ink207.xml"/><Relationship Id="rId171" Type="http://schemas.openxmlformats.org/officeDocument/2006/relationships/customXml" Target="../ink/ink218.xml"/><Relationship Id="rId192" Type="http://schemas.openxmlformats.org/officeDocument/2006/relationships/image" Target="../media/image225.png"/><Relationship Id="rId206" Type="http://schemas.openxmlformats.org/officeDocument/2006/relationships/customXml" Target="../ink/ink236.xml"/><Relationship Id="rId227" Type="http://schemas.openxmlformats.org/officeDocument/2006/relationships/image" Target="../media/image242.png"/><Relationship Id="rId12" Type="http://schemas.openxmlformats.org/officeDocument/2006/relationships/image" Target="../media/image138.png"/><Relationship Id="rId33" Type="http://schemas.openxmlformats.org/officeDocument/2006/relationships/customXml" Target="../ink/ink146.xml"/><Relationship Id="rId108" Type="http://schemas.openxmlformats.org/officeDocument/2006/relationships/image" Target="../media/image185.png"/><Relationship Id="rId129" Type="http://schemas.openxmlformats.org/officeDocument/2006/relationships/image" Target="../media/image195.png"/><Relationship Id="rId54" Type="http://schemas.openxmlformats.org/officeDocument/2006/relationships/image" Target="../media/image159.png"/><Relationship Id="rId75" Type="http://schemas.openxmlformats.org/officeDocument/2006/relationships/customXml" Target="../ink/ink167.xml"/><Relationship Id="rId96" Type="http://schemas.openxmlformats.org/officeDocument/2006/relationships/image" Target="../media/image180.png"/><Relationship Id="rId140" Type="http://schemas.openxmlformats.org/officeDocument/2006/relationships/customXml" Target="../ink/ink202.xml"/><Relationship Id="rId161" Type="http://schemas.openxmlformats.org/officeDocument/2006/relationships/customXml" Target="../ink/ink213.xml"/><Relationship Id="rId182" Type="http://schemas.openxmlformats.org/officeDocument/2006/relationships/image" Target="../media/image220.png"/><Relationship Id="rId217" Type="http://schemas.openxmlformats.org/officeDocument/2006/relationships/image" Target="../media/image237.png"/><Relationship Id="rId6" Type="http://schemas.openxmlformats.org/officeDocument/2006/relationships/customXml" Target="../ink/ink132.xml"/><Relationship Id="rId238" Type="http://schemas.openxmlformats.org/officeDocument/2006/relationships/customXml" Target="../ink/ink252.xml"/><Relationship Id="rId23" Type="http://schemas.openxmlformats.org/officeDocument/2006/relationships/customXml" Target="../ink/ink141.xml"/><Relationship Id="rId119" Type="http://schemas.openxmlformats.org/officeDocument/2006/relationships/image" Target="../media/image190.png"/><Relationship Id="rId44" Type="http://schemas.openxmlformats.org/officeDocument/2006/relationships/image" Target="../media/image154.png"/><Relationship Id="rId65" Type="http://schemas.openxmlformats.org/officeDocument/2006/relationships/customXml" Target="../ink/ink162.xml"/><Relationship Id="rId86" Type="http://schemas.openxmlformats.org/officeDocument/2006/relationships/image" Target="../media/image175.png"/><Relationship Id="rId130" Type="http://schemas.openxmlformats.org/officeDocument/2006/relationships/customXml" Target="../ink/ink196.xml"/><Relationship Id="rId151" Type="http://schemas.openxmlformats.org/officeDocument/2006/relationships/customXml" Target="../ink/ink208.xml"/><Relationship Id="rId172" Type="http://schemas.openxmlformats.org/officeDocument/2006/relationships/image" Target="../media/image215.png"/><Relationship Id="rId193" Type="http://schemas.openxmlformats.org/officeDocument/2006/relationships/customXml" Target="../ink/ink229.xml"/><Relationship Id="rId207" Type="http://schemas.openxmlformats.org/officeDocument/2006/relationships/image" Target="../media/image232.png"/><Relationship Id="rId228" Type="http://schemas.openxmlformats.org/officeDocument/2006/relationships/customXml" Target="../ink/ink247.xml"/><Relationship Id="rId13" Type="http://schemas.openxmlformats.org/officeDocument/2006/relationships/customXml" Target="../ink/ink136.xml"/><Relationship Id="rId109" Type="http://schemas.openxmlformats.org/officeDocument/2006/relationships/customXml" Target="../ink/ink185.xml"/><Relationship Id="rId34" Type="http://schemas.openxmlformats.org/officeDocument/2006/relationships/image" Target="../media/image149.png"/><Relationship Id="rId55" Type="http://schemas.openxmlformats.org/officeDocument/2006/relationships/customXml" Target="../ink/ink157.xml"/><Relationship Id="rId76" Type="http://schemas.openxmlformats.org/officeDocument/2006/relationships/image" Target="../media/image170.png"/><Relationship Id="rId97" Type="http://schemas.openxmlformats.org/officeDocument/2006/relationships/customXml" Target="../ink/ink178.xml"/><Relationship Id="rId120" Type="http://schemas.openxmlformats.org/officeDocument/2006/relationships/customXml" Target="../ink/ink191.xml"/><Relationship Id="rId141" Type="http://schemas.openxmlformats.org/officeDocument/2006/relationships/image" Target="../media/image200.png"/><Relationship Id="rId7" Type="http://schemas.openxmlformats.org/officeDocument/2006/relationships/image" Target="../media/image136.png"/><Relationship Id="rId162" Type="http://schemas.openxmlformats.org/officeDocument/2006/relationships/image" Target="../media/image210.png"/><Relationship Id="rId183" Type="http://schemas.openxmlformats.org/officeDocument/2006/relationships/customXml" Target="../ink/ink224.xml"/><Relationship Id="rId218" Type="http://schemas.openxmlformats.org/officeDocument/2006/relationships/customXml" Target="../ink/ink242.xml"/><Relationship Id="rId239" Type="http://schemas.openxmlformats.org/officeDocument/2006/relationships/image" Target="../media/image248.png"/><Relationship Id="rId24" Type="http://schemas.openxmlformats.org/officeDocument/2006/relationships/image" Target="../media/image144.png"/><Relationship Id="rId45" Type="http://schemas.openxmlformats.org/officeDocument/2006/relationships/customXml" Target="../ink/ink152.xml"/><Relationship Id="rId66" Type="http://schemas.openxmlformats.org/officeDocument/2006/relationships/image" Target="../media/image165.png"/><Relationship Id="rId87" Type="http://schemas.openxmlformats.org/officeDocument/2006/relationships/customXml" Target="../ink/ink173.xml"/><Relationship Id="rId110" Type="http://schemas.openxmlformats.org/officeDocument/2006/relationships/image" Target="../media/image186.png"/><Relationship Id="rId131" Type="http://schemas.openxmlformats.org/officeDocument/2006/relationships/image" Target="../media/image196.png"/><Relationship Id="rId152" Type="http://schemas.openxmlformats.org/officeDocument/2006/relationships/image" Target="../media/image205.png"/><Relationship Id="rId173" Type="http://schemas.openxmlformats.org/officeDocument/2006/relationships/customXml" Target="../ink/ink219.xml"/><Relationship Id="rId194" Type="http://schemas.openxmlformats.org/officeDocument/2006/relationships/image" Target="../media/image226.png"/><Relationship Id="rId208" Type="http://schemas.openxmlformats.org/officeDocument/2006/relationships/customXml" Target="../ink/ink237.xml"/><Relationship Id="rId229" Type="http://schemas.openxmlformats.org/officeDocument/2006/relationships/image" Target="../media/image243.png"/><Relationship Id="rId240" Type="http://schemas.openxmlformats.org/officeDocument/2006/relationships/customXml" Target="../ink/ink253.xml"/><Relationship Id="rId14" Type="http://schemas.openxmlformats.org/officeDocument/2006/relationships/image" Target="../media/image139.png"/><Relationship Id="rId35" Type="http://schemas.openxmlformats.org/officeDocument/2006/relationships/customXml" Target="../ink/ink147.xml"/><Relationship Id="rId56" Type="http://schemas.openxmlformats.org/officeDocument/2006/relationships/image" Target="../media/image160.png"/><Relationship Id="rId77" Type="http://schemas.openxmlformats.org/officeDocument/2006/relationships/customXml" Target="../ink/ink168.xml"/><Relationship Id="rId100" Type="http://schemas.openxmlformats.org/officeDocument/2006/relationships/image" Target="../media/image182.png"/><Relationship Id="rId8" Type="http://schemas.openxmlformats.org/officeDocument/2006/relationships/customXml" Target="../ink/ink133.xml"/><Relationship Id="rId98" Type="http://schemas.openxmlformats.org/officeDocument/2006/relationships/image" Target="../media/image181.png"/><Relationship Id="rId121" Type="http://schemas.openxmlformats.org/officeDocument/2006/relationships/image" Target="../media/image191.png"/><Relationship Id="rId142" Type="http://schemas.openxmlformats.org/officeDocument/2006/relationships/customXml" Target="../ink/ink203.xml"/><Relationship Id="rId163" Type="http://schemas.openxmlformats.org/officeDocument/2006/relationships/customXml" Target="../ink/ink214.xml"/><Relationship Id="rId184" Type="http://schemas.openxmlformats.org/officeDocument/2006/relationships/image" Target="../media/image221.png"/><Relationship Id="rId219" Type="http://schemas.openxmlformats.org/officeDocument/2006/relationships/image" Target="../media/image238.png"/><Relationship Id="rId230" Type="http://schemas.openxmlformats.org/officeDocument/2006/relationships/customXml" Target="../ink/ink248.xml"/><Relationship Id="rId25" Type="http://schemas.openxmlformats.org/officeDocument/2006/relationships/customXml" Target="../ink/ink142.xml"/><Relationship Id="rId46" Type="http://schemas.openxmlformats.org/officeDocument/2006/relationships/image" Target="../media/image155.png"/><Relationship Id="rId67" Type="http://schemas.openxmlformats.org/officeDocument/2006/relationships/customXml" Target="../ink/ink163.xml"/><Relationship Id="rId88" Type="http://schemas.openxmlformats.org/officeDocument/2006/relationships/image" Target="../media/image176.png"/><Relationship Id="rId111" Type="http://schemas.openxmlformats.org/officeDocument/2006/relationships/customXml" Target="../ink/ink186.xml"/><Relationship Id="rId132" Type="http://schemas.openxmlformats.org/officeDocument/2006/relationships/customXml" Target="../ink/ink197.xml"/><Relationship Id="rId153" Type="http://schemas.openxmlformats.org/officeDocument/2006/relationships/customXml" Target="../ink/ink209.xml"/><Relationship Id="rId174" Type="http://schemas.openxmlformats.org/officeDocument/2006/relationships/image" Target="../media/image216.png"/><Relationship Id="rId195" Type="http://schemas.openxmlformats.org/officeDocument/2006/relationships/customXml" Target="../ink/ink230.xml"/><Relationship Id="rId209" Type="http://schemas.openxmlformats.org/officeDocument/2006/relationships/image" Target="../media/image233.png"/><Relationship Id="rId220" Type="http://schemas.openxmlformats.org/officeDocument/2006/relationships/customXml" Target="../ink/ink243.xml"/><Relationship Id="rId241" Type="http://schemas.openxmlformats.org/officeDocument/2006/relationships/image" Target="../media/image249.png"/><Relationship Id="rId15" Type="http://schemas.openxmlformats.org/officeDocument/2006/relationships/customXml" Target="../ink/ink137.xml"/><Relationship Id="rId36" Type="http://schemas.openxmlformats.org/officeDocument/2006/relationships/image" Target="../media/image150.png"/><Relationship Id="rId57" Type="http://schemas.openxmlformats.org/officeDocument/2006/relationships/customXml" Target="../ink/ink158.xml"/><Relationship Id="rId106" Type="http://schemas.openxmlformats.org/officeDocument/2006/relationships/customXml" Target="../ink/ink183.xml"/><Relationship Id="rId127" Type="http://schemas.openxmlformats.org/officeDocument/2006/relationships/image" Target="../media/image194.png"/><Relationship Id="rId10" Type="http://schemas.openxmlformats.org/officeDocument/2006/relationships/image" Target="../media/image137.png"/><Relationship Id="rId31" Type="http://schemas.openxmlformats.org/officeDocument/2006/relationships/customXml" Target="../ink/ink145.xml"/><Relationship Id="rId52" Type="http://schemas.openxmlformats.org/officeDocument/2006/relationships/image" Target="../media/image158.png"/><Relationship Id="rId73" Type="http://schemas.openxmlformats.org/officeDocument/2006/relationships/customXml" Target="../ink/ink166.xml"/><Relationship Id="rId78" Type="http://schemas.openxmlformats.org/officeDocument/2006/relationships/image" Target="../media/image171.png"/><Relationship Id="rId94" Type="http://schemas.openxmlformats.org/officeDocument/2006/relationships/image" Target="../media/image179.png"/><Relationship Id="rId99" Type="http://schemas.openxmlformats.org/officeDocument/2006/relationships/customXml" Target="../ink/ink179.xml"/><Relationship Id="rId101" Type="http://schemas.openxmlformats.org/officeDocument/2006/relationships/customXml" Target="../ink/ink180.xml"/><Relationship Id="rId122" Type="http://schemas.openxmlformats.org/officeDocument/2006/relationships/customXml" Target="../ink/ink192.xml"/><Relationship Id="rId143" Type="http://schemas.openxmlformats.org/officeDocument/2006/relationships/image" Target="../media/image201.png"/><Relationship Id="rId148" Type="http://schemas.openxmlformats.org/officeDocument/2006/relationships/customXml" Target="../ink/ink206.xml"/><Relationship Id="rId164" Type="http://schemas.openxmlformats.org/officeDocument/2006/relationships/image" Target="../media/image211.png"/><Relationship Id="rId169" Type="http://schemas.openxmlformats.org/officeDocument/2006/relationships/customXml" Target="../ink/ink217.xml"/><Relationship Id="rId185" Type="http://schemas.openxmlformats.org/officeDocument/2006/relationships/customXml" Target="../ink/ink225.xml"/><Relationship Id="rId4" Type="http://schemas.openxmlformats.org/officeDocument/2006/relationships/customXml" Target="../ink/ink131.xml"/><Relationship Id="rId9" Type="http://schemas.openxmlformats.org/officeDocument/2006/relationships/customXml" Target="../ink/ink134.xml"/><Relationship Id="rId180" Type="http://schemas.openxmlformats.org/officeDocument/2006/relationships/image" Target="../media/image219.png"/><Relationship Id="rId210" Type="http://schemas.openxmlformats.org/officeDocument/2006/relationships/customXml" Target="../ink/ink238.xml"/><Relationship Id="rId215" Type="http://schemas.openxmlformats.org/officeDocument/2006/relationships/image" Target="../media/image236.png"/><Relationship Id="rId236" Type="http://schemas.openxmlformats.org/officeDocument/2006/relationships/customXml" Target="../ink/ink251.xml"/><Relationship Id="rId26" Type="http://schemas.openxmlformats.org/officeDocument/2006/relationships/image" Target="../media/image145.png"/><Relationship Id="rId231" Type="http://schemas.openxmlformats.org/officeDocument/2006/relationships/image" Target="../media/image244.png"/><Relationship Id="rId47" Type="http://schemas.openxmlformats.org/officeDocument/2006/relationships/customXml" Target="../ink/ink153.xml"/><Relationship Id="rId68" Type="http://schemas.openxmlformats.org/officeDocument/2006/relationships/image" Target="../media/image166.png"/><Relationship Id="rId89" Type="http://schemas.openxmlformats.org/officeDocument/2006/relationships/customXml" Target="../ink/ink174.xml"/><Relationship Id="rId112" Type="http://schemas.openxmlformats.org/officeDocument/2006/relationships/image" Target="../media/image187.png"/><Relationship Id="rId133" Type="http://schemas.openxmlformats.org/officeDocument/2006/relationships/customXml" Target="../ink/ink198.xml"/><Relationship Id="rId154" Type="http://schemas.openxmlformats.org/officeDocument/2006/relationships/image" Target="../media/image206.png"/><Relationship Id="rId175" Type="http://schemas.openxmlformats.org/officeDocument/2006/relationships/customXml" Target="../ink/ink220.xml"/><Relationship Id="rId196" Type="http://schemas.openxmlformats.org/officeDocument/2006/relationships/image" Target="../media/image227.png"/><Relationship Id="rId200" Type="http://schemas.openxmlformats.org/officeDocument/2006/relationships/image" Target="../media/image229.png"/><Relationship Id="rId16" Type="http://schemas.openxmlformats.org/officeDocument/2006/relationships/image" Target="../media/image140.png"/><Relationship Id="rId221" Type="http://schemas.openxmlformats.org/officeDocument/2006/relationships/image" Target="../media/image239.png"/><Relationship Id="rId37" Type="http://schemas.openxmlformats.org/officeDocument/2006/relationships/customXml" Target="../ink/ink148.xml"/><Relationship Id="rId58" Type="http://schemas.openxmlformats.org/officeDocument/2006/relationships/image" Target="../media/image161.png"/><Relationship Id="rId79" Type="http://schemas.openxmlformats.org/officeDocument/2006/relationships/customXml" Target="../ink/ink169.xml"/><Relationship Id="rId102" Type="http://schemas.openxmlformats.org/officeDocument/2006/relationships/image" Target="../media/image183.png"/><Relationship Id="rId123" Type="http://schemas.openxmlformats.org/officeDocument/2006/relationships/image" Target="../media/image192.png"/><Relationship Id="rId144" Type="http://schemas.openxmlformats.org/officeDocument/2006/relationships/customXml" Target="../ink/ink204.xml"/><Relationship Id="rId90" Type="http://schemas.openxmlformats.org/officeDocument/2006/relationships/image" Target="../media/image177.png"/><Relationship Id="rId165" Type="http://schemas.openxmlformats.org/officeDocument/2006/relationships/customXml" Target="../ink/ink215.xml"/><Relationship Id="rId186" Type="http://schemas.openxmlformats.org/officeDocument/2006/relationships/image" Target="../media/image222.png"/><Relationship Id="rId211" Type="http://schemas.openxmlformats.org/officeDocument/2006/relationships/image" Target="../media/image234.png"/><Relationship Id="rId232" Type="http://schemas.openxmlformats.org/officeDocument/2006/relationships/customXml" Target="../ink/ink249.xml"/><Relationship Id="rId27" Type="http://schemas.openxmlformats.org/officeDocument/2006/relationships/customXml" Target="../ink/ink143.xml"/><Relationship Id="rId48" Type="http://schemas.openxmlformats.org/officeDocument/2006/relationships/image" Target="../media/image156.png"/><Relationship Id="rId69" Type="http://schemas.openxmlformats.org/officeDocument/2006/relationships/customXml" Target="../ink/ink164.xml"/><Relationship Id="rId113" Type="http://schemas.openxmlformats.org/officeDocument/2006/relationships/customXml" Target="../ink/ink187.xml"/><Relationship Id="rId134" Type="http://schemas.openxmlformats.org/officeDocument/2006/relationships/customXml" Target="../ink/ink199.xml"/><Relationship Id="rId80" Type="http://schemas.openxmlformats.org/officeDocument/2006/relationships/image" Target="../media/image172.png"/><Relationship Id="rId155" Type="http://schemas.openxmlformats.org/officeDocument/2006/relationships/customXml" Target="../ink/ink210.xml"/><Relationship Id="rId176" Type="http://schemas.openxmlformats.org/officeDocument/2006/relationships/image" Target="../media/image217.png"/><Relationship Id="rId197" Type="http://schemas.openxmlformats.org/officeDocument/2006/relationships/customXml" Target="../ink/ink231.xml"/><Relationship Id="rId201" Type="http://schemas.openxmlformats.org/officeDocument/2006/relationships/customXml" Target="../ink/ink233.xml"/><Relationship Id="rId222" Type="http://schemas.openxmlformats.org/officeDocument/2006/relationships/customXml" Target="../ink/ink244.xml"/><Relationship Id="rId17" Type="http://schemas.openxmlformats.org/officeDocument/2006/relationships/customXml" Target="../ink/ink138.xml"/><Relationship Id="rId38" Type="http://schemas.openxmlformats.org/officeDocument/2006/relationships/image" Target="../media/image151.png"/><Relationship Id="rId59" Type="http://schemas.openxmlformats.org/officeDocument/2006/relationships/customXml" Target="../ink/ink159.xml"/><Relationship Id="rId103" Type="http://schemas.openxmlformats.org/officeDocument/2006/relationships/customXml" Target="../ink/ink181.xml"/><Relationship Id="rId124" Type="http://schemas.openxmlformats.org/officeDocument/2006/relationships/customXml" Target="../ink/ink193.xml"/><Relationship Id="rId70" Type="http://schemas.openxmlformats.org/officeDocument/2006/relationships/image" Target="../media/image167.png"/><Relationship Id="rId91" Type="http://schemas.openxmlformats.org/officeDocument/2006/relationships/customXml" Target="../ink/ink175.xml"/><Relationship Id="rId145" Type="http://schemas.openxmlformats.org/officeDocument/2006/relationships/image" Target="../media/image202.png"/><Relationship Id="rId166" Type="http://schemas.openxmlformats.org/officeDocument/2006/relationships/image" Target="../media/image212.png"/><Relationship Id="rId187" Type="http://schemas.openxmlformats.org/officeDocument/2006/relationships/customXml" Target="../ink/ink226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239.xml"/><Relationship Id="rId233" Type="http://schemas.openxmlformats.org/officeDocument/2006/relationships/image" Target="../media/image245.png"/><Relationship Id="rId28" Type="http://schemas.openxmlformats.org/officeDocument/2006/relationships/image" Target="../media/image146.png"/><Relationship Id="rId49" Type="http://schemas.openxmlformats.org/officeDocument/2006/relationships/customXml" Target="../ink/ink154.xml"/><Relationship Id="rId114" Type="http://schemas.openxmlformats.org/officeDocument/2006/relationships/image" Target="../media/image188.png"/><Relationship Id="rId60" Type="http://schemas.openxmlformats.org/officeDocument/2006/relationships/image" Target="../media/image162.png"/><Relationship Id="rId81" Type="http://schemas.openxmlformats.org/officeDocument/2006/relationships/customXml" Target="../ink/ink170.xml"/><Relationship Id="rId135" Type="http://schemas.openxmlformats.org/officeDocument/2006/relationships/image" Target="../media/image197.png"/><Relationship Id="rId156" Type="http://schemas.openxmlformats.org/officeDocument/2006/relationships/image" Target="../media/image207.png"/><Relationship Id="rId177" Type="http://schemas.openxmlformats.org/officeDocument/2006/relationships/customXml" Target="../ink/ink221.xml"/><Relationship Id="rId198" Type="http://schemas.openxmlformats.org/officeDocument/2006/relationships/image" Target="../media/image228.png"/><Relationship Id="rId202" Type="http://schemas.openxmlformats.org/officeDocument/2006/relationships/image" Target="../media/image230.png"/><Relationship Id="rId223" Type="http://schemas.openxmlformats.org/officeDocument/2006/relationships/image" Target="../media/image240.png"/><Relationship Id="rId18" Type="http://schemas.openxmlformats.org/officeDocument/2006/relationships/image" Target="../media/image141.png"/><Relationship Id="rId39" Type="http://schemas.openxmlformats.org/officeDocument/2006/relationships/customXml" Target="../ink/ink149.xml"/><Relationship Id="rId50" Type="http://schemas.openxmlformats.org/officeDocument/2006/relationships/image" Target="../media/image157.png"/><Relationship Id="rId104" Type="http://schemas.openxmlformats.org/officeDocument/2006/relationships/image" Target="../media/image184.png"/><Relationship Id="rId125" Type="http://schemas.openxmlformats.org/officeDocument/2006/relationships/image" Target="../media/image193.png"/><Relationship Id="rId146" Type="http://schemas.openxmlformats.org/officeDocument/2006/relationships/customXml" Target="../ink/ink205.xml"/><Relationship Id="rId167" Type="http://schemas.openxmlformats.org/officeDocument/2006/relationships/customXml" Target="../ink/ink216.xml"/><Relationship Id="rId188" Type="http://schemas.openxmlformats.org/officeDocument/2006/relationships/image" Target="../media/image223.png"/><Relationship Id="rId71" Type="http://schemas.openxmlformats.org/officeDocument/2006/relationships/customXml" Target="../ink/ink165.xml"/><Relationship Id="rId92" Type="http://schemas.openxmlformats.org/officeDocument/2006/relationships/image" Target="../media/image178.png"/><Relationship Id="rId213" Type="http://schemas.openxmlformats.org/officeDocument/2006/relationships/image" Target="../media/image235.png"/><Relationship Id="rId234" Type="http://schemas.openxmlformats.org/officeDocument/2006/relationships/customXml" Target="../ink/ink250.xml"/><Relationship Id="rId2" Type="http://schemas.openxmlformats.org/officeDocument/2006/relationships/customXml" Target="../ink/ink130.xml"/><Relationship Id="rId29" Type="http://schemas.openxmlformats.org/officeDocument/2006/relationships/customXml" Target="../ink/ink144.xml"/><Relationship Id="rId40" Type="http://schemas.openxmlformats.org/officeDocument/2006/relationships/image" Target="../media/image152.png"/><Relationship Id="rId115" Type="http://schemas.openxmlformats.org/officeDocument/2006/relationships/customXml" Target="../ink/ink188.xml"/><Relationship Id="rId136" Type="http://schemas.openxmlformats.org/officeDocument/2006/relationships/customXml" Target="../ink/ink200.xml"/><Relationship Id="rId157" Type="http://schemas.openxmlformats.org/officeDocument/2006/relationships/customXml" Target="../ink/ink211.xml"/><Relationship Id="rId178" Type="http://schemas.openxmlformats.org/officeDocument/2006/relationships/image" Target="../media/image218.png"/><Relationship Id="rId61" Type="http://schemas.openxmlformats.org/officeDocument/2006/relationships/customXml" Target="../ink/ink160.xml"/><Relationship Id="rId82" Type="http://schemas.openxmlformats.org/officeDocument/2006/relationships/image" Target="../media/image173.png"/><Relationship Id="rId199" Type="http://schemas.openxmlformats.org/officeDocument/2006/relationships/customXml" Target="../ink/ink232.xml"/><Relationship Id="rId203" Type="http://schemas.openxmlformats.org/officeDocument/2006/relationships/customXml" Target="../ink/ink234.xml"/><Relationship Id="rId19" Type="http://schemas.openxmlformats.org/officeDocument/2006/relationships/customXml" Target="../ink/ink139.xml"/><Relationship Id="rId224" Type="http://schemas.openxmlformats.org/officeDocument/2006/relationships/customXml" Target="../ink/ink245.xml"/><Relationship Id="rId30" Type="http://schemas.openxmlformats.org/officeDocument/2006/relationships/image" Target="../media/image147.png"/><Relationship Id="rId105" Type="http://schemas.openxmlformats.org/officeDocument/2006/relationships/customXml" Target="../ink/ink182.xml"/><Relationship Id="rId126" Type="http://schemas.openxmlformats.org/officeDocument/2006/relationships/customXml" Target="../ink/ink194.xml"/><Relationship Id="rId147" Type="http://schemas.openxmlformats.org/officeDocument/2006/relationships/image" Target="../media/image203.png"/><Relationship Id="rId168" Type="http://schemas.openxmlformats.org/officeDocument/2006/relationships/image" Target="../media/image213.png"/><Relationship Id="rId51" Type="http://schemas.openxmlformats.org/officeDocument/2006/relationships/customXml" Target="../ink/ink155.xml"/><Relationship Id="rId72" Type="http://schemas.openxmlformats.org/officeDocument/2006/relationships/image" Target="../media/image168.png"/><Relationship Id="rId93" Type="http://schemas.openxmlformats.org/officeDocument/2006/relationships/customXml" Target="../ink/ink176.xml"/><Relationship Id="rId189" Type="http://schemas.openxmlformats.org/officeDocument/2006/relationships/customXml" Target="../ink/ink227.xml"/><Relationship Id="rId3" Type="http://schemas.openxmlformats.org/officeDocument/2006/relationships/image" Target="../media/image38.png"/><Relationship Id="rId214" Type="http://schemas.openxmlformats.org/officeDocument/2006/relationships/customXml" Target="../ink/ink240.xml"/><Relationship Id="rId235" Type="http://schemas.openxmlformats.org/officeDocument/2006/relationships/image" Target="../media/image246.png"/><Relationship Id="rId116" Type="http://schemas.openxmlformats.org/officeDocument/2006/relationships/image" Target="../media/image189.png"/><Relationship Id="rId137" Type="http://schemas.openxmlformats.org/officeDocument/2006/relationships/image" Target="../media/image198.png"/><Relationship Id="rId158" Type="http://schemas.openxmlformats.org/officeDocument/2006/relationships/image" Target="../media/image208.png"/><Relationship Id="rId20" Type="http://schemas.openxmlformats.org/officeDocument/2006/relationships/image" Target="../media/image142.png"/><Relationship Id="rId41" Type="http://schemas.openxmlformats.org/officeDocument/2006/relationships/customXml" Target="../ink/ink150.xml"/><Relationship Id="rId62" Type="http://schemas.openxmlformats.org/officeDocument/2006/relationships/image" Target="../media/image163.png"/><Relationship Id="rId83" Type="http://schemas.openxmlformats.org/officeDocument/2006/relationships/customXml" Target="../ink/ink171.xml"/><Relationship Id="rId179" Type="http://schemas.openxmlformats.org/officeDocument/2006/relationships/customXml" Target="../ink/ink222.xml"/><Relationship Id="rId190" Type="http://schemas.openxmlformats.org/officeDocument/2006/relationships/image" Target="../media/image224.png"/><Relationship Id="rId204" Type="http://schemas.openxmlformats.org/officeDocument/2006/relationships/image" Target="../media/image231.png"/><Relationship Id="rId225" Type="http://schemas.openxmlformats.org/officeDocument/2006/relationships/image" Target="../media/image241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5.png"/><Relationship Id="rId18" Type="http://schemas.openxmlformats.org/officeDocument/2006/relationships/customXml" Target="../ink/ink262.xml"/><Relationship Id="rId26" Type="http://schemas.openxmlformats.org/officeDocument/2006/relationships/customXml" Target="../ink/ink266.xml"/><Relationship Id="rId39" Type="http://schemas.openxmlformats.org/officeDocument/2006/relationships/image" Target="../media/image268.png"/><Relationship Id="rId21" Type="http://schemas.openxmlformats.org/officeDocument/2006/relationships/image" Target="../media/image259.png"/><Relationship Id="rId34" Type="http://schemas.openxmlformats.org/officeDocument/2006/relationships/customXml" Target="../ink/ink270.xml"/><Relationship Id="rId42" Type="http://schemas.openxmlformats.org/officeDocument/2006/relationships/customXml" Target="../ink/ink274.xml"/><Relationship Id="rId47" Type="http://schemas.openxmlformats.org/officeDocument/2006/relationships/image" Target="../media/image272.png"/><Relationship Id="rId50" Type="http://schemas.openxmlformats.org/officeDocument/2006/relationships/customXml" Target="../ink/ink278.xml"/><Relationship Id="rId55" Type="http://schemas.openxmlformats.org/officeDocument/2006/relationships/image" Target="../media/image276.png"/><Relationship Id="rId63" Type="http://schemas.openxmlformats.org/officeDocument/2006/relationships/image" Target="../media/image280.png"/><Relationship Id="rId7" Type="http://schemas.openxmlformats.org/officeDocument/2006/relationships/image" Target="../media/image252.png"/><Relationship Id="rId2" Type="http://schemas.openxmlformats.org/officeDocument/2006/relationships/customXml" Target="../ink/ink254.xml"/><Relationship Id="rId16" Type="http://schemas.openxmlformats.org/officeDocument/2006/relationships/customXml" Target="../ink/ink261.xml"/><Relationship Id="rId29" Type="http://schemas.openxmlformats.org/officeDocument/2006/relationships/image" Target="../media/image263.png"/><Relationship Id="rId11" Type="http://schemas.openxmlformats.org/officeDocument/2006/relationships/image" Target="../media/image254.png"/><Relationship Id="rId24" Type="http://schemas.openxmlformats.org/officeDocument/2006/relationships/customXml" Target="../ink/ink265.xml"/><Relationship Id="rId32" Type="http://schemas.openxmlformats.org/officeDocument/2006/relationships/customXml" Target="../ink/ink269.xml"/><Relationship Id="rId37" Type="http://schemas.openxmlformats.org/officeDocument/2006/relationships/image" Target="../media/image267.png"/><Relationship Id="rId40" Type="http://schemas.openxmlformats.org/officeDocument/2006/relationships/customXml" Target="../ink/ink273.xml"/><Relationship Id="rId45" Type="http://schemas.openxmlformats.org/officeDocument/2006/relationships/image" Target="../media/image271.png"/><Relationship Id="rId53" Type="http://schemas.openxmlformats.org/officeDocument/2006/relationships/image" Target="../media/image275.png"/><Relationship Id="rId58" Type="http://schemas.openxmlformats.org/officeDocument/2006/relationships/customXml" Target="../ink/ink282.xml"/><Relationship Id="rId5" Type="http://schemas.openxmlformats.org/officeDocument/2006/relationships/image" Target="../media/image251.png"/><Relationship Id="rId61" Type="http://schemas.openxmlformats.org/officeDocument/2006/relationships/image" Target="../media/image279.png"/><Relationship Id="rId19" Type="http://schemas.openxmlformats.org/officeDocument/2006/relationships/image" Target="../media/image258.png"/><Relationship Id="rId14" Type="http://schemas.openxmlformats.org/officeDocument/2006/relationships/customXml" Target="../ink/ink260.xml"/><Relationship Id="rId22" Type="http://schemas.openxmlformats.org/officeDocument/2006/relationships/customXml" Target="../ink/ink264.xml"/><Relationship Id="rId27" Type="http://schemas.openxmlformats.org/officeDocument/2006/relationships/image" Target="../media/image262.png"/><Relationship Id="rId30" Type="http://schemas.openxmlformats.org/officeDocument/2006/relationships/customXml" Target="../ink/ink268.xml"/><Relationship Id="rId35" Type="http://schemas.openxmlformats.org/officeDocument/2006/relationships/image" Target="../media/image266.png"/><Relationship Id="rId43" Type="http://schemas.openxmlformats.org/officeDocument/2006/relationships/image" Target="../media/image270.png"/><Relationship Id="rId48" Type="http://schemas.openxmlformats.org/officeDocument/2006/relationships/customXml" Target="../ink/ink277.xml"/><Relationship Id="rId56" Type="http://schemas.openxmlformats.org/officeDocument/2006/relationships/customXml" Target="../ink/ink281.xml"/><Relationship Id="rId8" Type="http://schemas.openxmlformats.org/officeDocument/2006/relationships/customXml" Target="../ink/ink257.xml"/><Relationship Id="rId51" Type="http://schemas.openxmlformats.org/officeDocument/2006/relationships/image" Target="../media/image274.png"/><Relationship Id="rId3" Type="http://schemas.openxmlformats.org/officeDocument/2006/relationships/image" Target="../media/image250.png"/><Relationship Id="rId12" Type="http://schemas.openxmlformats.org/officeDocument/2006/relationships/customXml" Target="../ink/ink259.xml"/><Relationship Id="rId17" Type="http://schemas.openxmlformats.org/officeDocument/2006/relationships/image" Target="../media/image257.png"/><Relationship Id="rId25" Type="http://schemas.openxmlformats.org/officeDocument/2006/relationships/image" Target="../media/image261.png"/><Relationship Id="rId33" Type="http://schemas.openxmlformats.org/officeDocument/2006/relationships/image" Target="../media/image265.png"/><Relationship Id="rId38" Type="http://schemas.openxmlformats.org/officeDocument/2006/relationships/customXml" Target="../ink/ink272.xml"/><Relationship Id="rId46" Type="http://schemas.openxmlformats.org/officeDocument/2006/relationships/customXml" Target="../ink/ink276.xml"/><Relationship Id="rId59" Type="http://schemas.openxmlformats.org/officeDocument/2006/relationships/image" Target="../media/image278.png"/><Relationship Id="rId20" Type="http://schemas.openxmlformats.org/officeDocument/2006/relationships/customXml" Target="../ink/ink263.xml"/><Relationship Id="rId41" Type="http://schemas.openxmlformats.org/officeDocument/2006/relationships/image" Target="../media/image269.png"/><Relationship Id="rId54" Type="http://schemas.openxmlformats.org/officeDocument/2006/relationships/customXml" Target="../ink/ink280.xml"/><Relationship Id="rId62" Type="http://schemas.openxmlformats.org/officeDocument/2006/relationships/customXml" Target="../ink/ink28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6.xml"/><Relationship Id="rId15" Type="http://schemas.openxmlformats.org/officeDocument/2006/relationships/image" Target="../media/image256.png"/><Relationship Id="rId23" Type="http://schemas.openxmlformats.org/officeDocument/2006/relationships/image" Target="../media/image260.png"/><Relationship Id="rId28" Type="http://schemas.openxmlformats.org/officeDocument/2006/relationships/customXml" Target="../ink/ink267.xml"/><Relationship Id="rId36" Type="http://schemas.openxmlformats.org/officeDocument/2006/relationships/customXml" Target="../ink/ink271.xml"/><Relationship Id="rId49" Type="http://schemas.openxmlformats.org/officeDocument/2006/relationships/image" Target="../media/image273.png"/><Relationship Id="rId57" Type="http://schemas.openxmlformats.org/officeDocument/2006/relationships/image" Target="../media/image277.png"/><Relationship Id="rId10" Type="http://schemas.openxmlformats.org/officeDocument/2006/relationships/customXml" Target="../ink/ink258.xml"/><Relationship Id="rId31" Type="http://schemas.openxmlformats.org/officeDocument/2006/relationships/image" Target="../media/image264.png"/><Relationship Id="rId44" Type="http://schemas.openxmlformats.org/officeDocument/2006/relationships/customXml" Target="../ink/ink275.xml"/><Relationship Id="rId52" Type="http://schemas.openxmlformats.org/officeDocument/2006/relationships/customXml" Target="../ink/ink279.xml"/><Relationship Id="rId60" Type="http://schemas.openxmlformats.org/officeDocument/2006/relationships/customXml" Target="../ink/ink283.xml"/><Relationship Id="rId4" Type="http://schemas.openxmlformats.org/officeDocument/2006/relationships/customXml" Target="../ink/ink255.xml"/><Relationship Id="rId9" Type="http://schemas.openxmlformats.org/officeDocument/2006/relationships/image" Target="../media/image253.png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97.xml"/><Relationship Id="rId21" Type="http://schemas.openxmlformats.org/officeDocument/2006/relationships/image" Target="../media/image290.png"/><Relationship Id="rId42" Type="http://schemas.openxmlformats.org/officeDocument/2006/relationships/customXml" Target="../ink/ink305.xml"/><Relationship Id="rId47" Type="http://schemas.openxmlformats.org/officeDocument/2006/relationships/image" Target="../media/image303.png"/><Relationship Id="rId63" Type="http://schemas.openxmlformats.org/officeDocument/2006/relationships/image" Target="../media/image311.png"/><Relationship Id="rId68" Type="http://schemas.openxmlformats.org/officeDocument/2006/relationships/customXml" Target="../ink/ink318.xml"/><Relationship Id="rId84" Type="http://schemas.openxmlformats.org/officeDocument/2006/relationships/customXml" Target="../ink/ink326.xml"/><Relationship Id="rId89" Type="http://schemas.openxmlformats.org/officeDocument/2006/relationships/image" Target="../media/image324.png"/><Relationship Id="rId112" Type="http://schemas.openxmlformats.org/officeDocument/2006/relationships/customXml" Target="../ink/ink340.xml"/><Relationship Id="rId16" Type="http://schemas.openxmlformats.org/officeDocument/2006/relationships/customXml" Target="../ink/ink292.xml"/><Relationship Id="rId107" Type="http://schemas.openxmlformats.org/officeDocument/2006/relationships/image" Target="../media/image333.png"/><Relationship Id="rId11" Type="http://schemas.openxmlformats.org/officeDocument/2006/relationships/image" Target="../media/image285.png"/><Relationship Id="rId32" Type="http://schemas.openxmlformats.org/officeDocument/2006/relationships/customXml" Target="../ink/ink300.xml"/><Relationship Id="rId37" Type="http://schemas.openxmlformats.org/officeDocument/2006/relationships/image" Target="../media/image298.png"/><Relationship Id="rId53" Type="http://schemas.openxmlformats.org/officeDocument/2006/relationships/image" Target="../media/image306.png"/><Relationship Id="rId58" Type="http://schemas.openxmlformats.org/officeDocument/2006/relationships/customXml" Target="../ink/ink313.xml"/><Relationship Id="rId74" Type="http://schemas.openxmlformats.org/officeDocument/2006/relationships/customXml" Target="../ink/ink321.xml"/><Relationship Id="rId79" Type="http://schemas.openxmlformats.org/officeDocument/2006/relationships/image" Target="../media/image319.png"/><Relationship Id="rId102" Type="http://schemas.openxmlformats.org/officeDocument/2006/relationships/customXml" Target="../ink/ink335.xml"/><Relationship Id="rId5" Type="http://schemas.openxmlformats.org/officeDocument/2006/relationships/image" Target="../media/image282.png"/><Relationship Id="rId90" Type="http://schemas.openxmlformats.org/officeDocument/2006/relationships/customXml" Target="../ink/ink329.xml"/><Relationship Id="rId95" Type="http://schemas.openxmlformats.org/officeDocument/2006/relationships/image" Target="../media/image327.png"/><Relationship Id="rId22" Type="http://schemas.openxmlformats.org/officeDocument/2006/relationships/customXml" Target="../ink/ink295.xml"/><Relationship Id="rId27" Type="http://schemas.openxmlformats.org/officeDocument/2006/relationships/image" Target="../media/image293.png"/><Relationship Id="rId43" Type="http://schemas.openxmlformats.org/officeDocument/2006/relationships/image" Target="../media/image301.png"/><Relationship Id="rId48" Type="http://schemas.openxmlformats.org/officeDocument/2006/relationships/customXml" Target="../ink/ink308.xml"/><Relationship Id="rId64" Type="http://schemas.openxmlformats.org/officeDocument/2006/relationships/customXml" Target="../ink/ink316.xml"/><Relationship Id="rId69" Type="http://schemas.openxmlformats.org/officeDocument/2006/relationships/image" Target="../media/image314.png"/><Relationship Id="rId113" Type="http://schemas.openxmlformats.org/officeDocument/2006/relationships/image" Target="../media/image336.png"/><Relationship Id="rId80" Type="http://schemas.openxmlformats.org/officeDocument/2006/relationships/customXml" Target="../ink/ink324.xml"/><Relationship Id="rId85" Type="http://schemas.openxmlformats.org/officeDocument/2006/relationships/image" Target="../media/image322.png"/><Relationship Id="rId12" Type="http://schemas.openxmlformats.org/officeDocument/2006/relationships/customXml" Target="../ink/ink290.xml"/><Relationship Id="rId17" Type="http://schemas.openxmlformats.org/officeDocument/2006/relationships/image" Target="../media/image288.png"/><Relationship Id="rId33" Type="http://schemas.openxmlformats.org/officeDocument/2006/relationships/image" Target="../media/image296.png"/><Relationship Id="rId38" Type="http://schemas.openxmlformats.org/officeDocument/2006/relationships/customXml" Target="../ink/ink303.xml"/><Relationship Id="rId59" Type="http://schemas.openxmlformats.org/officeDocument/2006/relationships/image" Target="../media/image309.png"/><Relationship Id="rId103" Type="http://schemas.openxmlformats.org/officeDocument/2006/relationships/image" Target="../media/image331.png"/><Relationship Id="rId108" Type="http://schemas.openxmlformats.org/officeDocument/2006/relationships/customXml" Target="../ink/ink338.xml"/><Relationship Id="rId54" Type="http://schemas.openxmlformats.org/officeDocument/2006/relationships/customXml" Target="../ink/ink311.xml"/><Relationship Id="rId70" Type="http://schemas.openxmlformats.org/officeDocument/2006/relationships/customXml" Target="../ink/ink319.xml"/><Relationship Id="rId75" Type="http://schemas.openxmlformats.org/officeDocument/2006/relationships/image" Target="../media/image317.png"/><Relationship Id="rId91" Type="http://schemas.openxmlformats.org/officeDocument/2006/relationships/image" Target="../media/image325.png"/><Relationship Id="rId96" Type="http://schemas.openxmlformats.org/officeDocument/2006/relationships/customXml" Target="../ink/ink33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7.xml"/><Relationship Id="rId15" Type="http://schemas.openxmlformats.org/officeDocument/2006/relationships/image" Target="../media/image287.png"/><Relationship Id="rId23" Type="http://schemas.openxmlformats.org/officeDocument/2006/relationships/image" Target="../media/image291.png"/><Relationship Id="rId28" Type="http://schemas.openxmlformats.org/officeDocument/2006/relationships/customXml" Target="../ink/ink298.xml"/><Relationship Id="rId36" Type="http://schemas.openxmlformats.org/officeDocument/2006/relationships/customXml" Target="../ink/ink302.xml"/><Relationship Id="rId49" Type="http://schemas.openxmlformats.org/officeDocument/2006/relationships/image" Target="../media/image304.png"/><Relationship Id="rId57" Type="http://schemas.openxmlformats.org/officeDocument/2006/relationships/image" Target="../media/image308.png"/><Relationship Id="rId106" Type="http://schemas.openxmlformats.org/officeDocument/2006/relationships/customXml" Target="../ink/ink337.xml"/><Relationship Id="rId10" Type="http://schemas.openxmlformats.org/officeDocument/2006/relationships/customXml" Target="../ink/ink289.xml"/><Relationship Id="rId31" Type="http://schemas.openxmlformats.org/officeDocument/2006/relationships/image" Target="../media/image295.png"/><Relationship Id="rId44" Type="http://schemas.openxmlformats.org/officeDocument/2006/relationships/customXml" Target="../ink/ink306.xml"/><Relationship Id="rId52" Type="http://schemas.openxmlformats.org/officeDocument/2006/relationships/customXml" Target="../ink/ink310.xml"/><Relationship Id="rId60" Type="http://schemas.openxmlformats.org/officeDocument/2006/relationships/customXml" Target="../ink/ink314.xml"/><Relationship Id="rId65" Type="http://schemas.openxmlformats.org/officeDocument/2006/relationships/image" Target="../media/image312.png"/><Relationship Id="rId73" Type="http://schemas.openxmlformats.org/officeDocument/2006/relationships/image" Target="../media/image316.png"/><Relationship Id="rId78" Type="http://schemas.openxmlformats.org/officeDocument/2006/relationships/customXml" Target="../ink/ink323.xml"/><Relationship Id="rId81" Type="http://schemas.openxmlformats.org/officeDocument/2006/relationships/image" Target="../media/image320.png"/><Relationship Id="rId86" Type="http://schemas.openxmlformats.org/officeDocument/2006/relationships/customXml" Target="../ink/ink327.xml"/><Relationship Id="rId94" Type="http://schemas.openxmlformats.org/officeDocument/2006/relationships/customXml" Target="../ink/ink331.xml"/><Relationship Id="rId99" Type="http://schemas.openxmlformats.org/officeDocument/2006/relationships/image" Target="../media/image329.png"/><Relationship Id="rId101" Type="http://schemas.openxmlformats.org/officeDocument/2006/relationships/image" Target="../media/image330.png"/><Relationship Id="rId4" Type="http://schemas.openxmlformats.org/officeDocument/2006/relationships/customXml" Target="../ink/ink286.xml"/><Relationship Id="rId9" Type="http://schemas.openxmlformats.org/officeDocument/2006/relationships/image" Target="../media/image284.png"/><Relationship Id="rId13" Type="http://schemas.openxmlformats.org/officeDocument/2006/relationships/image" Target="../media/image286.png"/><Relationship Id="rId18" Type="http://schemas.openxmlformats.org/officeDocument/2006/relationships/customXml" Target="../ink/ink293.xml"/><Relationship Id="rId39" Type="http://schemas.openxmlformats.org/officeDocument/2006/relationships/image" Target="../media/image299.png"/><Relationship Id="rId109" Type="http://schemas.openxmlformats.org/officeDocument/2006/relationships/image" Target="../media/image334.png"/><Relationship Id="rId34" Type="http://schemas.openxmlformats.org/officeDocument/2006/relationships/customXml" Target="../ink/ink301.xml"/><Relationship Id="rId50" Type="http://schemas.openxmlformats.org/officeDocument/2006/relationships/customXml" Target="../ink/ink309.xml"/><Relationship Id="rId55" Type="http://schemas.openxmlformats.org/officeDocument/2006/relationships/image" Target="../media/image307.png"/><Relationship Id="rId76" Type="http://schemas.openxmlformats.org/officeDocument/2006/relationships/customXml" Target="../ink/ink322.xml"/><Relationship Id="rId97" Type="http://schemas.openxmlformats.org/officeDocument/2006/relationships/image" Target="../media/image328.png"/><Relationship Id="rId104" Type="http://schemas.openxmlformats.org/officeDocument/2006/relationships/customXml" Target="../ink/ink336.xml"/><Relationship Id="rId7" Type="http://schemas.openxmlformats.org/officeDocument/2006/relationships/image" Target="../media/image283.png"/><Relationship Id="rId71" Type="http://schemas.openxmlformats.org/officeDocument/2006/relationships/image" Target="../media/image315.png"/><Relationship Id="rId92" Type="http://schemas.openxmlformats.org/officeDocument/2006/relationships/customXml" Target="../ink/ink330.xml"/><Relationship Id="rId2" Type="http://schemas.openxmlformats.org/officeDocument/2006/relationships/customXml" Target="../ink/ink285.xml"/><Relationship Id="rId29" Type="http://schemas.openxmlformats.org/officeDocument/2006/relationships/image" Target="../media/image294.png"/><Relationship Id="rId24" Type="http://schemas.openxmlformats.org/officeDocument/2006/relationships/customXml" Target="../ink/ink296.xml"/><Relationship Id="rId40" Type="http://schemas.openxmlformats.org/officeDocument/2006/relationships/customXml" Target="../ink/ink304.xml"/><Relationship Id="rId45" Type="http://schemas.openxmlformats.org/officeDocument/2006/relationships/image" Target="../media/image302.png"/><Relationship Id="rId66" Type="http://schemas.openxmlformats.org/officeDocument/2006/relationships/customXml" Target="../ink/ink317.xml"/><Relationship Id="rId87" Type="http://schemas.openxmlformats.org/officeDocument/2006/relationships/image" Target="../media/image323.png"/><Relationship Id="rId110" Type="http://schemas.openxmlformats.org/officeDocument/2006/relationships/customXml" Target="../ink/ink339.xml"/><Relationship Id="rId61" Type="http://schemas.openxmlformats.org/officeDocument/2006/relationships/image" Target="../media/image310.png"/><Relationship Id="rId82" Type="http://schemas.openxmlformats.org/officeDocument/2006/relationships/customXml" Target="../ink/ink325.xml"/><Relationship Id="rId19" Type="http://schemas.openxmlformats.org/officeDocument/2006/relationships/image" Target="../media/image289.png"/><Relationship Id="rId14" Type="http://schemas.openxmlformats.org/officeDocument/2006/relationships/customXml" Target="../ink/ink291.xml"/><Relationship Id="rId30" Type="http://schemas.openxmlformats.org/officeDocument/2006/relationships/customXml" Target="../ink/ink299.xml"/><Relationship Id="rId35" Type="http://schemas.openxmlformats.org/officeDocument/2006/relationships/image" Target="../media/image297.png"/><Relationship Id="rId56" Type="http://schemas.openxmlformats.org/officeDocument/2006/relationships/customXml" Target="../ink/ink312.xml"/><Relationship Id="rId77" Type="http://schemas.openxmlformats.org/officeDocument/2006/relationships/image" Target="../media/image318.png"/><Relationship Id="rId100" Type="http://schemas.openxmlformats.org/officeDocument/2006/relationships/customXml" Target="../ink/ink334.xml"/><Relationship Id="rId105" Type="http://schemas.openxmlformats.org/officeDocument/2006/relationships/image" Target="../media/image332.png"/><Relationship Id="rId8" Type="http://schemas.openxmlformats.org/officeDocument/2006/relationships/customXml" Target="../ink/ink288.xml"/><Relationship Id="rId51" Type="http://schemas.openxmlformats.org/officeDocument/2006/relationships/image" Target="../media/image305.png"/><Relationship Id="rId72" Type="http://schemas.openxmlformats.org/officeDocument/2006/relationships/customXml" Target="../ink/ink320.xml"/><Relationship Id="rId93" Type="http://schemas.openxmlformats.org/officeDocument/2006/relationships/image" Target="../media/image326.png"/><Relationship Id="rId98" Type="http://schemas.openxmlformats.org/officeDocument/2006/relationships/customXml" Target="../ink/ink333.xml"/><Relationship Id="rId3" Type="http://schemas.openxmlformats.org/officeDocument/2006/relationships/image" Target="../media/image281.png"/><Relationship Id="rId25" Type="http://schemas.openxmlformats.org/officeDocument/2006/relationships/image" Target="../media/image292.png"/><Relationship Id="rId46" Type="http://schemas.openxmlformats.org/officeDocument/2006/relationships/customXml" Target="../ink/ink307.xml"/><Relationship Id="rId67" Type="http://schemas.openxmlformats.org/officeDocument/2006/relationships/image" Target="../media/image313.png"/><Relationship Id="rId20" Type="http://schemas.openxmlformats.org/officeDocument/2006/relationships/customXml" Target="../ink/ink294.xml"/><Relationship Id="rId41" Type="http://schemas.openxmlformats.org/officeDocument/2006/relationships/image" Target="../media/image300.png"/><Relationship Id="rId62" Type="http://schemas.openxmlformats.org/officeDocument/2006/relationships/customXml" Target="../ink/ink315.xml"/><Relationship Id="rId83" Type="http://schemas.openxmlformats.org/officeDocument/2006/relationships/image" Target="../media/image321.png"/><Relationship Id="rId88" Type="http://schemas.openxmlformats.org/officeDocument/2006/relationships/customXml" Target="../ink/ink328.xml"/><Relationship Id="rId111" Type="http://schemas.openxmlformats.org/officeDocument/2006/relationships/image" Target="../media/image33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53.xml"/><Relationship Id="rId117" Type="http://schemas.openxmlformats.org/officeDocument/2006/relationships/image" Target="../media/image393.png"/><Relationship Id="rId21" Type="http://schemas.openxmlformats.org/officeDocument/2006/relationships/image" Target="../media/image345.png"/><Relationship Id="rId42" Type="http://schemas.openxmlformats.org/officeDocument/2006/relationships/customXml" Target="../ink/ink361.xml"/><Relationship Id="rId47" Type="http://schemas.openxmlformats.org/officeDocument/2006/relationships/image" Target="../media/image358.png"/><Relationship Id="rId63" Type="http://schemas.openxmlformats.org/officeDocument/2006/relationships/image" Target="../media/image366.png"/><Relationship Id="rId68" Type="http://schemas.openxmlformats.org/officeDocument/2006/relationships/customXml" Target="../ink/ink374.xml"/><Relationship Id="rId84" Type="http://schemas.openxmlformats.org/officeDocument/2006/relationships/customXml" Target="../ink/ink382.xml"/><Relationship Id="rId89" Type="http://schemas.openxmlformats.org/officeDocument/2006/relationships/image" Target="../media/image379.png"/><Relationship Id="rId112" Type="http://schemas.openxmlformats.org/officeDocument/2006/relationships/customXml" Target="../ink/ink396.xml"/><Relationship Id="rId16" Type="http://schemas.openxmlformats.org/officeDocument/2006/relationships/customXml" Target="../ink/ink348.xml"/><Relationship Id="rId107" Type="http://schemas.openxmlformats.org/officeDocument/2006/relationships/image" Target="../media/image388.png"/><Relationship Id="rId11" Type="http://schemas.openxmlformats.org/officeDocument/2006/relationships/image" Target="../media/image340.png"/><Relationship Id="rId32" Type="http://schemas.openxmlformats.org/officeDocument/2006/relationships/customXml" Target="../ink/ink356.xml"/><Relationship Id="rId37" Type="http://schemas.openxmlformats.org/officeDocument/2006/relationships/image" Target="../media/image353.png"/><Relationship Id="rId53" Type="http://schemas.openxmlformats.org/officeDocument/2006/relationships/image" Target="../media/image361.png"/><Relationship Id="rId58" Type="http://schemas.openxmlformats.org/officeDocument/2006/relationships/customXml" Target="../ink/ink369.xml"/><Relationship Id="rId74" Type="http://schemas.openxmlformats.org/officeDocument/2006/relationships/customXml" Target="../ink/ink377.xml"/><Relationship Id="rId79" Type="http://schemas.openxmlformats.org/officeDocument/2006/relationships/image" Target="../media/image374.png"/><Relationship Id="rId102" Type="http://schemas.openxmlformats.org/officeDocument/2006/relationships/customXml" Target="../ink/ink391.xml"/><Relationship Id="rId5" Type="http://schemas.openxmlformats.org/officeDocument/2006/relationships/image" Target="../media/image337.png"/><Relationship Id="rId90" Type="http://schemas.openxmlformats.org/officeDocument/2006/relationships/customXml" Target="../ink/ink385.xml"/><Relationship Id="rId95" Type="http://schemas.openxmlformats.org/officeDocument/2006/relationships/image" Target="../media/image382.png"/><Relationship Id="rId22" Type="http://schemas.openxmlformats.org/officeDocument/2006/relationships/customXml" Target="../ink/ink351.xml"/><Relationship Id="rId27" Type="http://schemas.openxmlformats.org/officeDocument/2006/relationships/image" Target="../media/image348.png"/><Relationship Id="rId43" Type="http://schemas.openxmlformats.org/officeDocument/2006/relationships/image" Target="../media/image356.png"/><Relationship Id="rId48" Type="http://schemas.openxmlformats.org/officeDocument/2006/relationships/customXml" Target="../ink/ink364.xml"/><Relationship Id="rId64" Type="http://schemas.openxmlformats.org/officeDocument/2006/relationships/customXml" Target="../ink/ink372.xml"/><Relationship Id="rId69" Type="http://schemas.openxmlformats.org/officeDocument/2006/relationships/image" Target="../media/image369.png"/><Relationship Id="rId113" Type="http://schemas.openxmlformats.org/officeDocument/2006/relationships/image" Target="../media/image391.png"/><Relationship Id="rId80" Type="http://schemas.openxmlformats.org/officeDocument/2006/relationships/customXml" Target="../ink/ink380.xml"/><Relationship Id="rId85" Type="http://schemas.openxmlformats.org/officeDocument/2006/relationships/image" Target="../media/image377.png"/><Relationship Id="rId12" Type="http://schemas.openxmlformats.org/officeDocument/2006/relationships/customXml" Target="../ink/ink346.xml"/><Relationship Id="rId17" Type="http://schemas.openxmlformats.org/officeDocument/2006/relationships/image" Target="../media/image343.png"/><Relationship Id="rId33" Type="http://schemas.openxmlformats.org/officeDocument/2006/relationships/image" Target="../media/image351.png"/><Relationship Id="rId38" Type="http://schemas.openxmlformats.org/officeDocument/2006/relationships/customXml" Target="../ink/ink359.xml"/><Relationship Id="rId59" Type="http://schemas.openxmlformats.org/officeDocument/2006/relationships/image" Target="../media/image364.png"/><Relationship Id="rId103" Type="http://schemas.openxmlformats.org/officeDocument/2006/relationships/image" Target="../media/image386.png"/><Relationship Id="rId108" Type="http://schemas.openxmlformats.org/officeDocument/2006/relationships/customXml" Target="../ink/ink394.xml"/><Relationship Id="rId54" Type="http://schemas.openxmlformats.org/officeDocument/2006/relationships/customXml" Target="../ink/ink367.xml"/><Relationship Id="rId70" Type="http://schemas.openxmlformats.org/officeDocument/2006/relationships/customXml" Target="../ink/ink375.xml"/><Relationship Id="rId75" Type="http://schemas.openxmlformats.org/officeDocument/2006/relationships/image" Target="../media/image372.png"/><Relationship Id="rId91" Type="http://schemas.openxmlformats.org/officeDocument/2006/relationships/image" Target="../media/image380.png"/><Relationship Id="rId96" Type="http://schemas.openxmlformats.org/officeDocument/2006/relationships/customXml" Target="../ink/ink38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43.xml"/><Relationship Id="rId23" Type="http://schemas.openxmlformats.org/officeDocument/2006/relationships/image" Target="../media/image346.png"/><Relationship Id="rId28" Type="http://schemas.openxmlformats.org/officeDocument/2006/relationships/customXml" Target="../ink/ink354.xml"/><Relationship Id="rId49" Type="http://schemas.openxmlformats.org/officeDocument/2006/relationships/image" Target="../media/image359.png"/><Relationship Id="rId114" Type="http://schemas.openxmlformats.org/officeDocument/2006/relationships/customXml" Target="../ink/ink397.xml"/><Relationship Id="rId10" Type="http://schemas.openxmlformats.org/officeDocument/2006/relationships/customXml" Target="../ink/ink345.xml"/><Relationship Id="rId31" Type="http://schemas.openxmlformats.org/officeDocument/2006/relationships/image" Target="../media/image350.png"/><Relationship Id="rId44" Type="http://schemas.openxmlformats.org/officeDocument/2006/relationships/customXml" Target="../ink/ink362.xml"/><Relationship Id="rId52" Type="http://schemas.openxmlformats.org/officeDocument/2006/relationships/customXml" Target="../ink/ink366.xml"/><Relationship Id="rId60" Type="http://schemas.openxmlformats.org/officeDocument/2006/relationships/customXml" Target="../ink/ink370.xml"/><Relationship Id="rId65" Type="http://schemas.openxmlformats.org/officeDocument/2006/relationships/image" Target="../media/image367.png"/><Relationship Id="rId73" Type="http://schemas.openxmlformats.org/officeDocument/2006/relationships/image" Target="../media/image371.png"/><Relationship Id="rId78" Type="http://schemas.openxmlformats.org/officeDocument/2006/relationships/customXml" Target="../ink/ink379.xml"/><Relationship Id="rId81" Type="http://schemas.openxmlformats.org/officeDocument/2006/relationships/image" Target="../media/image375.png"/><Relationship Id="rId86" Type="http://schemas.openxmlformats.org/officeDocument/2006/relationships/customXml" Target="../ink/ink383.xml"/><Relationship Id="rId94" Type="http://schemas.openxmlformats.org/officeDocument/2006/relationships/customXml" Target="../ink/ink387.xml"/><Relationship Id="rId99" Type="http://schemas.openxmlformats.org/officeDocument/2006/relationships/image" Target="../media/image384.png"/><Relationship Id="rId101" Type="http://schemas.openxmlformats.org/officeDocument/2006/relationships/image" Target="../media/image385.png"/><Relationship Id="rId4" Type="http://schemas.openxmlformats.org/officeDocument/2006/relationships/customXml" Target="../ink/ink342.xml"/><Relationship Id="rId9" Type="http://schemas.openxmlformats.org/officeDocument/2006/relationships/image" Target="../media/image339.png"/><Relationship Id="rId13" Type="http://schemas.openxmlformats.org/officeDocument/2006/relationships/image" Target="../media/image341.png"/><Relationship Id="rId18" Type="http://schemas.openxmlformats.org/officeDocument/2006/relationships/customXml" Target="../ink/ink349.xml"/><Relationship Id="rId39" Type="http://schemas.openxmlformats.org/officeDocument/2006/relationships/image" Target="../media/image354.png"/><Relationship Id="rId109" Type="http://schemas.openxmlformats.org/officeDocument/2006/relationships/image" Target="../media/image389.png"/><Relationship Id="rId34" Type="http://schemas.openxmlformats.org/officeDocument/2006/relationships/customXml" Target="../ink/ink357.xml"/><Relationship Id="rId50" Type="http://schemas.openxmlformats.org/officeDocument/2006/relationships/customXml" Target="../ink/ink365.xml"/><Relationship Id="rId55" Type="http://schemas.openxmlformats.org/officeDocument/2006/relationships/image" Target="../media/image362.png"/><Relationship Id="rId76" Type="http://schemas.openxmlformats.org/officeDocument/2006/relationships/customXml" Target="../ink/ink378.xml"/><Relationship Id="rId97" Type="http://schemas.openxmlformats.org/officeDocument/2006/relationships/image" Target="../media/image383.png"/><Relationship Id="rId104" Type="http://schemas.openxmlformats.org/officeDocument/2006/relationships/customXml" Target="../ink/ink392.xml"/><Relationship Id="rId7" Type="http://schemas.openxmlformats.org/officeDocument/2006/relationships/image" Target="../media/image338.png"/><Relationship Id="rId71" Type="http://schemas.openxmlformats.org/officeDocument/2006/relationships/image" Target="../media/image370.png"/><Relationship Id="rId92" Type="http://schemas.openxmlformats.org/officeDocument/2006/relationships/customXml" Target="../ink/ink386.xml"/><Relationship Id="rId2" Type="http://schemas.openxmlformats.org/officeDocument/2006/relationships/customXml" Target="../ink/ink341.xml"/><Relationship Id="rId29" Type="http://schemas.openxmlformats.org/officeDocument/2006/relationships/image" Target="../media/image349.png"/><Relationship Id="rId24" Type="http://schemas.openxmlformats.org/officeDocument/2006/relationships/customXml" Target="../ink/ink352.xml"/><Relationship Id="rId40" Type="http://schemas.openxmlformats.org/officeDocument/2006/relationships/customXml" Target="../ink/ink360.xml"/><Relationship Id="rId45" Type="http://schemas.openxmlformats.org/officeDocument/2006/relationships/image" Target="../media/image357.png"/><Relationship Id="rId66" Type="http://schemas.openxmlformats.org/officeDocument/2006/relationships/customXml" Target="../ink/ink373.xml"/><Relationship Id="rId87" Type="http://schemas.openxmlformats.org/officeDocument/2006/relationships/image" Target="../media/image378.png"/><Relationship Id="rId110" Type="http://schemas.openxmlformats.org/officeDocument/2006/relationships/customXml" Target="../ink/ink395.xml"/><Relationship Id="rId115" Type="http://schemas.openxmlformats.org/officeDocument/2006/relationships/image" Target="../media/image392.png"/><Relationship Id="rId61" Type="http://schemas.openxmlformats.org/officeDocument/2006/relationships/image" Target="../media/image365.png"/><Relationship Id="rId82" Type="http://schemas.openxmlformats.org/officeDocument/2006/relationships/customXml" Target="../ink/ink381.xml"/><Relationship Id="rId19" Type="http://schemas.openxmlformats.org/officeDocument/2006/relationships/image" Target="../media/image344.png"/><Relationship Id="rId14" Type="http://schemas.openxmlformats.org/officeDocument/2006/relationships/customXml" Target="../ink/ink347.xml"/><Relationship Id="rId30" Type="http://schemas.openxmlformats.org/officeDocument/2006/relationships/customXml" Target="../ink/ink355.xml"/><Relationship Id="rId35" Type="http://schemas.openxmlformats.org/officeDocument/2006/relationships/image" Target="../media/image352.png"/><Relationship Id="rId56" Type="http://schemas.openxmlformats.org/officeDocument/2006/relationships/customXml" Target="../ink/ink368.xml"/><Relationship Id="rId77" Type="http://schemas.openxmlformats.org/officeDocument/2006/relationships/image" Target="../media/image373.png"/><Relationship Id="rId100" Type="http://schemas.openxmlformats.org/officeDocument/2006/relationships/customXml" Target="../ink/ink390.xml"/><Relationship Id="rId105" Type="http://schemas.openxmlformats.org/officeDocument/2006/relationships/image" Target="../media/image387.png"/><Relationship Id="rId8" Type="http://schemas.openxmlformats.org/officeDocument/2006/relationships/customXml" Target="../ink/ink344.xml"/><Relationship Id="rId51" Type="http://schemas.openxmlformats.org/officeDocument/2006/relationships/image" Target="../media/image360.png"/><Relationship Id="rId72" Type="http://schemas.openxmlformats.org/officeDocument/2006/relationships/customXml" Target="../ink/ink376.xml"/><Relationship Id="rId93" Type="http://schemas.openxmlformats.org/officeDocument/2006/relationships/image" Target="../media/image381.png"/><Relationship Id="rId98" Type="http://schemas.openxmlformats.org/officeDocument/2006/relationships/customXml" Target="../ink/ink389.xml"/><Relationship Id="rId3" Type="http://schemas.openxmlformats.org/officeDocument/2006/relationships/image" Target="../media/image38.png"/><Relationship Id="rId25" Type="http://schemas.openxmlformats.org/officeDocument/2006/relationships/image" Target="../media/image347.png"/><Relationship Id="rId46" Type="http://schemas.openxmlformats.org/officeDocument/2006/relationships/customXml" Target="../ink/ink363.xml"/><Relationship Id="rId67" Type="http://schemas.openxmlformats.org/officeDocument/2006/relationships/image" Target="../media/image368.png"/><Relationship Id="rId116" Type="http://schemas.openxmlformats.org/officeDocument/2006/relationships/customXml" Target="../ink/ink398.xml"/><Relationship Id="rId20" Type="http://schemas.openxmlformats.org/officeDocument/2006/relationships/customXml" Target="../ink/ink350.xml"/><Relationship Id="rId41" Type="http://schemas.openxmlformats.org/officeDocument/2006/relationships/image" Target="../media/image355.png"/><Relationship Id="rId62" Type="http://schemas.openxmlformats.org/officeDocument/2006/relationships/customXml" Target="../ink/ink371.xml"/><Relationship Id="rId83" Type="http://schemas.openxmlformats.org/officeDocument/2006/relationships/image" Target="../media/image376.png"/><Relationship Id="rId88" Type="http://schemas.openxmlformats.org/officeDocument/2006/relationships/customXml" Target="../ink/ink384.xml"/><Relationship Id="rId111" Type="http://schemas.openxmlformats.org/officeDocument/2006/relationships/image" Target="../media/image390.png"/><Relationship Id="rId15" Type="http://schemas.openxmlformats.org/officeDocument/2006/relationships/image" Target="../media/image342.png"/><Relationship Id="rId36" Type="http://schemas.openxmlformats.org/officeDocument/2006/relationships/customXml" Target="../ink/ink358.xml"/><Relationship Id="rId57" Type="http://schemas.openxmlformats.org/officeDocument/2006/relationships/image" Target="../media/image363.png"/><Relationship Id="rId106" Type="http://schemas.openxmlformats.org/officeDocument/2006/relationships/customXml" Target="../ink/ink39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Portfolio Analysis and Financial Derivatives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UNIT-4</a:t>
            </a:r>
          </a:p>
        </p:txBody>
      </p:sp>
    </p:spTree>
    <p:extLst>
      <p:ext uri="{BB962C8B-B14F-4D97-AF65-F5344CB8AC3E}">
        <p14:creationId xmlns:p14="http://schemas.microsoft.com/office/powerpoint/2010/main" val="3679553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Weights with </a:t>
            </a:r>
            <a:r>
              <a:rPr lang="en-US" b="1" dirty="0"/>
              <a:t>No</a:t>
            </a:r>
            <a:r>
              <a:rPr lang="en-US" dirty="0"/>
              <a:t> risk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</a:rPr>
                              <m:t>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</a:rPr>
                              <m:t>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</a:rPr>
                              <m:t>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+ 2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𝑥𝑦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</a:rPr>
                              <m:t>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</a:rPr>
                              <m:t>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</a:rPr>
                              <m:t>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+ 2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(-1)</a:t>
                </a:r>
              </a:p>
              <a:p>
                <a:r>
                  <a:rPr lang="en-US" dirty="0"/>
                  <a:t>Substituting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</a:rPr>
                              <m:t>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= 0</a:t>
                </a:r>
              </a:p>
              <a:p>
                <a:r>
                  <a:rPr lang="en-US" dirty="0"/>
                  <a:t>0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</a:rPr>
                              <m:t>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dirty="0"/>
                          <m:t> −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</a:rPr>
                              <m:t>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; we know that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) =1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/>
                              </a:rPr>
                              <m:t>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/>
                              </a:rPr>
                              <m:t>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</a:rPr>
                              <m:t>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3483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</a:rPr>
                              <m:t>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</a:rPr>
                              <m:t>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</a:rPr>
                              <m:t>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.12</m:t>
                        </m:r>
                      </m:num>
                      <m:den>
                        <m:r>
                          <a:rPr lang="en-US" b="0" i="1" smtClean="0">
                            <a:latin typeface="Cambria Math" charset="0"/>
                          </a:rPr>
                          <m:t>.05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.12</m:t>
                        </m:r>
                      </m:den>
                    </m:f>
                  </m:oMath>
                </a14:m>
                <a:r>
                  <a:rPr lang="en-US" dirty="0"/>
                  <a:t> =70%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</a:rPr>
                              <m:t>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</a:rPr>
                              <m:t>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= 30%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058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OBE-2020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</a:rPr>
                              <m:t>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</a:rPr>
                              <m:t>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</a:rPr>
                              <m:t>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33.33%; 66.66%</a:t>
                </a:r>
              </a:p>
              <a:p>
                <a:r>
                  <a:rPr lang="en-US"/>
                  <a:t>.12 = .075(X) + .15( 1- X)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1816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Portfolio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Traditional Approach</a:t>
            </a:r>
          </a:p>
          <a:p>
            <a:r>
              <a:rPr lang="en-US" b="1" dirty="0"/>
              <a:t>Modern Approach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Markowitz Approach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Capital Asset Pricing Model (CAPM)</a:t>
            </a:r>
          </a:p>
        </p:txBody>
      </p:sp>
    </p:spTree>
    <p:extLst>
      <p:ext uri="{BB962C8B-B14F-4D97-AF65-F5344CB8AC3E}">
        <p14:creationId xmlns:p14="http://schemas.microsoft.com/office/powerpoint/2010/main" val="1006123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Harry Markowitz Approach</a:t>
            </a:r>
            <a:br>
              <a:rPr lang="en-US" dirty="0"/>
            </a:br>
            <a:r>
              <a:rPr lang="en-US" dirty="0"/>
              <a:t>(HM Model)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Assumptions:</a:t>
            </a:r>
          </a:p>
          <a:p>
            <a:r>
              <a:rPr lang="en-US" dirty="0"/>
              <a:t>The decision is based on </a:t>
            </a:r>
            <a:r>
              <a:rPr lang="en-US" b="1" dirty="0"/>
              <a:t>expected return </a:t>
            </a:r>
            <a:r>
              <a:rPr lang="en-US" dirty="0"/>
              <a:t>and </a:t>
            </a:r>
            <a:r>
              <a:rPr lang="en-US" b="1" dirty="0"/>
              <a:t>risk</a:t>
            </a:r>
          </a:p>
          <a:p>
            <a:r>
              <a:rPr lang="en-US" dirty="0"/>
              <a:t>Investors prefer </a:t>
            </a:r>
            <a:r>
              <a:rPr lang="en-US" b="1" dirty="0"/>
              <a:t>highest return </a:t>
            </a:r>
            <a:r>
              <a:rPr lang="en-US" dirty="0"/>
              <a:t>for a </a:t>
            </a:r>
            <a:r>
              <a:rPr lang="en-US" b="1" dirty="0"/>
              <a:t>given level of risk.</a:t>
            </a:r>
          </a:p>
          <a:p>
            <a:r>
              <a:rPr lang="en-US" dirty="0"/>
              <a:t>All investors have a common one-period investment horizon</a:t>
            </a:r>
          </a:p>
          <a:p>
            <a:r>
              <a:rPr lang="en-US" dirty="0"/>
              <a:t>All investors are risk averse. They will prefer </a:t>
            </a:r>
            <a:r>
              <a:rPr lang="en-US" b="1" dirty="0"/>
              <a:t>lower risk </a:t>
            </a:r>
            <a:r>
              <a:rPr lang="en-US" dirty="0"/>
              <a:t>for the </a:t>
            </a:r>
            <a:r>
              <a:rPr lang="en-US" b="1" dirty="0"/>
              <a:t>same level of return.</a:t>
            </a: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63824" y="186537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938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Steps for optimal portfolio 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Plot expected return and risk(S.D.) of each portfolio</a:t>
            </a:r>
          </a:p>
          <a:p>
            <a:r>
              <a:rPr lang="en-US" dirty="0"/>
              <a:t>XY Plane; x axis- risk; Y axis -return</a:t>
            </a:r>
          </a:p>
          <a:p>
            <a:r>
              <a:rPr lang="en-US" dirty="0"/>
              <a:t>Attainable or feasible portfolio</a:t>
            </a:r>
          </a:p>
          <a:p>
            <a:r>
              <a:rPr lang="en-US" dirty="0"/>
              <a:t>Find efficient portfolios and join them</a:t>
            </a:r>
          </a:p>
          <a:p>
            <a:r>
              <a:rPr lang="en-US" dirty="0"/>
              <a:t>Investor’s preference curve</a:t>
            </a:r>
          </a:p>
        </p:txBody>
      </p:sp>
    </p:spTree>
    <p:extLst>
      <p:ext uri="{BB962C8B-B14F-4D97-AF65-F5344CB8AC3E}">
        <p14:creationId xmlns:p14="http://schemas.microsoft.com/office/powerpoint/2010/main" val="1409882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Step-1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616618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8290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Step-2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434431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490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Step-3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28800"/>
            <a:ext cx="54102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5076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Introduction of risk free asset</a:t>
            </a:r>
            <a:br>
              <a:rPr lang="en-US" dirty="0"/>
            </a:br>
            <a:r>
              <a:rPr lang="en-US" dirty="0"/>
              <a:t>(risk </a:t>
            </a:r>
            <a:r>
              <a:rPr lang="en-US"/>
              <a:t>free borrowings </a:t>
            </a:r>
            <a:r>
              <a:rPr lang="en-US" dirty="0"/>
              <a:t>and </a:t>
            </a:r>
            <a:r>
              <a:rPr lang="en-US" dirty="0" err="1"/>
              <a:t>lendings</a:t>
            </a:r>
            <a:r>
              <a:rPr lang="en-US" dirty="0"/>
              <a:t>)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1600200"/>
            <a:ext cx="667490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3786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Portfolio risk &amp;return</a:t>
            </a:r>
          </a:p>
          <a:p>
            <a:r>
              <a:rPr lang="en-US" dirty="0"/>
              <a:t>Portfolio construction</a:t>
            </a:r>
          </a:p>
          <a:p>
            <a:r>
              <a:rPr lang="en-US" dirty="0"/>
              <a:t>Financial derivatives</a:t>
            </a:r>
          </a:p>
          <a:p>
            <a:r>
              <a:rPr lang="en-US" dirty="0"/>
              <a:t>Mutual funds</a:t>
            </a:r>
          </a:p>
        </p:txBody>
      </p:sp>
    </p:spTree>
    <p:extLst>
      <p:ext uri="{BB962C8B-B14F-4D97-AF65-F5344CB8AC3E}">
        <p14:creationId xmlns:p14="http://schemas.microsoft.com/office/powerpoint/2010/main" val="35057377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FEDDF-BBCD-1CEE-3CAD-FE1454523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9BA9A-0726-DF84-A8B9-97178CFC2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2B547F88-C800-758D-63F9-44C319B6E8FA}"/>
                  </a:ext>
                </a:extLst>
              </p14:cNvPr>
              <p14:cNvContentPartPr/>
              <p14:nvPr/>
            </p14:nvContentPartPr>
            <p14:xfrm>
              <a:off x="3730034" y="3390348"/>
              <a:ext cx="1800" cy="2808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2B547F88-C800-758D-63F9-44C319B6E8F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21034" y="3381348"/>
                <a:ext cx="194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0516DC77-C4EA-7ADE-FD13-04906A13E4BC}"/>
                  </a:ext>
                </a:extLst>
              </p14:cNvPr>
              <p14:cNvContentPartPr/>
              <p14:nvPr/>
            </p14:nvContentPartPr>
            <p14:xfrm>
              <a:off x="3552554" y="3221148"/>
              <a:ext cx="241200" cy="40140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0516DC77-C4EA-7ADE-FD13-04906A13E4B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43914" y="3212148"/>
                <a:ext cx="258840" cy="41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10D9FB9E-1E4D-795A-632E-04C4C71E9AEF}"/>
                  </a:ext>
                </a:extLst>
              </p14:cNvPr>
              <p14:cNvContentPartPr/>
              <p14:nvPr/>
            </p14:nvContentPartPr>
            <p14:xfrm>
              <a:off x="2754074" y="3353628"/>
              <a:ext cx="942840" cy="78048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10D9FB9E-1E4D-795A-632E-04C4C71E9AE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45434" y="3344628"/>
                <a:ext cx="960480" cy="79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DD5600A6-F758-A319-60B0-D46293779D5A}"/>
                  </a:ext>
                </a:extLst>
              </p14:cNvPr>
              <p14:cNvContentPartPr/>
              <p14:nvPr/>
            </p14:nvContentPartPr>
            <p14:xfrm>
              <a:off x="6494114" y="4493748"/>
              <a:ext cx="2134080" cy="1194480"/>
            </p14:xfrm>
          </p:contentPart>
        </mc:Choice>
        <mc:Fallback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DD5600A6-F758-A319-60B0-D46293779D5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85474" y="4485108"/>
                <a:ext cx="2151720" cy="12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F7F8C76C-1146-AB8D-5E4D-423CD39F5459}"/>
                  </a:ext>
                </a:extLst>
              </p14:cNvPr>
              <p14:cNvContentPartPr/>
              <p14:nvPr/>
            </p14:nvContentPartPr>
            <p14:xfrm>
              <a:off x="6286394" y="2529948"/>
              <a:ext cx="2548080" cy="1155600"/>
            </p14:xfrm>
          </p:contentPart>
        </mc:Choice>
        <mc:Fallback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F7F8C76C-1146-AB8D-5E4D-423CD39F545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77754" y="2521308"/>
                <a:ext cx="2565720" cy="11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A92DD11A-9D3D-C136-0E8A-BF481A6DF5DD}"/>
                  </a:ext>
                </a:extLst>
              </p14:cNvPr>
              <p14:cNvContentPartPr/>
              <p14:nvPr/>
            </p14:nvContentPartPr>
            <p14:xfrm>
              <a:off x="2611514" y="1861788"/>
              <a:ext cx="2728800" cy="2260440"/>
            </p14:xfrm>
          </p:contentPart>
        </mc:Choice>
        <mc:Fallback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A92DD11A-9D3D-C136-0E8A-BF481A6DF5D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02514" y="1853148"/>
                <a:ext cx="2746440" cy="227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8" name="Group 167">
            <a:extLst>
              <a:ext uri="{FF2B5EF4-FFF2-40B4-BE49-F238E27FC236}">
                <a16:creationId xmlns:a16="http://schemas.microsoft.com/office/drawing/2014/main" id="{A9D9213E-4E4A-17C6-4EAC-5B2C49FCDB6E}"/>
              </a:ext>
            </a:extLst>
          </p:cNvPr>
          <p:cNvGrpSpPr/>
          <p:nvPr/>
        </p:nvGrpSpPr>
        <p:grpSpPr>
          <a:xfrm>
            <a:off x="1815914" y="1673148"/>
            <a:ext cx="7327800" cy="4494960"/>
            <a:chOff x="1815914" y="1673148"/>
            <a:chExt cx="7327800" cy="449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0FD32C1-4B53-6176-36BE-235D61F0C7E4}"/>
                    </a:ext>
                  </a:extLst>
                </p14:cNvPr>
                <p14:cNvContentPartPr/>
                <p14:nvPr/>
              </p14:nvContentPartPr>
              <p14:xfrm>
                <a:off x="2484074" y="2713188"/>
                <a:ext cx="3706200" cy="24674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0FD32C1-4B53-6176-36BE-235D61F0C7E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75074" y="2704548"/>
                  <a:ext cx="3723840" cy="248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2725EC9-1010-A035-8C0D-67B39DB02AEB}"/>
                    </a:ext>
                  </a:extLst>
                </p14:cNvPr>
                <p14:cNvContentPartPr/>
                <p14:nvPr/>
              </p14:nvContentPartPr>
              <p14:xfrm>
                <a:off x="3345914" y="2401068"/>
                <a:ext cx="2023200" cy="19314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2725EC9-1010-A035-8C0D-67B39DB02AE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336914" y="2392428"/>
                  <a:ext cx="2040840" cy="19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CB38AE8-1AD4-8CE1-A4B6-04BA4EA550A1}"/>
                    </a:ext>
                  </a:extLst>
                </p14:cNvPr>
                <p14:cNvContentPartPr/>
                <p14:nvPr/>
              </p14:nvContentPartPr>
              <p14:xfrm>
                <a:off x="3256634" y="4165788"/>
                <a:ext cx="16200" cy="190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CB38AE8-1AD4-8CE1-A4B6-04BA4EA550A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247634" y="4156788"/>
                  <a:ext cx="338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F20699A-9051-52D1-D123-5F9AC07057D5}"/>
                    </a:ext>
                  </a:extLst>
                </p14:cNvPr>
                <p14:cNvContentPartPr/>
                <p14:nvPr/>
              </p14:nvContentPartPr>
              <p14:xfrm>
                <a:off x="3481634" y="3787788"/>
                <a:ext cx="14400" cy="151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F20699A-9051-52D1-D123-5F9AC07057D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472994" y="3779148"/>
                  <a:ext cx="320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A791208-9B8A-A3C6-73F1-3E09E3283957}"/>
                    </a:ext>
                  </a:extLst>
                </p14:cNvPr>
                <p14:cNvContentPartPr/>
                <p14:nvPr/>
              </p14:nvContentPartPr>
              <p14:xfrm>
                <a:off x="3773594" y="3288468"/>
                <a:ext cx="56520" cy="615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A791208-9B8A-A3C6-73F1-3E09E328395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764594" y="3279828"/>
                  <a:ext cx="741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9A98ED9-A7B4-558C-F9B8-FFE18B0750C8}"/>
                    </a:ext>
                  </a:extLst>
                </p14:cNvPr>
                <p14:cNvContentPartPr/>
                <p14:nvPr/>
              </p14:nvContentPartPr>
              <p14:xfrm>
                <a:off x="4069874" y="2944308"/>
                <a:ext cx="59760" cy="550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9A98ED9-A7B4-558C-F9B8-FFE18B0750C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060874" y="2935308"/>
                  <a:ext cx="774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D36185E-C764-D3ED-5041-AF505F80909D}"/>
                    </a:ext>
                  </a:extLst>
                </p14:cNvPr>
                <p14:cNvContentPartPr/>
                <p14:nvPr/>
              </p14:nvContentPartPr>
              <p14:xfrm>
                <a:off x="4319354" y="2616708"/>
                <a:ext cx="302400" cy="2109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D36185E-C764-D3ED-5041-AF505F80909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310714" y="2608068"/>
                  <a:ext cx="3200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AE0BB03-E135-F6A9-38E9-9266110D52D9}"/>
                    </a:ext>
                  </a:extLst>
                </p14:cNvPr>
                <p14:cNvContentPartPr/>
                <p14:nvPr/>
              </p14:nvContentPartPr>
              <p14:xfrm>
                <a:off x="4916954" y="2401068"/>
                <a:ext cx="311400" cy="723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AE0BB03-E135-F6A9-38E9-9266110D52D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908314" y="2392428"/>
                  <a:ext cx="3290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00551CF-19E3-3317-8385-4C26D8AD0C5E}"/>
                    </a:ext>
                  </a:extLst>
                </p14:cNvPr>
                <p14:cNvContentPartPr/>
                <p14:nvPr/>
              </p14:nvContentPartPr>
              <p14:xfrm>
                <a:off x="3002474" y="2572788"/>
                <a:ext cx="1364760" cy="13381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00551CF-19E3-3317-8385-4C26D8AD0C5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993474" y="2564148"/>
                  <a:ext cx="1382400" cy="13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5351044-8E18-422E-184C-A803254FF842}"/>
                    </a:ext>
                  </a:extLst>
                </p14:cNvPr>
                <p14:cNvContentPartPr/>
                <p14:nvPr/>
              </p14:nvContentPartPr>
              <p14:xfrm>
                <a:off x="3614114" y="2887068"/>
                <a:ext cx="32400" cy="201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5351044-8E18-422E-184C-A803254FF84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605474" y="2878068"/>
                  <a:ext cx="500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006693A-1A4D-F7A4-67EE-C2006BE1DDFB}"/>
                    </a:ext>
                  </a:extLst>
                </p14:cNvPr>
                <p14:cNvContentPartPr/>
                <p14:nvPr/>
              </p14:nvContentPartPr>
              <p14:xfrm>
                <a:off x="3713474" y="1894548"/>
                <a:ext cx="1669320" cy="10486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006693A-1A4D-F7A4-67EE-C2006BE1DDF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704474" y="1885908"/>
                  <a:ext cx="1686960" cy="10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288BB31-188D-A2F1-CABE-A889D4DD5153}"/>
                    </a:ext>
                  </a:extLst>
                </p14:cNvPr>
                <p14:cNvContentPartPr/>
                <p14:nvPr/>
              </p14:nvContentPartPr>
              <p14:xfrm>
                <a:off x="2929394" y="2441388"/>
                <a:ext cx="1380600" cy="15346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288BB31-188D-A2F1-CABE-A889D4DD515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920754" y="2432388"/>
                  <a:ext cx="1398240" cy="155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F867959-F0AF-4CA7-93CC-ACBBD9377027}"/>
                    </a:ext>
                  </a:extLst>
                </p14:cNvPr>
                <p14:cNvContentPartPr/>
                <p14:nvPr/>
              </p14:nvContentPartPr>
              <p14:xfrm>
                <a:off x="3621314" y="3346428"/>
                <a:ext cx="215280" cy="111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F867959-F0AF-4CA7-93CC-ACBBD937702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612314" y="3337788"/>
                  <a:ext cx="2329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4268B9E-FC2D-67C0-2AD4-6EE92F718CEF}"/>
                    </a:ext>
                  </a:extLst>
                </p14:cNvPr>
                <p14:cNvContentPartPr/>
                <p14:nvPr/>
              </p14:nvContentPartPr>
              <p14:xfrm>
                <a:off x="3707714" y="3174708"/>
                <a:ext cx="61200" cy="3286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4268B9E-FC2D-67C0-2AD4-6EE92F718CE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698714" y="3165708"/>
                  <a:ext cx="7884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B4D0B45-0B4F-41AC-7916-BD06C6446EC0}"/>
                    </a:ext>
                  </a:extLst>
                </p14:cNvPr>
                <p14:cNvContentPartPr/>
                <p14:nvPr/>
              </p14:nvContentPartPr>
              <p14:xfrm>
                <a:off x="3558314" y="3149868"/>
                <a:ext cx="347040" cy="4107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B4D0B45-0B4F-41AC-7916-BD06C6446EC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549674" y="3140868"/>
                  <a:ext cx="36468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B93BD9C-D8AA-26DB-52A7-03C8BFCF3599}"/>
                    </a:ext>
                  </a:extLst>
                </p14:cNvPr>
                <p14:cNvContentPartPr/>
                <p14:nvPr/>
              </p14:nvContentPartPr>
              <p14:xfrm>
                <a:off x="3256274" y="2973828"/>
                <a:ext cx="250920" cy="4215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B93BD9C-D8AA-26DB-52A7-03C8BFCF359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247274" y="2964828"/>
                  <a:ext cx="26856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C33CE14-0B01-6374-1581-A9DC904D5F5E}"/>
                    </a:ext>
                  </a:extLst>
                </p14:cNvPr>
                <p14:cNvContentPartPr/>
                <p14:nvPr/>
              </p14:nvContentPartPr>
              <p14:xfrm>
                <a:off x="3283274" y="3098748"/>
                <a:ext cx="141840" cy="1188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C33CE14-0B01-6374-1581-A9DC904D5F5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274634" y="3089748"/>
                  <a:ext cx="1594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673B5AB-046A-3C93-0835-CF92CD0C8392}"/>
                    </a:ext>
                  </a:extLst>
                </p14:cNvPr>
                <p14:cNvContentPartPr/>
                <p14:nvPr/>
              </p14:nvContentPartPr>
              <p14:xfrm>
                <a:off x="4664954" y="2437788"/>
                <a:ext cx="293400" cy="712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673B5AB-046A-3C93-0835-CF92CD0C839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655954" y="2428788"/>
                  <a:ext cx="3110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FABC1EF-79E0-34D0-059B-CF30636F979A}"/>
                    </a:ext>
                  </a:extLst>
                </p14:cNvPr>
                <p14:cNvContentPartPr/>
                <p14:nvPr/>
              </p14:nvContentPartPr>
              <p14:xfrm>
                <a:off x="4699874" y="2408988"/>
                <a:ext cx="39240" cy="3049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FABC1EF-79E0-34D0-059B-CF30636F979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690874" y="2399988"/>
                  <a:ext cx="5688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9758208-BAED-172D-BC13-6B8BD4B0FBFF}"/>
                    </a:ext>
                  </a:extLst>
                </p14:cNvPr>
                <p14:cNvContentPartPr/>
                <p14:nvPr/>
              </p14:nvContentPartPr>
              <p14:xfrm>
                <a:off x="4570274" y="2239428"/>
                <a:ext cx="376560" cy="4780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9758208-BAED-172D-BC13-6B8BD4B0FBF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561274" y="2230428"/>
                  <a:ext cx="394200" cy="4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D1CE0AD-48EB-66CF-7A83-545D5F54EE62}"/>
                    </a:ext>
                  </a:extLst>
                </p14:cNvPr>
                <p14:cNvContentPartPr/>
                <p14:nvPr/>
              </p14:nvContentPartPr>
              <p14:xfrm>
                <a:off x="4541474" y="2008308"/>
                <a:ext cx="213120" cy="3049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D1CE0AD-48EB-66CF-7A83-545D5F54EE6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532474" y="1999308"/>
                  <a:ext cx="23076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33A2624-DB96-8F98-2FA2-D1BA9BA95777}"/>
                    </a:ext>
                  </a:extLst>
                </p14:cNvPr>
                <p14:cNvContentPartPr/>
                <p14:nvPr/>
              </p14:nvContentPartPr>
              <p14:xfrm>
                <a:off x="4736594" y="2476308"/>
                <a:ext cx="360" cy="3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33A2624-DB96-8F98-2FA2-D1BA9BA9577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727594" y="246766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6A1F8EF-A0B0-441C-F98B-5DFD3D911865}"/>
                    </a:ext>
                  </a:extLst>
                </p14:cNvPr>
                <p14:cNvContentPartPr/>
                <p14:nvPr/>
              </p14:nvContentPartPr>
              <p14:xfrm>
                <a:off x="3521234" y="3148428"/>
                <a:ext cx="425160" cy="4276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6A1F8EF-A0B0-441C-F98B-5DFD3D91186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512234" y="3139428"/>
                  <a:ext cx="44280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436F63E-BCE4-9E2C-A1A4-5EF6E8CE3AAD}"/>
                    </a:ext>
                  </a:extLst>
                </p14:cNvPr>
                <p14:cNvContentPartPr/>
                <p14:nvPr/>
              </p14:nvContentPartPr>
              <p14:xfrm>
                <a:off x="3542474" y="3177588"/>
                <a:ext cx="389160" cy="4071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436F63E-BCE4-9E2C-A1A4-5EF6E8CE3AA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533834" y="3168588"/>
                  <a:ext cx="40680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48149D7-2036-FFA9-9A04-49A5B7BF9287}"/>
                    </a:ext>
                  </a:extLst>
                </p14:cNvPr>
                <p14:cNvContentPartPr/>
                <p14:nvPr/>
              </p14:nvContentPartPr>
              <p14:xfrm>
                <a:off x="4416914" y="2266428"/>
                <a:ext cx="689040" cy="5310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48149D7-2036-FFA9-9A04-49A5B7BF928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407914" y="2257428"/>
                  <a:ext cx="706680" cy="54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AE95A99-8721-8AC5-584C-26332171E363}"/>
                    </a:ext>
                  </a:extLst>
                </p14:cNvPr>
                <p14:cNvContentPartPr/>
                <p14:nvPr/>
              </p14:nvContentPartPr>
              <p14:xfrm>
                <a:off x="3699794" y="3341388"/>
                <a:ext cx="20160" cy="118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AE95A99-8721-8AC5-584C-26332171E36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691154" y="3332388"/>
                  <a:ext cx="378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6B2138E-87B0-9378-77FD-3B77EA78E295}"/>
                    </a:ext>
                  </a:extLst>
                </p14:cNvPr>
                <p14:cNvContentPartPr/>
                <p14:nvPr/>
              </p14:nvContentPartPr>
              <p14:xfrm>
                <a:off x="4821554" y="2489988"/>
                <a:ext cx="360" cy="3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6B2138E-87B0-9378-77FD-3B77EA78E29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812914" y="248098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9641D92-9819-58CA-B702-E90E23034D90}"/>
                    </a:ext>
                  </a:extLst>
                </p14:cNvPr>
                <p14:cNvContentPartPr/>
                <p14:nvPr/>
              </p14:nvContentPartPr>
              <p14:xfrm>
                <a:off x="2409554" y="2474508"/>
                <a:ext cx="246600" cy="4471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9641D92-9819-58CA-B702-E90E23034D9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400554" y="2465508"/>
                  <a:ext cx="264240" cy="4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33280FD-05AB-788B-DF69-6330217AA649}"/>
                    </a:ext>
                  </a:extLst>
                </p14:cNvPr>
                <p14:cNvContentPartPr/>
                <p14:nvPr/>
              </p14:nvContentPartPr>
              <p14:xfrm>
                <a:off x="2432234" y="4028268"/>
                <a:ext cx="260640" cy="1170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33280FD-05AB-788B-DF69-6330217AA64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423594" y="4019268"/>
                  <a:ext cx="2782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4021B8F-FACD-98FB-377D-315638FB9DE7}"/>
                    </a:ext>
                  </a:extLst>
                </p14:cNvPr>
                <p14:cNvContentPartPr/>
                <p14:nvPr/>
              </p14:nvContentPartPr>
              <p14:xfrm>
                <a:off x="2488034" y="3851508"/>
                <a:ext cx="254880" cy="4147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4021B8F-FACD-98FB-377D-315638FB9DE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479034" y="3842868"/>
                  <a:ext cx="27252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8A5D361-BA83-270D-82C3-9C5390D3EC21}"/>
                    </a:ext>
                  </a:extLst>
                </p14:cNvPr>
                <p14:cNvContentPartPr/>
                <p14:nvPr/>
              </p14:nvContentPartPr>
              <p14:xfrm>
                <a:off x="2503154" y="3996588"/>
                <a:ext cx="154800" cy="11336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8A5D361-BA83-270D-82C3-9C5390D3EC2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494514" y="3987588"/>
                  <a:ext cx="172440" cy="11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65A883F-A149-9638-88A1-3E9760D4EEAC}"/>
                    </a:ext>
                  </a:extLst>
                </p14:cNvPr>
                <p14:cNvContentPartPr/>
                <p14:nvPr/>
              </p14:nvContentPartPr>
              <p14:xfrm>
                <a:off x="2506394" y="4084788"/>
                <a:ext cx="90720" cy="11131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65A883F-A149-9638-88A1-3E9760D4EEA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497754" y="4075788"/>
                  <a:ext cx="108360" cy="11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20F5399-E8D6-BFDF-FC35-49C308BA4BE0}"/>
                    </a:ext>
                  </a:extLst>
                </p14:cNvPr>
                <p14:cNvContentPartPr/>
                <p14:nvPr/>
              </p14:nvContentPartPr>
              <p14:xfrm>
                <a:off x="1815914" y="4063188"/>
                <a:ext cx="264240" cy="4406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20F5399-E8D6-BFDF-FC35-49C308BA4BE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806914" y="4054548"/>
                  <a:ext cx="28188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0A551E9-0A25-1482-6485-38D498D3F5AB}"/>
                    </a:ext>
                  </a:extLst>
                </p14:cNvPr>
                <p14:cNvContentPartPr/>
                <p14:nvPr/>
              </p14:nvContentPartPr>
              <p14:xfrm>
                <a:off x="2174474" y="4090548"/>
                <a:ext cx="82800" cy="6321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0A551E9-0A25-1482-6485-38D498D3F5A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165474" y="4081548"/>
                  <a:ext cx="100440" cy="64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0803F3B-2D0B-B55A-D00E-50180976FF11}"/>
                    </a:ext>
                  </a:extLst>
                </p14:cNvPr>
                <p14:cNvContentPartPr/>
                <p14:nvPr/>
              </p14:nvContentPartPr>
              <p14:xfrm>
                <a:off x="2140634" y="4293228"/>
                <a:ext cx="144360" cy="1900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0803F3B-2D0B-B55A-D00E-50180976FF1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131634" y="4284228"/>
                  <a:ext cx="1620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B53038A-C989-16B2-BB7B-EE11DBA74773}"/>
                    </a:ext>
                  </a:extLst>
                </p14:cNvPr>
                <p14:cNvContentPartPr/>
                <p14:nvPr/>
              </p14:nvContentPartPr>
              <p14:xfrm>
                <a:off x="2485874" y="4009908"/>
                <a:ext cx="169920" cy="1238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B53038A-C989-16B2-BB7B-EE11DBA7477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477234" y="4001268"/>
                  <a:ext cx="1875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C2078B4-CE11-D58B-C7C2-E29B1060849A}"/>
                    </a:ext>
                  </a:extLst>
                </p14:cNvPr>
                <p14:cNvContentPartPr/>
                <p14:nvPr/>
              </p14:nvContentPartPr>
              <p14:xfrm>
                <a:off x="2461034" y="3927108"/>
                <a:ext cx="156960" cy="3222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C2078B4-CE11-D58B-C7C2-E29B1060849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452394" y="3918108"/>
                  <a:ext cx="17460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8C614E0-6209-70D1-5ABA-AACE54DF6CAB}"/>
                    </a:ext>
                  </a:extLst>
                </p14:cNvPr>
                <p14:cNvContentPartPr/>
                <p14:nvPr/>
              </p14:nvContentPartPr>
              <p14:xfrm>
                <a:off x="2507834" y="3955188"/>
                <a:ext cx="214200" cy="1173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8C614E0-6209-70D1-5ABA-AACE54DF6CA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498834" y="3946548"/>
                  <a:ext cx="2318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10F5258-80D2-4507-8852-7BD3AE9CDE47}"/>
                    </a:ext>
                  </a:extLst>
                </p14:cNvPr>
                <p14:cNvContentPartPr/>
                <p14:nvPr/>
              </p14:nvContentPartPr>
              <p14:xfrm>
                <a:off x="2396234" y="3909468"/>
                <a:ext cx="256680" cy="5029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10F5258-80D2-4507-8852-7BD3AE9CDE4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387234" y="3900828"/>
                  <a:ext cx="274320" cy="52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5FA8803-45F4-FD27-C4F4-D1CF92089E95}"/>
                    </a:ext>
                  </a:extLst>
                </p14:cNvPr>
                <p14:cNvContentPartPr/>
                <p14:nvPr/>
              </p14:nvContentPartPr>
              <p14:xfrm>
                <a:off x="2555714" y="5018988"/>
                <a:ext cx="360" cy="3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5FA8803-45F4-FD27-C4F4-D1CF92089E9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547074" y="501034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C7F5D23-BC40-C0C5-8913-4E3A0BB5B990}"/>
                    </a:ext>
                  </a:extLst>
                </p14:cNvPr>
                <p14:cNvContentPartPr/>
                <p14:nvPr/>
              </p14:nvContentPartPr>
              <p14:xfrm>
                <a:off x="2557514" y="4936188"/>
                <a:ext cx="37800" cy="1566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C7F5D23-BC40-C0C5-8913-4E3A0BB5B99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548514" y="4927188"/>
                  <a:ext cx="554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9F08422-B02E-63C4-2DEE-05E6788BADEF}"/>
                    </a:ext>
                  </a:extLst>
                </p14:cNvPr>
                <p14:cNvContentPartPr/>
                <p14:nvPr/>
              </p14:nvContentPartPr>
              <p14:xfrm>
                <a:off x="2564714" y="5032668"/>
                <a:ext cx="20880" cy="802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9F08422-B02E-63C4-2DEE-05E6788BADE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556074" y="5023668"/>
                  <a:ext cx="385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48690EA-74DC-D243-E3E9-16F589BEF46D}"/>
                    </a:ext>
                  </a:extLst>
                </p14:cNvPr>
                <p14:cNvContentPartPr/>
                <p14:nvPr/>
              </p14:nvContentPartPr>
              <p14:xfrm>
                <a:off x="2488034" y="3969948"/>
                <a:ext cx="196560" cy="2332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48690EA-74DC-D243-E3E9-16F589BEF46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479394" y="3961308"/>
                  <a:ext cx="2142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D229BC5-A9C9-3A11-AE3B-F32661A39F95}"/>
                    </a:ext>
                  </a:extLst>
                </p14:cNvPr>
                <p14:cNvContentPartPr/>
                <p14:nvPr/>
              </p14:nvContentPartPr>
              <p14:xfrm>
                <a:off x="2125874" y="3861948"/>
                <a:ext cx="163440" cy="2365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D229BC5-A9C9-3A11-AE3B-F32661A39F9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117234" y="3853308"/>
                  <a:ext cx="18108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937E22C-4C2E-58A4-1DDE-F3D9BC6AEE68}"/>
                    </a:ext>
                  </a:extLst>
                </p14:cNvPr>
                <p14:cNvContentPartPr/>
                <p14:nvPr/>
              </p14:nvContentPartPr>
              <p14:xfrm>
                <a:off x="2311274" y="3663588"/>
                <a:ext cx="39960" cy="4482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937E22C-4C2E-58A4-1DDE-F3D9BC6AEE6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302634" y="3654948"/>
                  <a:ext cx="57600" cy="4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CC8C5CB-7658-5BD6-27A2-0DF97AD77802}"/>
                    </a:ext>
                  </a:extLst>
                </p14:cNvPr>
                <p14:cNvContentPartPr/>
                <p14:nvPr/>
              </p14:nvContentPartPr>
              <p14:xfrm>
                <a:off x="2160794" y="3653508"/>
                <a:ext cx="323640" cy="2448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CC8C5CB-7658-5BD6-27A2-0DF97AD7780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152154" y="3644508"/>
                  <a:ext cx="3412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B77F225-23EA-0F00-C243-536C2AD08D9A}"/>
                    </a:ext>
                  </a:extLst>
                </p14:cNvPr>
                <p14:cNvContentPartPr/>
                <p14:nvPr/>
              </p14:nvContentPartPr>
              <p14:xfrm>
                <a:off x="2599994" y="3309348"/>
                <a:ext cx="1132920" cy="8348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B77F225-23EA-0F00-C243-536C2AD08D9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590994" y="3300708"/>
                  <a:ext cx="1150560" cy="85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CD428F6-8A1E-19D1-DD2D-87214640D4BE}"/>
                    </a:ext>
                  </a:extLst>
                </p14:cNvPr>
                <p14:cNvContentPartPr/>
                <p14:nvPr/>
              </p14:nvContentPartPr>
              <p14:xfrm>
                <a:off x="2770634" y="3951948"/>
                <a:ext cx="47160" cy="363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CD428F6-8A1E-19D1-DD2D-87214640D4B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761994" y="3943308"/>
                  <a:ext cx="648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C2C2731-8C9D-9E6E-43AC-B31189D426B3}"/>
                    </a:ext>
                  </a:extLst>
                </p14:cNvPr>
                <p14:cNvContentPartPr/>
                <p14:nvPr/>
              </p14:nvContentPartPr>
              <p14:xfrm>
                <a:off x="3083114" y="3769428"/>
                <a:ext cx="360" cy="3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C2C2731-8C9D-9E6E-43AC-B31189D426B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074114" y="376042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EF1E492-EF8D-DABB-8EBE-0990C43F876C}"/>
                    </a:ext>
                  </a:extLst>
                </p14:cNvPr>
                <p14:cNvContentPartPr/>
                <p14:nvPr/>
              </p14:nvContentPartPr>
              <p14:xfrm>
                <a:off x="3250154" y="3464868"/>
                <a:ext cx="259560" cy="1785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EF1E492-EF8D-DABB-8EBE-0990C43F876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241154" y="3456228"/>
                  <a:ext cx="2772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CE49D91-AB4C-8614-859F-0AD9EF2F0901}"/>
                    </a:ext>
                  </a:extLst>
                </p14:cNvPr>
                <p14:cNvContentPartPr/>
                <p14:nvPr/>
              </p14:nvContentPartPr>
              <p14:xfrm>
                <a:off x="2837234" y="3939348"/>
                <a:ext cx="47160" cy="331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CE49D91-AB4C-8614-859F-0AD9EF2F090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828594" y="3930348"/>
                  <a:ext cx="648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7BD531D-8E9C-99F0-8838-E55C6859E7AB}"/>
                    </a:ext>
                  </a:extLst>
                </p14:cNvPr>
                <p14:cNvContentPartPr/>
                <p14:nvPr/>
              </p14:nvContentPartPr>
              <p14:xfrm>
                <a:off x="2990954" y="3823428"/>
                <a:ext cx="20880" cy="223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7BD531D-8E9C-99F0-8838-E55C6859E7A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981954" y="3814428"/>
                  <a:ext cx="385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33A3CE4-3095-1B21-0F05-762A1EBAD192}"/>
                    </a:ext>
                  </a:extLst>
                </p14:cNvPr>
                <p14:cNvContentPartPr/>
                <p14:nvPr/>
              </p14:nvContentPartPr>
              <p14:xfrm>
                <a:off x="3202634" y="3650268"/>
                <a:ext cx="43920" cy="190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33A3CE4-3095-1B21-0F05-762A1EBAD19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193994" y="3641268"/>
                  <a:ext cx="615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FE46FE9-E8F6-00C7-3A7F-C408E94B02AF}"/>
                    </a:ext>
                  </a:extLst>
                </p14:cNvPr>
                <p14:cNvContentPartPr/>
                <p14:nvPr/>
              </p14:nvContentPartPr>
              <p14:xfrm>
                <a:off x="3369674" y="3605988"/>
                <a:ext cx="13320" cy="18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FE46FE9-E8F6-00C7-3A7F-C408E94B02A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361034" y="3596988"/>
                  <a:ext cx="309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CC29214-64DD-385C-F0DB-775478648DE2}"/>
                    </a:ext>
                  </a:extLst>
                </p14:cNvPr>
                <p14:cNvContentPartPr/>
                <p14:nvPr/>
              </p14:nvContentPartPr>
              <p14:xfrm>
                <a:off x="2611514" y="3339228"/>
                <a:ext cx="1146960" cy="8175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CC29214-64DD-385C-F0DB-775478648DE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602514" y="3330588"/>
                  <a:ext cx="1164600" cy="83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9983E86-F27E-DB2D-167F-9E21A357DD3F}"/>
                    </a:ext>
                  </a:extLst>
                </p14:cNvPr>
                <p14:cNvContentPartPr/>
                <p14:nvPr/>
              </p14:nvContentPartPr>
              <p14:xfrm>
                <a:off x="3284714" y="3549828"/>
                <a:ext cx="23760" cy="6670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9983E86-F27E-DB2D-167F-9E21A357DD3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276074" y="3541188"/>
                  <a:ext cx="41400" cy="68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7DD66F0-D533-5F38-C757-C4348DBD737A}"/>
                    </a:ext>
                  </a:extLst>
                </p14:cNvPr>
                <p14:cNvContentPartPr/>
                <p14:nvPr/>
              </p14:nvContentPartPr>
              <p14:xfrm>
                <a:off x="3343034" y="3478908"/>
                <a:ext cx="75240" cy="5515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7DD66F0-D533-5F38-C757-C4348DBD737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334034" y="3469908"/>
                  <a:ext cx="92880" cy="56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E71D8A7-BA4E-7AAC-FEC2-F8E07D56677D}"/>
                    </a:ext>
                  </a:extLst>
                </p14:cNvPr>
                <p14:cNvContentPartPr/>
                <p14:nvPr/>
              </p14:nvContentPartPr>
              <p14:xfrm>
                <a:off x="3511154" y="3388188"/>
                <a:ext cx="27360" cy="3402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E71D8A7-BA4E-7AAC-FEC2-F8E07D56677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502514" y="3379548"/>
                  <a:ext cx="4500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7A4BF27-34EF-26C7-F836-03C99CC002FE}"/>
                    </a:ext>
                  </a:extLst>
                </p14:cNvPr>
                <p14:cNvContentPartPr/>
                <p14:nvPr/>
              </p14:nvContentPartPr>
              <p14:xfrm>
                <a:off x="3566954" y="3510588"/>
                <a:ext cx="24840" cy="1285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7A4BF27-34EF-26C7-F836-03C99CC002F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557954" y="3501588"/>
                  <a:ext cx="424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81CEF87-EE40-B885-9531-138DECB8BEA8}"/>
                    </a:ext>
                  </a:extLst>
                </p14:cNvPr>
                <p14:cNvContentPartPr/>
                <p14:nvPr/>
              </p14:nvContentPartPr>
              <p14:xfrm>
                <a:off x="3699434" y="2086788"/>
                <a:ext cx="1424880" cy="12754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81CEF87-EE40-B885-9531-138DECB8BEA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690434" y="2077788"/>
                  <a:ext cx="1442520" cy="12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AC0C8BB-4934-0869-8E9F-29EF8B1E29F7}"/>
                    </a:ext>
                  </a:extLst>
                </p14:cNvPr>
                <p14:cNvContentPartPr/>
                <p14:nvPr/>
              </p14:nvContentPartPr>
              <p14:xfrm>
                <a:off x="3735074" y="2015148"/>
                <a:ext cx="1463760" cy="12931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AC0C8BB-4934-0869-8E9F-29EF8B1E29F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726434" y="2006148"/>
                  <a:ext cx="1481400" cy="13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023F92F-FB85-D3DB-4F01-F012FCB10D5B}"/>
                    </a:ext>
                  </a:extLst>
                </p14:cNvPr>
                <p14:cNvContentPartPr/>
                <p14:nvPr/>
              </p14:nvContentPartPr>
              <p14:xfrm>
                <a:off x="3872594" y="1869348"/>
                <a:ext cx="1516680" cy="13057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023F92F-FB85-D3DB-4F01-F012FCB10D5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863954" y="1860348"/>
                  <a:ext cx="1534320" cy="13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E7AE118-47E8-8E00-BC19-572D74711986}"/>
                    </a:ext>
                  </a:extLst>
                </p14:cNvPr>
                <p14:cNvContentPartPr/>
                <p14:nvPr/>
              </p14:nvContentPartPr>
              <p14:xfrm>
                <a:off x="3904634" y="1741188"/>
                <a:ext cx="1574640" cy="13629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E7AE118-47E8-8E00-BC19-572D7471198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895994" y="1732188"/>
                  <a:ext cx="1592280" cy="138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697BB2E-AE55-8F64-3FE2-6B74BA77CB49}"/>
                    </a:ext>
                  </a:extLst>
                </p14:cNvPr>
                <p14:cNvContentPartPr/>
                <p14:nvPr/>
              </p14:nvContentPartPr>
              <p14:xfrm>
                <a:off x="3738314" y="1760988"/>
                <a:ext cx="1742040" cy="15602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697BB2E-AE55-8F64-3FE2-6B74BA77CB4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729674" y="1751988"/>
                  <a:ext cx="1759680" cy="157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11AF453-ACED-6C63-BE5A-61D47346615B}"/>
                    </a:ext>
                  </a:extLst>
                </p14:cNvPr>
                <p14:cNvContentPartPr/>
                <p14:nvPr/>
              </p14:nvContentPartPr>
              <p14:xfrm>
                <a:off x="4051154" y="1673148"/>
                <a:ext cx="1545840" cy="14004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11AF453-ACED-6C63-BE5A-61D47346615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042514" y="1664148"/>
                  <a:ext cx="1563480" cy="141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563F622-D209-AFF3-269B-E79BDFE10B5E}"/>
                    </a:ext>
                  </a:extLst>
                </p14:cNvPr>
                <p14:cNvContentPartPr/>
                <p14:nvPr/>
              </p14:nvContentPartPr>
              <p14:xfrm>
                <a:off x="4821554" y="2299548"/>
                <a:ext cx="13320" cy="1857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563F622-D209-AFF3-269B-E79BDFE10B5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812914" y="2290548"/>
                  <a:ext cx="309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74F3F3F-1312-380B-A5BF-EC3DC8D1DE9C}"/>
                    </a:ext>
                  </a:extLst>
                </p14:cNvPr>
                <p14:cNvContentPartPr/>
                <p14:nvPr/>
              </p14:nvContentPartPr>
              <p14:xfrm>
                <a:off x="4986794" y="2111628"/>
                <a:ext cx="34200" cy="3974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74F3F3F-1312-380B-A5BF-EC3DC8D1DE9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977794" y="2102628"/>
                  <a:ext cx="5184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9D73452-4FCC-DC87-1D93-347C670714A7}"/>
                    </a:ext>
                  </a:extLst>
                </p14:cNvPr>
                <p14:cNvContentPartPr/>
                <p14:nvPr/>
              </p14:nvContentPartPr>
              <p14:xfrm>
                <a:off x="5161394" y="2069148"/>
                <a:ext cx="27720" cy="2649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9D73452-4FCC-DC87-1D93-347C670714A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152754" y="2060148"/>
                  <a:ext cx="4536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0FB5B6E-2F62-BCC5-2B46-35FFC42962F5}"/>
                    </a:ext>
                  </a:extLst>
                </p14:cNvPr>
                <p14:cNvContentPartPr/>
                <p14:nvPr/>
              </p14:nvContentPartPr>
              <p14:xfrm>
                <a:off x="5303594" y="1990668"/>
                <a:ext cx="32040" cy="2905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0FB5B6E-2F62-BCC5-2B46-35FFC42962F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294594" y="1981668"/>
                  <a:ext cx="4968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C1A1625-70D4-2616-1F2A-0C58DB507CBE}"/>
                    </a:ext>
                  </a:extLst>
                </p14:cNvPr>
                <p14:cNvContentPartPr/>
                <p14:nvPr/>
              </p14:nvContentPartPr>
              <p14:xfrm>
                <a:off x="5391794" y="1903188"/>
                <a:ext cx="200160" cy="4006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C1A1625-70D4-2616-1F2A-0C58DB507CBE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383154" y="1894188"/>
                  <a:ext cx="21780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BC4329F-A7E0-8D35-8B60-BB59720F0C42}"/>
                    </a:ext>
                  </a:extLst>
                </p14:cNvPr>
                <p14:cNvContentPartPr/>
                <p14:nvPr/>
              </p14:nvContentPartPr>
              <p14:xfrm>
                <a:off x="2907434" y="3914868"/>
                <a:ext cx="1182600" cy="9874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BC4329F-A7E0-8D35-8B60-BB59720F0C4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898434" y="3905868"/>
                  <a:ext cx="1200240" cy="10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E5792BA-9906-EE58-BC9A-0351F9A330C0}"/>
                    </a:ext>
                  </a:extLst>
                </p14:cNvPr>
                <p14:cNvContentPartPr/>
                <p14:nvPr/>
              </p14:nvContentPartPr>
              <p14:xfrm>
                <a:off x="4392074" y="3841068"/>
                <a:ext cx="2422800" cy="10447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E5792BA-9906-EE58-BC9A-0351F9A330C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383434" y="3832428"/>
                  <a:ext cx="2440440" cy="10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C5E69F4-25ED-A71F-11FB-7DA46E07CB74}"/>
                    </a:ext>
                  </a:extLst>
                </p14:cNvPr>
                <p14:cNvContentPartPr/>
                <p14:nvPr/>
              </p14:nvContentPartPr>
              <p14:xfrm>
                <a:off x="5864834" y="3748548"/>
                <a:ext cx="47880" cy="745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C5E69F4-25ED-A71F-11FB-7DA46E07CB7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855834" y="3739908"/>
                  <a:ext cx="655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57C69FC-B4BC-2FDB-F317-31D4CE1C6696}"/>
                    </a:ext>
                  </a:extLst>
                </p14:cNvPr>
                <p14:cNvContentPartPr/>
                <p14:nvPr/>
              </p14:nvContentPartPr>
              <p14:xfrm>
                <a:off x="6722354" y="5165148"/>
                <a:ext cx="185400" cy="4082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57C69FC-B4BC-2FDB-F317-31D4CE1C669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713354" y="5156508"/>
                  <a:ext cx="20304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5A32EC3-B120-26A9-09D6-120C76111E50}"/>
                    </a:ext>
                  </a:extLst>
                </p14:cNvPr>
                <p14:cNvContentPartPr/>
                <p14:nvPr/>
              </p14:nvContentPartPr>
              <p14:xfrm>
                <a:off x="7093874" y="5071188"/>
                <a:ext cx="190080" cy="3117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5A32EC3-B120-26A9-09D6-120C76111E5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085234" y="5062188"/>
                  <a:ext cx="20772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65676CA-8159-5958-C109-08066D027AD1}"/>
                    </a:ext>
                  </a:extLst>
                </p14:cNvPr>
                <p14:cNvContentPartPr/>
                <p14:nvPr/>
              </p14:nvContentPartPr>
              <p14:xfrm>
                <a:off x="6985154" y="5335068"/>
                <a:ext cx="218520" cy="2167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65676CA-8159-5958-C109-08066D027AD1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976514" y="5326068"/>
                  <a:ext cx="2361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7F79BFD-C22E-2F2E-FF61-E6DB3AF1B4DF}"/>
                    </a:ext>
                  </a:extLst>
                </p14:cNvPr>
                <p14:cNvContentPartPr/>
                <p14:nvPr/>
              </p14:nvContentPartPr>
              <p14:xfrm>
                <a:off x="7474034" y="5431548"/>
                <a:ext cx="10440" cy="2242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7F79BFD-C22E-2F2E-FF61-E6DB3AF1B4D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465394" y="5422548"/>
                  <a:ext cx="280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E7B38C6-0959-C1EE-9A8E-8FF2DD74F10E}"/>
                    </a:ext>
                  </a:extLst>
                </p14:cNvPr>
                <p14:cNvContentPartPr/>
                <p14:nvPr/>
              </p14:nvContentPartPr>
              <p14:xfrm>
                <a:off x="7701914" y="4594908"/>
                <a:ext cx="824040" cy="5648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E7B38C6-0959-C1EE-9A8E-8FF2DD74F10E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693274" y="4586268"/>
                  <a:ext cx="841680" cy="58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352A9F8-294A-2CC9-D97F-8A5E95356825}"/>
                    </a:ext>
                  </a:extLst>
                </p14:cNvPr>
                <p14:cNvContentPartPr/>
                <p14:nvPr/>
              </p14:nvContentPartPr>
              <p14:xfrm>
                <a:off x="6991274" y="5739708"/>
                <a:ext cx="223920" cy="4125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352A9F8-294A-2CC9-D97F-8A5E9535682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982274" y="5730708"/>
                  <a:ext cx="24156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8A3D60A-3D5B-34E5-0A91-72D6F0987D4F}"/>
                    </a:ext>
                  </a:extLst>
                </p14:cNvPr>
                <p14:cNvContentPartPr/>
                <p14:nvPr/>
              </p14:nvContentPartPr>
              <p14:xfrm>
                <a:off x="7344434" y="5805588"/>
                <a:ext cx="83880" cy="2340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8A3D60A-3D5B-34E5-0A91-72D6F0987D4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335794" y="5796948"/>
                  <a:ext cx="1015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C4EE0BC-B6D2-810B-299F-801F17EB483A}"/>
                    </a:ext>
                  </a:extLst>
                </p14:cNvPr>
                <p14:cNvContentPartPr/>
                <p14:nvPr/>
              </p14:nvContentPartPr>
              <p14:xfrm>
                <a:off x="7634234" y="5950308"/>
                <a:ext cx="101520" cy="2178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C4EE0BC-B6D2-810B-299F-801F17EB483A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625234" y="5941308"/>
                  <a:ext cx="1191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0091293-9AA7-3F8A-6FC2-1436C219CF87}"/>
                    </a:ext>
                  </a:extLst>
                </p14:cNvPr>
                <p14:cNvContentPartPr/>
                <p14:nvPr/>
              </p14:nvContentPartPr>
              <p14:xfrm>
                <a:off x="7895954" y="5332548"/>
                <a:ext cx="798480" cy="4449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0091293-9AA7-3F8A-6FC2-1436C219CF87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886954" y="5323548"/>
                  <a:ext cx="81612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9414CC8C-1778-09E1-B225-06AE58CAB83D}"/>
                    </a:ext>
                  </a:extLst>
                </p14:cNvPr>
                <p14:cNvContentPartPr/>
                <p14:nvPr/>
              </p14:nvContentPartPr>
              <p14:xfrm>
                <a:off x="3781154" y="3237708"/>
                <a:ext cx="16560" cy="4680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9414CC8C-1778-09E1-B225-06AE58CAB83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772514" y="3229068"/>
                  <a:ext cx="342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87F05D47-1F24-7FAD-DA0A-4E8180037FEF}"/>
                    </a:ext>
                  </a:extLst>
                </p14:cNvPr>
                <p14:cNvContentPartPr/>
                <p14:nvPr/>
              </p14:nvContentPartPr>
              <p14:xfrm>
                <a:off x="3788354" y="3305388"/>
                <a:ext cx="360" cy="3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87F05D47-1F24-7FAD-DA0A-4E8180037FE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779354" y="329638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581AA22-8DEB-950C-82B1-50DD00841751}"/>
                    </a:ext>
                  </a:extLst>
                </p14:cNvPr>
                <p14:cNvContentPartPr/>
                <p14:nvPr/>
              </p14:nvContentPartPr>
              <p14:xfrm>
                <a:off x="3633914" y="3070308"/>
                <a:ext cx="279720" cy="4593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581AA22-8DEB-950C-82B1-50DD0084175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624914" y="3061308"/>
                  <a:ext cx="29736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011733A-A438-D30C-7A99-81E97CBB5CA9}"/>
                    </a:ext>
                  </a:extLst>
                </p14:cNvPr>
                <p14:cNvContentPartPr/>
                <p14:nvPr/>
              </p14:nvContentPartPr>
              <p14:xfrm>
                <a:off x="3809234" y="3298908"/>
                <a:ext cx="10440" cy="68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011733A-A438-D30C-7A99-81E97CBB5CA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800594" y="3289908"/>
                  <a:ext cx="280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ED1BEA8-A8AE-B6FC-2F75-7DB20A12BA70}"/>
                    </a:ext>
                  </a:extLst>
                </p14:cNvPr>
                <p14:cNvContentPartPr/>
                <p14:nvPr/>
              </p14:nvContentPartPr>
              <p14:xfrm>
                <a:off x="3931634" y="1712748"/>
                <a:ext cx="1627560" cy="14198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ED1BEA8-A8AE-B6FC-2F75-7DB20A12BA7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922634" y="1703748"/>
                  <a:ext cx="1645200" cy="143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7FF1AC3-D043-A517-8252-160400B431B8}"/>
                    </a:ext>
                  </a:extLst>
                </p14:cNvPr>
                <p14:cNvContentPartPr/>
                <p14:nvPr/>
              </p14:nvContentPartPr>
              <p14:xfrm>
                <a:off x="3890594" y="1685388"/>
                <a:ext cx="1736640" cy="15721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7FF1AC3-D043-A517-8252-160400B431B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881594" y="1676748"/>
                  <a:ext cx="1754280" cy="158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BCABB2D-F9CD-70C5-FE81-9B17B5678F9B}"/>
                    </a:ext>
                  </a:extLst>
                </p14:cNvPr>
                <p14:cNvContentPartPr/>
                <p14:nvPr/>
              </p14:nvContentPartPr>
              <p14:xfrm>
                <a:off x="5109554" y="1848828"/>
                <a:ext cx="1293480" cy="46152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BCABB2D-F9CD-70C5-FE81-9B17B5678F9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100914" y="1839828"/>
                  <a:ext cx="1311120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4A6F8F9-D1AF-7E66-F9DE-628E06C40A05}"/>
                    </a:ext>
                  </a:extLst>
                </p14:cNvPr>
                <p14:cNvContentPartPr/>
                <p14:nvPr/>
              </p14:nvContentPartPr>
              <p14:xfrm>
                <a:off x="6505274" y="1850268"/>
                <a:ext cx="1971360" cy="6390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4A6F8F9-D1AF-7E66-F9DE-628E06C40A0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496274" y="1841628"/>
                  <a:ext cx="1989000" cy="65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D48C7385-408F-33CD-077A-007172299DFB}"/>
                    </a:ext>
                  </a:extLst>
                </p14:cNvPr>
                <p14:cNvContentPartPr/>
                <p14:nvPr/>
              </p14:nvContentPartPr>
              <p14:xfrm>
                <a:off x="8515874" y="1785468"/>
                <a:ext cx="56520" cy="2653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D48C7385-408F-33CD-077A-007172299DF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507234" y="1776468"/>
                  <a:ext cx="7416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2F5530D-D2F8-5376-5728-6CDD0C8EDFB3}"/>
                    </a:ext>
                  </a:extLst>
                </p14:cNvPr>
                <p14:cNvContentPartPr/>
                <p14:nvPr/>
              </p14:nvContentPartPr>
              <p14:xfrm>
                <a:off x="8667434" y="1791228"/>
                <a:ext cx="476280" cy="6361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2F5530D-D2F8-5376-5728-6CDD0C8EDFB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658794" y="1782588"/>
                  <a:ext cx="493920" cy="65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9B5DFB9-4C7C-0969-2247-645B0C436029}"/>
                    </a:ext>
                  </a:extLst>
                </p14:cNvPr>
                <p14:cNvContentPartPr/>
                <p14:nvPr/>
              </p14:nvContentPartPr>
              <p14:xfrm>
                <a:off x="6612194" y="3846468"/>
                <a:ext cx="528840" cy="1040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9B5DFB9-4C7C-0969-2247-645B0C43602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603194" y="3837828"/>
                  <a:ext cx="5464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49CB245-445A-1A84-FD59-EE1A9B9C8811}"/>
                    </a:ext>
                  </a:extLst>
                </p14:cNvPr>
                <p14:cNvContentPartPr/>
                <p14:nvPr/>
              </p14:nvContentPartPr>
              <p14:xfrm>
                <a:off x="6898754" y="3648468"/>
                <a:ext cx="135360" cy="5446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49CB245-445A-1A84-FD59-EE1A9B9C881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890114" y="3639468"/>
                  <a:ext cx="153000" cy="56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52ADDCE-E9D8-6764-A2D6-13DF62125585}"/>
                    </a:ext>
                  </a:extLst>
                </p14:cNvPr>
                <p14:cNvContentPartPr/>
                <p14:nvPr/>
              </p14:nvContentPartPr>
              <p14:xfrm>
                <a:off x="6851954" y="3636228"/>
                <a:ext cx="138600" cy="7081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52ADDCE-E9D8-6764-A2D6-13DF6212558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843314" y="3627228"/>
                  <a:ext cx="156240" cy="72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44B19CA-1EEF-85D7-91E9-FC9FF9127B44}"/>
                    </a:ext>
                  </a:extLst>
                </p14:cNvPr>
                <p14:cNvContentPartPr/>
                <p14:nvPr/>
              </p14:nvContentPartPr>
              <p14:xfrm>
                <a:off x="7260914" y="4228068"/>
                <a:ext cx="24840" cy="1638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44B19CA-1EEF-85D7-91E9-FC9FF9127B4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252274" y="4219428"/>
                  <a:ext cx="424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A6CAAF7-CBCC-4238-D70A-6DB97A56D0BC}"/>
                    </a:ext>
                  </a:extLst>
                </p14:cNvPr>
                <p14:cNvContentPartPr/>
                <p14:nvPr/>
              </p14:nvContentPartPr>
              <p14:xfrm>
                <a:off x="7411394" y="3590148"/>
                <a:ext cx="372600" cy="5256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A6CAAF7-CBCC-4238-D70A-6DB97A56D0B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402394" y="3581508"/>
                  <a:ext cx="390240" cy="54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51B806F-2C75-A624-65C0-A22A66566558}"/>
                    </a:ext>
                  </a:extLst>
                </p14:cNvPr>
                <p14:cNvContentPartPr/>
                <p14:nvPr/>
              </p14:nvContentPartPr>
              <p14:xfrm>
                <a:off x="7935914" y="3902628"/>
                <a:ext cx="13320" cy="2941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51B806F-2C75-A624-65C0-A22A6656655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926914" y="3893628"/>
                  <a:ext cx="3096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C817FEE-6546-B86D-2430-7E83D221BF49}"/>
                    </a:ext>
                  </a:extLst>
                </p14:cNvPr>
                <p14:cNvContentPartPr/>
                <p14:nvPr/>
              </p14:nvContentPartPr>
              <p14:xfrm>
                <a:off x="8057594" y="3483588"/>
                <a:ext cx="614160" cy="2343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C817FEE-6546-B86D-2430-7E83D221BF4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048954" y="3474588"/>
                  <a:ext cx="6318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CBD2507-DEDB-8DA7-A1C2-5AD361739E42}"/>
                    </a:ext>
                  </a:extLst>
                </p14:cNvPr>
                <p14:cNvContentPartPr/>
                <p14:nvPr/>
              </p14:nvContentPartPr>
              <p14:xfrm>
                <a:off x="6664394" y="3175068"/>
                <a:ext cx="2266200" cy="11707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CBD2507-DEDB-8DA7-A1C2-5AD361739E4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655754" y="3166428"/>
                  <a:ext cx="2283840" cy="11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3F53FD5-A5A0-E2E0-5F2C-AE44D9F4C947}"/>
                    </a:ext>
                  </a:extLst>
                </p14:cNvPr>
                <p14:cNvContentPartPr/>
                <p14:nvPr/>
              </p14:nvContentPartPr>
              <p14:xfrm>
                <a:off x="6436874" y="2852868"/>
                <a:ext cx="97560" cy="47520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3F53FD5-A5A0-E2E0-5F2C-AE44D9F4C94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427874" y="2844228"/>
                  <a:ext cx="115200" cy="49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BE25D96-5A38-8820-3DEB-EA0F1C183B46}"/>
                    </a:ext>
                  </a:extLst>
                </p14:cNvPr>
                <p14:cNvContentPartPr/>
                <p14:nvPr/>
              </p14:nvContentPartPr>
              <p14:xfrm>
                <a:off x="6707594" y="3334908"/>
                <a:ext cx="22320" cy="17100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BE25D96-5A38-8820-3DEB-EA0F1C183B4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698594" y="3325908"/>
                  <a:ext cx="399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DE450399-382C-8DE8-B59C-B802B4E37B0E}"/>
                    </a:ext>
                  </a:extLst>
                </p14:cNvPr>
                <p14:cNvContentPartPr/>
                <p14:nvPr/>
              </p14:nvContentPartPr>
              <p14:xfrm>
                <a:off x="6898754" y="2835228"/>
                <a:ext cx="247320" cy="46008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DE450399-382C-8DE8-B59C-B802B4E37B0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890114" y="2826588"/>
                  <a:ext cx="264960" cy="47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587F5F2-FF9E-94F3-A434-6834590AABB5}"/>
                    </a:ext>
                  </a:extLst>
                </p14:cNvPr>
                <p14:cNvContentPartPr/>
                <p14:nvPr/>
              </p14:nvContentPartPr>
              <p14:xfrm>
                <a:off x="7264154" y="2749188"/>
                <a:ext cx="185400" cy="5076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587F5F2-FF9E-94F3-A434-6834590AABB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255514" y="2740548"/>
                  <a:ext cx="203040" cy="52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E0226940-2DE8-CA6A-069C-24C77878C0C3}"/>
                    </a:ext>
                  </a:extLst>
                </p14:cNvPr>
                <p14:cNvContentPartPr/>
                <p14:nvPr/>
              </p14:nvContentPartPr>
              <p14:xfrm>
                <a:off x="7672394" y="3172188"/>
                <a:ext cx="20160" cy="1684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E0226940-2DE8-CA6A-069C-24C77878C0C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663754" y="3163188"/>
                  <a:ext cx="378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FC66401D-BA9B-1E99-4925-F08CCBEC9EBB}"/>
                    </a:ext>
                  </a:extLst>
                </p14:cNvPr>
                <p14:cNvContentPartPr/>
                <p14:nvPr/>
              </p14:nvContentPartPr>
              <p14:xfrm>
                <a:off x="7925834" y="2781948"/>
                <a:ext cx="660240" cy="15228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FC66401D-BA9B-1E99-4925-F08CCBEC9EB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917194" y="2772948"/>
                  <a:ext cx="6778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4E0E6A2B-2606-527C-B80E-58CBBF20B7CF}"/>
                    </a:ext>
                  </a:extLst>
                </p14:cNvPr>
                <p14:cNvContentPartPr/>
                <p14:nvPr/>
              </p14:nvContentPartPr>
              <p14:xfrm>
                <a:off x="6938354" y="2714628"/>
                <a:ext cx="303840" cy="76716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4E0E6A2B-2606-527C-B80E-58CBBF20B7C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929714" y="2705988"/>
                  <a:ext cx="321480" cy="78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5046E4E4-06F3-7831-1EA3-627DB9F69791}"/>
                    </a:ext>
                  </a:extLst>
                </p14:cNvPr>
                <p14:cNvContentPartPr/>
                <p14:nvPr/>
              </p14:nvContentPartPr>
              <p14:xfrm>
                <a:off x="7312394" y="2800668"/>
                <a:ext cx="278640" cy="37404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5046E4E4-06F3-7831-1EA3-627DB9F6979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303394" y="2791668"/>
                  <a:ext cx="29628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1C902FE-7B77-0328-2320-5D039ACC7F06}"/>
                    </a:ext>
                  </a:extLst>
                </p14:cNvPr>
                <p14:cNvContentPartPr/>
                <p14:nvPr/>
              </p14:nvContentPartPr>
              <p14:xfrm>
                <a:off x="6746474" y="3291348"/>
                <a:ext cx="2036880" cy="10767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1C902FE-7B77-0328-2320-5D039ACC7F0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737834" y="3282708"/>
                  <a:ext cx="2054520" cy="10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609B723-57C6-6DC7-2534-D8B02302BB4F}"/>
                    </a:ext>
                  </a:extLst>
                </p14:cNvPr>
                <p14:cNvContentPartPr/>
                <p14:nvPr/>
              </p14:nvContentPartPr>
              <p14:xfrm>
                <a:off x="7010714" y="2776908"/>
                <a:ext cx="453960" cy="57960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609B723-57C6-6DC7-2534-D8B02302BB4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001714" y="2768268"/>
                  <a:ext cx="471600" cy="59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09CB960E-0BA7-B3AE-BD07-9CD67244777B}"/>
                    </a:ext>
                  </a:extLst>
                </p14:cNvPr>
                <p14:cNvContentPartPr/>
                <p14:nvPr/>
              </p14:nvContentPartPr>
              <p14:xfrm>
                <a:off x="6156434" y="2577108"/>
                <a:ext cx="2626920" cy="10965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09CB960E-0BA7-B3AE-BD07-9CD67244777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147434" y="2568468"/>
                  <a:ext cx="2644560" cy="11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8C21354-B413-933F-F3EF-24796172881C}"/>
                    </a:ext>
                  </a:extLst>
                </p14:cNvPr>
                <p14:cNvContentPartPr/>
                <p14:nvPr/>
              </p14:nvContentPartPr>
              <p14:xfrm>
                <a:off x="6493754" y="2585028"/>
                <a:ext cx="2334960" cy="79560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8C21354-B413-933F-F3EF-24796172881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485114" y="2576388"/>
                  <a:ext cx="2352600" cy="81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0515EF08-CD10-2D9F-045F-7F18498EE063}"/>
                    </a:ext>
                  </a:extLst>
                </p14:cNvPr>
                <p14:cNvContentPartPr/>
                <p14:nvPr/>
              </p14:nvContentPartPr>
              <p14:xfrm>
                <a:off x="6932234" y="2696988"/>
                <a:ext cx="370800" cy="8787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0515EF08-CD10-2D9F-045F-7F18498EE06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923594" y="2688348"/>
                  <a:ext cx="388440" cy="89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9C737A0-C9E5-49A2-C60B-73E4E63D9A43}"/>
                    </a:ext>
                  </a:extLst>
                </p14:cNvPr>
                <p14:cNvContentPartPr/>
                <p14:nvPr/>
              </p14:nvContentPartPr>
              <p14:xfrm>
                <a:off x="7326434" y="2824428"/>
                <a:ext cx="295920" cy="38916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9C737A0-C9E5-49A2-C60B-73E4E63D9A4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317794" y="2815788"/>
                  <a:ext cx="31356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493B14F2-0E79-2AB5-9B54-F11DEBEF8A9A}"/>
                    </a:ext>
                  </a:extLst>
                </p14:cNvPr>
                <p14:cNvContentPartPr/>
                <p14:nvPr/>
              </p14:nvContentPartPr>
              <p14:xfrm>
                <a:off x="2776394" y="3904068"/>
                <a:ext cx="80280" cy="6084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93B14F2-0E79-2AB5-9B54-F11DEBEF8A9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767754" y="3895068"/>
                  <a:ext cx="979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DEDBDC15-A8A2-E836-E0D6-23FD0AA19D65}"/>
                    </a:ext>
                  </a:extLst>
                </p14:cNvPr>
                <p14:cNvContentPartPr/>
                <p14:nvPr/>
              </p14:nvContentPartPr>
              <p14:xfrm>
                <a:off x="3073034" y="3753588"/>
                <a:ext cx="136440" cy="10224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DEDBDC15-A8A2-E836-E0D6-23FD0AA19D6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064034" y="3744948"/>
                  <a:ext cx="1540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7027CBC2-F22A-7D43-5870-001099D10BCF}"/>
                    </a:ext>
                  </a:extLst>
                </p14:cNvPr>
                <p14:cNvContentPartPr/>
                <p14:nvPr/>
              </p14:nvContentPartPr>
              <p14:xfrm>
                <a:off x="3488114" y="3451908"/>
                <a:ext cx="21960" cy="1116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7027CBC2-F22A-7D43-5870-001099D10BC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479474" y="3443268"/>
                  <a:ext cx="396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B90F36B0-7B86-D2BD-C153-3C86B5E0E60A}"/>
                    </a:ext>
                  </a:extLst>
                </p14:cNvPr>
                <p14:cNvContentPartPr/>
                <p14:nvPr/>
              </p14:nvContentPartPr>
              <p14:xfrm>
                <a:off x="3856754" y="3134028"/>
                <a:ext cx="360" cy="36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B90F36B0-7B86-D2BD-C153-3C86B5E0E60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847754" y="312538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91C5F1AE-B73F-1799-D81E-D19C0850970A}"/>
                    </a:ext>
                  </a:extLst>
                </p14:cNvPr>
                <p14:cNvContentPartPr/>
                <p14:nvPr/>
              </p14:nvContentPartPr>
              <p14:xfrm>
                <a:off x="4126754" y="2565948"/>
                <a:ext cx="477000" cy="38700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91C5F1AE-B73F-1799-D81E-D19C0850970A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117754" y="2556948"/>
                  <a:ext cx="49464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6E7088CD-3748-DBBF-6E2B-A6035C27736C}"/>
                    </a:ext>
                  </a:extLst>
                </p14:cNvPr>
                <p14:cNvContentPartPr/>
                <p14:nvPr/>
              </p14:nvContentPartPr>
              <p14:xfrm>
                <a:off x="4944674" y="1855308"/>
                <a:ext cx="614520" cy="41940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6E7088CD-3748-DBBF-6E2B-A6035C27736C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935674" y="1846668"/>
                  <a:ext cx="632160" cy="43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98DBE4C9-54C4-EE37-E0AC-0E415DE642EC}"/>
              </a:ext>
            </a:extLst>
          </p:cNvPr>
          <p:cNvGrpSpPr/>
          <p:nvPr/>
        </p:nvGrpSpPr>
        <p:grpSpPr>
          <a:xfrm>
            <a:off x="6396914" y="605748"/>
            <a:ext cx="1656000" cy="630360"/>
            <a:chOff x="6396914" y="605748"/>
            <a:chExt cx="1656000" cy="63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BACA7D42-2795-17D0-8C42-A931B884BD8D}"/>
                    </a:ext>
                  </a:extLst>
                </p14:cNvPr>
                <p14:cNvContentPartPr/>
                <p14:nvPr/>
              </p14:nvContentPartPr>
              <p14:xfrm>
                <a:off x="6396914" y="739668"/>
                <a:ext cx="311040" cy="49644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BACA7D42-2795-17D0-8C42-A931B884BD8D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387914" y="730668"/>
                  <a:ext cx="328680" cy="51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EBE96095-B015-7FFE-81DC-06F2858AFE49}"/>
                    </a:ext>
                  </a:extLst>
                </p14:cNvPr>
                <p14:cNvContentPartPr/>
                <p14:nvPr/>
              </p14:nvContentPartPr>
              <p14:xfrm>
                <a:off x="6793274" y="678108"/>
                <a:ext cx="499320" cy="53784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EBE96095-B015-7FFE-81DC-06F2858AFE49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784274" y="669468"/>
                  <a:ext cx="516960" cy="55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0B7BA5D3-B8EC-C6B9-DA31-CC19DA0FA1A9}"/>
                    </a:ext>
                  </a:extLst>
                </p14:cNvPr>
                <p14:cNvContentPartPr/>
                <p14:nvPr/>
              </p14:nvContentPartPr>
              <p14:xfrm>
                <a:off x="7654034" y="605748"/>
                <a:ext cx="398880" cy="52344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0B7BA5D3-B8EC-C6B9-DA31-CC19DA0FA1A9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645034" y="596748"/>
                  <a:ext cx="416520" cy="541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02981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B0760-F5E5-FCB4-3C8F-599598556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45A4B-03A4-022B-25A7-69AA99F53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DC2F8D3A-B155-FA7B-F6B7-4E1EA698376E}"/>
                  </a:ext>
                </a:extLst>
              </p14:cNvPr>
              <p14:cNvContentPartPr/>
              <p14:nvPr/>
            </p14:nvContentPartPr>
            <p14:xfrm>
              <a:off x="3237914" y="3785988"/>
              <a:ext cx="360" cy="36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DC2F8D3A-B155-FA7B-F6B7-4E1EA698376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29274" y="37773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CC739817-2CFF-7788-BACE-891A3CFEEA79}"/>
                  </a:ext>
                </a:extLst>
              </p14:cNvPr>
              <p14:cNvContentPartPr/>
              <p14:nvPr/>
            </p14:nvContentPartPr>
            <p14:xfrm>
              <a:off x="2129114" y="5800188"/>
              <a:ext cx="90720" cy="55080"/>
            </p14:xfrm>
          </p:contentPart>
        </mc:Choice>
        <mc:Fallback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CC739817-2CFF-7788-BACE-891A3CFEEA7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20114" y="5791188"/>
                <a:ext cx="10836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18565C8B-034F-5678-A1DB-15BF130FE81D}"/>
                  </a:ext>
                </a:extLst>
              </p14:cNvPr>
              <p14:cNvContentPartPr/>
              <p14:nvPr/>
            </p14:nvContentPartPr>
            <p14:xfrm>
              <a:off x="2073420" y="5095320"/>
              <a:ext cx="217800" cy="311040"/>
            </p14:xfrm>
          </p:contentPart>
        </mc:Choice>
        <mc:Fallback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18565C8B-034F-5678-A1DB-15BF130FE81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64420" y="5086320"/>
                <a:ext cx="23544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7837E69F-FD1E-9F2B-B77E-B664B1080E7E}"/>
                  </a:ext>
                </a:extLst>
              </p14:cNvPr>
              <p14:cNvContentPartPr/>
              <p14:nvPr/>
            </p14:nvContentPartPr>
            <p14:xfrm>
              <a:off x="3442500" y="4404480"/>
              <a:ext cx="360" cy="360"/>
            </p14:xfrm>
          </p:contentPart>
        </mc:Choice>
        <mc:Fallback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7837E69F-FD1E-9F2B-B77E-B664B1080E7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33860" y="43954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311A06B2-9FEE-E978-F8A9-2199EC35C0E0}"/>
                  </a:ext>
                </a:extLst>
              </p14:cNvPr>
              <p14:cNvContentPartPr/>
              <p14:nvPr/>
            </p14:nvContentPartPr>
            <p14:xfrm>
              <a:off x="4038914" y="3641988"/>
              <a:ext cx="309600" cy="209880"/>
            </p14:xfrm>
          </p:contentPart>
        </mc:Choice>
        <mc:Fallback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311A06B2-9FEE-E978-F8A9-2199EC35C0E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30274" y="3633348"/>
                <a:ext cx="32724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A7E2F0CB-BAA0-8B32-339D-7CBCB5B6AFF7}"/>
                  </a:ext>
                </a:extLst>
              </p14:cNvPr>
              <p14:cNvContentPartPr/>
              <p14:nvPr/>
            </p14:nvContentPartPr>
            <p14:xfrm>
              <a:off x="1923194" y="2686188"/>
              <a:ext cx="5563080" cy="3444480"/>
            </p14:xfrm>
          </p:contentPart>
        </mc:Choice>
        <mc:Fallback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A7E2F0CB-BAA0-8B32-339D-7CBCB5B6AFF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914194" y="2677548"/>
                <a:ext cx="5580720" cy="346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31" name="Ink 330">
                <a:extLst>
                  <a:ext uri="{FF2B5EF4-FFF2-40B4-BE49-F238E27FC236}">
                    <a16:creationId xmlns:a16="http://schemas.microsoft.com/office/drawing/2014/main" id="{AB0AD6ED-05C2-D46B-E522-E4F34157AE6D}"/>
                  </a:ext>
                </a:extLst>
              </p14:cNvPr>
              <p14:cNvContentPartPr/>
              <p14:nvPr/>
            </p14:nvContentPartPr>
            <p14:xfrm>
              <a:off x="3943514" y="3509148"/>
              <a:ext cx="2278800" cy="1263240"/>
            </p14:xfrm>
          </p:contentPart>
        </mc:Choice>
        <mc:Fallback>
          <p:pic>
            <p:nvPicPr>
              <p:cNvPr id="331" name="Ink 330">
                <a:extLst>
                  <a:ext uri="{FF2B5EF4-FFF2-40B4-BE49-F238E27FC236}">
                    <a16:creationId xmlns:a16="http://schemas.microsoft.com/office/drawing/2014/main" id="{AB0AD6ED-05C2-D46B-E522-E4F34157AE6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934874" y="3500148"/>
                <a:ext cx="2296440" cy="128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37" name="Group 336">
            <a:extLst>
              <a:ext uri="{FF2B5EF4-FFF2-40B4-BE49-F238E27FC236}">
                <a16:creationId xmlns:a16="http://schemas.microsoft.com/office/drawing/2014/main" id="{322B9E37-0AEE-0015-327B-A658F788ECED}"/>
              </a:ext>
            </a:extLst>
          </p:cNvPr>
          <p:cNvGrpSpPr/>
          <p:nvPr/>
        </p:nvGrpSpPr>
        <p:grpSpPr>
          <a:xfrm>
            <a:off x="1296794" y="2199828"/>
            <a:ext cx="8380440" cy="3706920"/>
            <a:chOff x="1296794" y="2199828"/>
            <a:chExt cx="8380440" cy="370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81EDDA7-66AB-22B7-0EF4-9C6637CD806D}"/>
                    </a:ext>
                  </a:extLst>
                </p14:cNvPr>
                <p14:cNvContentPartPr/>
                <p14:nvPr/>
              </p14:nvContentPartPr>
              <p14:xfrm>
                <a:off x="2071980" y="2565960"/>
                <a:ext cx="4020120" cy="23112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81EDDA7-66AB-22B7-0EF4-9C6637CD806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062980" y="2557320"/>
                  <a:ext cx="4037760" cy="232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C1712B28-B3FC-E4B2-8BF3-088D62952160}"/>
                    </a:ext>
                  </a:extLst>
                </p14:cNvPr>
                <p14:cNvContentPartPr/>
                <p14:nvPr/>
              </p14:nvContentPartPr>
              <p14:xfrm>
                <a:off x="4032540" y="3647760"/>
                <a:ext cx="295200" cy="770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C1712B28-B3FC-E4B2-8BF3-088D6295216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023900" y="3638760"/>
                  <a:ext cx="3128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EDA2E9A5-3537-46DF-4272-821D9845B818}"/>
                    </a:ext>
                  </a:extLst>
                </p14:cNvPr>
                <p14:cNvContentPartPr/>
                <p14:nvPr/>
              </p14:nvContentPartPr>
              <p14:xfrm>
                <a:off x="4072140" y="3519600"/>
                <a:ext cx="239040" cy="4960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EDA2E9A5-3537-46DF-4272-821D9845B81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063500" y="3510600"/>
                  <a:ext cx="256680" cy="51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37F7A50-2D1D-4E36-811F-C6A63A4F73C7}"/>
                    </a:ext>
                  </a:extLst>
                </p14:cNvPr>
                <p14:cNvContentPartPr/>
                <p14:nvPr/>
              </p14:nvContentPartPr>
              <p14:xfrm>
                <a:off x="1938780" y="4751160"/>
                <a:ext cx="421920" cy="10476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37F7A50-2D1D-4E36-811F-C6A63A4F73C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929780" y="4742520"/>
                  <a:ext cx="4395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E46BA5E-791E-7104-93CC-30B35278305B}"/>
                    </a:ext>
                  </a:extLst>
                </p14:cNvPr>
                <p14:cNvContentPartPr/>
                <p14:nvPr/>
              </p14:nvContentPartPr>
              <p14:xfrm>
                <a:off x="2078460" y="4608960"/>
                <a:ext cx="82440" cy="42840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E46BA5E-791E-7104-93CC-30B35278305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069460" y="4600320"/>
                  <a:ext cx="10008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766443ED-0415-1C00-E623-EEBA2D68D822}"/>
                    </a:ext>
                  </a:extLst>
                </p14:cNvPr>
                <p14:cNvContentPartPr/>
                <p14:nvPr/>
              </p14:nvContentPartPr>
              <p14:xfrm>
                <a:off x="1960380" y="3721560"/>
                <a:ext cx="2266200" cy="17208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766443ED-0415-1C00-E623-EEBA2D68D82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951740" y="3712920"/>
                  <a:ext cx="22838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154A600-C05D-8047-1CFF-F5D75AA1EB92}"/>
                    </a:ext>
                  </a:extLst>
                </p14:cNvPr>
                <p14:cNvContentPartPr/>
                <p14:nvPr/>
              </p14:nvContentPartPr>
              <p14:xfrm>
                <a:off x="2110500" y="4844760"/>
                <a:ext cx="35280" cy="104616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154A600-C05D-8047-1CFF-F5D75AA1EB9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101860" y="4835760"/>
                  <a:ext cx="52920" cy="10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A3748D90-6C69-1BDA-1157-5415D8AF27E8}"/>
                    </a:ext>
                  </a:extLst>
                </p14:cNvPr>
                <p14:cNvContentPartPr/>
                <p14:nvPr/>
              </p14:nvContentPartPr>
              <p14:xfrm>
                <a:off x="1898820" y="4824600"/>
                <a:ext cx="372600" cy="8208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A3748D90-6C69-1BDA-1157-5415D8AF27E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889820" y="4815960"/>
                  <a:ext cx="3902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B5E04F5-D879-223F-91E3-1EB3684EE10E}"/>
                    </a:ext>
                  </a:extLst>
                </p14:cNvPr>
                <p14:cNvContentPartPr/>
                <p14:nvPr/>
              </p14:nvContentPartPr>
              <p14:xfrm>
                <a:off x="1980540" y="4599600"/>
                <a:ext cx="248760" cy="48888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B5E04F5-D879-223F-91E3-1EB3684EE10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971540" y="4590600"/>
                  <a:ext cx="266400" cy="50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A81550F1-09C7-5EA3-C339-A71059CE1EB4}"/>
                    </a:ext>
                  </a:extLst>
                </p14:cNvPr>
                <p14:cNvContentPartPr/>
                <p14:nvPr/>
              </p14:nvContentPartPr>
              <p14:xfrm>
                <a:off x="1296794" y="4739268"/>
                <a:ext cx="345960" cy="60480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A81550F1-09C7-5EA3-C339-A71059CE1EB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288154" y="4730628"/>
                  <a:ext cx="363600" cy="62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09D2557B-5106-974C-924E-6C313A70E3BC}"/>
                    </a:ext>
                  </a:extLst>
                </p14:cNvPr>
                <p14:cNvContentPartPr/>
                <p14:nvPr/>
              </p14:nvContentPartPr>
              <p14:xfrm>
                <a:off x="1647434" y="4694628"/>
                <a:ext cx="262440" cy="61704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09D2557B-5106-974C-924E-6C313A70E3B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638434" y="4685628"/>
                  <a:ext cx="280080" cy="63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E8F8571C-B0A1-3352-E05A-8F8B18DA9F4F}"/>
                    </a:ext>
                  </a:extLst>
                </p14:cNvPr>
                <p14:cNvContentPartPr/>
                <p14:nvPr/>
              </p14:nvContentPartPr>
              <p14:xfrm>
                <a:off x="1707914" y="5006748"/>
                <a:ext cx="117000" cy="22320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E8F8571C-B0A1-3352-E05A-8F8B18DA9F4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698914" y="4998108"/>
                  <a:ext cx="1346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504D3885-9B45-A0B6-B483-3FB4A4588503}"/>
                    </a:ext>
                  </a:extLst>
                </p14:cNvPr>
                <p14:cNvContentPartPr/>
                <p14:nvPr/>
              </p14:nvContentPartPr>
              <p14:xfrm>
                <a:off x="2158994" y="5889108"/>
                <a:ext cx="37440" cy="1764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504D3885-9B45-A0B6-B483-3FB4A458850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150354" y="5880108"/>
                  <a:ext cx="550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72A1BAD4-E4C5-C41A-55E3-5BB593A1A569}"/>
                    </a:ext>
                  </a:extLst>
                </p14:cNvPr>
                <p14:cNvContentPartPr/>
                <p14:nvPr/>
              </p14:nvContentPartPr>
              <p14:xfrm>
                <a:off x="1903754" y="4759068"/>
                <a:ext cx="391320" cy="11232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72A1BAD4-E4C5-C41A-55E3-5BB593A1A56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894754" y="4750428"/>
                  <a:ext cx="4089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7B3D935C-BEFD-E27E-7AB3-74DFD4827E52}"/>
                    </a:ext>
                  </a:extLst>
                </p14:cNvPr>
                <p14:cNvContentPartPr/>
                <p14:nvPr/>
              </p14:nvContentPartPr>
              <p14:xfrm>
                <a:off x="2028314" y="4656108"/>
                <a:ext cx="122760" cy="51768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7B3D935C-BEFD-E27E-7AB3-74DFD4827E5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019314" y="4647108"/>
                  <a:ext cx="140400" cy="53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49F9BBD0-C418-DC3F-2F0D-50BF8127D9D3}"/>
                    </a:ext>
                  </a:extLst>
                </p14:cNvPr>
                <p14:cNvContentPartPr/>
                <p14:nvPr/>
              </p14:nvContentPartPr>
              <p14:xfrm>
                <a:off x="2140634" y="2415468"/>
                <a:ext cx="4348440" cy="230436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49F9BBD0-C418-DC3F-2F0D-50BF8127D9D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131634" y="2406468"/>
                  <a:ext cx="4366080" cy="232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96D7AD49-33B8-8447-C756-16285F2DF95E}"/>
                    </a:ext>
                  </a:extLst>
                </p14:cNvPr>
                <p14:cNvContentPartPr/>
                <p14:nvPr/>
              </p14:nvContentPartPr>
              <p14:xfrm>
                <a:off x="5045114" y="2979948"/>
                <a:ext cx="288360" cy="27756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96D7AD49-33B8-8447-C756-16285F2DF95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036474" y="2971308"/>
                  <a:ext cx="30600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1106B1BB-8B68-715E-728F-821688170006}"/>
                    </a:ext>
                  </a:extLst>
                </p14:cNvPr>
                <p14:cNvContentPartPr/>
                <p14:nvPr/>
              </p14:nvContentPartPr>
              <p14:xfrm>
                <a:off x="5804354" y="2582508"/>
                <a:ext cx="186480" cy="27684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1106B1BB-8B68-715E-728F-82168817000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795714" y="2573868"/>
                  <a:ext cx="20412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2E80C142-45DF-37B9-932D-64D74082ACB6}"/>
                    </a:ext>
                  </a:extLst>
                </p14:cNvPr>
                <p14:cNvContentPartPr/>
                <p14:nvPr/>
              </p14:nvContentPartPr>
              <p14:xfrm>
                <a:off x="6407354" y="2252388"/>
                <a:ext cx="247320" cy="17748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2E80C142-45DF-37B9-932D-64D74082ACB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398714" y="2243748"/>
                  <a:ext cx="2649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02E7C9C1-6137-1215-B1F1-D0CE62813DBB}"/>
                    </a:ext>
                  </a:extLst>
                </p14:cNvPr>
                <p14:cNvContentPartPr/>
                <p14:nvPr/>
              </p14:nvContentPartPr>
              <p14:xfrm>
                <a:off x="3591074" y="3881388"/>
                <a:ext cx="252360" cy="22860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02E7C9C1-6137-1215-B1F1-D0CE62813DB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582434" y="3872748"/>
                  <a:ext cx="2700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93BA2BEF-EA04-F0B8-1930-CBBE263D5D53}"/>
                    </a:ext>
                  </a:extLst>
                </p14:cNvPr>
                <p14:cNvContentPartPr/>
                <p14:nvPr/>
              </p14:nvContentPartPr>
              <p14:xfrm>
                <a:off x="2696474" y="4208988"/>
                <a:ext cx="350280" cy="35892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93BA2BEF-EA04-F0B8-1930-CBBE263D5D5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687834" y="4199988"/>
                  <a:ext cx="36792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81F5B7D4-A45F-C3B7-8B8E-7A308182BDE9}"/>
                    </a:ext>
                  </a:extLst>
                </p14:cNvPr>
                <p14:cNvContentPartPr/>
                <p14:nvPr/>
              </p14:nvContentPartPr>
              <p14:xfrm>
                <a:off x="6266594" y="2329068"/>
                <a:ext cx="407520" cy="21852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81F5B7D4-A45F-C3B7-8B8E-7A308182BDE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257954" y="2320428"/>
                  <a:ext cx="4251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8B71A372-0701-4F5E-F0E8-483B251E8828}"/>
                    </a:ext>
                  </a:extLst>
                </p14:cNvPr>
                <p14:cNvContentPartPr/>
                <p14:nvPr/>
              </p14:nvContentPartPr>
              <p14:xfrm>
                <a:off x="2516114" y="4437228"/>
                <a:ext cx="260280" cy="5436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8B71A372-0701-4F5E-F0E8-483B251E882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507114" y="4428588"/>
                  <a:ext cx="2779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163EAD9C-1037-493F-160B-69400FAA8038}"/>
                    </a:ext>
                  </a:extLst>
                </p14:cNvPr>
                <p14:cNvContentPartPr/>
                <p14:nvPr/>
              </p14:nvContentPartPr>
              <p14:xfrm>
                <a:off x="2851274" y="4180548"/>
                <a:ext cx="263520" cy="12312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163EAD9C-1037-493F-160B-69400FAA803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842634" y="4171548"/>
                  <a:ext cx="2811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629234AB-93A1-3F8A-6691-8FAAA60D5957}"/>
                    </a:ext>
                  </a:extLst>
                </p14:cNvPr>
                <p14:cNvContentPartPr/>
                <p14:nvPr/>
              </p14:nvContentPartPr>
              <p14:xfrm>
                <a:off x="3578474" y="3800748"/>
                <a:ext cx="275400" cy="14976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629234AB-93A1-3F8A-6691-8FAAA60D595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569474" y="3792108"/>
                  <a:ext cx="2930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3F7C84BE-FE37-EDB4-C1D3-8E7F5844CBC5}"/>
                    </a:ext>
                  </a:extLst>
                </p14:cNvPr>
                <p14:cNvContentPartPr/>
                <p14:nvPr/>
              </p14:nvContentPartPr>
              <p14:xfrm>
                <a:off x="4328354" y="2295588"/>
                <a:ext cx="2581200" cy="129888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3F7C84BE-FE37-EDB4-C1D3-8E7F5844CBC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319354" y="2286948"/>
                  <a:ext cx="2598840" cy="13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E654FD24-52E1-AFDA-075D-46670BCB7628}"/>
                    </a:ext>
                  </a:extLst>
                </p14:cNvPr>
                <p14:cNvContentPartPr/>
                <p14:nvPr/>
              </p14:nvContentPartPr>
              <p14:xfrm>
                <a:off x="2893034" y="4399788"/>
                <a:ext cx="66960" cy="1296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E654FD24-52E1-AFDA-075D-46670BCB762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884034" y="4391148"/>
                  <a:ext cx="846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577CB143-5F72-28CC-B422-3EA215CE4285}"/>
                    </a:ext>
                  </a:extLst>
                </p14:cNvPr>
                <p14:cNvContentPartPr/>
                <p14:nvPr/>
              </p14:nvContentPartPr>
              <p14:xfrm>
                <a:off x="3696194" y="3992628"/>
                <a:ext cx="33480" cy="5940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577CB143-5F72-28CC-B422-3EA215CE428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687194" y="3983628"/>
                  <a:ext cx="511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774B965C-9565-B88F-FE1F-BA7D7616C9D8}"/>
                    </a:ext>
                  </a:extLst>
                </p14:cNvPr>
                <p14:cNvContentPartPr/>
                <p14:nvPr/>
              </p14:nvContentPartPr>
              <p14:xfrm>
                <a:off x="4063394" y="3402588"/>
                <a:ext cx="633240" cy="43920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774B965C-9565-B88F-FE1F-BA7D7616C9D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054754" y="3393588"/>
                  <a:ext cx="650880" cy="4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FD468E2A-7DA8-969F-C936-3EC85365ABCB}"/>
                    </a:ext>
                  </a:extLst>
                </p14:cNvPr>
                <p14:cNvContentPartPr/>
                <p14:nvPr/>
              </p14:nvContentPartPr>
              <p14:xfrm>
                <a:off x="5117834" y="3049068"/>
                <a:ext cx="183960" cy="8712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FD468E2A-7DA8-969F-C936-3EC85365ABC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109194" y="3040428"/>
                  <a:ext cx="2016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FD16A714-3EF9-B706-1B00-272E69A566AB}"/>
                    </a:ext>
                  </a:extLst>
                </p14:cNvPr>
                <p14:cNvContentPartPr/>
                <p14:nvPr/>
              </p14:nvContentPartPr>
              <p14:xfrm>
                <a:off x="5913434" y="2199828"/>
                <a:ext cx="937080" cy="48060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FD16A714-3EF9-B706-1B00-272E69A566A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904434" y="2190828"/>
                  <a:ext cx="954720" cy="49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F571751A-EFE9-174E-06A4-2C7EB8A13B3B}"/>
                    </a:ext>
                  </a:extLst>
                </p14:cNvPr>
                <p14:cNvContentPartPr/>
                <p14:nvPr/>
              </p14:nvContentPartPr>
              <p14:xfrm>
                <a:off x="5636594" y="4629108"/>
                <a:ext cx="307080" cy="50508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F571751A-EFE9-174E-06A4-2C7EB8A13B3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627954" y="4620468"/>
                  <a:ext cx="324720" cy="52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96A0C378-8F35-7058-424A-BFF909118C21}"/>
                    </a:ext>
                  </a:extLst>
                </p14:cNvPr>
                <p14:cNvContentPartPr/>
                <p14:nvPr/>
              </p14:nvContentPartPr>
              <p14:xfrm>
                <a:off x="5759714" y="4895508"/>
                <a:ext cx="124560" cy="11700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96A0C378-8F35-7058-424A-BFF909118C2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751074" y="4886508"/>
                  <a:ext cx="1422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B29473A8-0104-6A5A-DA2F-59119DBD1E36}"/>
                    </a:ext>
                  </a:extLst>
                </p14:cNvPr>
                <p14:cNvContentPartPr/>
                <p14:nvPr/>
              </p14:nvContentPartPr>
              <p14:xfrm>
                <a:off x="6032234" y="3867708"/>
                <a:ext cx="1027800" cy="112104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B29473A8-0104-6A5A-DA2F-59119DBD1E3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023594" y="3859068"/>
                  <a:ext cx="1045440" cy="11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77B88944-3E51-AA7E-7976-E42E4EC94CC0}"/>
                    </a:ext>
                  </a:extLst>
                </p14:cNvPr>
                <p14:cNvContentPartPr/>
                <p14:nvPr/>
              </p14:nvContentPartPr>
              <p14:xfrm>
                <a:off x="6477194" y="4096308"/>
                <a:ext cx="113760" cy="7704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77B88944-3E51-AA7E-7976-E42E4EC94CC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468194" y="4087308"/>
                  <a:ext cx="1314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1C72F500-30D2-7727-8C33-4C0475327DC0}"/>
                    </a:ext>
                  </a:extLst>
                </p14:cNvPr>
                <p14:cNvContentPartPr/>
                <p14:nvPr/>
              </p14:nvContentPartPr>
              <p14:xfrm>
                <a:off x="7167674" y="3929988"/>
                <a:ext cx="289440" cy="17676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1C72F500-30D2-7727-8C33-4C0475327DC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158674" y="3921348"/>
                  <a:ext cx="3070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724A0328-C437-44B4-31E5-561B0D2C2864}"/>
                    </a:ext>
                  </a:extLst>
                </p14:cNvPr>
                <p14:cNvContentPartPr/>
                <p14:nvPr/>
              </p14:nvContentPartPr>
              <p14:xfrm>
                <a:off x="7479074" y="3521388"/>
                <a:ext cx="151920" cy="16452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724A0328-C437-44B4-31E5-561B0D2C286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470434" y="3512748"/>
                  <a:ext cx="1695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7BD2EBB0-76BE-A586-1D83-D490E9F4CAB5}"/>
                    </a:ext>
                  </a:extLst>
                </p14:cNvPr>
                <p14:cNvContentPartPr/>
                <p14:nvPr/>
              </p14:nvContentPartPr>
              <p14:xfrm>
                <a:off x="7527674" y="3714708"/>
                <a:ext cx="296640" cy="26496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7BD2EBB0-76BE-A586-1D83-D490E9F4CAB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519034" y="3705708"/>
                  <a:ext cx="31428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9FCED191-C18D-4671-DF11-A79B1E23219F}"/>
                    </a:ext>
                  </a:extLst>
                </p14:cNvPr>
                <p14:cNvContentPartPr/>
                <p14:nvPr/>
              </p14:nvContentPartPr>
              <p14:xfrm>
                <a:off x="7492754" y="2875908"/>
                <a:ext cx="1410480" cy="107784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9FCED191-C18D-4671-DF11-A79B1E23219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484114" y="2866908"/>
                  <a:ext cx="1428120" cy="10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DF7737F8-635F-DE80-90BC-E3F3DD552F1E}"/>
                    </a:ext>
                  </a:extLst>
                </p14:cNvPr>
                <p14:cNvContentPartPr/>
                <p14:nvPr/>
              </p14:nvContentPartPr>
              <p14:xfrm>
                <a:off x="9011234" y="3044028"/>
                <a:ext cx="118800" cy="12816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DF7737F8-635F-DE80-90BC-E3F3DD552F1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002594" y="3035388"/>
                  <a:ext cx="1364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8B98B865-674E-107C-A23B-78AA091246A6}"/>
                    </a:ext>
                  </a:extLst>
                </p14:cNvPr>
                <p14:cNvContentPartPr/>
                <p14:nvPr/>
              </p14:nvContentPartPr>
              <p14:xfrm>
                <a:off x="8894234" y="3182988"/>
                <a:ext cx="160920" cy="8784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8B98B865-674E-107C-A23B-78AA091246A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885234" y="3174348"/>
                  <a:ext cx="1785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A5274BAE-73DE-9C07-C133-8FCF1E5F1401}"/>
                    </a:ext>
                  </a:extLst>
                </p14:cNvPr>
                <p14:cNvContentPartPr/>
                <p14:nvPr/>
              </p14:nvContentPartPr>
              <p14:xfrm>
                <a:off x="9138674" y="2612388"/>
                <a:ext cx="212400" cy="54936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A5274BAE-73DE-9C07-C133-8FCF1E5F140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130034" y="2603748"/>
                  <a:ext cx="230040" cy="56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AF0C2C9A-FBB6-CDD1-043F-C5CBB99B5296}"/>
                    </a:ext>
                  </a:extLst>
                </p14:cNvPr>
                <p14:cNvContentPartPr/>
                <p14:nvPr/>
              </p14:nvContentPartPr>
              <p14:xfrm>
                <a:off x="8933114" y="2703468"/>
                <a:ext cx="264600" cy="17784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AF0C2C9A-FBB6-CDD1-043F-C5CBB99B529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924114" y="2694828"/>
                  <a:ext cx="2822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D547E41D-E105-DA2A-94AB-68DC4BA99621}"/>
                    </a:ext>
                  </a:extLst>
                </p14:cNvPr>
                <p14:cNvContentPartPr/>
                <p14:nvPr/>
              </p14:nvContentPartPr>
              <p14:xfrm>
                <a:off x="7189274" y="3737028"/>
                <a:ext cx="343440" cy="23976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D547E41D-E105-DA2A-94AB-68DC4BA9962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180274" y="3728388"/>
                  <a:ext cx="3610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7DCCE74F-3067-204A-2560-1850C6DA091D}"/>
                    </a:ext>
                  </a:extLst>
                </p14:cNvPr>
                <p14:cNvContentPartPr/>
                <p14:nvPr/>
              </p14:nvContentPartPr>
              <p14:xfrm>
                <a:off x="7300874" y="3923508"/>
                <a:ext cx="222480" cy="15120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7DCCE74F-3067-204A-2560-1850C6DA091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291874" y="3914868"/>
                  <a:ext cx="2401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D21E8BF2-019F-3681-D631-F68881E4F3AC}"/>
                    </a:ext>
                  </a:extLst>
                </p14:cNvPr>
                <p14:cNvContentPartPr/>
                <p14:nvPr/>
              </p14:nvContentPartPr>
              <p14:xfrm>
                <a:off x="2679194" y="3854748"/>
                <a:ext cx="360" cy="36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D21E8BF2-019F-3681-D631-F68881E4F3A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670554" y="384610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D51C7035-B427-5ED1-EC1E-D2BDA6805B23}"/>
                    </a:ext>
                  </a:extLst>
                </p14:cNvPr>
                <p14:cNvContentPartPr/>
                <p14:nvPr/>
              </p14:nvContentPartPr>
              <p14:xfrm>
                <a:off x="2868194" y="3631548"/>
                <a:ext cx="360" cy="36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D51C7035-B427-5ED1-EC1E-D2BDA6805B2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859194" y="362290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AA188FB7-2B78-33C9-7FB1-7ED5E7A531A2}"/>
                    </a:ext>
                  </a:extLst>
                </p14:cNvPr>
                <p14:cNvContentPartPr/>
                <p14:nvPr/>
              </p14:nvContentPartPr>
              <p14:xfrm>
                <a:off x="3225674" y="3102708"/>
                <a:ext cx="881640" cy="25776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AA188FB7-2B78-33C9-7FB1-7ED5E7A531A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217034" y="3093708"/>
                  <a:ext cx="89928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2566BA97-0D41-BA7C-C049-33407289F56E}"/>
                    </a:ext>
                  </a:extLst>
                </p14:cNvPr>
                <p14:cNvContentPartPr/>
                <p14:nvPr/>
              </p14:nvContentPartPr>
              <p14:xfrm>
                <a:off x="4391714" y="2561268"/>
                <a:ext cx="255600" cy="22932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2566BA97-0D41-BA7C-C049-33407289F56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382714" y="2552628"/>
                  <a:ext cx="2732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F6639EC3-C1A8-DEE4-7A5D-8B5C6A82AD7D}"/>
                    </a:ext>
                  </a:extLst>
                </p14:cNvPr>
                <p14:cNvContentPartPr/>
                <p14:nvPr/>
              </p14:nvContentPartPr>
              <p14:xfrm>
                <a:off x="4678274" y="2725428"/>
                <a:ext cx="99000" cy="7812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F6639EC3-C1A8-DEE4-7A5D-8B5C6A82AD7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669634" y="2716788"/>
                  <a:ext cx="1166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96998848-F7B4-C746-A32F-BBD0EEB7D77B}"/>
                    </a:ext>
                  </a:extLst>
                </p14:cNvPr>
                <p14:cNvContentPartPr/>
                <p14:nvPr/>
              </p14:nvContentPartPr>
              <p14:xfrm>
                <a:off x="5189474" y="2495028"/>
                <a:ext cx="299160" cy="10404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96998848-F7B4-C746-A32F-BBD0EEB7D77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180834" y="2486388"/>
                  <a:ext cx="3168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E7BE5CA4-B311-3F62-8E00-2BAFB58ED74A}"/>
                    </a:ext>
                  </a:extLst>
                </p14:cNvPr>
                <p14:cNvContentPartPr/>
                <p14:nvPr/>
              </p14:nvContentPartPr>
              <p14:xfrm>
                <a:off x="4078154" y="2572788"/>
                <a:ext cx="1247400" cy="67932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E7BE5CA4-B311-3F62-8E00-2BAFB58ED74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069154" y="2564148"/>
                  <a:ext cx="1265040" cy="69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E70D20BE-C138-8E1A-9A95-DACF9C53C599}"/>
                    </a:ext>
                  </a:extLst>
                </p14:cNvPr>
                <p14:cNvContentPartPr/>
                <p14:nvPr/>
              </p14:nvContentPartPr>
              <p14:xfrm>
                <a:off x="3944954" y="3353628"/>
                <a:ext cx="360" cy="36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E70D20BE-C138-8E1A-9A95-DACF9C53C59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936314" y="334462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E9EEBA9E-7E9A-7EA0-E6C2-7836BB411688}"/>
                    </a:ext>
                  </a:extLst>
                </p14:cNvPr>
                <p14:cNvContentPartPr/>
                <p14:nvPr/>
              </p14:nvContentPartPr>
              <p14:xfrm>
                <a:off x="2721314" y="3856908"/>
                <a:ext cx="427320" cy="23328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E9EEBA9E-7E9A-7EA0-E6C2-7836BB41168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712314" y="3847908"/>
                  <a:ext cx="4449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73AB140C-2966-FEE0-C17F-ACC9EDF065BA}"/>
                    </a:ext>
                  </a:extLst>
                </p14:cNvPr>
                <p14:cNvContentPartPr/>
                <p14:nvPr/>
              </p14:nvContentPartPr>
              <p14:xfrm>
                <a:off x="3805994" y="3027828"/>
                <a:ext cx="117360" cy="4284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73AB140C-2966-FEE0-C17F-ACC9EDF065B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797354" y="3019188"/>
                  <a:ext cx="1350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0C7CA943-5A6D-A6A6-B81F-F7C238ECE595}"/>
                    </a:ext>
                  </a:extLst>
                </p14:cNvPr>
                <p14:cNvContentPartPr/>
                <p14:nvPr/>
              </p14:nvContentPartPr>
              <p14:xfrm>
                <a:off x="2390834" y="2353548"/>
                <a:ext cx="4095000" cy="234540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0C7CA943-5A6D-A6A6-B81F-F7C238ECE59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381834" y="2344908"/>
                  <a:ext cx="4112640" cy="236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E6CF888F-92DF-C5C4-4199-D63CDDDA4678}"/>
                    </a:ext>
                  </a:extLst>
                </p14:cNvPr>
                <p14:cNvContentPartPr/>
                <p14:nvPr/>
              </p14:nvContentPartPr>
              <p14:xfrm>
                <a:off x="3086354" y="3911628"/>
                <a:ext cx="47160" cy="7704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E6CF888F-92DF-C5C4-4199-D63CDDDA467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077354" y="3902628"/>
                  <a:ext cx="648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BFAF95DF-4ACE-39A2-623A-D1DE20898B5C}"/>
                    </a:ext>
                  </a:extLst>
                </p14:cNvPr>
                <p14:cNvContentPartPr/>
                <p14:nvPr/>
              </p14:nvContentPartPr>
              <p14:xfrm>
                <a:off x="3395954" y="3836748"/>
                <a:ext cx="72000" cy="1188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BFAF95DF-4ACE-39A2-623A-D1DE20898B5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387314" y="3828108"/>
                  <a:ext cx="896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BC3422BA-D2B3-12D0-8646-FDEE8195286A}"/>
                    </a:ext>
                  </a:extLst>
                </p14:cNvPr>
                <p14:cNvContentPartPr/>
                <p14:nvPr/>
              </p14:nvContentPartPr>
              <p14:xfrm>
                <a:off x="3748034" y="2817588"/>
                <a:ext cx="367200" cy="53568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BC3422BA-D2B3-12D0-8646-FDEE8195286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739034" y="2808588"/>
                  <a:ext cx="384840" cy="55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487F0B74-872D-AD73-D946-AD9EF8966B6A}"/>
                    </a:ext>
                  </a:extLst>
                </p14:cNvPr>
                <p14:cNvContentPartPr/>
                <p14:nvPr/>
              </p14:nvContentPartPr>
              <p14:xfrm>
                <a:off x="4849994" y="2614908"/>
                <a:ext cx="489240" cy="1908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487F0B74-872D-AD73-D946-AD9EF8966B6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840994" y="2605908"/>
                  <a:ext cx="5068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6E925038-2358-BE88-74BD-7E754F98DC56}"/>
                    </a:ext>
                  </a:extLst>
                </p14:cNvPr>
                <p14:cNvContentPartPr/>
                <p14:nvPr/>
              </p14:nvContentPartPr>
              <p14:xfrm>
                <a:off x="5528234" y="2574228"/>
                <a:ext cx="360" cy="36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6E925038-2358-BE88-74BD-7E754F98DC5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519234" y="256558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72B0AB54-2BBE-58AF-EA82-C94DE06B1F1B}"/>
                    </a:ext>
                  </a:extLst>
                </p14:cNvPr>
                <p14:cNvContentPartPr/>
                <p14:nvPr/>
              </p14:nvContentPartPr>
              <p14:xfrm>
                <a:off x="4090394" y="4370988"/>
                <a:ext cx="360" cy="36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72B0AB54-2BBE-58AF-EA82-C94DE06B1F1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081394" y="436198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14C755A6-6C79-74B0-864D-111838095A62}"/>
                    </a:ext>
                  </a:extLst>
                </p14:cNvPr>
                <p14:cNvContentPartPr/>
                <p14:nvPr/>
              </p14:nvContentPartPr>
              <p14:xfrm>
                <a:off x="4663514" y="4230588"/>
                <a:ext cx="84960" cy="2160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14C755A6-6C79-74B0-864D-111838095A6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654874" y="4221948"/>
                  <a:ext cx="1026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93991E97-FA6F-6A4A-C170-C21928B638F3}"/>
                    </a:ext>
                  </a:extLst>
                </p14:cNvPr>
                <p14:cNvContentPartPr/>
                <p14:nvPr/>
              </p14:nvContentPartPr>
              <p14:xfrm>
                <a:off x="4963034" y="3880668"/>
                <a:ext cx="353520" cy="21780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93991E97-FA6F-6A4A-C170-C21928B638F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954394" y="3871668"/>
                  <a:ext cx="3711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AB97DE4D-AA72-A0A6-53C7-72006FBAAA13}"/>
                    </a:ext>
                  </a:extLst>
                </p14:cNvPr>
                <p14:cNvContentPartPr/>
                <p14:nvPr/>
              </p14:nvContentPartPr>
              <p14:xfrm>
                <a:off x="4134314" y="3687348"/>
                <a:ext cx="1500840" cy="87660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AB97DE4D-AA72-A0A6-53C7-72006FBAAA1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125674" y="3678348"/>
                  <a:ext cx="1518480" cy="89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82D0E47A-6ADC-9706-A516-6894AD85DC32}"/>
                    </a:ext>
                  </a:extLst>
                </p14:cNvPr>
                <p14:cNvContentPartPr/>
                <p14:nvPr/>
              </p14:nvContentPartPr>
              <p14:xfrm>
                <a:off x="5816234" y="3612108"/>
                <a:ext cx="34560" cy="21456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82D0E47A-6ADC-9706-A516-6894AD85DC3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807594" y="3603468"/>
                  <a:ext cx="522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CC12F62A-1065-F78D-8937-E84425B7B20E}"/>
                    </a:ext>
                  </a:extLst>
                </p14:cNvPr>
                <p14:cNvContentPartPr/>
                <p14:nvPr/>
              </p14:nvContentPartPr>
              <p14:xfrm>
                <a:off x="5812274" y="3380628"/>
                <a:ext cx="43200" cy="3204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CC12F62A-1065-F78D-8937-E84425B7B20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803274" y="3371628"/>
                  <a:ext cx="608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567C35B5-989D-12E8-94A4-991C0D102B5A}"/>
                    </a:ext>
                  </a:extLst>
                </p14:cNvPr>
                <p14:cNvContentPartPr/>
                <p14:nvPr/>
              </p14:nvContentPartPr>
              <p14:xfrm>
                <a:off x="6000554" y="3032148"/>
                <a:ext cx="743760" cy="68940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567C35B5-989D-12E8-94A4-991C0D102B5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991554" y="3023148"/>
                  <a:ext cx="761400" cy="70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0FFD2D5D-FB9F-1FFD-8781-DF91A4BA5EC6}"/>
                    </a:ext>
                  </a:extLst>
                </p14:cNvPr>
                <p14:cNvContentPartPr/>
                <p14:nvPr/>
              </p14:nvContentPartPr>
              <p14:xfrm>
                <a:off x="6633794" y="3054828"/>
                <a:ext cx="265680" cy="56880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0FFD2D5D-FB9F-1FFD-8781-DF91A4BA5EC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625154" y="3045828"/>
                  <a:ext cx="283320" cy="58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D4DEA4DA-4915-7C0C-0A1F-1C80FC564B2B}"/>
                    </a:ext>
                  </a:extLst>
                </p14:cNvPr>
                <p14:cNvContentPartPr/>
                <p14:nvPr/>
              </p14:nvContentPartPr>
              <p14:xfrm>
                <a:off x="6795074" y="3166428"/>
                <a:ext cx="279720" cy="38520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D4DEA4DA-4915-7C0C-0A1F-1C80FC564B2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786434" y="3157428"/>
                  <a:ext cx="29736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6007CCCC-6A53-F9CE-6F8F-6DE154C7A683}"/>
                    </a:ext>
                  </a:extLst>
                </p14:cNvPr>
                <p14:cNvContentPartPr/>
                <p14:nvPr/>
              </p14:nvContentPartPr>
              <p14:xfrm>
                <a:off x="7036994" y="3100188"/>
                <a:ext cx="360" cy="36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6007CCCC-6A53-F9CE-6F8F-6DE154C7A68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028354" y="309118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CCE21BCA-A763-9596-D586-1906AAE9199D}"/>
                    </a:ext>
                  </a:extLst>
                </p14:cNvPr>
                <p14:cNvContentPartPr/>
                <p14:nvPr/>
              </p14:nvContentPartPr>
              <p14:xfrm>
                <a:off x="7155074" y="2369388"/>
                <a:ext cx="902520" cy="104904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CCE21BCA-A763-9596-D586-1906AAE9199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146434" y="2360748"/>
                  <a:ext cx="920160" cy="10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3AF5EA04-F6BD-B303-1C57-22C337DD6945}"/>
                    </a:ext>
                  </a:extLst>
                </p14:cNvPr>
                <p14:cNvContentPartPr/>
                <p14:nvPr/>
              </p14:nvContentPartPr>
              <p14:xfrm>
                <a:off x="8183594" y="2543988"/>
                <a:ext cx="100800" cy="4608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3AF5EA04-F6BD-B303-1C57-22C337DD694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174954" y="2535348"/>
                  <a:ext cx="1184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29DCCE3A-7C77-2285-0581-BC203D1C902A}"/>
                    </a:ext>
                  </a:extLst>
                </p14:cNvPr>
                <p14:cNvContentPartPr/>
                <p14:nvPr/>
              </p14:nvContentPartPr>
              <p14:xfrm>
                <a:off x="3677114" y="3602748"/>
                <a:ext cx="5760" cy="2088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29DCCE3A-7C77-2285-0581-BC203D1C902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668474" y="3593748"/>
                  <a:ext cx="234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A1EBAB9F-CC31-5B83-FCD2-B1E2456BB3A9}"/>
                    </a:ext>
                  </a:extLst>
                </p14:cNvPr>
                <p14:cNvContentPartPr/>
                <p14:nvPr/>
              </p14:nvContentPartPr>
              <p14:xfrm>
                <a:off x="3656594" y="3446148"/>
                <a:ext cx="131400" cy="3132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A1EBAB9F-CC31-5B83-FCD2-B1E2456BB3A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647594" y="3437508"/>
                  <a:ext cx="1490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9CDCA24D-55AC-8D6E-73A1-FD958E97392C}"/>
                    </a:ext>
                  </a:extLst>
                </p14:cNvPr>
                <p14:cNvContentPartPr/>
                <p14:nvPr/>
              </p14:nvContentPartPr>
              <p14:xfrm>
                <a:off x="4336634" y="2696988"/>
                <a:ext cx="768960" cy="44748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9CDCA24D-55AC-8D6E-73A1-FD958E97392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327994" y="2688348"/>
                  <a:ext cx="78660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4D3C72B4-BC5A-ABBC-5ADC-4FD9291A7639}"/>
                    </a:ext>
                  </a:extLst>
                </p14:cNvPr>
                <p14:cNvContentPartPr/>
                <p14:nvPr/>
              </p14:nvContentPartPr>
              <p14:xfrm>
                <a:off x="5563514" y="2500068"/>
                <a:ext cx="20160" cy="684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4D3C72B4-BC5A-ABBC-5ADC-4FD9291A7639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554514" y="2491428"/>
                  <a:ext cx="378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22FD872A-A934-30E2-CD59-7C0089CE4E0A}"/>
                    </a:ext>
                  </a:extLst>
                </p14:cNvPr>
                <p14:cNvContentPartPr/>
                <p14:nvPr/>
              </p14:nvContentPartPr>
              <p14:xfrm>
                <a:off x="2584514" y="4576188"/>
                <a:ext cx="30600" cy="1512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22FD872A-A934-30E2-CD59-7C0089CE4E0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575874" y="4567548"/>
                  <a:ext cx="482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3BF5325C-0DB3-D126-FDF5-660539D5D3F4}"/>
                    </a:ext>
                  </a:extLst>
                </p14:cNvPr>
                <p14:cNvContentPartPr/>
                <p14:nvPr/>
              </p14:nvContentPartPr>
              <p14:xfrm>
                <a:off x="3299474" y="4210068"/>
                <a:ext cx="57240" cy="792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3BF5325C-0DB3-D126-FDF5-660539D5D3F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290474" y="4201428"/>
                  <a:ext cx="748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30DCA5E4-1D1E-A05B-827E-44ED17F4C8CF}"/>
                    </a:ext>
                  </a:extLst>
                </p14:cNvPr>
                <p14:cNvContentPartPr/>
                <p14:nvPr/>
              </p14:nvContentPartPr>
              <p14:xfrm>
                <a:off x="3922634" y="3905868"/>
                <a:ext cx="111240" cy="3240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30DCA5E4-1D1E-A05B-827E-44ED17F4C8C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913634" y="3896868"/>
                  <a:ext cx="1288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248120D8-3614-C3F8-DC90-D90DFFA50AF3}"/>
                    </a:ext>
                  </a:extLst>
                </p14:cNvPr>
                <p14:cNvContentPartPr/>
                <p14:nvPr/>
              </p14:nvContentPartPr>
              <p14:xfrm>
                <a:off x="5911994" y="2610228"/>
                <a:ext cx="220320" cy="16704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248120D8-3614-C3F8-DC90-D90DFFA50AF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903354" y="2601588"/>
                  <a:ext cx="2379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D1132ACF-59DA-BE78-82E7-72422221E5F3}"/>
                    </a:ext>
                  </a:extLst>
                </p14:cNvPr>
                <p14:cNvContentPartPr/>
                <p14:nvPr/>
              </p14:nvContentPartPr>
              <p14:xfrm>
                <a:off x="7230314" y="3704628"/>
                <a:ext cx="300960" cy="25236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D1132ACF-59DA-BE78-82E7-72422221E5F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221314" y="3695628"/>
                  <a:ext cx="31860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8A129AFE-7B94-03D7-07EB-83F322D14CAB}"/>
                    </a:ext>
                  </a:extLst>
                </p14:cNvPr>
                <p14:cNvContentPartPr/>
                <p14:nvPr/>
              </p14:nvContentPartPr>
              <p14:xfrm>
                <a:off x="7224914" y="3956628"/>
                <a:ext cx="182880" cy="13104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8A129AFE-7B94-03D7-07EB-83F322D14CA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216274" y="3947628"/>
                  <a:ext cx="2005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5AC7A5F5-0616-EAA1-2995-F6FF8DF8BF01}"/>
                    </a:ext>
                  </a:extLst>
                </p14:cNvPr>
                <p14:cNvContentPartPr/>
                <p14:nvPr/>
              </p14:nvContentPartPr>
              <p14:xfrm>
                <a:off x="7750514" y="3301428"/>
                <a:ext cx="1373760" cy="76284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5AC7A5F5-0616-EAA1-2995-F6FF8DF8BF01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741874" y="3292788"/>
                  <a:ext cx="1391400" cy="78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243C0CCB-7E5F-15A7-5475-2DA4F692E6D1}"/>
                    </a:ext>
                  </a:extLst>
                </p14:cNvPr>
                <p14:cNvContentPartPr/>
                <p14:nvPr/>
              </p14:nvContentPartPr>
              <p14:xfrm>
                <a:off x="5995154" y="4347228"/>
                <a:ext cx="1488240" cy="101268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243C0CCB-7E5F-15A7-5475-2DA4F692E6D1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986514" y="4338228"/>
                  <a:ext cx="1505880" cy="10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66B0D7AC-EF0F-3587-9B7A-EC253284385C}"/>
                    </a:ext>
                  </a:extLst>
                </p14:cNvPr>
                <p14:cNvContentPartPr/>
                <p14:nvPr/>
              </p14:nvContentPartPr>
              <p14:xfrm>
                <a:off x="6185234" y="4603188"/>
                <a:ext cx="1089000" cy="75528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66B0D7AC-EF0F-3587-9B7A-EC253284385C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176594" y="4594548"/>
                  <a:ext cx="1106640" cy="77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8DCDBE79-B925-C18C-CBDA-3F1F470ACB44}"/>
                    </a:ext>
                  </a:extLst>
                </p14:cNvPr>
                <p14:cNvContentPartPr/>
                <p14:nvPr/>
              </p14:nvContentPartPr>
              <p14:xfrm>
                <a:off x="7847354" y="3599508"/>
                <a:ext cx="1284120" cy="68040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8DCDBE79-B925-C18C-CBDA-3F1F470ACB44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838354" y="3590508"/>
                  <a:ext cx="1301760" cy="69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C1622953-230B-6D9A-B19B-221B9D905E29}"/>
                    </a:ext>
                  </a:extLst>
                </p14:cNvPr>
                <p14:cNvContentPartPr/>
                <p14:nvPr/>
              </p14:nvContentPartPr>
              <p14:xfrm>
                <a:off x="3412514" y="3482148"/>
                <a:ext cx="8640" cy="5652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C1622953-230B-6D9A-B19B-221B9D905E29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403874" y="3473148"/>
                  <a:ext cx="262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261BDDFD-39C1-5D92-34FE-DA818CE6D139}"/>
                    </a:ext>
                  </a:extLst>
                </p14:cNvPr>
                <p14:cNvContentPartPr/>
                <p14:nvPr/>
              </p14:nvContentPartPr>
              <p14:xfrm>
                <a:off x="3761354" y="3270468"/>
                <a:ext cx="18360" cy="792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261BDDFD-39C1-5D92-34FE-DA818CE6D13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752714" y="3261828"/>
                  <a:ext cx="360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B6C94CF9-2631-5714-B6E5-02B1B616D495}"/>
                    </a:ext>
                  </a:extLst>
                </p14:cNvPr>
                <p14:cNvContentPartPr/>
                <p14:nvPr/>
              </p14:nvContentPartPr>
              <p14:xfrm>
                <a:off x="4079954" y="2630388"/>
                <a:ext cx="693360" cy="43992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B6C94CF9-2631-5714-B6E5-02B1B616D49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071314" y="2621388"/>
                  <a:ext cx="71100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50592767-BBD2-9CBE-BA21-F2AD033C1C7E}"/>
                    </a:ext>
                  </a:extLst>
                </p14:cNvPr>
                <p14:cNvContentPartPr/>
                <p14:nvPr/>
              </p14:nvContentPartPr>
              <p14:xfrm>
                <a:off x="5316914" y="2331588"/>
                <a:ext cx="18360" cy="216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50592767-BBD2-9CBE-BA21-F2AD033C1C7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308274" y="2322948"/>
                  <a:ext cx="360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D89799D4-0802-1CE2-5706-B339E6B41DEB}"/>
                    </a:ext>
                  </a:extLst>
                </p14:cNvPr>
                <p14:cNvContentPartPr/>
                <p14:nvPr/>
              </p14:nvContentPartPr>
              <p14:xfrm>
                <a:off x="4021274" y="2873388"/>
                <a:ext cx="1906560" cy="95004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D89799D4-0802-1CE2-5706-B339E6B41DE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012274" y="2864748"/>
                  <a:ext cx="1924200" cy="9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CE1D8A60-91D4-1E5B-4783-AD5D5ED09F9F}"/>
                    </a:ext>
                  </a:extLst>
                </p14:cNvPr>
                <p14:cNvContentPartPr/>
                <p14:nvPr/>
              </p14:nvContentPartPr>
              <p14:xfrm>
                <a:off x="5045114" y="2472708"/>
                <a:ext cx="214200" cy="4608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CE1D8A60-91D4-1E5B-4783-AD5D5ED09F9F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036114" y="2463708"/>
                  <a:ext cx="2318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62F1EAEE-0510-0DF7-0043-E31BF32D61BE}"/>
                    </a:ext>
                  </a:extLst>
                </p14:cNvPr>
                <p14:cNvContentPartPr/>
                <p14:nvPr/>
              </p14:nvContentPartPr>
              <p14:xfrm>
                <a:off x="5478914" y="2392788"/>
                <a:ext cx="206280" cy="8532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62F1EAEE-0510-0DF7-0043-E31BF32D61B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469914" y="2383788"/>
                  <a:ext cx="2239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78A05779-B979-881B-58AA-11242CD21558}"/>
                    </a:ext>
                  </a:extLst>
                </p14:cNvPr>
                <p14:cNvContentPartPr/>
                <p14:nvPr/>
              </p14:nvContentPartPr>
              <p14:xfrm>
                <a:off x="5296754" y="2618148"/>
                <a:ext cx="4380480" cy="260352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78A05779-B979-881B-58AA-11242CD21558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287754" y="2609508"/>
                  <a:ext cx="4398120" cy="262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39EF4193-D8C6-C46C-254B-77CA44BBE150}"/>
                    </a:ext>
                  </a:extLst>
                </p14:cNvPr>
                <p14:cNvContentPartPr/>
                <p14:nvPr/>
              </p14:nvContentPartPr>
              <p14:xfrm>
                <a:off x="2771354" y="4457388"/>
                <a:ext cx="4680" cy="1116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39EF4193-D8C6-C46C-254B-77CA44BBE15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762714" y="4448388"/>
                  <a:ext cx="223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D79DB0B6-F492-3BBD-7D95-FC92DF7A78C9}"/>
                    </a:ext>
                  </a:extLst>
                </p14:cNvPr>
                <p14:cNvContentPartPr/>
                <p14:nvPr/>
              </p14:nvContentPartPr>
              <p14:xfrm>
                <a:off x="3224594" y="2748108"/>
                <a:ext cx="2537280" cy="147096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D79DB0B6-F492-3BBD-7D95-FC92DF7A78C9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215594" y="2739108"/>
                  <a:ext cx="2554920" cy="148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6653E284-E899-5CAF-5595-E7A781ED0131}"/>
                    </a:ext>
                  </a:extLst>
                </p14:cNvPr>
                <p14:cNvContentPartPr/>
                <p14:nvPr/>
              </p14:nvContentPartPr>
              <p14:xfrm>
                <a:off x="3225674" y="3546588"/>
                <a:ext cx="72000" cy="2232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6653E284-E899-5CAF-5595-E7A781ED0131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217034" y="3537948"/>
                  <a:ext cx="896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681B81B9-37A1-637B-DEFE-8502C0C4151B}"/>
                    </a:ext>
                  </a:extLst>
                </p14:cNvPr>
                <p14:cNvContentPartPr/>
                <p14:nvPr/>
              </p14:nvContentPartPr>
              <p14:xfrm>
                <a:off x="3371114" y="3731268"/>
                <a:ext cx="360" cy="36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681B81B9-37A1-637B-DEFE-8502C0C4151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362114" y="372262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6C7FDAD3-DE6B-5395-5249-B77558795FF0}"/>
                    </a:ext>
                  </a:extLst>
                </p14:cNvPr>
                <p14:cNvContentPartPr/>
                <p14:nvPr/>
              </p14:nvContentPartPr>
              <p14:xfrm>
                <a:off x="3711314" y="3369828"/>
                <a:ext cx="531000" cy="30420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6C7FDAD3-DE6B-5395-5249-B77558795FF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702674" y="3360828"/>
                  <a:ext cx="54864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2D38765B-7A97-6CEF-79B4-27F564857A1C}"/>
                    </a:ext>
                  </a:extLst>
                </p14:cNvPr>
                <p14:cNvContentPartPr/>
                <p14:nvPr/>
              </p14:nvContentPartPr>
              <p14:xfrm>
                <a:off x="4482074" y="3000108"/>
                <a:ext cx="331920" cy="19224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2D38765B-7A97-6CEF-79B4-27F564857A1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473074" y="2991468"/>
                  <a:ext cx="3495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45724F79-4D62-FF36-AE5A-04DD6C7CA8BD}"/>
                    </a:ext>
                  </a:extLst>
                </p14:cNvPr>
                <p14:cNvContentPartPr/>
                <p14:nvPr/>
              </p14:nvContentPartPr>
              <p14:xfrm>
                <a:off x="5403314" y="2370828"/>
                <a:ext cx="320400" cy="4140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45724F79-4D62-FF36-AE5A-04DD6C7CA8B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394674" y="2362188"/>
                  <a:ext cx="3380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A7EC8938-E0FF-0F77-3257-8478217272ED}"/>
                    </a:ext>
                  </a:extLst>
                </p14:cNvPr>
                <p14:cNvContentPartPr/>
                <p14:nvPr/>
              </p14:nvContentPartPr>
              <p14:xfrm>
                <a:off x="5941514" y="2390268"/>
                <a:ext cx="21960" cy="180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A7EC8938-E0FF-0F77-3257-8478217272E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932874" y="2381268"/>
                  <a:ext cx="396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7E55323E-D9AE-C39D-701F-7F453A3F3BDE}"/>
                    </a:ext>
                  </a:extLst>
                </p14:cNvPr>
                <p14:cNvContentPartPr/>
                <p14:nvPr/>
              </p14:nvContentPartPr>
              <p14:xfrm>
                <a:off x="2443034" y="4489788"/>
                <a:ext cx="416160" cy="20520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7E55323E-D9AE-C39D-701F-7F453A3F3BD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434394" y="4481148"/>
                  <a:ext cx="4338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D2CE45B7-66B6-827C-60C4-675FD5FCBBD2}"/>
                    </a:ext>
                  </a:extLst>
                </p14:cNvPr>
                <p14:cNvContentPartPr/>
                <p14:nvPr/>
              </p14:nvContentPartPr>
              <p14:xfrm>
                <a:off x="2681354" y="4166868"/>
                <a:ext cx="108360" cy="74880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D2CE45B7-66B6-827C-60C4-675FD5FCBBD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672714" y="4158228"/>
                  <a:ext cx="126000" cy="76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4CB6B1F3-3AAE-77E3-4C38-C447CCA347E1}"/>
                    </a:ext>
                  </a:extLst>
                </p14:cNvPr>
                <p14:cNvContentPartPr/>
                <p14:nvPr/>
              </p14:nvContentPartPr>
              <p14:xfrm>
                <a:off x="3084194" y="4139868"/>
                <a:ext cx="348480" cy="24300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4CB6B1F3-3AAE-77E3-4C38-C447CCA347E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075554" y="4131228"/>
                  <a:ext cx="3661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31E54967-2367-0483-4AE3-A6BF967AEE4D}"/>
                    </a:ext>
                  </a:extLst>
                </p14:cNvPr>
                <p14:cNvContentPartPr/>
                <p14:nvPr/>
              </p14:nvContentPartPr>
              <p14:xfrm>
                <a:off x="3325394" y="3875988"/>
                <a:ext cx="86400" cy="589680"/>
              </p14:xfrm>
            </p:contentPart>
          </mc:Choice>
          <mc:Fallback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31E54967-2367-0483-4AE3-A6BF967AEE4D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316754" y="3867348"/>
                  <a:ext cx="104040" cy="60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43A989EA-F692-B045-C867-2B4326D97FC7}"/>
                    </a:ext>
                  </a:extLst>
                </p14:cNvPr>
                <p14:cNvContentPartPr/>
                <p14:nvPr/>
              </p14:nvContentPartPr>
              <p14:xfrm>
                <a:off x="3749834" y="3409428"/>
                <a:ext cx="496800" cy="48492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43A989EA-F692-B045-C867-2B4326D97FC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741194" y="3400788"/>
                  <a:ext cx="514440" cy="50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320BF279-E93F-ED2E-994E-EAFD5E934805}"/>
                    </a:ext>
                  </a:extLst>
                </p14:cNvPr>
                <p14:cNvContentPartPr/>
                <p14:nvPr/>
              </p14:nvContentPartPr>
              <p14:xfrm>
                <a:off x="4311074" y="3439668"/>
                <a:ext cx="574200" cy="9576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320BF279-E93F-ED2E-994E-EAFD5E93480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302074" y="3431028"/>
                  <a:ext cx="5918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B6B80668-C18F-F114-C2BF-B1434A3C5707}"/>
                    </a:ext>
                  </a:extLst>
                </p14:cNvPr>
                <p14:cNvContentPartPr/>
                <p14:nvPr/>
              </p14:nvContentPartPr>
              <p14:xfrm>
                <a:off x="4911194" y="2902548"/>
                <a:ext cx="526320" cy="517680"/>
              </p14:xfrm>
            </p:contentPart>
          </mc:Choice>
          <mc:Fallback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B6B80668-C18F-F114-C2BF-B1434A3C570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902554" y="2893548"/>
                  <a:ext cx="543960" cy="53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0533C0CF-5D49-53B4-BC4C-30D56E92B4E0}"/>
                    </a:ext>
                  </a:extLst>
                </p14:cNvPr>
                <p14:cNvContentPartPr/>
                <p14:nvPr/>
              </p14:nvContentPartPr>
              <p14:xfrm>
                <a:off x="5646674" y="2552268"/>
                <a:ext cx="588960" cy="300960"/>
              </p14:xfrm>
            </p:contentPart>
          </mc:Choice>
          <mc:Fallback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0533C0CF-5D49-53B4-BC4C-30D56E92B4E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637674" y="2543628"/>
                  <a:ext cx="60660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853E97E8-075B-C7BA-4E73-AF2A349F59C3}"/>
                    </a:ext>
                  </a:extLst>
                </p14:cNvPr>
                <p14:cNvContentPartPr/>
                <p14:nvPr/>
              </p14:nvContentPartPr>
              <p14:xfrm>
                <a:off x="6279914" y="2393508"/>
                <a:ext cx="191160" cy="476640"/>
              </p14:xfrm>
            </p:contentPart>
          </mc:Choice>
          <mc:Fallback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853E97E8-075B-C7BA-4E73-AF2A349F59C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271274" y="2384508"/>
                  <a:ext cx="208800" cy="49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3EFEF093-5A68-24BB-DBD6-B6266F027150}"/>
                    </a:ext>
                  </a:extLst>
                </p14:cNvPr>
                <p14:cNvContentPartPr/>
                <p14:nvPr/>
              </p14:nvContentPartPr>
              <p14:xfrm>
                <a:off x="2739314" y="2434548"/>
                <a:ext cx="2643120" cy="1424520"/>
              </p14:xfrm>
            </p:contentPart>
          </mc:Choice>
          <mc:Fallback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3EFEF093-5A68-24BB-DBD6-B6266F02715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730314" y="2425548"/>
                  <a:ext cx="2660760" cy="144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B583651F-1DA7-EE77-CBE7-1697326CFBFA}"/>
                    </a:ext>
                  </a:extLst>
                </p14:cNvPr>
                <p14:cNvContentPartPr/>
                <p14:nvPr/>
              </p14:nvContentPartPr>
              <p14:xfrm>
                <a:off x="3827954" y="3531468"/>
                <a:ext cx="2130120" cy="125640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B583651F-1DA7-EE77-CBE7-1697326CFBF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818954" y="3522828"/>
                  <a:ext cx="2147760" cy="12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DE153118-F73B-A752-BDE7-F052AFC0775D}"/>
                    </a:ext>
                  </a:extLst>
                </p14:cNvPr>
                <p14:cNvContentPartPr/>
                <p14:nvPr/>
              </p14:nvContentPartPr>
              <p14:xfrm>
                <a:off x="2908874" y="2417268"/>
                <a:ext cx="2543400" cy="1222560"/>
              </p14:xfrm>
            </p:contentPart>
          </mc:Choice>
          <mc:Fallback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DE153118-F73B-A752-BDE7-F052AFC0775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900234" y="2408268"/>
                  <a:ext cx="2561040" cy="12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6A3D5E26-B138-F708-D896-11D14F99878B}"/>
                    </a:ext>
                  </a:extLst>
                </p14:cNvPr>
                <p14:cNvContentPartPr/>
                <p14:nvPr/>
              </p14:nvContentPartPr>
              <p14:xfrm>
                <a:off x="3272474" y="3269748"/>
                <a:ext cx="25920" cy="24120"/>
              </p14:xfrm>
            </p:contentPart>
          </mc:Choice>
          <mc:Fallback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6A3D5E26-B138-F708-D896-11D14F99878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263474" y="3261108"/>
                  <a:ext cx="435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0E724C01-9867-735C-D89E-3E7C4E4C6F8B}"/>
                    </a:ext>
                  </a:extLst>
                </p14:cNvPr>
                <p14:cNvContentPartPr/>
                <p14:nvPr/>
              </p14:nvContentPartPr>
              <p14:xfrm>
                <a:off x="2788994" y="2483868"/>
                <a:ext cx="2425320" cy="1338840"/>
              </p14:xfrm>
            </p:contentPart>
          </mc:Choice>
          <mc:Fallback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0E724C01-9867-735C-D89E-3E7C4E4C6F8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780354" y="2475228"/>
                  <a:ext cx="2442960" cy="1356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58975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E4D58-DB19-92DA-D8E9-1E3A44EC0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49C30-CEF8-793C-B75A-BD2592D6A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352C2B8-9D06-38E2-55EF-B0055708C7BB}"/>
              </a:ext>
            </a:extLst>
          </p:cNvPr>
          <p:cNvGrpSpPr/>
          <p:nvPr/>
        </p:nvGrpSpPr>
        <p:grpSpPr>
          <a:xfrm>
            <a:off x="1451594" y="2621028"/>
            <a:ext cx="1338120" cy="870120"/>
            <a:chOff x="1451594" y="2621028"/>
            <a:chExt cx="1338120" cy="87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2F594EF-D51D-D939-53C6-4E50B741916F}"/>
                    </a:ext>
                  </a:extLst>
                </p14:cNvPr>
                <p14:cNvContentPartPr/>
                <p14:nvPr/>
              </p14:nvContentPartPr>
              <p14:xfrm>
                <a:off x="1451594" y="2621028"/>
                <a:ext cx="430200" cy="5961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2F594EF-D51D-D939-53C6-4E50B741916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42594" y="2612028"/>
                  <a:ext cx="447840" cy="61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AFDC70C-82AC-B970-5C01-D3CAAB31D339}"/>
                    </a:ext>
                  </a:extLst>
                </p14:cNvPr>
                <p14:cNvContentPartPr/>
                <p14:nvPr/>
              </p14:nvContentPartPr>
              <p14:xfrm>
                <a:off x="2084114" y="2727948"/>
                <a:ext cx="234000" cy="7632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AFDC70C-82AC-B970-5C01-D3CAAB31D33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075474" y="2718948"/>
                  <a:ext cx="251640" cy="78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AF7BA9C-F2D4-03C1-ED1F-0E030E4C09A8}"/>
                    </a:ext>
                  </a:extLst>
                </p14:cNvPr>
                <p14:cNvContentPartPr/>
                <p14:nvPr/>
              </p14:nvContentPartPr>
              <p14:xfrm>
                <a:off x="2389394" y="2839548"/>
                <a:ext cx="400320" cy="5194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AF7BA9C-F2D4-03C1-ED1F-0E030E4C09A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80754" y="2830908"/>
                  <a:ext cx="417960" cy="53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E9C2DB3-4D6C-8C51-6B20-8BFA3F1FDB3A}"/>
                  </a:ext>
                </a:extLst>
              </p14:cNvPr>
              <p14:cNvContentPartPr/>
              <p14:nvPr/>
            </p14:nvContentPartPr>
            <p14:xfrm>
              <a:off x="3166274" y="2896788"/>
              <a:ext cx="345240" cy="1296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E9C2DB3-4D6C-8C51-6B20-8BFA3F1FDB3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57274" y="2887788"/>
                <a:ext cx="362880" cy="14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0666F2DD-AF59-8375-9569-EF08B9F0D01E}"/>
              </a:ext>
            </a:extLst>
          </p:cNvPr>
          <p:cNvGrpSpPr/>
          <p:nvPr/>
        </p:nvGrpSpPr>
        <p:grpSpPr>
          <a:xfrm>
            <a:off x="3996434" y="2364708"/>
            <a:ext cx="1123920" cy="660600"/>
            <a:chOff x="3996434" y="2364708"/>
            <a:chExt cx="1123920" cy="66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8954358-7E03-CA18-A0B8-9DF0D2228348}"/>
                    </a:ext>
                  </a:extLst>
                </p14:cNvPr>
                <p14:cNvContentPartPr/>
                <p14:nvPr/>
              </p14:nvContentPartPr>
              <p14:xfrm>
                <a:off x="3996434" y="2364708"/>
                <a:ext cx="327600" cy="5050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8954358-7E03-CA18-A0B8-9DF0D222834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987434" y="2356068"/>
                  <a:ext cx="345240" cy="52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99FDF4C-3018-333C-D392-76A32969B29D}"/>
                    </a:ext>
                  </a:extLst>
                </p14:cNvPr>
                <p14:cNvContentPartPr/>
                <p14:nvPr/>
              </p14:nvContentPartPr>
              <p14:xfrm>
                <a:off x="4458314" y="2718948"/>
                <a:ext cx="363960" cy="3063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99FDF4C-3018-333C-D392-76A32969B29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449314" y="2709948"/>
                  <a:ext cx="38160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C5A4516-64B4-ACFC-67C2-8B8389D080B0}"/>
                    </a:ext>
                  </a:extLst>
                </p14:cNvPr>
                <p14:cNvContentPartPr/>
                <p14:nvPr/>
              </p14:nvContentPartPr>
              <p14:xfrm>
                <a:off x="4906154" y="2673228"/>
                <a:ext cx="214200" cy="223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C5A4516-64B4-ACFC-67C2-8B8389D080B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897514" y="2664588"/>
                  <a:ext cx="231840" cy="3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10F7AFC-9683-FC44-B617-B3728E4CF10D}"/>
                  </a:ext>
                </a:extLst>
              </p14:cNvPr>
              <p14:cNvContentPartPr/>
              <p14:nvPr/>
            </p14:nvContentPartPr>
            <p14:xfrm>
              <a:off x="5442914" y="2267868"/>
              <a:ext cx="283320" cy="7153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10F7AFC-9683-FC44-B617-B3728E4CF10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434274" y="2259228"/>
                <a:ext cx="300960" cy="73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1243977-C0E4-86B9-5523-35DDB517EDD3}"/>
                  </a:ext>
                </a:extLst>
              </p14:cNvPr>
              <p14:cNvContentPartPr/>
              <p14:nvPr/>
            </p14:nvContentPartPr>
            <p14:xfrm>
              <a:off x="6009194" y="2566668"/>
              <a:ext cx="29160" cy="3207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1243977-C0E4-86B9-5523-35DDB517EDD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000554" y="2557668"/>
                <a:ext cx="46800" cy="3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44874FB-EA35-AE4B-C59D-C2790BCE8C53}"/>
                  </a:ext>
                </a:extLst>
              </p14:cNvPr>
              <p14:cNvContentPartPr/>
              <p14:nvPr/>
            </p14:nvContentPartPr>
            <p14:xfrm>
              <a:off x="3829754" y="3344628"/>
              <a:ext cx="2590560" cy="982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44874FB-EA35-AE4B-C59D-C2790BCE8C5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821114" y="3335988"/>
                <a:ext cx="2608200" cy="11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9BAA16ED-C46C-1013-64FD-EC8BC387877B}"/>
              </a:ext>
            </a:extLst>
          </p:cNvPr>
          <p:cNvGrpSpPr/>
          <p:nvPr/>
        </p:nvGrpSpPr>
        <p:grpSpPr>
          <a:xfrm>
            <a:off x="3912554" y="3725508"/>
            <a:ext cx="2527560" cy="1012680"/>
            <a:chOff x="3912554" y="3725508"/>
            <a:chExt cx="2527560" cy="101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A67F8C5-7A19-FF3B-C3C1-909502E8DCF5}"/>
                    </a:ext>
                  </a:extLst>
                </p14:cNvPr>
                <p14:cNvContentPartPr/>
                <p14:nvPr/>
              </p14:nvContentPartPr>
              <p14:xfrm>
                <a:off x="3912554" y="4070748"/>
                <a:ext cx="597600" cy="4244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A67F8C5-7A19-FF3B-C3C1-909502E8DCF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903914" y="4061748"/>
                  <a:ext cx="61524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E3EE272-0740-56AF-4AFF-67F8938DA125}"/>
                    </a:ext>
                  </a:extLst>
                </p14:cNvPr>
                <p14:cNvContentPartPr/>
                <p14:nvPr/>
              </p14:nvContentPartPr>
              <p14:xfrm>
                <a:off x="4579634" y="4320948"/>
                <a:ext cx="354600" cy="4172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E3EE272-0740-56AF-4AFF-67F8938DA12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570634" y="4312308"/>
                  <a:ext cx="37224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B4BD1B8-008E-7102-FE90-2B96924D120D}"/>
                    </a:ext>
                  </a:extLst>
                </p14:cNvPr>
                <p14:cNvContentPartPr/>
                <p14:nvPr/>
              </p14:nvContentPartPr>
              <p14:xfrm>
                <a:off x="5080394" y="4063908"/>
                <a:ext cx="393840" cy="1123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B4BD1B8-008E-7102-FE90-2B96924D120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071394" y="4055268"/>
                  <a:ext cx="4114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E6715A8-5DC3-5F46-6CE7-C536ECE8974E}"/>
                    </a:ext>
                  </a:extLst>
                </p14:cNvPr>
                <p14:cNvContentPartPr/>
                <p14:nvPr/>
              </p14:nvContentPartPr>
              <p14:xfrm>
                <a:off x="5775554" y="3725508"/>
                <a:ext cx="323640" cy="4384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E6715A8-5DC3-5F46-6CE7-C536ECE8974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766914" y="3716868"/>
                  <a:ext cx="34128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6EBBDCE-3786-7E51-9693-3897F2BCB88D}"/>
                    </a:ext>
                  </a:extLst>
                </p14:cNvPr>
                <p14:cNvContentPartPr/>
                <p14:nvPr/>
              </p14:nvContentPartPr>
              <p14:xfrm>
                <a:off x="6363074" y="4097388"/>
                <a:ext cx="77040" cy="2210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6EBBDCE-3786-7E51-9693-3897F2BCB88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354434" y="4088748"/>
                  <a:ext cx="94680" cy="23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0F09F19-C612-9BD6-5EC3-DF5F7FF29033}"/>
              </a:ext>
            </a:extLst>
          </p:cNvPr>
          <p:cNvGrpSpPr/>
          <p:nvPr/>
        </p:nvGrpSpPr>
        <p:grpSpPr>
          <a:xfrm>
            <a:off x="2906354" y="4862388"/>
            <a:ext cx="1030680" cy="586080"/>
            <a:chOff x="2906354" y="4862388"/>
            <a:chExt cx="1030680" cy="58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3ACAC43-E701-FCDC-7832-F95E7263F544}"/>
                    </a:ext>
                  </a:extLst>
                </p14:cNvPr>
                <p14:cNvContentPartPr/>
                <p14:nvPr/>
              </p14:nvContentPartPr>
              <p14:xfrm>
                <a:off x="2940554" y="5091708"/>
                <a:ext cx="352800" cy="1112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3ACAC43-E701-FCDC-7832-F95E7263F54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931554" y="5082708"/>
                  <a:ext cx="3704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0CAB563-6675-4525-897B-7F5DC5BFB135}"/>
                    </a:ext>
                  </a:extLst>
                </p14:cNvPr>
                <p14:cNvContentPartPr/>
                <p14:nvPr/>
              </p14:nvContentPartPr>
              <p14:xfrm>
                <a:off x="2906354" y="5271348"/>
                <a:ext cx="441720" cy="1263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0CAB563-6675-4525-897B-7F5DC5BFB13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897714" y="5262348"/>
                  <a:ext cx="4593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3DE21AC-8B24-0E1B-BC2C-42850FB68C7A}"/>
                    </a:ext>
                  </a:extLst>
                </p14:cNvPr>
                <p14:cNvContentPartPr/>
                <p14:nvPr/>
              </p14:nvContentPartPr>
              <p14:xfrm>
                <a:off x="3677474" y="4862388"/>
                <a:ext cx="259560" cy="5860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3DE21AC-8B24-0E1B-BC2C-42850FB68C7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668474" y="4853748"/>
                  <a:ext cx="277200" cy="60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CA29B3C-9C4F-BAC8-C9B2-53DFF2E82B4C}"/>
              </a:ext>
            </a:extLst>
          </p:cNvPr>
          <p:cNvGrpSpPr/>
          <p:nvPr/>
        </p:nvGrpSpPr>
        <p:grpSpPr>
          <a:xfrm>
            <a:off x="5675474" y="4736748"/>
            <a:ext cx="943920" cy="663120"/>
            <a:chOff x="5675474" y="4736748"/>
            <a:chExt cx="943920" cy="66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1528744-1B74-8918-0A5E-AE6974BD883F}"/>
                    </a:ext>
                  </a:extLst>
                </p14:cNvPr>
                <p14:cNvContentPartPr/>
                <p14:nvPr/>
              </p14:nvContentPartPr>
              <p14:xfrm>
                <a:off x="5675474" y="4814508"/>
                <a:ext cx="262440" cy="5814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1528744-1B74-8918-0A5E-AE6974BD883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666474" y="4805868"/>
                  <a:ext cx="280080" cy="59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3BA995F-E39C-02BE-168A-6F592538BC16}"/>
                    </a:ext>
                  </a:extLst>
                </p14:cNvPr>
                <p14:cNvContentPartPr/>
                <p14:nvPr/>
              </p14:nvContentPartPr>
              <p14:xfrm>
                <a:off x="6289634" y="4736748"/>
                <a:ext cx="329760" cy="6631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3BA995F-E39C-02BE-168A-6F592538BC1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280994" y="4727748"/>
                  <a:ext cx="347400" cy="68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EFB08D3-878C-E449-DF3F-91D441F03153}"/>
                  </a:ext>
                </a:extLst>
              </p14:cNvPr>
              <p14:cNvContentPartPr/>
              <p14:nvPr/>
            </p14:nvContentPartPr>
            <p14:xfrm>
              <a:off x="8174234" y="4630908"/>
              <a:ext cx="270000" cy="7848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EFB08D3-878C-E449-DF3F-91D441F0315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165234" y="4622268"/>
                <a:ext cx="287640" cy="80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5108D343-920C-498B-55E6-7EBFE8EEEAF2}"/>
              </a:ext>
            </a:extLst>
          </p:cNvPr>
          <p:cNvGrpSpPr/>
          <p:nvPr/>
        </p:nvGrpSpPr>
        <p:grpSpPr>
          <a:xfrm>
            <a:off x="4033154" y="4958148"/>
            <a:ext cx="540720" cy="509040"/>
            <a:chOff x="4033154" y="4958148"/>
            <a:chExt cx="540720" cy="50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2753855-C589-5755-9011-244A2A91B570}"/>
                    </a:ext>
                  </a:extLst>
                </p14:cNvPr>
                <p14:cNvContentPartPr/>
                <p14:nvPr/>
              </p14:nvContentPartPr>
              <p14:xfrm>
                <a:off x="4033154" y="4958148"/>
                <a:ext cx="275040" cy="3240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2753855-C589-5755-9011-244A2A91B57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024154" y="4949508"/>
                  <a:ext cx="29268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976F3F9-41B4-4660-630D-0F112CFD9197}"/>
                    </a:ext>
                  </a:extLst>
                </p14:cNvPr>
                <p14:cNvContentPartPr/>
                <p14:nvPr/>
              </p14:nvContentPartPr>
              <p14:xfrm>
                <a:off x="4493594" y="5211228"/>
                <a:ext cx="80280" cy="2559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976F3F9-41B4-4660-630D-0F112CFD919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484594" y="5202228"/>
                  <a:ext cx="97920" cy="27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045D10B-B7DB-8282-3C8C-82516BF5B64E}"/>
              </a:ext>
            </a:extLst>
          </p:cNvPr>
          <p:cNvGrpSpPr/>
          <p:nvPr/>
        </p:nvGrpSpPr>
        <p:grpSpPr>
          <a:xfrm>
            <a:off x="4848914" y="4868868"/>
            <a:ext cx="555120" cy="915840"/>
            <a:chOff x="4848914" y="4868868"/>
            <a:chExt cx="555120" cy="91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62EF316-8985-6FF9-10F1-93A10602E7DC}"/>
                    </a:ext>
                  </a:extLst>
                </p14:cNvPr>
                <p14:cNvContentPartPr/>
                <p14:nvPr/>
              </p14:nvContentPartPr>
              <p14:xfrm>
                <a:off x="4848914" y="4868868"/>
                <a:ext cx="312840" cy="5659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62EF316-8985-6FF9-10F1-93A10602E7D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839914" y="4859868"/>
                  <a:ext cx="330480" cy="58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CA3585E-BEAE-F722-40FC-05E472759DC9}"/>
                    </a:ext>
                  </a:extLst>
                </p14:cNvPr>
                <p14:cNvContentPartPr/>
                <p14:nvPr/>
              </p14:nvContentPartPr>
              <p14:xfrm>
                <a:off x="5299634" y="5014308"/>
                <a:ext cx="104400" cy="7704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CA3585E-BEAE-F722-40FC-05E472759DC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290994" y="5005308"/>
                  <a:ext cx="122040" cy="78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B300E2D-A401-C978-7326-0D05D5C14AB5}"/>
                    </a:ext>
                  </a:extLst>
                </p14:cNvPr>
                <p14:cNvContentPartPr/>
                <p14:nvPr/>
              </p14:nvContentPartPr>
              <p14:xfrm>
                <a:off x="5176874" y="5424348"/>
                <a:ext cx="200520" cy="820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B300E2D-A401-C978-7326-0D05D5C14AB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167874" y="5415708"/>
                  <a:ext cx="218160" cy="9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C0545CD-4CC6-57B4-81D9-69C4E8AA56A8}"/>
              </a:ext>
            </a:extLst>
          </p:cNvPr>
          <p:cNvGrpSpPr/>
          <p:nvPr/>
        </p:nvGrpSpPr>
        <p:grpSpPr>
          <a:xfrm>
            <a:off x="6424274" y="4973628"/>
            <a:ext cx="1049760" cy="283320"/>
            <a:chOff x="6424274" y="4973628"/>
            <a:chExt cx="1049760" cy="28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C63ACD1-3A49-935C-01CA-D1AE334EC04D}"/>
                    </a:ext>
                  </a:extLst>
                </p14:cNvPr>
                <p14:cNvContentPartPr/>
                <p14:nvPr/>
              </p14:nvContentPartPr>
              <p14:xfrm>
                <a:off x="6424274" y="4980468"/>
                <a:ext cx="432000" cy="1591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C63ACD1-3A49-935C-01CA-D1AE334EC04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415274" y="4971468"/>
                  <a:ext cx="4496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9BDB13A-45BF-E3A3-AF95-2F4DD363EFC7}"/>
                    </a:ext>
                  </a:extLst>
                </p14:cNvPr>
                <p14:cNvContentPartPr/>
                <p14:nvPr/>
              </p14:nvContentPartPr>
              <p14:xfrm>
                <a:off x="6760514" y="5053188"/>
                <a:ext cx="295920" cy="2037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9BDB13A-45BF-E3A3-AF95-2F4DD363EFC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751874" y="5044188"/>
                  <a:ext cx="3135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449F3A8-FB7B-B0B5-223C-8FD049D55B35}"/>
                    </a:ext>
                  </a:extLst>
                </p14:cNvPr>
                <p14:cNvContentPartPr/>
                <p14:nvPr/>
              </p14:nvContentPartPr>
              <p14:xfrm>
                <a:off x="7370354" y="4973628"/>
                <a:ext cx="103680" cy="2156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449F3A8-FB7B-B0B5-223C-8FD049D55B3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361714" y="4964988"/>
                  <a:ext cx="121320" cy="23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455F903-764E-5A2C-3D54-459F99A5F388}"/>
              </a:ext>
            </a:extLst>
          </p:cNvPr>
          <p:cNvGrpSpPr/>
          <p:nvPr/>
        </p:nvGrpSpPr>
        <p:grpSpPr>
          <a:xfrm>
            <a:off x="7613354" y="4764468"/>
            <a:ext cx="635040" cy="484200"/>
            <a:chOff x="7613354" y="4764468"/>
            <a:chExt cx="635040" cy="48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D7049E4-3D56-E289-E3D8-5D6C2EC9D1FE}"/>
                    </a:ext>
                  </a:extLst>
                </p14:cNvPr>
                <p14:cNvContentPartPr/>
                <p14:nvPr/>
              </p14:nvContentPartPr>
              <p14:xfrm>
                <a:off x="7613354" y="4764468"/>
                <a:ext cx="250920" cy="4842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D7049E4-3D56-E289-E3D8-5D6C2EC9D1F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604354" y="4755468"/>
                  <a:ext cx="268560" cy="50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4179916-4611-1B8D-2939-0706A858AC84}"/>
                    </a:ext>
                  </a:extLst>
                </p14:cNvPr>
                <p14:cNvContentPartPr/>
                <p14:nvPr/>
              </p14:nvContentPartPr>
              <p14:xfrm>
                <a:off x="7950674" y="4993068"/>
                <a:ext cx="297720" cy="2480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4179916-4611-1B8D-2939-0706A858AC8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942034" y="4984428"/>
                  <a:ext cx="315360" cy="265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51072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0BAE6-06A8-24A9-13C0-86409EF1A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E35A4-C4BB-CAD2-D493-70BEAB361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23552FE-C306-84C7-6619-B60BBB735F4E}"/>
              </a:ext>
            </a:extLst>
          </p:cNvPr>
          <p:cNvGrpSpPr/>
          <p:nvPr/>
        </p:nvGrpSpPr>
        <p:grpSpPr>
          <a:xfrm>
            <a:off x="1007714" y="2629668"/>
            <a:ext cx="1474200" cy="847800"/>
            <a:chOff x="1007714" y="2629668"/>
            <a:chExt cx="1474200" cy="84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577A46F-12CB-3004-C1DF-C78971EADC9B}"/>
                    </a:ext>
                  </a:extLst>
                </p14:cNvPr>
                <p14:cNvContentPartPr/>
                <p14:nvPr/>
              </p14:nvContentPartPr>
              <p14:xfrm>
                <a:off x="1007714" y="2629668"/>
                <a:ext cx="942120" cy="8478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577A46F-12CB-3004-C1DF-C78971EADC9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99074" y="2620668"/>
                  <a:ext cx="959760" cy="86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D9342A9-7095-23C6-CE54-2B357B2B618A}"/>
                    </a:ext>
                  </a:extLst>
                </p14:cNvPr>
                <p14:cNvContentPartPr/>
                <p14:nvPr/>
              </p14:nvContentPartPr>
              <p14:xfrm>
                <a:off x="1927874" y="2863668"/>
                <a:ext cx="554040" cy="3157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D9342A9-7095-23C6-CE54-2B357B2B618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19234" y="2854668"/>
                  <a:ext cx="571680" cy="33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9DC22FE-A219-9356-0CD6-73A0E162778F}"/>
              </a:ext>
            </a:extLst>
          </p:cNvPr>
          <p:cNvGrpSpPr/>
          <p:nvPr/>
        </p:nvGrpSpPr>
        <p:grpSpPr>
          <a:xfrm>
            <a:off x="2854514" y="2363268"/>
            <a:ext cx="3894480" cy="1948680"/>
            <a:chOff x="2854514" y="2363268"/>
            <a:chExt cx="3894480" cy="194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FDE7A0A-7A70-E428-CD7D-3708FA5C64DC}"/>
                    </a:ext>
                  </a:extLst>
                </p14:cNvPr>
                <p14:cNvContentPartPr/>
                <p14:nvPr/>
              </p14:nvContentPartPr>
              <p14:xfrm>
                <a:off x="2854514" y="2944668"/>
                <a:ext cx="308880" cy="327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FDE7A0A-7A70-E428-CD7D-3708FA5C64D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845514" y="2936028"/>
                  <a:ext cx="3265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0186B87-3AEB-3F14-1FF5-4B40EEEDB1CD}"/>
                    </a:ext>
                  </a:extLst>
                </p14:cNvPr>
                <p14:cNvContentPartPr/>
                <p14:nvPr/>
              </p14:nvContentPartPr>
              <p14:xfrm>
                <a:off x="2981234" y="3095508"/>
                <a:ext cx="333720" cy="828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0186B87-3AEB-3F14-1FF5-4B40EEEDB1C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972594" y="3086868"/>
                  <a:ext cx="3513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8A29655-01D0-1A4B-88BF-D4C3FA3A76DF}"/>
                    </a:ext>
                  </a:extLst>
                </p14:cNvPr>
                <p14:cNvContentPartPr/>
                <p14:nvPr/>
              </p14:nvContentPartPr>
              <p14:xfrm>
                <a:off x="3912914" y="2491788"/>
                <a:ext cx="367920" cy="6350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8A29655-01D0-1A4B-88BF-D4C3FA3A76D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903914" y="2482788"/>
                  <a:ext cx="385560" cy="65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1EF4630-309F-EEBC-D48C-D8AAB9AD9A86}"/>
                    </a:ext>
                  </a:extLst>
                </p14:cNvPr>
                <p14:cNvContentPartPr/>
                <p14:nvPr/>
              </p14:nvContentPartPr>
              <p14:xfrm>
                <a:off x="4389554" y="2962668"/>
                <a:ext cx="431280" cy="4316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1EF4630-309F-EEBC-D48C-D8AAB9AD9A8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380554" y="2954028"/>
                  <a:ext cx="44892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D31EBEC-5E07-EDA4-3AF8-BEBB6FE0A107}"/>
                    </a:ext>
                  </a:extLst>
                </p14:cNvPr>
                <p14:cNvContentPartPr/>
                <p14:nvPr/>
              </p14:nvContentPartPr>
              <p14:xfrm>
                <a:off x="4881314" y="2828028"/>
                <a:ext cx="291960" cy="252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D31EBEC-5E07-EDA4-3AF8-BEBB6FE0A10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872674" y="2819028"/>
                  <a:ext cx="3096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19152ED-DE60-D8A1-3B71-42102E5A9440}"/>
                    </a:ext>
                  </a:extLst>
                </p14:cNvPr>
                <p14:cNvContentPartPr/>
                <p14:nvPr/>
              </p14:nvContentPartPr>
              <p14:xfrm>
                <a:off x="5373074" y="2363268"/>
                <a:ext cx="340920" cy="7578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19152ED-DE60-D8A1-3B71-42102E5A944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364074" y="2354268"/>
                  <a:ext cx="358560" cy="77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B33FF0D-000E-58C0-BF2A-AA1A9D2B2B23}"/>
                    </a:ext>
                  </a:extLst>
                </p14:cNvPr>
                <p14:cNvContentPartPr/>
                <p14:nvPr/>
              </p14:nvContentPartPr>
              <p14:xfrm>
                <a:off x="5943314" y="2698788"/>
                <a:ext cx="182520" cy="6415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B33FF0D-000E-58C0-BF2A-AA1A9D2B2B2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934674" y="2690148"/>
                  <a:ext cx="200160" cy="65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A61128C-AB59-C10C-9ECB-710C7D150B03}"/>
                    </a:ext>
                  </a:extLst>
                </p14:cNvPr>
                <p14:cNvContentPartPr/>
                <p14:nvPr/>
              </p14:nvContentPartPr>
              <p14:xfrm>
                <a:off x="5871674" y="3145188"/>
                <a:ext cx="294120" cy="388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A61128C-AB59-C10C-9ECB-710C7D150B0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863034" y="3136188"/>
                  <a:ext cx="3117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6B50C37-D372-E5F5-455B-60AAB1821E2D}"/>
                    </a:ext>
                  </a:extLst>
                </p14:cNvPr>
                <p14:cNvContentPartPr/>
                <p14:nvPr/>
              </p14:nvContentPartPr>
              <p14:xfrm>
                <a:off x="3511154" y="3484308"/>
                <a:ext cx="3059640" cy="1789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6B50C37-D372-E5F5-455B-60AAB1821E2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502514" y="3475668"/>
                  <a:ext cx="30772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4DF1DD4-E141-0711-DBE9-3EA9702E791F}"/>
                    </a:ext>
                  </a:extLst>
                </p14:cNvPr>
                <p14:cNvContentPartPr/>
                <p14:nvPr/>
              </p14:nvContentPartPr>
              <p14:xfrm>
                <a:off x="4174994" y="3989388"/>
                <a:ext cx="426960" cy="2124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4DF1DD4-E141-0711-DBE9-3EA9702E791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165994" y="3980388"/>
                  <a:ext cx="4446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05E233C-C432-5C52-4078-10C6E2A1F654}"/>
                    </a:ext>
                  </a:extLst>
                </p14:cNvPr>
                <p14:cNvContentPartPr/>
                <p14:nvPr/>
              </p14:nvContentPartPr>
              <p14:xfrm>
                <a:off x="4746674" y="3977508"/>
                <a:ext cx="538560" cy="2908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05E233C-C432-5C52-4078-10C6E2A1F65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738034" y="3968508"/>
                  <a:ext cx="55620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3709650-6BE8-326C-9F60-2F42ADB211FA}"/>
                    </a:ext>
                  </a:extLst>
                </p14:cNvPr>
                <p14:cNvContentPartPr/>
                <p14:nvPr/>
              </p14:nvContentPartPr>
              <p14:xfrm>
                <a:off x="5422034" y="3943668"/>
                <a:ext cx="334800" cy="680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3709650-6BE8-326C-9F60-2F42ADB211F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413034" y="3935028"/>
                  <a:ext cx="3524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14C5358-27C3-6999-3201-3FD34AEC10B9}"/>
                    </a:ext>
                  </a:extLst>
                </p14:cNvPr>
                <p14:cNvContentPartPr/>
                <p14:nvPr/>
              </p14:nvContentPartPr>
              <p14:xfrm>
                <a:off x="6027194" y="3782388"/>
                <a:ext cx="230760" cy="3027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14C5358-27C3-6999-3201-3FD34AEC10B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018554" y="3773748"/>
                  <a:ext cx="24840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85EB3F8-D9CC-79FF-3195-7278443BF4CA}"/>
                    </a:ext>
                  </a:extLst>
                </p14:cNvPr>
                <p14:cNvContentPartPr/>
                <p14:nvPr/>
              </p14:nvContentPartPr>
              <p14:xfrm>
                <a:off x="3606554" y="2398188"/>
                <a:ext cx="434880" cy="15458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85EB3F8-D9CC-79FF-3195-7278443BF4C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597554" y="2389188"/>
                  <a:ext cx="452520" cy="156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A7D6A41-71AD-822E-F755-F0FDB08C40F0}"/>
                    </a:ext>
                  </a:extLst>
                </p14:cNvPr>
                <p14:cNvContentPartPr/>
                <p14:nvPr/>
              </p14:nvContentPartPr>
              <p14:xfrm>
                <a:off x="6316634" y="2379108"/>
                <a:ext cx="432360" cy="19328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A7D6A41-71AD-822E-F755-F0FDB08C40F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307634" y="2370468"/>
                  <a:ext cx="450000" cy="195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0ED6C5B-4BCE-9D47-4516-9A88F03DC113}"/>
                  </a:ext>
                </a:extLst>
              </p14:cNvPr>
              <p14:cNvContentPartPr/>
              <p14:nvPr/>
            </p14:nvContentPartPr>
            <p14:xfrm>
              <a:off x="1392194" y="4719828"/>
              <a:ext cx="352440" cy="3992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0ED6C5B-4BCE-9D47-4516-9A88F03DC11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383554" y="4711188"/>
                <a:ext cx="370080" cy="4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EB394E8-E5CF-4A0A-8212-08FC03E62E5A}"/>
                  </a:ext>
                </a:extLst>
              </p14:cNvPr>
              <p14:cNvContentPartPr/>
              <p14:nvPr/>
            </p14:nvContentPartPr>
            <p14:xfrm>
              <a:off x="1549154" y="4839348"/>
              <a:ext cx="178200" cy="5461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EB394E8-E5CF-4A0A-8212-08FC03E62E5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540514" y="4830708"/>
                <a:ext cx="195840" cy="56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BB89D1A-9110-5A2D-D1E5-91D50BD37B69}"/>
                  </a:ext>
                </a:extLst>
              </p14:cNvPr>
              <p14:cNvContentPartPr/>
              <p14:nvPr/>
            </p14:nvContentPartPr>
            <p14:xfrm>
              <a:off x="2313794" y="4872828"/>
              <a:ext cx="176400" cy="4284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BB89D1A-9110-5A2D-D1E5-91D50BD37B6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305154" y="4863828"/>
                <a:ext cx="19404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0486EEC-740D-6DA8-BA62-29E408E81937}"/>
                  </a:ext>
                </a:extLst>
              </p14:cNvPr>
              <p14:cNvContentPartPr/>
              <p14:nvPr/>
            </p14:nvContentPartPr>
            <p14:xfrm>
              <a:off x="2354834" y="4990188"/>
              <a:ext cx="128520" cy="363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0486EEC-740D-6DA8-BA62-29E408E8193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346194" y="4981188"/>
                <a:ext cx="1461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F6F3A86-EA07-7EC7-452A-F305362CC58E}"/>
                  </a:ext>
                </a:extLst>
              </p14:cNvPr>
              <p14:cNvContentPartPr/>
              <p14:nvPr/>
            </p14:nvContentPartPr>
            <p14:xfrm>
              <a:off x="2930834" y="4791108"/>
              <a:ext cx="724680" cy="2966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F6F3A86-EA07-7EC7-452A-F305362CC58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921834" y="4782108"/>
                <a:ext cx="74232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587C9D1-4457-8982-CC4C-0C090F42A009}"/>
                  </a:ext>
                </a:extLst>
              </p14:cNvPr>
              <p14:cNvContentPartPr/>
              <p14:nvPr/>
            </p14:nvContentPartPr>
            <p14:xfrm>
              <a:off x="3861794" y="4776348"/>
              <a:ext cx="280080" cy="1713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587C9D1-4457-8982-CC4C-0C090F42A00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853154" y="4767708"/>
                <a:ext cx="29772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DBF66D9-9FD7-5FD9-D8A7-37FC5204C4C0}"/>
                  </a:ext>
                </a:extLst>
              </p14:cNvPr>
              <p14:cNvContentPartPr/>
              <p14:nvPr/>
            </p14:nvContentPartPr>
            <p14:xfrm>
              <a:off x="4009754" y="4664388"/>
              <a:ext cx="182160" cy="3884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DBF66D9-9FD7-5FD9-D8A7-37FC5204C4C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000754" y="4655748"/>
                <a:ext cx="199800" cy="40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86D8200-6280-D7D6-0D8D-8D302B64E7E8}"/>
                  </a:ext>
                </a:extLst>
              </p14:cNvPr>
              <p14:cNvContentPartPr/>
              <p14:nvPr/>
            </p14:nvContentPartPr>
            <p14:xfrm>
              <a:off x="4529954" y="4596348"/>
              <a:ext cx="431640" cy="4251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86D8200-6280-D7D6-0D8D-8D302B64E7E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520954" y="4587348"/>
                <a:ext cx="449280" cy="44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9D30A4C-A5B5-35C1-438D-930137DBBE61}"/>
                  </a:ext>
                </a:extLst>
              </p14:cNvPr>
              <p14:cNvContentPartPr/>
              <p14:nvPr/>
            </p14:nvContentPartPr>
            <p14:xfrm>
              <a:off x="710354" y="5348028"/>
              <a:ext cx="400320" cy="2221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9D30A4C-A5B5-35C1-438D-930137DBBE6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01354" y="5339388"/>
                <a:ext cx="41796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28BA586-BBF3-DEB3-98F4-BC17324592E7}"/>
                  </a:ext>
                </a:extLst>
              </p14:cNvPr>
              <p14:cNvContentPartPr/>
              <p14:nvPr/>
            </p14:nvContentPartPr>
            <p14:xfrm>
              <a:off x="718634" y="5549988"/>
              <a:ext cx="212040" cy="3391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28BA586-BBF3-DEB3-98F4-BC17324592E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09994" y="5540988"/>
                <a:ext cx="229680" cy="35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A61D273-3CB7-F6D1-94D9-9B44C38322D4}"/>
                  </a:ext>
                </a:extLst>
              </p14:cNvPr>
              <p14:cNvContentPartPr/>
              <p14:nvPr/>
            </p14:nvContentPartPr>
            <p14:xfrm>
              <a:off x="688394" y="5638188"/>
              <a:ext cx="280800" cy="10080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A61D273-3CB7-F6D1-94D9-9B44C38322D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79754" y="5629188"/>
                <a:ext cx="29844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B33CBCD8-3310-73AD-4C2C-820BC3A2F847}"/>
                  </a:ext>
                </a:extLst>
              </p14:cNvPr>
              <p14:cNvContentPartPr/>
              <p14:nvPr/>
            </p14:nvContentPartPr>
            <p14:xfrm>
              <a:off x="1179434" y="5340828"/>
              <a:ext cx="182160" cy="6832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B33CBCD8-3310-73AD-4C2C-820BC3A2F84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170794" y="5331828"/>
                <a:ext cx="199800" cy="70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3FD12A8C-9BEF-63C6-96A0-AECC8A8C3D9A}"/>
                  </a:ext>
                </a:extLst>
              </p14:cNvPr>
              <p14:cNvContentPartPr/>
              <p14:nvPr/>
            </p14:nvContentPartPr>
            <p14:xfrm>
              <a:off x="1413074" y="5360268"/>
              <a:ext cx="340560" cy="55440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3FD12A8C-9BEF-63C6-96A0-AECC8A8C3D9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404434" y="5351268"/>
                <a:ext cx="358200" cy="57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02313A1-046D-B905-69C7-A62F34A6E86E}"/>
                  </a:ext>
                </a:extLst>
              </p14:cNvPr>
              <p14:cNvContentPartPr/>
              <p14:nvPr/>
            </p14:nvContentPartPr>
            <p14:xfrm>
              <a:off x="1749314" y="5735388"/>
              <a:ext cx="183240" cy="3790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02313A1-046D-B905-69C7-A62F34A6E86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740674" y="5726748"/>
                <a:ext cx="20088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5A850F8-017C-6A2D-9539-AFF4E0048E30}"/>
                  </a:ext>
                </a:extLst>
              </p14:cNvPr>
              <p14:cNvContentPartPr/>
              <p14:nvPr/>
            </p14:nvContentPartPr>
            <p14:xfrm>
              <a:off x="1874234" y="5618748"/>
              <a:ext cx="176760" cy="20412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5A850F8-017C-6A2D-9539-AFF4E0048E30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865594" y="5610108"/>
                <a:ext cx="19440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7501B52-52CF-48DA-7F13-E8AC4D7F452A}"/>
                  </a:ext>
                </a:extLst>
              </p14:cNvPr>
              <p14:cNvContentPartPr/>
              <p14:nvPr/>
            </p14:nvContentPartPr>
            <p14:xfrm>
              <a:off x="2250434" y="5360628"/>
              <a:ext cx="151200" cy="4633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47501B52-52CF-48DA-7F13-E8AC4D7F452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241794" y="5351628"/>
                <a:ext cx="168840" cy="48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3AD0534B-0E49-93D7-956C-13E0D6E018B6}"/>
                  </a:ext>
                </a:extLst>
              </p14:cNvPr>
              <p14:cNvContentPartPr/>
              <p14:nvPr/>
            </p14:nvContentPartPr>
            <p14:xfrm>
              <a:off x="2649674" y="5506068"/>
              <a:ext cx="186480" cy="525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3AD0534B-0E49-93D7-956C-13E0D6E018B6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641034" y="5497428"/>
                <a:ext cx="20412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F45EF94A-FECE-1292-012B-B6E7963DC79C}"/>
                  </a:ext>
                </a:extLst>
              </p14:cNvPr>
              <p14:cNvContentPartPr/>
              <p14:nvPr/>
            </p14:nvContentPartPr>
            <p14:xfrm>
              <a:off x="2608274" y="5595348"/>
              <a:ext cx="289440" cy="907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F45EF94A-FECE-1292-012B-B6E7963DC79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599274" y="5586708"/>
                <a:ext cx="30708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36A26BF-F160-EAC4-4813-963B38F96031}"/>
                  </a:ext>
                </a:extLst>
              </p14:cNvPr>
              <p14:cNvContentPartPr/>
              <p14:nvPr/>
            </p14:nvContentPartPr>
            <p14:xfrm>
              <a:off x="3161234" y="5240748"/>
              <a:ext cx="287640" cy="86724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36A26BF-F160-EAC4-4813-963B38F9603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152234" y="5232108"/>
                <a:ext cx="305280" cy="88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23DCFE1-8BA9-7E49-4853-B96EB29215A0}"/>
                  </a:ext>
                </a:extLst>
              </p14:cNvPr>
              <p14:cNvContentPartPr/>
              <p14:nvPr/>
            </p14:nvContentPartPr>
            <p14:xfrm>
              <a:off x="3462914" y="5241108"/>
              <a:ext cx="280440" cy="39096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23DCFE1-8BA9-7E49-4853-B96EB29215A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453914" y="5232468"/>
                <a:ext cx="298080" cy="40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2623B596-7010-01FE-7EFB-55697A30B508}"/>
                  </a:ext>
                </a:extLst>
              </p14:cNvPr>
              <p14:cNvContentPartPr/>
              <p14:nvPr/>
            </p14:nvContentPartPr>
            <p14:xfrm>
              <a:off x="3842714" y="5465028"/>
              <a:ext cx="330480" cy="22752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2623B596-7010-01FE-7EFB-55697A30B508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833714" y="5456028"/>
                <a:ext cx="34812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74947F2-972D-9146-8FF3-ABA77E6CD576}"/>
                  </a:ext>
                </a:extLst>
              </p14:cNvPr>
              <p14:cNvContentPartPr/>
              <p14:nvPr/>
            </p14:nvContentPartPr>
            <p14:xfrm>
              <a:off x="4248434" y="5385108"/>
              <a:ext cx="270360" cy="4788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74947F2-972D-9146-8FF3-ABA77E6CD576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239434" y="5376108"/>
                <a:ext cx="28800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8FB34EB8-5F51-525F-673E-04E5B4C072BE}"/>
                  </a:ext>
                </a:extLst>
              </p14:cNvPr>
              <p14:cNvContentPartPr/>
              <p14:nvPr/>
            </p14:nvContentPartPr>
            <p14:xfrm>
              <a:off x="4522394" y="5198988"/>
              <a:ext cx="251280" cy="30564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8FB34EB8-5F51-525F-673E-04E5B4C072BE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513394" y="5190348"/>
                <a:ext cx="26892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021AEA81-B62B-FDFD-4226-DA44E538467F}"/>
                  </a:ext>
                </a:extLst>
              </p14:cNvPr>
              <p14:cNvContentPartPr/>
              <p14:nvPr/>
            </p14:nvContentPartPr>
            <p14:xfrm>
              <a:off x="4929914" y="5252268"/>
              <a:ext cx="188280" cy="41004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021AEA81-B62B-FDFD-4226-DA44E538467F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920914" y="5243268"/>
                <a:ext cx="20592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CD04432-785E-AAEE-3EF3-C7936755DC9E}"/>
                  </a:ext>
                </a:extLst>
              </p14:cNvPr>
              <p14:cNvContentPartPr/>
              <p14:nvPr/>
            </p14:nvContentPartPr>
            <p14:xfrm>
              <a:off x="4896434" y="5495268"/>
              <a:ext cx="247320" cy="435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CD04432-785E-AAEE-3EF3-C7936755DC9E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887794" y="5486268"/>
                <a:ext cx="26496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1D09B80D-BFEA-CD42-60EE-63086968E952}"/>
                  </a:ext>
                </a:extLst>
              </p14:cNvPr>
              <p14:cNvContentPartPr/>
              <p14:nvPr/>
            </p14:nvContentPartPr>
            <p14:xfrm>
              <a:off x="3332594" y="5739708"/>
              <a:ext cx="1874160" cy="7812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1D09B80D-BFEA-CD42-60EE-63086968E952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323954" y="5730708"/>
                <a:ext cx="189180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DEA969A3-A0D2-5842-D609-5219DD817253}"/>
                  </a:ext>
                </a:extLst>
              </p14:cNvPr>
              <p14:cNvContentPartPr/>
              <p14:nvPr/>
            </p14:nvContentPartPr>
            <p14:xfrm>
              <a:off x="3770354" y="6029148"/>
              <a:ext cx="431640" cy="21384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DEA969A3-A0D2-5842-D609-5219DD817253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761354" y="6020148"/>
                <a:ext cx="44928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FF0B083-B530-B41B-A819-A786F845FA69}"/>
                  </a:ext>
                </a:extLst>
              </p14:cNvPr>
              <p14:cNvContentPartPr/>
              <p14:nvPr/>
            </p14:nvContentPartPr>
            <p14:xfrm>
              <a:off x="4355714" y="5909628"/>
              <a:ext cx="420840" cy="20268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FF0B083-B530-B41B-A819-A786F845FA69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346714" y="5900628"/>
                <a:ext cx="43848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4BF0C47E-EE1E-D9CE-E19D-94CB85D6B58D}"/>
                  </a:ext>
                </a:extLst>
              </p14:cNvPr>
              <p14:cNvContentPartPr/>
              <p14:nvPr/>
            </p14:nvContentPartPr>
            <p14:xfrm>
              <a:off x="5423834" y="5183868"/>
              <a:ext cx="198000" cy="124308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4BF0C47E-EE1E-D9CE-E19D-94CB85D6B58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415194" y="5174868"/>
                <a:ext cx="215640" cy="126072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9DA39089-F0A0-FBD5-1ACB-7D5C12A6B472}"/>
              </a:ext>
            </a:extLst>
          </p:cNvPr>
          <p:cNvGrpSpPr/>
          <p:nvPr/>
        </p:nvGrpSpPr>
        <p:grpSpPr>
          <a:xfrm>
            <a:off x="5715794" y="5586348"/>
            <a:ext cx="776160" cy="556920"/>
            <a:chOff x="5715794" y="5586348"/>
            <a:chExt cx="776160" cy="55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560E96E-6A7F-344C-EBC5-4D73DEBCC2F5}"/>
                    </a:ext>
                  </a:extLst>
                </p14:cNvPr>
                <p14:cNvContentPartPr/>
                <p14:nvPr/>
              </p14:nvContentPartPr>
              <p14:xfrm>
                <a:off x="5715794" y="5586348"/>
                <a:ext cx="450000" cy="2322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560E96E-6A7F-344C-EBC5-4D73DEBCC2F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706794" y="5577708"/>
                  <a:ext cx="4676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B000CC4-5CD7-D3ED-1E0B-DA34866F6A64}"/>
                    </a:ext>
                  </a:extLst>
                </p14:cNvPr>
                <p14:cNvContentPartPr/>
                <p14:nvPr/>
              </p14:nvContentPartPr>
              <p14:xfrm>
                <a:off x="6227354" y="5666268"/>
                <a:ext cx="264600" cy="4770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B000CC4-5CD7-D3ED-1E0B-DA34866F6A6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218714" y="5657628"/>
                  <a:ext cx="282240" cy="49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5D2D4BA-DFF1-BA7F-174A-DA7512051B50}"/>
              </a:ext>
            </a:extLst>
          </p:cNvPr>
          <p:cNvGrpSpPr/>
          <p:nvPr/>
        </p:nvGrpSpPr>
        <p:grpSpPr>
          <a:xfrm>
            <a:off x="6729194" y="5193948"/>
            <a:ext cx="566640" cy="457920"/>
            <a:chOff x="6729194" y="5193948"/>
            <a:chExt cx="566640" cy="45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EEEAD08-EC54-D6D1-8BE8-9134E24E1EC6}"/>
                    </a:ext>
                  </a:extLst>
                </p14:cNvPr>
                <p14:cNvContentPartPr/>
                <p14:nvPr/>
              </p14:nvContentPartPr>
              <p14:xfrm>
                <a:off x="6907034" y="5193948"/>
                <a:ext cx="63360" cy="4579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EEEAD08-EC54-D6D1-8BE8-9134E24E1EC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898394" y="5185308"/>
                  <a:ext cx="81000" cy="4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2EDBBE3-294B-CC7E-C04E-0F336CF76223}"/>
                    </a:ext>
                  </a:extLst>
                </p14:cNvPr>
                <p14:cNvContentPartPr/>
                <p14:nvPr/>
              </p14:nvContentPartPr>
              <p14:xfrm>
                <a:off x="6729194" y="5378628"/>
                <a:ext cx="566640" cy="1591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2EDBBE3-294B-CC7E-C04E-0F336CF7622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720554" y="5369988"/>
                  <a:ext cx="584280" cy="17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ABFF331-7EED-8765-248C-F358831A3409}"/>
              </a:ext>
            </a:extLst>
          </p:cNvPr>
          <p:cNvGrpSpPr/>
          <p:nvPr/>
        </p:nvGrpSpPr>
        <p:grpSpPr>
          <a:xfrm>
            <a:off x="7549274" y="5116548"/>
            <a:ext cx="821880" cy="1197000"/>
            <a:chOff x="7549274" y="5116548"/>
            <a:chExt cx="821880" cy="119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201F0CE-14B6-709A-17E3-8774FEE45E77}"/>
                    </a:ext>
                  </a:extLst>
                </p14:cNvPr>
                <p14:cNvContentPartPr/>
                <p14:nvPr/>
              </p14:nvContentPartPr>
              <p14:xfrm>
                <a:off x="7549274" y="5116548"/>
                <a:ext cx="388440" cy="6559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201F0CE-14B6-709A-17E3-8774FEE45E7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540274" y="5107548"/>
                  <a:ext cx="406080" cy="67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333981E-5B29-F414-C6F2-7968F4221684}"/>
                    </a:ext>
                  </a:extLst>
                </p14:cNvPr>
                <p14:cNvContentPartPr/>
                <p14:nvPr/>
              </p14:nvContentPartPr>
              <p14:xfrm>
                <a:off x="8059034" y="5368908"/>
                <a:ext cx="298800" cy="9446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333981E-5B29-F414-C6F2-7968F422168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050034" y="5360268"/>
                  <a:ext cx="316440" cy="9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CE4EC2C-9314-609C-E138-8CD258622556}"/>
                    </a:ext>
                  </a:extLst>
                </p14:cNvPr>
                <p14:cNvContentPartPr/>
                <p14:nvPr/>
              </p14:nvContentPartPr>
              <p14:xfrm>
                <a:off x="7959314" y="5827908"/>
                <a:ext cx="411840" cy="738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CE4EC2C-9314-609C-E138-8CD25862255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950314" y="5819268"/>
                  <a:ext cx="429480" cy="9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B49CC35-0848-29DD-11D1-FA4E6910B266}"/>
              </a:ext>
            </a:extLst>
          </p:cNvPr>
          <p:cNvGrpSpPr/>
          <p:nvPr/>
        </p:nvGrpSpPr>
        <p:grpSpPr>
          <a:xfrm>
            <a:off x="5495474" y="4355868"/>
            <a:ext cx="776160" cy="907560"/>
            <a:chOff x="5495474" y="4355868"/>
            <a:chExt cx="776160" cy="90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EAF2BE6-0109-D59F-517B-24DFE14D49A0}"/>
                    </a:ext>
                  </a:extLst>
                </p14:cNvPr>
                <p14:cNvContentPartPr/>
                <p14:nvPr/>
              </p14:nvContentPartPr>
              <p14:xfrm>
                <a:off x="5608154" y="4757628"/>
                <a:ext cx="20880" cy="43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EAF2BE6-0109-D59F-517B-24DFE14D49A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599154" y="4748988"/>
                  <a:ext cx="385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E915746-3BD1-8EBE-2F42-CA67195A9DD0}"/>
                    </a:ext>
                  </a:extLst>
                </p14:cNvPr>
                <p14:cNvContentPartPr/>
                <p14:nvPr/>
              </p14:nvContentPartPr>
              <p14:xfrm>
                <a:off x="5532554" y="4558548"/>
                <a:ext cx="446400" cy="3751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E915746-3BD1-8EBE-2F42-CA67195A9DD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523914" y="4549908"/>
                  <a:ext cx="46404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543C129-91E7-E598-A25D-761750917138}"/>
                    </a:ext>
                  </a:extLst>
                </p14:cNvPr>
                <p14:cNvContentPartPr/>
                <p14:nvPr/>
              </p14:nvContentPartPr>
              <p14:xfrm>
                <a:off x="5495474" y="4355868"/>
                <a:ext cx="776160" cy="9075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543C129-91E7-E598-A25D-76175091713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486834" y="4347228"/>
                  <a:ext cx="793800" cy="925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448982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Capital Market Line(CML)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Dependent </a:t>
                </a:r>
                <a:r>
                  <a:rPr lang="en-US" dirty="0" err="1"/>
                  <a:t>var</a:t>
                </a:r>
                <a:r>
                  <a:rPr lang="en-US" dirty="0"/>
                  <a:t> = intercept + slope*independent </a:t>
                </a:r>
                <a:r>
                  <a:rPr lang="en-US" dirty="0" err="1"/>
                  <a:t>var</a:t>
                </a:r>
                <a:endParaRPr lang="en-US" dirty="0"/>
              </a:p>
              <a:p>
                <a:r>
                  <a:rPr lang="en-US" dirty="0"/>
                  <a:t>Y =</a:t>
                </a:r>
                <a:r>
                  <a:rPr lang="en-US" dirty="0" err="1"/>
                  <a:t>mX</a:t>
                </a:r>
                <a:r>
                  <a:rPr lang="en-US" dirty="0"/>
                  <a:t> +C</a:t>
                </a:r>
              </a:p>
              <a:p>
                <a:r>
                  <a:rPr lang="en-US" dirty="0"/>
                  <a:t>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/>
                  <a:t> +slope of line *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 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2−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2−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dirty="0"/>
                  <a:t>; (x1,y1) &amp;(x2, y2)</a:t>
                </a:r>
              </a:p>
              <a:p>
                <a:r>
                  <a:rPr lang="en-US" dirty="0"/>
                  <a:t>(0,</a:t>
                </a:r>
                <a:r>
                  <a:rPr lang="en-US" b="1" dirty="0"/>
                  <a:t>Rf</a:t>
                </a:r>
                <a:r>
                  <a:rPr lang="en-US" dirty="0"/>
                  <a:t>) &amp; ( </a:t>
                </a:r>
                <a:r>
                  <a:rPr lang="en-US" dirty="0" err="1"/>
                  <a:t>S.D.m</a:t>
                </a:r>
                <a:r>
                  <a:rPr lang="en-US" b="1" dirty="0"/>
                  <a:t>, </a:t>
                </a:r>
                <a:r>
                  <a:rPr lang="en-US" b="1" dirty="0" err="1"/>
                  <a:t>Rm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Slope of line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  <m:sub/>
                        </m:sSub>
                        <m:r>
                          <a:rPr lang="en-US" b="0" i="1" smtClean="0">
                            <a:latin typeface="Cambria Math" charset="0"/>
                          </a:rPr>
                          <m:t>−0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</a:rPr>
                          <m:t>𝐸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  <m:sub/>
                        </m:sSub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3504" b="-24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8478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the following data: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=20%;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=8%;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=24%</a:t>
                </a:r>
              </a:p>
              <a:p>
                <a:r>
                  <a:rPr lang="en-US" dirty="0"/>
                  <a:t>Find the slope of the capital market line. Also find the expected return of the portfolio having risk of 30%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94739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Solution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Slope of line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</a:rPr>
                          <m:t>𝐸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  <m:sub/>
                        </m:sSub>
                        <m:r>
                          <a:rPr lang="en-US" i="1">
                            <a:latin typeface="Cambria Math" charset="0"/>
                          </a:rPr>
                          <m:t>−0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Slope of line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.20</m:t>
                        </m:r>
                        <m:r>
                          <a:rPr lang="en-US" i="1">
                            <a:latin typeface="Cambria Math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.08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.24</m:t>
                            </m:r>
                          </m:e>
                          <m:sub/>
                        </m:sSub>
                        <m:r>
                          <a:rPr lang="en-US" i="1">
                            <a:latin typeface="Cambria Math" charset="0"/>
                          </a:rPr>
                          <m:t>−0</m:t>
                        </m:r>
                      </m:den>
                    </m:f>
                  </m:oMath>
                </a14:m>
                <a:r>
                  <a:rPr lang="en-US" dirty="0"/>
                  <a:t> = .5</a:t>
                </a:r>
              </a:p>
              <a:p>
                <a:r>
                  <a:rPr lang="en-US" dirty="0"/>
                  <a:t>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</a:rPr>
                          <m:t>𝐸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  <m:sub/>
                        </m:sSub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) = .08+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.5</m:t>
                    </m:r>
                  </m:oMath>
                </a14:m>
                <a:r>
                  <a:rPr lang="en-US" dirty="0"/>
                  <a:t>* .3 = 23%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b="-87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21322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Given the following data in respect of three portfolios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0329709"/>
              </p:ext>
            </p:extLst>
          </p:nvPr>
        </p:nvGraphicFramePr>
        <p:xfrm>
          <a:off x="457200" y="1600200"/>
          <a:ext cx="82296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Portfolios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(observed)Return(%)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Risk(S.D.%)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 as per CML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(Inefficient)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(efficient)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(inefficient)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03761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return on market Index =18% and the risk on market index =10%. If the risk free rate of return is 7%, find using capital market line which of the above portfolio are efficient </a:t>
            </a:r>
            <a:r>
              <a:rPr lang="en-US"/>
              <a:t>and inefficient</a:t>
            </a:r>
          </a:p>
        </p:txBody>
      </p:sp>
    </p:spTree>
    <p:extLst>
      <p:ext uri="{BB962C8B-B14F-4D97-AF65-F5344CB8AC3E}">
        <p14:creationId xmlns:p14="http://schemas.microsoft.com/office/powerpoint/2010/main" val="4505713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Solution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</a:rPr>
                          <m:t>𝐸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  <m:sub/>
                        </m:sSub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= 40%</a:t>
                </a:r>
              </a:p>
              <a:p>
                <a:r>
                  <a:rPr lang="en-US" dirty="0"/>
                  <a:t>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</a:rPr>
                          <m:t>𝐸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  <m:sub/>
                        </m:sSub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= 26.8%</a:t>
                </a:r>
              </a:p>
              <a:p>
                <a:r>
                  <a:rPr lang="en-US" dirty="0"/>
                  <a:t>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/>
                  <a:t>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</a:rPr>
                          <m:t>𝐸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  <m:sub/>
                        </m:sSub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= 24.6%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b="-102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7464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Portfolio risk &amp;return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Objective of portfolio construction</a:t>
            </a:r>
          </a:p>
          <a:p>
            <a:r>
              <a:rPr lang="en-US" dirty="0"/>
              <a:t>Maximization of return</a:t>
            </a:r>
          </a:p>
          <a:p>
            <a:r>
              <a:rPr lang="en-US" dirty="0"/>
              <a:t>Minimization of risk</a:t>
            </a:r>
          </a:p>
          <a:p>
            <a:r>
              <a:rPr lang="en-US" dirty="0"/>
              <a:t>Achieved through </a:t>
            </a:r>
            <a:r>
              <a:rPr lang="en-US" b="1" dirty="0"/>
              <a:t>Diversification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9996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Difficult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return on market index is 18% and the risk in terms of standard deviation is 5%. If the risk free asset offer return of 10%. </a:t>
            </a:r>
          </a:p>
          <a:p>
            <a:r>
              <a:rPr lang="en-US" dirty="0"/>
              <a:t>A) in what proportion you will divide your funds between the market index and risk free asset so as to have portfolio offering return of 16%. What will be the risk of such portfolio?</a:t>
            </a:r>
          </a:p>
          <a:p>
            <a:r>
              <a:rPr lang="en-US" dirty="0"/>
              <a:t>B) in case you wish to earn expected return of 20%, is it feasible, how?</a:t>
            </a:r>
          </a:p>
          <a:p>
            <a:r>
              <a:rPr lang="en-US" dirty="0"/>
              <a:t>C) what will be the risk in situation (B)</a:t>
            </a:r>
          </a:p>
        </p:txBody>
      </p:sp>
    </p:spTree>
    <p:extLst>
      <p:ext uri="{BB962C8B-B14F-4D97-AF65-F5344CB8AC3E}">
        <p14:creationId xmlns:p14="http://schemas.microsoft.com/office/powerpoint/2010/main" val="26054214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3866C-B6EE-FCCC-8D79-FBFF47067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F4D4E-FDBA-3DE4-D2AF-CAA5B24194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A107CC5-B80D-1755-9BAE-27353ACF7019}"/>
              </a:ext>
            </a:extLst>
          </p:cNvPr>
          <p:cNvGrpSpPr/>
          <p:nvPr/>
        </p:nvGrpSpPr>
        <p:grpSpPr>
          <a:xfrm>
            <a:off x="903674" y="3817668"/>
            <a:ext cx="234000" cy="405720"/>
            <a:chOff x="903674" y="3817668"/>
            <a:chExt cx="234000" cy="40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EA1A50C-17C9-A169-2503-D4E1B071590A}"/>
                    </a:ext>
                  </a:extLst>
                </p14:cNvPr>
                <p14:cNvContentPartPr/>
                <p14:nvPr/>
              </p14:nvContentPartPr>
              <p14:xfrm>
                <a:off x="903674" y="4014588"/>
                <a:ext cx="360" cy="3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EA1A50C-17C9-A169-2503-D4E1B071590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94674" y="400558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625D195-54BD-77F7-F92B-8963A8907A1A}"/>
                    </a:ext>
                  </a:extLst>
                </p14:cNvPr>
                <p14:cNvContentPartPr/>
                <p14:nvPr/>
              </p14:nvContentPartPr>
              <p14:xfrm>
                <a:off x="1119314" y="3817668"/>
                <a:ext cx="18360" cy="4057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625D195-54BD-77F7-F92B-8963A8907A1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10314" y="3808668"/>
                  <a:ext cx="36000" cy="42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D73AF08-2435-F3EE-ED8B-6C1C5C34011C}"/>
                  </a:ext>
                </a:extLst>
              </p14:cNvPr>
              <p14:cNvContentPartPr/>
              <p14:nvPr/>
            </p14:nvContentPartPr>
            <p14:xfrm>
              <a:off x="1417754" y="3756108"/>
              <a:ext cx="191160" cy="4219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D73AF08-2435-F3EE-ED8B-6C1C5C34011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08754" y="3747468"/>
                <a:ext cx="20880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309D6A2-C3D7-B5EE-B47F-297357598C81}"/>
                  </a:ext>
                </a:extLst>
              </p14:cNvPr>
              <p14:cNvContentPartPr/>
              <p14:nvPr/>
            </p14:nvContentPartPr>
            <p14:xfrm>
              <a:off x="3534194" y="2189388"/>
              <a:ext cx="839160" cy="11347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309D6A2-C3D7-B5EE-B47F-297357598C8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25194" y="2180748"/>
                <a:ext cx="856800" cy="115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EDF70E64-04BB-DEDC-8EC8-2D9E8B9146AF}"/>
              </a:ext>
            </a:extLst>
          </p:cNvPr>
          <p:cNvGrpSpPr/>
          <p:nvPr/>
        </p:nvGrpSpPr>
        <p:grpSpPr>
          <a:xfrm>
            <a:off x="899354" y="2067708"/>
            <a:ext cx="6461640" cy="1466640"/>
            <a:chOff x="899354" y="2067708"/>
            <a:chExt cx="6461640" cy="146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BD3F5AB-2167-DAE9-7BB1-987B40439D65}"/>
                    </a:ext>
                  </a:extLst>
                </p14:cNvPr>
                <p14:cNvContentPartPr/>
                <p14:nvPr/>
              </p14:nvContentPartPr>
              <p14:xfrm>
                <a:off x="899354" y="2362908"/>
                <a:ext cx="426960" cy="7452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BD3F5AB-2167-DAE9-7BB1-987B40439D6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90354" y="2353908"/>
                  <a:ext cx="444600" cy="76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937779F-D4F3-8B94-32DF-02D8284C61F0}"/>
                    </a:ext>
                  </a:extLst>
                </p14:cNvPr>
                <p14:cNvContentPartPr/>
                <p14:nvPr/>
              </p14:nvContentPartPr>
              <p14:xfrm>
                <a:off x="1380674" y="2775108"/>
                <a:ext cx="285840" cy="7592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937779F-D4F3-8B94-32DF-02D8284C61F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371674" y="2766108"/>
                  <a:ext cx="303480" cy="77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FA4D231-0C70-F0EB-E6A0-87C16C4DC577}"/>
                    </a:ext>
                  </a:extLst>
                </p14:cNvPr>
                <p14:cNvContentPartPr/>
                <p14:nvPr/>
              </p14:nvContentPartPr>
              <p14:xfrm>
                <a:off x="1976114" y="2639388"/>
                <a:ext cx="158400" cy="691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FA4D231-0C70-F0EB-E6A0-87C16C4DC57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67114" y="2630388"/>
                  <a:ext cx="1760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F367E50-CE35-A3DC-2739-0A876D95DF84}"/>
                    </a:ext>
                  </a:extLst>
                </p14:cNvPr>
                <p14:cNvContentPartPr/>
                <p14:nvPr/>
              </p14:nvContentPartPr>
              <p14:xfrm>
                <a:off x="1925354" y="2771868"/>
                <a:ext cx="319680" cy="1530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F367E50-CE35-A3DC-2739-0A876D95DF8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16714" y="2762868"/>
                  <a:ext cx="3373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F6EDDDB-6B89-5384-6388-49155C27193D}"/>
                    </a:ext>
                  </a:extLst>
                </p14:cNvPr>
                <p14:cNvContentPartPr/>
                <p14:nvPr/>
              </p14:nvContentPartPr>
              <p14:xfrm>
                <a:off x="5338154" y="2408988"/>
                <a:ext cx="354600" cy="4143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F6EDDDB-6B89-5384-6388-49155C27193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329154" y="2399988"/>
                  <a:ext cx="37224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C491C4B-56A8-332E-3C24-CD3BB1DACCAB}"/>
                    </a:ext>
                  </a:extLst>
                </p14:cNvPr>
                <p14:cNvContentPartPr/>
                <p14:nvPr/>
              </p14:nvContentPartPr>
              <p14:xfrm>
                <a:off x="5769794" y="2586468"/>
                <a:ext cx="349560" cy="5529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C491C4B-56A8-332E-3C24-CD3BB1DACCA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760794" y="2577468"/>
                  <a:ext cx="367200" cy="57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F7E6666-08EC-C120-2F6E-3E763AC828D8}"/>
                    </a:ext>
                  </a:extLst>
                </p14:cNvPr>
                <p14:cNvContentPartPr/>
                <p14:nvPr/>
              </p14:nvContentPartPr>
              <p14:xfrm>
                <a:off x="6374234" y="2296308"/>
                <a:ext cx="386640" cy="4968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F7E6666-08EC-C120-2F6E-3E763AC828D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365234" y="2287308"/>
                  <a:ext cx="404280" cy="51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563543B-8B86-B5A5-A627-6FBA007E7490}"/>
                    </a:ext>
                  </a:extLst>
                </p14:cNvPr>
                <p14:cNvContentPartPr/>
                <p14:nvPr/>
              </p14:nvContentPartPr>
              <p14:xfrm>
                <a:off x="6883634" y="2564148"/>
                <a:ext cx="412200" cy="4230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563543B-8B86-B5A5-A627-6FBA007E749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874634" y="2555148"/>
                  <a:ext cx="42984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BB575D1-BE27-B714-0DC5-E1B95D63B268}"/>
                    </a:ext>
                  </a:extLst>
                </p14:cNvPr>
                <p14:cNvContentPartPr/>
                <p14:nvPr/>
              </p14:nvContentPartPr>
              <p14:xfrm>
                <a:off x="2584514" y="2405028"/>
                <a:ext cx="408600" cy="4514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BB575D1-BE27-B714-0DC5-E1B95D63B26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575874" y="2396028"/>
                  <a:ext cx="42624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8B5F104-2BB0-0A8B-851B-1BC54FBABD43}"/>
                    </a:ext>
                  </a:extLst>
                </p14:cNvPr>
                <p14:cNvContentPartPr/>
                <p14:nvPr/>
              </p14:nvContentPartPr>
              <p14:xfrm>
                <a:off x="3089234" y="2597628"/>
                <a:ext cx="206280" cy="4276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8B5F104-2BB0-0A8B-851B-1BC54FBABD4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080594" y="2588628"/>
                  <a:ext cx="22392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CA14AD4-B996-F148-6249-9A3826F3BACC}"/>
                    </a:ext>
                  </a:extLst>
                </p14:cNvPr>
                <p14:cNvContentPartPr/>
                <p14:nvPr/>
              </p14:nvContentPartPr>
              <p14:xfrm>
                <a:off x="3203354" y="2791668"/>
                <a:ext cx="123120" cy="781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CA14AD4-B996-F148-6249-9A3826F3BAC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194714" y="2783028"/>
                  <a:ext cx="1407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C1AD787-A375-F7D6-7318-A41A928CFA1E}"/>
                    </a:ext>
                  </a:extLst>
                </p14:cNvPr>
                <p14:cNvContentPartPr/>
                <p14:nvPr/>
              </p14:nvContentPartPr>
              <p14:xfrm>
                <a:off x="3543914" y="2324748"/>
                <a:ext cx="230760" cy="5587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C1AD787-A375-F7D6-7318-A41A928CFA1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534914" y="2316108"/>
                  <a:ext cx="248400" cy="57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BEDBF04-A6AD-46CD-B53B-FAD956F1E6C4}"/>
                    </a:ext>
                  </a:extLst>
                </p14:cNvPr>
                <p14:cNvContentPartPr/>
                <p14:nvPr/>
              </p14:nvContentPartPr>
              <p14:xfrm>
                <a:off x="4030274" y="2697708"/>
                <a:ext cx="253080" cy="3801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BEDBF04-A6AD-46CD-B53B-FAD956F1E6C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021274" y="2689068"/>
                  <a:ext cx="27072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F76C281-BFFD-BFE7-0BF9-DA0C6BBC452F}"/>
                    </a:ext>
                  </a:extLst>
                </p14:cNvPr>
                <p14:cNvContentPartPr/>
                <p14:nvPr/>
              </p14:nvContentPartPr>
              <p14:xfrm>
                <a:off x="4203434" y="2749188"/>
                <a:ext cx="226800" cy="1296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F76C281-BFFD-BFE7-0BF9-DA0C6BBC452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194794" y="2740548"/>
                  <a:ext cx="2444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0F70826-CEF5-2E5E-706E-F93664FEC2BE}"/>
                    </a:ext>
                  </a:extLst>
                </p14:cNvPr>
                <p14:cNvContentPartPr/>
                <p14:nvPr/>
              </p14:nvContentPartPr>
              <p14:xfrm>
                <a:off x="4589354" y="2386308"/>
                <a:ext cx="419400" cy="4194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0F70826-CEF5-2E5E-706E-F93664FEC2B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580714" y="2377668"/>
                  <a:ext cx="43704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95E0E14-4CF2-6A56-96BF-3ACFC30507DF}"/>
                    </a:ext>
                  </a:extLst>
                </p14:cNvPr>
                <p14:cNvContentPartPr/>
                <p14:nvPr/>
              </p14:nvContentPartPr>
              <p14:xfrm>
                <a:off x="6352994" y="2313588"/>
                <a:ext cx="461160" cy="8056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95E0E14-4CF2-6A56-96BF-3ACFC30507D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343994" y="2304588"/>
                  <a:ext cx="478800" cy="82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9E5C9A8-B877-B625-9451-619A1D97B180}"/>
                    </a:ext>
                  </a:extLst>
                </p14:cNvPr>
                <p14:cNvContentPartPr/>
                <p14:nvPr/>
              </p14:nvContentPartPr>
              <p14:xfrm>
                <a:off x="6685274" y="2078148"/>
                <a:ext cx="14400" cy="50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9E5C9A8-B877-B625-9451-619A1D97B18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676274" y="2069148"/>
                  <a:ext cx="320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E494EBF-108B-2969-8D75-E63F3D0E19E7}"/>
                    </a:ext>
                  </a:extLst>
                </p14:cNvPr>
                <p14:cNvContentPartPr/>
                <p14:nvPr/>
              </p14:nvContentPartPr>
              <p14:xfrm>
                <a:off x="6169394" y="2067708"/>
                <a:ext cx="1191600" cy="13320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E494EBF-108B-2969-8D75-E63F3D0E19E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160394" y="2059068"/>
                  <a:ext cx="1209240" cy="134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09363DD-6C51-BECF-8756-64C81AA585EB}"/>
              </a:ext>
            </a:extLst>
          </p:cNvPr>
          <p:cNvGrpSpPr/>
          <p:nvPr/>
        </p:nvGrpSpPr>
        <p:grpSpPr>
          <a:xfrm>
            <a:off x="1935794" y="3590508"/>
            <a:ext cx="2851920" cy="735120"/>
            <a:chOff x="1935794" y="3590508"/>
            <a:chExt cx="2851920" cy="73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83DCB0E-26C8-FFBA-B75F-C7676E4FD79C}"/>
                    </a:ext>
                  </a:extLst>
                </p14:cNvPr>
                <p14:cNvContentPartPr/>
                <p14:nvPr/>
              </p14:nvContentPartPr>
              <p14:xfrm>
                <a:off x="1935794" y="3805788"/>
                <a:ext cx="225720" cy="1090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83DCB0E-26C8-FFBA-B75F-C7676E4FD79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926794" y="3797148"/>
                  <a:ext cx="2433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B1D48D8-2552-43D5-CB90-604CB867A51B}"/>
                    </a:ext>
                  </a:extLst>
                </p14:cNvPr>
                <p14:cNvContentPartPr/>
                <p14:nvPr/>
              </p14:nvContentPartPr>
              <p14:xfrm>
                <a:off x="2016434" y="3906588"/>
                <a:ext cx="280080" cy="1591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B1D48D8-2552-43D5-CB90-604CB867A51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007434" y="3897588"/>
                  <a:ext cx="2977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F2E34DA-0EDE-EE8D-29A4-A3A144BA1BF6}"/>
                    </a:ext>
                  </a:extLst>
                </p14:cNvPr>
                <p14:cNvContentPartPr/>
                <p14:nvPr/>
              </p14:nvContentPartPr>
              <p14:xfrm>
                <a:off x="2438354" y="3590508"/>
                <a:ext cx="452160" cy="5274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F2E34DA-0EDE-EE8D-29A4-A3A144BA1BF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429354" y="3581868"/>
                  <a:ext cx="469800" cy="54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39C9ED2-120D-48F1-4F3C-0E2AE427AE96}"/>
                    </a:ext>
                  </a:extLst>
                </p14:cNvPr>
                <p14:cNvContentPartPr/>
                <p14:nvPr/>
              </p14:nvContentPartPr>
              <p14:xfrm>
                <a:off x="2947034" y="3896868"/>
                <a:ext cx="208080" cy="4287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39C9ED2-120D-48F1-4F3C-0E2AE427AE9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938394" y="3887868"/>
                  <a:ext cx="22572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D2839AA-D365-F969-3AE6-566E8B45D5C5}"/>
                    </a:ext>
                  </a:extLst>
                </p14:cNvPr>
                <p14:cNvContentPartPr/>
                <p14:nvPr/>
              </p14:nvContentPartPr>
              <p14:xfrm>
                <a:off x="2984474" y="4060668"/>
                <a:ext cx="233280" cy="828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D2839AA-D365-F969-3AE6-566E8B45D5C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975834" y="4052028"/>
                  <a:ext cx="2509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FAEBC75-B3EC-5060-9EF1-3900A69C06BB}"/>
                    </a:ext>
                  </a:extLst>
                </p14:cNvPr>
                <p14:cNvContentPartPr/>
                <p14:nvPr/>
              </p14:nvContentPartPr>
              <p14:xfrm>
                <a:off x="3489554" y="3865188"/>
                <a:ext cx="10440" cy="86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FAEBC75-B3EC-5060-9EF1-3900A69C06B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480554" y="3856188"/>
                  <a:ext cx="280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29E2B1A-87DC-6BEA-7CF2-F73694324C02}"/>
                    </a:ext>
                  </a:extLst>
                </p14:cNvPr>
                <p14:cNvContentPartPr/>
                <p14:nvPr/>
              </p14:nvContentPartPr>
              <p14:xfrm>
                <a:off x="3754154" y="3625788"/>
                <a:ext cx="99000" cy="3974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29E2B1A-87DC-6BEA-7CF2-F73694324C0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745514" y="3616788"/>
                  <a:ext cx="11664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B24D963-FCB4-5940-49CE-F5F2C4A8C491}"/>
                    </a:ext>
                  </a:extLst>
                </p14:cNvPr>
                <p14:cNvContentPartPr/>
                <p14:nvPr/>
              </p14:nvContentPartPr>
              <p14:xfrm>
                <a:off x="4020914" y="3620028"/>
                <a:ext cx="122040" cy="4467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B24D963-FCB4-5940-49CE-F5F2C4A8C49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012274" y="3611388"/>
                  <a:ext cx="13968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81FFFF7-16DD-6633-9012-9B3395E4ABE6}"/>
                    </a:ext>
                  </a:extLst>
                </p14:cNvPr>
                <p14:cNvContentPartPr/>
                <p14:nvPr/>
              </p14:nvContentPartPr>
              <p14:xfrm>
                <a:off x="4520234" y="3726228"/>
                <a:ext cx="62280" cy="3290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81FFFF7-16DD-6633-9012-9B3395E4ABE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511594" y="3717228"/>
                  <a:ext cx="7992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CB74E5A-98DB-FFD2-9729-F76DE7A26025}"/>
                    </a:ext>
                  </a:extLst>
                </p14:cNvPr>
                <p14:cNvContentPartPr/>
                <p14:nvPr/>
              </p14:nvContentPartPr>
              <p14:xfrm>
                <a:off x="4372994" y="3766908"/>
                <a:ext cx="414720" cy="1148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CB74E5A-98DB-FFD2-9729-F76DE7A2602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364354" y="3757908"/>
                  <a:ext cx="432360" cy="13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426205C-7026-D8C5-C3F2-6CF835F0CC9B}"/>
              </a:ext>
            </a:extLst>
          </p:cNvPr>
          <p:cNvGrpSpPr/>
          <p:nvPr/>
        </p:nvGrpSpPr>
        <p:grpSpPr>
          <a:xfrm>
            <a:off x="5310434" y="3563868"/>
            <a:ext cx="844200" cy="624600"/>
            <a:chOff x="5310434" y="3563868"/>
            <a:chExt cx="844200" cy="62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CAE6666-FCD5-BF8F-2353-C9D573286D77}"/>
                    </a:ext>
                  </a:extLst>
                </p14:cNvPr>
                <p14:cNvContentPartPr/>
                <p14:nvPr/>
              </p14:nvContentPartPr>
              <p14:xfrm>
                <a:off x="5310434" y="3563868"/>
                <a:ext cx="455400" cy="4237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CAE6666-FCD5-BF8F-2353-C9D573286D7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301794" y="3555228"/>
                  <a:ext cx="47304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750CF8E-D74B-F7F2-FAFF-B79EED906340}"/>
                    </a:ext>
                  </a:extLst>
                </p14:cNvPr>
                <p14:cNvContentPartPr/>
                <p14:nvPr/>
              </p14:nvContentPartPr>
              <p14:xfrm>
                <a:off x="5846834" y="3723708"/>
                <a:ext cx="307800" cy="4647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750CF8E-D74B-F7F2-FAFF-B79EED90634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838194" y="3714708"/>
                  <a:ext cx="325440" cy="48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1A5246E-7C9B-0C49-EF68-FAF6EBF36808}"/>
              </a:ext>
            </a:extLst>
          </p:cNvPr>
          <p:cNvGrpSpPr/>
          <p:nvPr/>
        </p:nvGrpSpPr>
        <p:grpSpPr>
          <a:xfrm>
            <a:off x="6639554" y="3427428"/>
            <a:ext cx="1528200" cy="825480"/>
            <a:chOff x="6639554" y="3427428"/>
            <a:chExt cx="1528200" cy="82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8DF1F29-4027-D16A-F9B5-827E12B65B5F}"/>
                    </a:ext>
                  </a:extLst>
                </p14:cNvPr>
                <p14:cNvContentPartPr/>
                <p14:nvPr/>
              </p14:nvContentPartPr>
              <p14:xfrm>
                <a:off x="6639554" y="3522828"/>
                <a:ext cx="264240" cy="5014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8DF1F29-4027-D16A-F9B5-827E12B65B5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630914" y="3513828"/>
                  <a:ext cx="281880" cy="51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ECBE7E8-ABD4-2C49-6D61-57A13BE2EA2E}"/>
                    </a:ext>
                  </a:extLst>
                </p14:cNvPr>
                <p14:cNvContentPartPr/>
                <p14:nvPr/>
              </p14:nvContentPartPr>
              <p14:xfrm>
                <a:off x="7036994" y="3749628"/>
                <a:ext cx="28440" cy="889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ECBE7E8-ABD4-2C49-6D61-57A13BE2EA2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028354" y="3740628"/>
                  <a:ext cx="460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2216DD7-7ABD-DAB5-2B84-5E1D53E188B2}"/>
                    </a:ext>
                  </a:extLst>
                </p14:cNvPr>
                <p14:cNvContentPartPr/>
                <p14:nvPr/>
              </p14:nvContentPartPr>
              <p14:xfrm>
                <a:off x="7269194" y="3494388"/>
                <a:ext cx="90360" cy="4435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2216DD7-7ABD-DAB5-2B84-5E1D53E188B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260194" y="3485748"/>
                  <a:ext cx="10800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F23CDA9-8E77-2D0C-4CE7-FD1FD4E5612E}"/>
                    </a:ext>
                  </a:extLst>
                </p14:cNvPr>
                <p14:cNvContentPartPr/>
                <p14:nvPr/>
              </p14:nvContentPartPr>
              <p14:xfrm>
                <a:off x="7508594" y="3625788"/>
                <a:ext cx="145800" cy="1890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F23CDA9-8E77-2D0C-4CE7-FD1FD4E5612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499594" y="3616788"/>
                  <a:ext cx="1634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BF0817C-9B70-D227-0715-029F241FD2BE}"/>
                    </a:ext>
                  </a:extLst>
                </p14:cNvPr>
                <p14:cNvContentPartPr/>
                <p14:nvPr/>
              </p14:nvContentPartPr>
              <p14:xfrm>
                <a:off x="7465754" y="3427428"/>
                <a:ext cx="702000" cy="8254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BF0817C-9B70-D227-0715-029F241FD2B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457114" y="3418788"/>
                  <a:ext cx="719640" cy="84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ECAB7EB-A288-D5B8-EA75-3C7B1846896F}"/>
              </a:ext>
            </a:extLst>
          </p:cNvPr>
          <p:cNvGrpSpPr/>
          <p:nvPr/>
        </p:nvGrpSpPr>
        <p:grpSpPr>
          <a:xfrm>
            <a:off x="1704674" y="4830708"/>
            <a:ext cx="369360" cy="280800"/>
            <a:chOff x="1704674" y="4830708"/>
            <a:chExt cx="369360" cy="28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730ECB8-39CD-96A4-820F-131B1C020D6B}"/>
                    </a:ext>
                  </a:extLst>
                </p14:cNvPr>
                <p14:cNvContentPartPr/>
                <p14:nvPr/>
              </p14:nvContentPartPr>
              <p14:xfrm>
                <a:off x="1704674" y="4830708"/>
                <a:ext cx="361800" cy="1324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730ECB8-39CD-96A4-820F-131B1C020D6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696034" y="4822068"/>
                  <a:ext cx="3794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915491B-C519-2689-2BA2-7372A985034A}"/>
                    </a:ext>
                  </a:extLst>
                </p14:cNvPr>
                <p14:cNvContentPartPr/>
                <p14:nvPr/>
              </p14:nvContentPartPr>
              <p14:xfrm>
                <a:off x="1931114" y="5013948"/>
                <a:ext cx="142920" cy="975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915491B-C519-2689-2BA2-7372A985034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922474" y="5004948"/>
                  <a:ext cx="160560" cy="11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54C9135-3903-8165-2CAA-C21C01F05DBA}"/>
              </a:ext>
            </a:extLst>
          </p:cNvPr>
          <p:cNvGrpSpPr/>
          <p:nvPr/>
        </p:nvGrpSpPr>
        <p:grpSpPr>
          <a:xfrm>
            <a:off x="2427554" y="4454148"/>
            <a:ext cx="2609640" cy="664920"/>
            <a:chOff x="2427554" y="4454148"/>
            <a:chExt cx="2609640" cy="66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42CA22F-5AC0-E996-A22F-F19E1275E6FA}"/>
                    </a:ext>
                  </a:extLst>
                </p14:cNvPr>
                <p14:cNvContentPartPr/>
                <p14:nvPr/>
              </p14:nvContentPartPr>
              <p14:xfrm>
                <a:off x="2427554" y="4568988"/>
                <a:ext cx="152280" cy="5500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42CA22F-5AC0-E996-A22F-F19E1275E6F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418554" y="4559988"/>
                  <a:ext cx="169920" cy="56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E23624F-11A3-73E2-2942-FF7B7BD30E7B}"/>
                    </a:ext>
                  </a:extLst>
                </p14:cNvPr>
                <p14:cNvContentPartPr/>
                <p14:nvPr/>
              </p14:nvContentPartPr>
              <p14:xfrm>
                <a:off x="2742554" y="4616868"/>
                <a:ext cx="22320" cy="4057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E23624F-11A3-73E2-2942-FF7B7BD30E7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733914" y="4607868"/>
                  <a:ext cx="3996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EFBFBAF-D351-D6E3-AA44-AA065BB11EB2}"/>
                    </a:ext>
                  </a:extLst>
                </p14:cNvPr>
                <p14:cNvContentPartPr/>
                <p14:nvPr/>
              </p14:nvContentPartPr>
              <p14:xfrm>
                <a:off x="2829674" y="4854108"/>
                <a:ext cx="243360" cy="615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EFBFBAF-D351-D6E3-AA44-AA065BB11EB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820674" y="4845468"/>
                  <a:ext cx="2610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3E7C4EF-E52E-5B7B-335F-522F15B500CD}"/>
                    </a:ext>
                  </a:extLst>
                </p14:cNvPr>
                <p14:cNvContentPartPr/>
                <p14:nvPr/>
              </p14:nvContentPartPr>
              <p14:xfrm>
                <a:off x="3259154" y="4562868"/>
                <a:ext cx="302040" cy="2498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3E7C4EF-E52E-5B7B-335F-522F15B500C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250154" y="4553868"/>
                  <a:ext cx="31968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605C8B0-113F-AE9E-21F3-35E7259D964D}"/>
                    </a:ext>
                  </a:extLst>
                </p14:cNvPr>
                <p14:cNvContentPartPr/>
                <p14:nvPr/>
              </p14:nvContentPartPr>
              <p14:xfrm>
                <a:off x="3691154" y="4665108"/>
                <a:ext cx="129600" cy="3715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605C8B0-113F-AE9E-21F3-35E7259D964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682514" y="4656468"/>
                  <a:ext cx="14724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49B5DDA-C25F-6A31-6021-258B3BB4E235}"/>
                    </a:ext>
                  </a:extLst>
                </p14:cNvPr>
                <p14:cNvContentPartPr/>
                <p14:nvPr/>
              </p14:nvContentPartPr>
              <p14:xfrm>
                <a:off x="3820754" y="4482948"/>
                <a:ext cx="214200" cy="6019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49B5DDA-C25F-6A31-6021-258B3BB4E23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812114" y="4474308"/>
                  <a:ext cx="231840" cy="61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14A765D-60BD-BA09-874A-1AEA8BE61591}"/>
                    </a:ext>
                  </a:extLst>
                </p14:cNvPr>
                <p14:cNvContentPartPr/>
                <p14:nvPr/>
              </p14:nvContentPartPr>
              <p14:xfrm>
                <a:off x="4283354" y="4755828"/>
                <a:ext cx="90000" cy="460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14A765D-60BD-BA09-874A-1AEA8BE6159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274714" y="4746828"/>
                  <a:ext cx="1076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FF5D652-5EB5-3E63-9CC4-13294A0C3886}"/>
                    </a:ext>
                  </a:extLst>
                </p14:cNvPr>
                <p14:cNvContentPartPr/>
                <p14:nvPr/>
              </p14:nvContentPartPr>
              <p14:xfrm>
                <a:off x="4587914" y="4454148"/>
                <a:ext cx="61920" cy="4978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FF5D652-5EB5-3E63-9CC4-13294A0C388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579274" y="4445148"/>
                  <a:ext cx="79560" cy="51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55E15F5-CA09-9535-8B7B-DA314914F1A0}"/>
                    </a:ext>
                  </a:extLst>
                </p14:cNvPr>
                <p14:cNvContentPartPr/>
                <p14:nvPr/>
              </p14:nvContentPartPr>
              <p14:xfrm>
                <a:off x="4785914" y="4484748"/>
                <a:ext cx="251280" cy="4762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55E15F5-CA09-9535-8B7B-DA314914F1A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776914" y="4476108"/>
                  <a:ext cx="268920" cy="49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E878AF8-431D-907B-8063-14DB68D4E25F}"/>
              </a:ext>
            </a:extLst>
          </p:cNvPr>
          <p:cNvGrpSpPr/>
          <p:nvPr/>
        </p:nvGrpSpPr>
        <p:grpSpPr>
          <a:xfrm>
            <a:off x="5373434" y="4638468"/>
            <a:ext cx="1135440" cy="442080"/>
            <a:chOff x="5373434" y="4638468"/>
            <a:chExt cx="1135440" cy="44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BB3AF3D-42B1-C849-93B8-CF473FD24D41}"/>
                    </a:ext>
                  </a:extLst>
                </p14:cNvPr>
                <p14:cNvContentPartPr/>
                <p14:nvPr/>
              </p14:nvContentPartPr>
              <p14:xfrm>
                <a:off x="5495474" y="4651068"/>
                <a:ext cx="66960" cy="2739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BB3AF3D-42B1-C849-93B8-CF473FD24D4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486834" y="4642068"/>
                  <a:ext cx="8460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882A36E-89CD-7E66-6A0A-09FA6EAE2D14}"/>
                    </a:ext>
                  </a:extLst>
                </p14:cNvPr>
                <p14:cNvContentPartPr/>
                <p14:nvPr/>
              </p14:nvContentPartPr>
              <p14:xfrm>
                <a:off x="5373434" y="4740348"/>
                <a:ext cx="299160" cy="2077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882A36E-89CD-7E66-6A0A-09FA6EAE2D1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364434" y="4731708"/>
                  <a:ext cx="3168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43F5B44-5640-50C6-968B-0EDE62D5D54C}"/>
                    </a:ext>
                  </a:extLst>
                </p14:cNvPr>
                <p14:cNvContentPartPr/>
                <p14:nvPr/>
              </p14:nvContentPartPr>
              <p14:xfrm>
                <a:off x="5827394" y="4639188"/>
                <a:ext cx="390600" cy="2908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43F5B44-5640-50C6-968B-0EDE62D5D54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818754" y="4630548"/>
                  <a:ext cx="40824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212EE66-1C90-FBA4-FAD6-FA1ED0086BC1}"/>
                    </a:ext>
                  </a:extLst>
                </p14:cNvPr>
                <p14:cNvContentPartPr/>
                <p14:nvPr/>
              </p14:nvContentPartPr>
              <p14:xfrm>
                <a:off x="6355514" y="4638468"/>
                <a:ext cx="153360" cy="4420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212EE66-1C90-FBA4-FAD6-FA1ED0086BC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346874" y="4629468"/>
                  <a:ext cx="171000" cy="45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7F02EE8-A0FB-5057-90BB-B1CCD880D77D}"/>
              </a:ext>
            </a:extLst>
          </p:cNvPr>
          <p:cNvGrpSpPr/>
          <p:nvPr/>
        </p:nvGrpSpPr>
        <p:grpSpPr>
          <a:xfrm>
            <a:off x="6850514" y="4318788"/>
            <a:ext cx="1238040" cy="1089360"/>
            <a:chOff x="6850514" y="4318788"/>
            <a:chExt cx="1238040" cy="108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D5C31EE-751A-2837-E2DD-4B238E9A53FB}"/>
                    </a:ext>
                  </a:extLst>
                </p14:cNvPr>
                <p14:cNvContentPartPr/>
                <p14:nvPr/>
              </p14:nvContentPartPr>
              <p14:xfrm>
                <a:off x="6850514" y="4367748"/>
                <a:ext cx="138960" cy="6555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D5C31EE-751A-2837-E2DD-4B238E9A53F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841514" y="4359108"/>
                  <a:ext cx="156600" cy="67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8DF1F65-0C6D-5916-8071-3666B5401850}"/>
                    </a:ext>
                  </a:extLst>
                </p14:cNvPr>
                <p14:cNvContentPartPr/>
                <p14:nvPr/>
              </p14:nvContentPartPr>
              <p14:xfrm>
                <a:off x="7174154" y="4811628"/>
                <a:ext cx="43920" cy="345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8DF1F65-0C6D-5916-8071-3666B540185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165154" y="4802988"/>
                  <a:ext cx="615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6EC64EE-813A-002B-DF11-CFE02AA05583}"/>
                    </a:ext>
                  </a:extLst>
                </p14:cNvPr>
                <p14:cNvContentPartPr/>
                <p14:nvPr/>
              </p14:nvContentPartPr>
              <p14:xfrm>
                <a:off x="7445954" y="4455228"/>
                <a:ext cx="46440" cy="3589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6EC64EE-813A-002B-DF11-CFE02AA0558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437314" y="4446588"/>
                  <a:ext cx="6408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96A1F57-245E-CD68-FBFD-A558316CE945}"/>
                    </a:ext>
                  </a:extLst>
                </p14:cNvPr>
                <p14:cNvContentPartPr/>
                <p14:nvPr/>
              </p14:nvContentPartPr>
              <p14:xfrm>
                <a:off x="7612274" y="4318788"/>
                <a:ext cx="476280" cy="10893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96A1F57-245E-CD68-FBFD-A558316CE94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603634" y="4310148"/>
                  <a:ext cx="493920" cy="1107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557233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Solution</a:t>
            </a:r>
            <a:br>
              <a:rPr lang="en-US"/>
            </a:b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Rp = W1 R1 + W2R2; </a:t>
                </a:r>
              </a:p>
              <a:p>
                <a:r>
                  <a:rPr lang="en-US" dirty="0"/>
                  <a:t>W1 = Market index;W2=Risk free asset</a:t>
                </a:r>
              </a:p>
              <a:p>
                <a:r>
                  <a:rPr lang="en-US" dirty="0"/>
                  <a:t>.16 = W1(.18) + (1-W1)(.10)</a:t>
                </a:r>
              </a:p>
              <a:p>
                <a:r>
                  <a:rPr lang="en-US" dirty="0"/>
                  <a:t>W1 = .75 = 75%</a:t>
                </a:r>
              </a:p>
              <a:p>
                <a:r>
                  <a:rPr lang="en-US" dirty="0"/>
                  <a:t>W2 = .25 = 25%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b="1" i="1">
                                <a:latin typeface="Cambria Math"/>
                              </a:rPr>
                              <m:t>𝝈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𝒑</m:t>
                            </m:r>
                          </m:sub>
                        </m:sSub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𝑾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𝒙</m:t>
                            </m:r>
                          </m:sub>
                        </m:sSub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b="1" i="1">
                                <a:latin typeface="Cambria Math"/>
                              </a:rPr>
                              <m:t>𝝈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𝒙</m:t>
                            </m:r>
                          </m:sub>
                        </m:sSub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/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𝑾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𝒚</m:t>
                            </m:r>
                          </m:sub>
                        </m:sSub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b="1" i="1">
                                <a:latin typeface="Cambria Math"/>
                              </a:rPr>
                              <m:t>𝝈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𝒚</m:t>
                            </m:r>
                          </m:sub>
                        </m:sSub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/>
                  <a:t> + 2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𝑾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𝑾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𝒚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1" i="1">
                            <a:latin typeface="Cambria Math"/>
                          </a:rPr>
                          <m:t>𝝈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1" i="1">
                            <a:latin typeface="Cambria Math"/>
                          </a:rPr>
                          <m:t>𝝈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𝒚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𝒓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𝒙𝒚</m:t>
                        </m:r>
                      </m:sub>
                    </m:sSub>
                  </m:oMath>
                </a14:m>
                <a:r>
                  <a:rPr lang="en-US" b="1" dirty="0"/>
                  <a:t> = 3.75%</a:t>
                </a:r>
              </a:p>
              <a:p>
                <a:r>
                  <a:rPr lang="en-US" dirty="0"/>
                  <a:t>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</a:rPr>
                          <m:t>𝐸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  <m:sub/>
                        </m:sSub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.16= .10+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</a:rPr>
                          <m:t>𝐸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.18</m:t>
                            </m:r>
                          </m:e>
                        </m:d>
                        <m:r>
                          <a:rPr lang="en-US" i="1">
                            <a:latin typeface="Cambria Math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.10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.05</m:t>
                            </m:r>
                          </m:e>
                          <m:sub/>
                        </m:sSub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= 3.75%</a:t>
                </a:r>
              </a:p>
              <a:p>
                <a:r>
                  <a:rPr lang="en-US" dirty="0"/>
                  <a:t>.20 = W1(.18) + (1-W1)(.10)</a:t>
                </a:r>
              </a:p>
              <a:p>
                <a:r>
                  <a:rPr lang="en-US" dirty="0"/>
                  <a:t>W1 = 125%; Feasible; borrowing portfolio; W2= -25%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= 6.25%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5" t="-229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08518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Capital Asset Price Model(CAPM)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Developed by Markowitz, </a:t>
            </a:r>
            <a:r>
              <a:rPr lang="en-US" dirty="0" err="1"/>
              <a:t>WilliamSharpe</a:t>
            </a:r>
            <a:r>
              <a:rPr lang="en-US" dirty="0"/>
              <a:t>, John </a:t>
            </a:r>
            <a:r>
              <a:rPr lang="en-US" dirty="0" err="1"/>
              <a:t>Lintner</a:t>
            </a:r>
            <a:r>
              <a:rPr lang="en-US" dirty="0"/>
              <a:t> and Jan </a:t>
            </a:r>
            <a:r>
              <a:rPr lang="en-US" dirty="0" err="1"/>
              <a:t>Mossin</a:t>
            </a:r>
            <a:endParaRPr lang="en-US" dirty="0"/>
          </a:p>
          <a:p>
            <a:r>
              <a:rPr lang="en-US" dirty="0" err="1"/>
              <a:t>Generalised</a:t>
            </a:r>
            <a:r>
              <a:rPr lang="en-US" dirty="0"/>
              <a:t> model to provide the relationship of Risk &amp; Return of </a:t>
            </a:r>
            <a:r>
              <a:rPr lang="en-US" b="1" dirty="0"/>
              <a:t>ANY</a:t>
            </a:r>
            <a:r>
              <a:rPr lang="en-US" dirty="0"/>
              <a:t> capital asset.</a:t>
            </a:r>
          </a:p>
          <a:p>
            <a:r>
              <a:rPr lang="en-US" dirty="0"/>
              <a:t>Thus, finding price</a:t>
            </a:r>
          </a:p>
          <a:p>
            <a:r>
              <a:rPr lang="en-US" dirty="0"/>
              <a:t>Studying risk-return relationship of ANY portfolio (efficient as well inefficient)</a:t>
            </a:r>
          </a:p>
          <a:p>
            <a:r>
              <a:rPr lang="en-US" dirty="0"/>
              <a:t>Any security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8294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decision is based on </a:t>
            </a:r>
            <a:r>
              <a:rPr lang="en-US" b="1" dirty="0"/>
              <a:t>expected return </a:t>
            </a:r>
            <a:r>
              <a:rPr lang="en-US" dirty="0"/>
              <a:t>and </a:t>
            </a:r>
            <a:r>
              <a:rPr lang="en-US" b="1" dirty="0"/>
              <a:t>risk</a:t>
            </a:r>
          </a:p>
          <a:p>
            <a:r>
              <a:rPr lang="en-US" dirty="0"/>
              <a:t>All investors have a common one-period investment horizon.</a:t>
            </a:r>
          </a:p>
          <a:p>
            <a:r>
              <a:rPr lang="en-US" dirty="0"/>
              <a:t>All investors are risk averse. </a:t>
            </a:r>
          </a:p>
          <a:p>
            <a:r>
              <a:rPr lang="en-US" dirty="0"/>
              <a:t>Perfect capital market: no taxes, transaction costs, no restriction on short sales, no problem of liquidity</a:t>
            </a:r>
          </a:p>
          <a:p>
            <a:r>
              <a:rPr lang="en-US" dirty="0"/>
              <a:t>Free flow of information</a:t>
            </a:r>
          </a:p>
        </p:txBody>
      </p:sp>
    </p:spTree>
    <p:extLst>
      <p:ext uri="{BB962C8B-B14F-4D97-AF65-F5344CB8AC3E}">
        <p14:creationId xmlns:p14="http://schemas.microsoft.com/office/powerpoint/2010/main" val="14950804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Systematic: due to Macro economic variable: </a:t>
                </a:r>
                <a:r>
                  <a:rPr lang="en-US" b="1" dirty="0"/>
                  <a:t>Undiversified</a:t>
                </a:r>
              </a:p>
              <a:p>
                <a:r>
                  <a:rPr lang="en-US" dirty="0"/>
                  <a:t>Unsystematic: due to Micro economic variable: </a:t>
                </a:r>
                <a:r>
                  <a:rPr lang="en-US" b="1" dirty="0"/>
                  <a:t>diversified</a:t>
                </a:r>
              </a:p>
              <a:p>
                <a:endParaRPr lang="en-US" dirty="0"/>
              </a:p>
              <a:p>
                <a:r>
                  <a:rPr lang="en-US" dirty="0"/>
                  <a:t>Total risk = Systematic risk +Unsystematic risk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/>
                              </a:rPr>
                              <m:t>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</a:rPr>
                          <m:t>β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</a:rPr>
                              <m:t>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</a:rPr>
                              <m:t>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= Variance of </a:t>
                </a:r>
                <a:r>
                  <a:rPr lang="en-US" dirty="0" err="1"/>
                  <a:t>potfolio</a:t>
                </a:r>
                <a:r>
                  <a:rPr lang="en-US" dirty="0"/>
                  <a:t> (risk)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  <m:r>
                          <a:rPr lang="en-US" b="0" i="1" dirty="0" smtClean="0">
                            <a:latin typeface="Cambria Math"/>
                          </a:rPr>
                          <m:t>     </m:t>
                        </m:r>
                      </m:sup>
                    </m:sSup>
                  </m:oMath>
                </a14:m>
                <a:r>
                  <a:rPr lang="en-US" dirty="0"/>
                  <a:t>= variation in Security’s market return not related to market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3504" b="-2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40060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Beta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Calibri"/>
                    <a:cs typeface="Calibri"/>
                  </a:rPr>
                  <a:t> </a:t>
                </a:r>
                <a:r>
                  <a:rPr lang="el-GR" dirty="0">
                    <a:latin typeface="Calibri"/>
                    <a:cs typeface="Calibri"/>
                  </a:rPr>
                  <a:t>β</a:t>
                </a:r>
                <a:r>
                  <a:rPr lang="en-US" dirty="0">
                    <a:latin typeface="Calibri"/>
                    <a:cs typeface="Calibri"/>
                  </a:rPr>
                  <a:t> = (% change in market price of security)/(percentage change in market index)</a:t>
                </a:r>
              </a:p>
              <a:p>
                <a:r>
                  <a:rPr lang="en-US" dirty="0">
                    <a:latin typeface="Calibri"/>
                    <a:cs typeface="Calibri"/>
                  </a:rPr>
                  <a:t> </a:t>
                </a:r>
                <a:r>
                  <a:rPr lang="el-GR" b="1" dirty="0">
                    <a:latin typeface="Calibri"/>
                    <a:cs typeface="Calibri"/>
                  </a:rPr>
                  <a:t>β</a:t>
                </a:r>
                <a:r>
                  <a:rPr lang="en-US" b="1" dirty="0">
                    <a:cs typeface="Calibri"/>
                  </a:rPr>
                  <a:t> = </a:t>
                </a:r>
                <a:r>
                  <a:rPr lang="en-US" b="1" dirty="0" err="1">
                    <a:cs typeface="Calibri"/>
                  </a:rPr>
                  <a:t>Cov</a:t>
                </a:r>
                <a:r>
                  <a:rPr lang="en-US" b="1" dirty="0">
                    <a:cs typeface="Calibri"/>
                  </a:rPr>
                  <a:t>(</a:t>
                </a:r>
                <a:r>
                  <a:rPr lang="en-US" b="1" dirty="0" err="1">
                    <a:cs typeface="Calibri"/>
                  </a:rPr>
                  <a:t>i,m</a:t>
                </a:r>
                <a:r>
                  <a:rPr lang="en-US" b="1" dirty="0">
                    <a:cs typeface="Calibri"/>
                  </a:rPr>
                  <a:t>)/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b="1" i="1">
                                <a:latin typeface="Cambria Math"/>
                              </a:rPr>
                              <m:t>𝝈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𝒎</m:t>
                            </m:r>
                          </m:sub>
                        </m:sSub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b="1" dirty="0">
                  <a:latin typeface="Calibri"/>
                  <a:cs typeface="Calibri"/>
                </a:endParaRPr>
              </a:p>
              <a:p>
                <a:r>
                  <a:rPr lang="en-US" dirty="0">
                    <a:latin typeface="Calibri"/>
                    <a:cs typeface="Calibri"/>
                  </a:rPr>
                  <a:t>Beta of the portfolio is weighted average of systematic risk of each security in the portfolio</a:t>
                </a:r>
              </a:p>
              <a:p>
                <a:endParaRPr lang="en-US" dirty="0">
                  <a:latin typeface="Calibri"/>
                  <a:cs typeface="Calibri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2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54435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Equation of return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Return = price for time + return for risk</a:t>
                </a:r>
              </a:p>
              <a:p>
                <a:r>
                  <a:rPr lang="en-US" dirty="0"/>
                  <a:t>Return = return on risk free asset + coefficient  of risk*price of risk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  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/>
                  <a:t> +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 smtClean="0">
                            <a:latin typeface="Cambria Math"/>
                          </a:rPr>
                          <m:t>β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  </m:t>
                        </m:r>
                      </m:sub>
                    </m:sSub>
                  </m:oMath>
                </a14:m>
                <a:r>
                  <a:rPr lang="en-US" dirty="0"/>
                  <a:t> = return on individual asset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/>
                  <a:t> = return on risk free asset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= return on market portfolio/index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/>
                          </a:rPr>
                          <m:t>β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= Beta coefficient of individual asset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830" r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35941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CAPM &amp; Security Market Line(SLM)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/>
                  <a:t> +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 smtClean="0">
                            <a:latin typeface="Cambria Math"/>
                          </a:rPr>
                          <m:t>β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57269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Market Line(SLM)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1629569"/>
            <a:ext cx="54673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7024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Portfolio return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) = </a:t>
                </a:r>
                <a:r>
                  <a:rPr lang="el-GR" dirty="0">
                    <a:latin typeface="Calibri"/>
                    <a:cs typeface="Calibri"/>
                  </a:rPr>
                  <a:t>Σ</a:t>
                </a:r>
                <a:r>
                  <a:rPr lang="en-US" dirty="0">
                    <a:latin typeface="Calibri"/>
                    <a:cs typeface="Calibri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Calibri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Calibri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Calibri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Calibri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Calibri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Calibri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= weight of security in the portfolio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Calibri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Calibri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= Return on security</a:t>
                </a:r>
              </a:p>
              <a:p>
                <a:r>
                  <a:rPr lang="en-US" dirty="0"/>
                  <a:t>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) = (</a:t>
                </a:r>
                <a:r>
                  <a:rPr lang="en-US" dirty="0">
                    <a:cs typeface="Calibri"/>
                  </a:rPr>
                  <a:t>.7*.1) + (.3*.2)=13</a:t>
                </a:r>
              </a:p>
              <a:p>
                <a:r>
                  <a:rPr lang="en-US" dirty="0"/>
                  <a:t>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) = </a:t>
                </a:r>
                <a:r>
                  <a:rPr lang="en-US" dirty="0">
                    <a:cs typeface="Calibri"/>
                  </a:rPr>
                  <a:t>(.5*.1) + (.5*.2) =15</a:t>
                </a:r>
              </a:p>
              <a:p>
                <a:r>
                  <a:rPr lang="en-US" dirty="0"/>
                  <a:t>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) = </a:t>
                </a:r>
                <a:r>
                  <a:rPr lang="en-US" dirty="0">
                    <a:cs typeface="Calibri"/>
                  </a:rPr>
                  <a:t>(.3*.1) + (.7*.2) =17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07516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CML </a:t>
            </a:r>
            <a:r>
              <a:rPr lang="en-US" dirty="0" err="1"/>
              <a:t>Vs</a:t>
            </a:r>
            <a:r>
              <a:rPr lang="en-US" dirty="0"/>
              <a:t> SML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  <a:p>
            <a:r>
              <a:rPr lang="en-US" dirty="0"/>
              <a:t>1. The CML is a line that is used to show the rates of return, which depends on risk-free rates of return and levels of risk for a specific portfolio. SML, which is also called a Characteristic Line, is a graphical representation of the market’s risk and return at a given time.</a:t>
            </a:r>
          </a:p>
          <a:p>
            <a:r>
              <a:rPr lang="en-US" dirty="0"/>
              <a:t>2. While standard deviation is the measure of risk in CML, Beta coefficient determines the risk factors of the SML.</a:t>
            </a:r>
          </a:p>
          <a:p>
            <a:r>
              <a:rPr lang="en-US" dirty="0"/>
              <a:t>3. While the Capital Market Line graphs define efficient portfolios, the Security Market Line graphs define both efficient and non-efficient portfolios.</a:t>
            </a:r>
          </a:p>
          <a:p>
            <a:r>
              <a:rPr lang="en-US" dirty="0"/>
              <a:t>4. The Capital Market Line is considered to be superior when measuring the risk factors.</a:t>
            </a:r>
          </a:p>
          <a:p>
            <a:r>
              <a:rPr lang="en-US" dirty="0"/>
              <a:t>5. Where the market portfolio and risk free assets are determined by the CML, all security factors are determined by the SML.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4748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From the data given below, find which of the following securities are underpriced and overpriced using SML equation(CAPM). The return on market index is 16% and return on risk free asset is 5%.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7985388"/>
              </p:ext>
            </p:extLst>
          </p:nvPr>
        </p:nvGraphicFramePr>
        <p:xfrm>
          <a:off x="457200" y="1600200"/>
          <a:ext cx="82296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securities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Actual return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Expected return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overpriced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underpriced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overpriced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overpriced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underpriced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12597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The return on risk free asset is 7%. The return and standard deviation of the market index is 18% and 12% respectively. The covariance of return for the market and share of X Ltd is found to be 5%. Find the cost of equity of X Ltd.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  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/>
                  <a:t> +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/>
                          </a:rPr>
                          <m:t>β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/>
                          </a:rPr>
                          <m:t>β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:r>
                  <a:rPr lang="en-US" dirty="0" err="1"/>
                  <a:t>Cov</a:t>
                </a:r>
                <a:r>
                  <a:rPr lang="en-US" dirty="0"/>
                  <a:t>(</a:t>
                </a:r>
                <a:r>
                  <a:rPr lang="en-US" dirty="0" err="1"/>
                  <a:t>s,m</a:t>
                </a:r>
                <a:r>
                  <a:rPr lang="en-US" dirty="0"/>
                  <a:t>)/ </a:t>
                </a:r>
                <a:r>
                  <a:rPr lang="en-US" dirty="0" err="1"/>
                  <a:t>var</a:t>
                </a:r>
                <a:r>
                  <a:rPr lang="en-US" dirty="0"/>
                  <a:t> of market return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/>
                          </a:rPr>
                          <m:t>β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= .05/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.12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=3.472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  </m:t>
                        </m:r>
                      </m:sub>
                    </m:sSub>
                  </m:oMath>
                </a14:m>
                <a:r>
                  <a:rPr lang="en-US" dirty="0"/>
                  <a:t>= 45.17%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 r="-2741" b="-8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4045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Find the return on risk free asset and market return presuming that the securities are correctly priced in accordance with Security market line?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1440473"/>
              </p:ext>
            </p:extLst>
          </p:nvPr>
        </p:nvGraphicFramePr>
        <p:xfrm>
          <a:off x="457200" y="1600200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Security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25044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  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/>
                  <a:t> +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/>
                          </a:rPr>
                          <m:t>β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.14 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/>
                  <a:t> +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/>
                  <a:t>)1.2</a:t>
                </a:r>
              </a:p>
              <a:p>
                <a:r>
                  <a:rPr lang="en-US" dirty="0"/>
                  <a:t>.16 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/>
                  <a:t> +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/>
                  <a:t>)1.6</a:t>
                </a:r>
              </a:p>
              <a:p>
                <a:r>
                  <a:rPr lang="en-US" dirty="0" err="1"/>
                  <a:t>Rm</a:t>
                </a:r>
                <a:r>
                  <a:rPr lang="en-US" dirty="0"/>
                  <a:t> = 0.13 =13%</a:t>
                </a:r>
              </a:p>
              <a:p>
                <a:r>
                  <a:rPr lang="en-US" dirty="0" err="1"/>
                  <a:t>Rf</a:t>
                </a:r>
                <a:r>
                  <a:rPr lang="en-US" dirty="0"/>
                  <a:t> = .08 = 8%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69427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808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Portfolio Risk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𝑥𝑦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𝐶𝑜𝑣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𝑥𝑦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/>
                              </a:rPr>
                              <m:t>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/>
                              </a:rPr>
                              <m:t>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𝐶𝑜𝑣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𝑥𝑦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r>
                  <a:rPr lang="el-GR" dirty="0">
                    <a:latin typeface="Calibri"/>
                    <a:cs typeface="Calibri"/>
                  </a:rPr>
                  <a:t>Σ</a:t>
                </a:r>
                <a:r>
                  <a:rPr lang="en-US" dirty="0">
                    <a:latin typeface="Calibri"/>
                    <a:cs typeface="Calibri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Calibri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Calibri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Ṝ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)(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Ṝ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)=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𝑥𝑦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/>
                              </a:rPr>
                              <m:t>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/>
                              </a:rPr>
                              <m:t>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</a:rPr>
                              <m:t>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+ 2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𝑥𝑦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</a:rPr>
                              <m:t>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</a:rPr>
                              <m:t>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</a:rPr>
                              <m:t>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+2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𝐶𝑜𝑣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𝑥𝑦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S.D.=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sub>
                            </m:sSub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sub>
                            </m:sSub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dirty="0"/>
                          <m:t> +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𝑦</m:t>
                                </m:r>
                              </m:sub>
                            </m:sSub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𝑦</m:t>
                                </m:r>
                              </m:sub>
                            </m:sSub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dirty="0"/>
                          <m:t> + 2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</a:rPr>
                              <m:t>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</a:rPr>
                              <m:t>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𝑥𝑦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b="-12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0468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Correlation=1,.5,0,-1.,-.5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9375251"/>
              </p:ext>
            </p:extLst>
          </p:nvPr>
        </p:nvGraphicFramePr>
        <p:xfrm>
          <a:off x="457200" y="1600200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securities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3869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9613685"/>
              </p:ext>
            </p:extLst>
          </p:nvPr>
        </p:nvGraphicFramePr>
        <p:xfrm>
          <a:off x="457200" y="1600200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weights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70;30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50;50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30;70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Return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Risk (r=1)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Risk (r=0)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Risk</a:t>
                      </a:r>
                      <a:r>
                        <a:rPr lang="en-US" baseline="0" dirty="0"/>
                        <a:t> (r=-1)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Risk (r=.5)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Risk (r=-.5)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2873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 Portfolio is constructed by investing 70% of funds in Bajaj Auto ltd. and 30% in William Ltd. The following information regarding the two companies is given below:</a:t>
            </a:r>
          </a:p>
          <a:p>
            <a:r>
              <a:rPr lang="en-US" dirty="0"/>
              <a:t>                                 Bajaj                  William</a:t>
            </a:r>
          </a:p>
          <a:p>
            <a:r>
              <a:rPr lang="en-US" dirty="0"/>
              <a:t>Expected return      20%                      15%</a:t>
            </a:r>
          </a:p>
          <a:p>
            <a:r>
              <a:rPr lang="en-US" dirty="0"/>
              <a:t>Standard dev.           11%                        8%</a:t>
            </a:r>
          </a:p>
          <a:p>
            <a:r>
              <a:rPr lang="en-US" dirty="0"/>
              <a:t>Compute the risk and return of above portfolio assuming:</a:t>
            </a:r>
          </a:p>
          <a:p>
            <a:r>
              <a:rPr lang="en-US" dirty="0"/>
              <a:t>(i) Correlation between two stocks is +1</a:t>
            </a:r>
          </a:p>
          <a:p>
            <a:r>
              <a:rPr lang="en-US" dirty="0"/>
              <a:t>(ii) Correlation between two stocks is 0</a:t>
            </a:r>
          </a:p>
          <a:p>
            <a:r>
              <a:rPr lang="en-US" dirty="0"/>
              <a:t>(iii) Correlation between two stocks is -1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928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) = </a:t>
                </a:r>
                <a:r>
                  <a:rPr lang="el-GR" dirty="0">
                    <a:cs typeface="Calibri"/>
                  </a:rPr>
                  <a:t>Σ</a:t>
                </a:r>
                <a:r>
                  <a:rPr lang="en-US" dirty="0">
                    <a:cs typeface="Calibri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Calibri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Calibri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Calibri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Calibri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) = </a:t>
                </a:r>
                <a:r>
                  <a:rPr lang="en-US" dirty="0">
                    <a:cs typeface="Calibri"/>
                  </a:rPr>
                  <a:t>(.7*.2) + (.3*.15) = 18.5%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</a:rPr>
                              <m:t>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</a:rPr>
                              <m:t>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</a:rPr>
                              <m:t>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+ 2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𝑥𝑦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</a:rPr>
                              <m:t>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(.7)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(.11)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(.3)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(.08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)</m:t>
                        </m:r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+ 2 (.7)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.3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.11</m:t>
                            </m:r>
                          </m:e>
                        </m:d>
                      </m:e>
                      <m:sub/>
                    </m:sSub>
                    <m:r>
                      <a:rPr lang="en-US" b="0" i="1" smtClean="0">
                        <a:latin typeface="Cambria Math" charset="0"/>
                      </a:rPr>
                      <m:t>(.08)(1)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10.1%</a:t>
                </a:r>
              </a:p>
              <a:p>
                <a:r>
                  <a:rPr lang="en-US" dirty="0"/>
                  <a:t>8.06%</a:t>
                </a:r>
              </a:p>
              <a:p>
                <a:r>
                  <a:rPr lang="en-US" dirty="0"/>
                  <a:t>5.3%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2426" b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2356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1406</TotalTime>
  <Words>1806</Words>
  <Application>Microsoft Office PowerPoint</Application>
  <PresentationFormat>On-screen Show (4:3)</PresentationFormat>
  <Paragraphs>271</Paragraphs>
  <Slides>45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Cambria Math</vt:lpstr>
      <vt:lpstr>Office Theme</vt:lpstr>
      <vt:lpstr>Portfolio Analysis and Financial Derivatives</vt:lpstr>
      <vt:lpstr>PowerPoint Presentation</vt:lpstr>
      <vt:lpstr>Portfolio risk &amp;return </vt:lpstr>
      <vt:lpstr>Portfolio return </vt:lpstr>
      <vt:lpstr>Portfolio Risk</vt:lpstr>
      <vt:lpstr>Correlation=1,.5,0,-1.,-.5</vt:lpstr>
      <vt:lpstr>PowerPoint Presentation</vt:lpstr>
      <vt:lpstr>PowerPoint Presentation</vt:lpstr>
      <vt:lpstr>PowerPoint Presentation</vt:lpstr>
      <vt:lpstr>Weights with No risk</vt:lpstr>
      <vt:lpstr>PowerPoint Presentation</vt:lpstr>
      <vt:lpstr>OBE-2020</vt:lpstr>
      <vt:lpstr>Portfolio construction</vt:lpstr>
      <vt:lpstr>Harry Markowitz Approach (HM Model) </vt:lpstr>
      <vt:lpstr>Steps for optimal portfolio formation</vt:lpstr>
      <vt:lpstr>Step-1</vt:lpstr>
      <vt:lpstr>Step-2</vt:lpstr>
      <vt:lpstr>Step-3</vt:lpstr>
      <vt:lpstr>Introduction of risk free asset (risk free borrowings and lendings)</vt:lpstr>
      <vt:lpstr>PowerPoint Presentation</vt:lpstr>
      <vt:lpstr>PowerPoint Presentation</vt:lpstr>
      <vt:lpstr>PowerPoint Presentation</vt:lpstr>
      <vt:lpstr>PowerPoint Presentation</vt:lpstr>
      <vt:lpstr>Capital Market Line(CML)</vt:lpstr>
      <vt:lpstr>PowerPoint Presentation</vt:lpstr>
      <vt:lpstr>Solution </vt:lpstr>
      <vt:lpstr>Given the following data in respect of three portfolios</vt:lpstr>
      <vt:lpstr>PowerPoint Presentation</vt:lpstr>
      <vt:lpstr>Solution </vt:lpstr>
      <vt:lpstr>Difficult problem</vt:lpstr>
      <vt:lpstr>PowerPoint Presentation</vt:lpstr>
      <vt:lpstr>Solution </vt:lpstr>
      <vt:lpstr>Capital Asset Price Model(CAPM)</vt:lpstr>
      <vt:lpstr>Assumptions </vt:lpstr>
      <vt:lpstr>RISK</vt:lpstr>
      <vt:lpstr>Beta </vt:lpstr>
      <vt:lpstr>Equation of return</vt:lpstr>
      <vt:lpstr>CAPM &amp; Security Market Line(SLM)</vt:lpstr>
      <vt:lpstr>Security Market Line(SLM)</vt:lpstr>
      <vt:lpstr>CML Vs SML</vt:lpstr>
      <vt:lpstr>From the data given below, find which of the following securities are underpriced and overpriced using SML equation(CAPM). The return on market index is 16% and return on risk free asset is 5%.</vt:lpstr>
      <vt:lpstr>PowerPoint Presentation</vt:lpstr>
      <vt:lpstr>Find the return on risk free asset and market return presuming that the securities are correctly priced in accordance with Security market line?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Portfolio Analysis and Financial Derivatives</dc:title>
  <dc:creator>RG</dc:creator>
  <cp:lastModifiedBy>salonigupta0609@gmail.com</cp:lastModifiedBy>
  <cp:revision>83</cp:revision>
  <dcterms:created xsi:type="dcterms:W3CDTF">2006-08-16T00:00:00Z</dcterms:created>
  <dcterms:modified xsi:type="dcterms:W3CDTF">2023-04-07T07:47:56Z</dcterms:modified>
</cp:coreProperties>
</file>