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notesSlides/notesSlide7.xml" ContentType="application/vnd.openxmlformats-officedocument.presentationml.notesSlide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6"/>
  </p:notesMasterIdLst>
  <p:sldIdLst>
    <p:sldId id="256" r:id="rId2"/>
    <p:sldId id="257" r:id="rId3"/>
    <p:sldId id="258" r:id="rId4"/>
    <p:sldId id="268" r:id="rId5"/>
    <p:sldId id="265" r:id="rId6"/>
    <p:sldId id="266" r:id="rId7"/>
    <p:sldId id="267" r:id="rId8"/>
    <p:sldId id="259" r:id="rId9"/>
    <p:sldId id="260" r:id="rId10"/>
    <p:sldId id="274" r:id="rId11"/>
    <p:sldId id="261" r:id="rId12"/>
    <p:sldId id="262" r:id="rId13"/>
    <p:sldId id="263" r:id="rId14"/>
    <p:sldId id="264" r:id="rId15"/>
    <p:sldId id="275" r:id="rId16"/>
    <p:sldId id="269" r:id="rId17"/>
    <p:sldId id="270" r:id="rId18"/>
    <p:sldId id="276" r:id="rId19"/>
    <p:sldId id="277" r:id="rId20"/>
    <p:sldId id="271" r:id="rId21"/>
    <p:sldId id="278" r:id="rId22"/>
    <p:sldId id="279" r:id="rId23"/>
    <p:sldId id="280" r:id="rId24"/>
    <p:sldId id="309" r:id="rId25"/>
    <p:sldId id="281" r:id="rId26"/>
    <p:sldId id="282" r:id="rId27"/>
    <p:sldId id="272" r:id="rId28"/>
    <p:sldId id="283" r:id="rId29"/>
    <p:sldId id="273" r:id="rId30"/>
    <p:sldId id="284" r:id="rId31"/>
    <p:sldId id="285" r:id="rId32"/>
    <p:sldId id="286" r:id="rId33"/>
    <p:sldId id="288" r:id="rId34"/>
    <p:sldId id="289" r:id="rId35"/>
    <p:sldId id="287" r:id="rId36"/>
    <p:sldId id="290" r:id="rId37"/>
    <p:sldId id="291" r:id="rId38"/>
    <p:sldId id="292" r:id="rId39"/>
    <p:sldId id="295" r:id="rId40"/>
    <p:sldId id="293" r:id="rId41"/>
    <p:sldId id="294" r:id="rId42"/>
    <p:sldId id="296" r:id="rId43"/>
    <p:sldId id="298" r:id="rId44"/>
    <p:sldId id="297" r:id="rId45"/>
    <p:sldId id="299" r:id="rId46"/>
    <p:sldId id="300" r:id="rId47"/>
    <p:sldId id="301" r:id="rId48"/>
    <p:sldId id="302" r:id="rId49"/>
    <p:sldId id="303" r:id="rId50"/>
    <p:sldId id="304" r:id="rId51"/>
    <p:sldId id="305" r:id="rId52"/>
    <p:sldId id="306" r:id="rId53"/>
    <p:sldId id="307" r:id="rId54"/>
    <p:sldId id="308" r:id="rId5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microsoft.com/office/2016/11/relationships/changesInfo" Target="changesInfos/changesInfo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lonigupta0609@gmail.com" userId="72e262bbe386b2d8" providerId="LiveId" clId="{68714845-7DE7-4F47-B8AC-F70A1E1E071E}"/>
    <pc:docChg chg="undo custSel modSld">
      <pc:chgData name="salonigupta0609@gmail.com" userId="72e262bbe386b2d8" providerId="LiveId" clId="{68714845-7DE7-4F47-B8AC-F70A1E1E071E}" dt="2022-03-25T19:41:06.225" v="21" actId="9405"/>
      <pc:docMkLst>
        <pc:docMk/>
      </pc:docMkLst>
      <pc:sldChg chg="addSp delSp mod">
        <pc:chgData name="salonigupta0609@gmail.com" userId="72e262bbe386b2d8" providerId="LiveId" clId="{68714845-7DE7-4F47-B8AC-F70A1E1E071E}" dt="2022-03-25T19:41:06.225" v="21" actId="9405"/>
        <pc:sldMkLst>
          <pc:docMk/>
          <pc:sldMk cId="921940647" sldId="256"/>
        </pc:sldMkLst>
        <pc:inkChg chg="add">
          <ac:chgData name="salonigupta0609@gmail.com" userId="72e262bbe386b2d8" providerId="LiveId" clId="{68714845-7DE7-4F47-B8AC-F70A1E1E071E}" dt="2022-03-25T19:40:01.275" v="20" actId="9405"/>
          <ac:inkMkLst>
            <pc:docMk/>
            <pc:sldMk cId="921940647" sldId="256"/>
            <ac:inkMk id="4" creationId="{24BF24A4-C2EA-435A-B323-E6E5B2E24FF8}"/>
          </ac:inkMkLst>
        </pc:inkChg>
        <pc:inkChg chg="add del">
          <ac:chgData name="salonigupta0609@gmail.com" userId="72e262bbe386b2d8" providerId="LiveId" clId="{68714845-7DE7-4F47-B8AC-F70A1E1E071E}" dt="2022-03-25T18:22:35.161" v="19" actId="9405"/>
          <ac:inkMkLst>
            <pc:docMk/>
            <pc:sldMk cId="921940647" sldId="256"/>
            <ac:inkMk id="4" creationId="{53030C16-C377-4BC9-AB20-61F610A6D70B}"/>
          </ac:inkMkLst>
        </pc:inkChg>
        <pc:inkChg chg="add del">
          <ac:chgData name="salonigupta0609@gmail.com" userId="72e262bbe386b2d8" providerId="LiveId" clId="{68714845-7DE7-4F47-B8AC-F70A1E1E071E}" dt="2022-03-25T18:22:34.381" v="18" actId="9405"/>
          <ac:inkMkLst>
            <pc:docMk/>
            <pc:sldMk cId="921940647" sldId="256"/>
            <ac:inkMk id="5" creationId="{BEC8445B-55FC-43A4-886A-95852F788A3C}"/>
          </ac:inkMkLst>
        </pc:inkChg>
        <pc:inkChg chg="add">
          <ac:chgData name="salonigupta0609@gmail.com" userId="72e262bbe386b2d8" providerId="LiveId" clId="{68714845-7DE7-4F47-B8AC-F70A1E1E071E}" dt="2022-03-25T19:41:06.225" v="21" actId="9405"/>
          <ac:inkMkLst>
            <pc:docMk/>
            <pc:sldMk cId="921940647" sldId="256"/>
            <ac:inkMk id="5" creationId="{E089A1A6-3438-4265-817C-03DE8D4478FC}"/>
          </ac:inkMkLst>
        </pc:inkChg>
      </pc:sldChg>
      <pc:sldChg chg="addSp delSp mod">
        <pc:chgData name="salonigupta0609@gmail.com" userId="72e262bbe386b2d8" providerId="LiveId" clId="{68714845-7DE7-4F47-B8AC-F70A1E1E071E}" dt="2022-03-25T18:22:33.891" v="17" actId="9405"/>
        <pc:sldMkLst>
          <pc:docMk/>
          <pc:sldMk cId="4179384856" sldId="270"/>
        </pc:sldMkLst>
        <pc:inkChg chg="add del">
          <ac:chgData name="salonigupta0609@gmail.com" userId="72e262bbe386b2d8" providerId="LiveId" clId="{68714845-7DE7-4F47-B8AC-F70A1E1E071E}" dt="2022-03-25T18:22:33.891" v="17" actId="9405"/>
          <ac:inkMkLst>
            <pc:docMk/>
            <pc:sldMk cId="4179384856" sldId="270"/>
            <ac:inkMk id="8" creationId="{0BD94CBC-65B3-43BD-A148-67EACAAAAF25}"/>
          </ac:inkMkLst>
        </pc:inkChg>
        <pc:inkChg chg="add del">
          <ac:chgData name="salonigupta0609@gmail.com" userId="72e262bbe386b2d8" providerId="LiveId" clId="{68714845-7DE7-4F47-B8AC-F70A1E1E071E}" dt="2022-03-25T18:22:33.370" v="16" actId="9405"/>
          <ac:inkMkLst>
            <pc:docMk/>
            <pc:sldMk cId="4179384856" sldId="270"/>
            <ac:inkMk id="9" creationId="{2A7B4B19-3EF2-4743-9A2B-98704A369525}"/>
          </ac:inkMkLst>
        </pc:inkChg>
        <pc:inkChg chg="add del">
          <ac:chgData name="salonigupta0609@gmail.com" userId="72e262bbe386b2d8" providerId="LiveId" clId="{68714845-7DE7-4F47-B8AC-F70A1E1E071E}" dt="2022-03-25T18:22:32.926" v="15" actId="9405"/>
          <ac:inkMkLst>
            <pc:docMk/>
            <pc:sldMk cId="4179384856" sldId="270"/>
            <ac:inkMk id="10" creationId="{7BB37DE6-1727-441C-85E7-B333496C9102}"/>
          </ac:inkMkLst>
        </pc:inkChg>
        <pc:inkChg chg="add del">
          <ac:chgData name="salonigupta0609@gmail.com" userId="72e262bbe386b2d8" providerId="LiveId" clId="{68714845-7DE7-4F47-B8AC-F70A1E1E071E}" dt="2022-03-25T18:22:32.430" v="14" actId="9405"/>
          <ac:inkMkLst>
            <pc:docMk/>
            <pc:sldMk cId="4179384856" sldId="270"/>
            <ac:inkMk id="11" creationId="{8B4A5234-14EF-4D33-8301-D61AF1E50810}"/>
          </ac:inkMkLst>
        </pc:inkChg>
        <pc:inkChg chg="add del">
          <ac:chgData name="salonigupta0609@gmail.com" userId="72e262bbe386b2d8" providerId="LiveId" clId="{68714845-7DE7-4F47-B8AC-F70A1E1E071E}" dt="2022-03-25T18:22:31.879" v="13" actId="9405"/>
          <ac:inkMkLst>
            <pc:docMk/>
            <pc:sldMk cId="4179384856" sldId="270"/>
            <ac:inkMk id="12" creationId="{A770805C-464D-4529-9B7E-53F05E0745AC}"/>
          </ac:inkMkLst>
        </pc:inkChg>
        <pc:inkChg chg="add del">
          <ac:chgData name="salonigupta0609@gmail.com" userId="72e262bbe386b2d8" providerId="LiveId" clId="{68714845-7DE7-4F47-B8AC-F70A1E1E071E}" dt="2022-03-25T18:22:30.385" v="12" actId="9405"/>
          <ac:inkMkLst>
            <pc:docMk/>
            <pc:sldMk cId="4179384856" sldId="270"/>
            <ac:inkMk id="13" creationId="{E08BBB05-AE1A-4B46-A305-6AD5DF2E90EE}"/>
          </ac:inkMkLst>
        </pc:inkChg>
      </pc:sldChg>
      <pc:sldChg chg="addSp delSp mod">
        <pc:chgData name="salonigupta0609@gmail.com" userId="72e262bbe386b2d8" providerId="LiveId" clId="{68714845-7DE7-4F47-B8AC-F70A1E1E071E}" dt="2022-03-25T18:22:29.758" v="11" actId="9405"/>
        <pc:sldMkLst>
          <pc:docMk/>
          <pc:sldMk cId="1470619332" sldId="271"/>
        </pc:sldMkLst>
        <pc:inkChg chg="add del">
          <ac:chgData name="salonigupta0609@gmail.com" userId="72e262bbe386b2d8" providerId="LiveId" clId="{68714845-7DE7-4F47-B8AC-F70A1E1E071E}" dt="2022-03-25T18:22:29.758" v="11" actId="9405"/>
          <ac:inkMkLst>
            <pc:docMk/>
            <pc:sldMk cId="1470619332" sldId="271"/>
            <ac:inkMk id="4" creationId="{F65DD3B4-7DE8-4833-BAB3-4958C6BE9AB7}"/>
          </ac:inkMkLst>
        </pc:inkChg>
        <pc:inkChg chg="add del">
          <ac:chgData name="salonigupta0609@gmail.com" userId="72e262bbe386b2d8" providerId="LiveId" clId="{68714845-7DE7-4F47-B8AC-F70A1E1E071E}" dt="2022-03-25T18:22:29.350" v="10" actId="9405"/>
          <ac:inkMkLst>
            <pc:docMk/>
            <pc:sldMk cId="1470619332" sldId="271"/>
            <ac:inkMk id="5" creationId="{A687F851-D555-42AB-AE52-FDC3B214A5BF}"/>
          </ac:inkMkLst>
        </pc:inkChg>
      </pc:sldChg>
    </pc:docChg>
  </pc:docChgLst>
  <pc:docChgLst>
    <pc:chgData name="salonigupta0609@gmail.com" userId="72e262bbe386b2d8" providerId="LiveId" clId="{5DB737E2-E1DA-4A2B-B43A-E0D3A3E457B9}"/>
    <pc:docChg chg="custSel addSld delSld modSld sldOrd">
      <pc:chgData name="salonigupta0609@gmail.com" userId="72e262bbe386b2d8" providerId="LiveId" clId="{5DB737E2-E1DA-4A2B-B43A-E0D3A3E457B9}" dt="2022-02-16T07:44:18.315" v="2583" actId="2696"/>
      <pc:docMkLst>
        <pc:docMk/>
      </pc:docMkLst>
      <pc:sldChg chg="modSp mod">
        <pc:chgData name="salonigupta0609@gmail.com" userId="72e262bbe386b2d8" providerId="LiveId" clId="{5DB737E2-E1DA-4A2B-B43A-E0D3A3E457B9}" dt="2022-02-01T07:04:38.440" v="0" actId="113"/>
        <pc:sldMkLst>
          <pc:docMk/>
          <pc:sldMk cId="3048936977" sldId="258"/>
        </pc:sldMkLst>
        <pc:spChg chg="mod">
          <ac:chgData name="salonigupta0609@gmail.com" userId="72e262bbe386b2d8" providerId="LiveId" clId="{5DB737E2-E1DA-4A2B-B43A-E0D3A3E457B9}" dt="2022-02-01T07:04:38.440" v="0" actId="113"/>
          <ac:spMkLst>
            <pc:docMk/>
            <pc:sldMk cId="3048936977" sldId="258"/>
            <ac:spMk id="3" creationId="{00000000-0000-0000-0000-000000000000}"/>
          </ac:spMkLst>
        </pc:spChg>
      </pc:sldChg>
      <pc:sldChg chg="modSp mod">
        <pc:chgData name="salonigupta0609@gmail.com" userId="72e262bbe386b2d8" providerId="LiveId" clId="{5DB737E2-E1DA-4A2B-B43A-E0D3A3E457B9}" dt="2022-02-08T07:15:30.955" v="463" actId="20577"/>
        <pc:sldMkLst>
          <pc:docMk/>
          <pc:sldMk cId="4069446737" sldId="259"/>
        </pc:sldMkLst>
        <pc:spChg chg="mod">
          <ac:chgData name="salonigupta0609@gmail.com" userId="72e262bbe386b2d8" providerId="LiveId" clId="{5DB737E2-E1DA-4A2B-B43A-E0D3A3E457B9}" dt="2022-02-08T07:15:30.955" v="463" actId="20577"/>
          <ac:spMkLst>
            <pc:docMk/>
            <pc:sldMk cId="4069446737" sldId="259"/>
            <ac:spMk id="3" creationId="{00000000-0000-0000-0000-000000000000}"/>
          </ac:spMkLst>
        </pc:spChg>
      </pc:sldChg>
      <pc:sldChg chg="modSp mod modNotesTx">
        <pc:chgData name="salonigupta0609@gmail.com" userId="72e262bbe386b2d8" providerId="LiveId" clId="{5DB737E2-E1DA-4A2B-B43A-E0D3A3E457B9}" dt="2022-02-08T08:18:49.318" v="481" actId="20577"/>
        <pc:sldMkLst>
          <pc:docMk/>
          <pc:sldMk cId="1514465207" sldId="260"/>
        </pc:sldMkLst>
        <pc:spChg chg="mod">
          <ac:chgData name="salonigupta0609@gmail.com" userId="72e262bbe386b2d8" providerId="LiveId" clId="{5DB737E2-E1DA-4A2B-B43A-E0D3A3E457B9}" dt="2022-02-08T08:18:49.318" v="481" actId="20577"/>
          <ac:spMkLst>
            <pc:docMk/>
            <pc:sldMk cId="1514465207" sldId="260"/>
            <ac:spMk id="3" creationId="{00000000-0000-0000-0000-000000000000}"/>
          </ac:spMkLst>
        </pc:spChg>
      </pc:sldChg>
      <pc:sldChg chg="modSp mod">
        <pc:chgData name="salonigupta0609@gmail.com" userId="72e262bbe386b2d8" providerId="LiveId" clId="{5DB737E2-E1DA-4A2B-B43A-E0D3A3E457B9}" dt="2022-02-10T06:06:53.981" v="506" actId="20577"/>
        <pc:sldMkLst>
          <pc:docMk/>
          <pc:sldMk cId="3736468952" sldId="262"/>
        </pc:sldMkLst>
        <pc:spChg chg="mod">
          <ac:chgData name="salonigupta0609@gmail.com" userId="72e262bbe386b2d8" providerId="LiveId" clId="{5DB737E2-E1DA-4A2B-B43A-E0D3A3E457B9}" dt="2022-02-10T06:06:53.981" v="506" actId="20577"/>
          <ac:spMkLst>
            <pc:docMk/>
            <pc:sldMk cId="3736468952" sldId="262"/>
            <ac:spMk id="3" creationId="{00000000-0000-0000-0000-000000000000}"/>
          </ac:spMkLst>
        </pc:spChg>
      </pc:sldChg>
      <pc:sldChg chg="modSp mod modNotesTx">
        <pc:chgData name="salonigupta0609@gmail.com" userId="72e262bbe386b2d8" providerId="LiveId" clId="{5DB737E2-E1DA-4A2B-B43A-E0D3A3E457B9}" dt="2022-02-11T06:12:41.970" v="788" actId="113"/>
        <pc:sldMkLst>
          <pc:docMk/>
          <pc:sldMk cId="807960237" sldId="263"/>
        </pc:sldMkLst>
        <pc:graphicFrameChg chg="modGraphic">
          <ac:chgData name="salonigupta0609@gmail.com" userId="72e262bbe386b2d8" providerId="LiveId" clId="{5DB737E2-E1DA-4A2B-B43A-E0D3A3E457B9}" dt="2022-02-11T06:12:41.970" v="788" actId="113"/>
          <ac:graphicFrameMkLst>
            <pc:docMk/>
            <pc:sldMk cId="807960237" sldId="263"/>
            <ac:graphicFrameMk id="4" creationId="{00000000-0000-0000-0000-000000000000}"/>
          </ac:graphicFrameMkLst>
        </pc:graphicFrameChg>
      </pc:sldChg>
      <pc:sldChg chg="modSp mod">
        <pc:chgData name="salonigupta0609@gmail.com" userId="72e262bbe386b2d8" providerId="LiveId" clId="{5DB737E2-E1DA-4A2B-B43A-E0D3A3E457B9}" dt="2022-02-11T06:31:02.847" v="1081" actId="113"/>
        <pc:sldMkLst>
          <pc:docMk/>
          <pc:sldMk cId="2296225045" sldId="264"/>
        </pc:sldMkLst>
        <pc:spChg chg="mod">
          <ac:chgData name="salonigupta0609@gmail.com" userId="72e262bbe386b2d8" providerId="LiveId" clId="{5DB737E2-E1DA-4A2B-B43A-E0D3A3E457B9}" dt="2022-02-11T06:31:02.847" v="1081" actId="113"/>
          <ac:spMkLst>
            <pc:docMk/>
            <pc:sldMk cId="2296225045" sldId="264"/>
            <ac:spMk id="3" creationId="{00000000-0000-0000-0000-000000000000}"/>
          </ac:spMkLst>
        </pc:spChg>
      </pc:sldChg>
      <pc:sldChg chg="modSp mod">
        <pc:chgData name="salonigupta0609@gmail.com" userId="72e262bbe386b2d8" providerId="LiveId" clId="{5DB737E2-E1DA-4A2B-B43A-E0D3A3E457B9}" dt="2022-02-07T07:30:07.307" v="286" actId="20577"/>
        <pc:sldMkLst>
          <pc:docMk/>
          <pc:sldMk cId="154359137" sldId="265"/>
        </pc:sldMkLst>
        <pc:spChg chg="mod">
          <ac:chgData name="salonigupta0609@gmail.com" userId="72e262bbe386b2d8" providerId="LiveId" clId="{5DB737E2-E1DA-4A2B-B43A-E0D3A3E457B9}" dt="2022-02-07T07:30:07.307" v="286" actId="20577"/>
          <ac:spMkLst>
            <pc:docMk/>
            <pc:sldMk cId="154359137" sldId="265"/>
            <ac:spMk id="3" creationId="{00000000-0000-0000-0000-000000000000}"/>
          </ac:spMkLst>
        </pc:spChg>
      </pc:sldChg>
      <pc:sldChg chg="ord">
        <pc:chgData name="salonigupta0609@gmail.com" userId="72e262bbe386b2d8" providerId="LiveId" clId="{5DB737E2-E1DA-4A2B-B43A-E0D3A3E457B9}" dt="2022-02-02T06:31:28.113" v="230"/>
        <pc:sldMkLst>
          <pc:docMk/>
          <pc:sldMk cId="3717050585" sldId="266"/>
        </pc:sldMkLst>
      </pc:sldChg>
      <pc:sldChg chg="modSp mod">
        <pc:chgData name="salonigupta0609@gmail.com" userId="72e262bbe386b2d8" providerId="LiveId" clId="{5DB737E2-E1DA-4A2B-B43A-E0D3A3E457B9}" dt="2022-02-14T08:13:50.093" v="1597" actId="20577"/>
        <pc:sldMkLst>
          <pc:docMk/>
          <pc:sldMk cId="3598544481" sldId="269"/>
        </pc:sldMkLst>
        <pc:spChg chg="mod">
          <ac:chgData name="salonigupta0609@gmail.com" userId="72e262bbe386b2d8" providerId="LiveId" clId="{5DB737E2-E1DA-4A2B-B43A-E0D3A3E457B9}" dt="2022-02-14T08:13:50.093" v="1597" actId="20577"/>
          <ac:spMkLst>
            <pc:docMk/>
            <pc:sldMk cId="3598544481" sldId="269"/>
            <ac:spMk id="3" creationId="{00000000-0000-0000-0000-000000000000}"/>
          </ac:spMkLst>
        </pc:spChg>
      </pc:sldChg>
      <pc:sldChg chg="addSp delSp modSp mod">
        <pc:chgData name="salonigupta0609@gmail.com" userId="72e262bbe386b2d8" providerId="LiveId" clId="{5DB737E2-E1DA-4A2B-B43A-E0D3A3E457B9}" dt="2022-02-15T06:56:12.333" v="1801" actId="113"/>
        <pc:sldMkLst>
          <pc:docMk/>
          <pc:sldMk cId="4179384856" sldId="270"/>
        </pc:sldMkLst>
        <pc:spChg chg="mod">
          <ac:chgData name="salonigupta0609@gmail.com" userId="72e262bbe386b2d8" providerId="LiveId" clId="{5DB737E2-E1DA-4A2B-B43A-E0D3A3E457B9}" dt="2022-02-15T06:56:12.333" v="1801" actId="113"/>
          <ac:spMkLst>
            <pc:docMk/>
            <pc:sldMk cId="4179384856" sldId="270"/>
            <ac:spMk id="2" creationId="{00000000-0000-0000-0000-000000000000}"/>
          </ac:spMkLst>
        </pc:spChg>
        <pc:spChg chg="mod">
          <ac:chgData name="salonigupta0609@gmail.com" userId="72e262bbe386b2d8" providerId="LiveId" clId="{5DB737E2-E1DA-4A2B-B43A-E0D3A3E457B9}" dt="2022-02-11T07:08:42.573" v="1152" actId="20577"/>
          <ac:spMkLst>
            <pc:docMk/>
            <pc:sldMk cId="4179384856" sldId="270"/>
            <ac:spMk id="3" creationId="{00000000-0000-0000-0000-000000000000}"/>
          </ac:spMkLst>
        </pc:spChg>
        <pc:grpChg chg="del mod">
          <ac:chgData name="salonigupta0609@gmail.com" userId="72e262bbe386b2d8" providerId="LiveId" clId="{5DB737E2-E1DA-4A2B-B43A-E0D3A3E457B9}" dt="2022-02-11T07:06:19.579" v="1096"/>
          <ac:grpSpMkLst>
            <pc:docMk/>
            <pc:sldMk cId="4179384856" sldId="270"/>
            <ac:grpSpMk id="16" creationId="{0B950AAC-C458-48C3-81D2-65B84AEDC2E8}"/>
          </ac:grpSpMkLst>
        </pc:grpChg>
        <pc:grpChg chg="del mod">
          <ac:chgData name="salonigupta0609@gmail.com" userId="72e262bbe386b2d8" providerId="LiveId" clId="{5DB737E2-E1DA-4A2B-B43A-E0D3A3E457B9}" dt="2022-02-11T07:06:30.638" v="1102"/>
          <ac:grpSpMkLst>
            <pc:docMk/>
            <pc:sldMk cId="4179384856" sldId="270"/>
            <ac:grpSpMk id="18" creationId="{82BC1C71-36EA-4101-9D1A-FC0FD5F2495B}"/>
          </ac:grpSpMkLst>
        </pc:grpChg>
        <pc:grpChg chg="del mod">
          <ac:chgData name="salonigupta0609@gmail.com" userId="72e262bbe386b2d8" providerId="LiveId" clId="{5DB737E2-E1DA-4A2B-B43A-E0D3A3E457B9}" dt="2022-02-11T07:06:33.545" v="1104"/>
          <ac:grpSpMkLst>
            <pc:docMk/>
            <pc:sldMk cId="4179384856" sldId="270"/>
            <ac:grpSpMk id="22" creationId="{8AF688E3-2D22-466C-AEA6-1B708B1EB4B0}"/>
          </ac:grpSpMkLst>
        </pc:grpChg>
        <pc:grpChg chg="del mod">
          <ac:chgData name="salonigupta0609@gmail.com" userId="72e262bbe386b2d8" providerId="LiveId" clId="{5DB737E2-E1DA-4A2B-B43A-E0D3A3E457B9}" dt="2022-02-11T07:07:49.614" v="1109"/>
          <ac:grpSpMkLst>
            <pc:docMk/>
            <pc:sldMk cId="4179384856" sldId="270"/>
            <ac:grpSpMk id="24" creationId="{CD06896A-6B1B-4C8B-AFA4-F704C77EC5DB}"/>
          </ac:grpSpMkLst>
        </pc:grpChg>
        <pc:grpChg chg="del mod">
          <ac:chgData name="salonigupta0609@gmail.com" userId="72e262bbe386b2d8" providerId="LiveId" clId="{5DB737E2-E1DA-4A2B-B43A-E0D3A3E457B9}" dt="2022-02-11T07:07:53.574" v="1113"/>
          <ac:grpSpMkLst>
            <pc:docMk/>
            <pc:sldMk cId="4179384856" sldId="270"/>
            <ac:grpSpMk id="29" creationId="{6032BE1D-99A7-42E9-8CA8-B225C727EC88}"/>
          </ac:grpSpMkLst>
        </pc:grpChg>
        <pc:grpChg chg="del mod">
          <ac:chgData name="salonigupta0609@gmail.com" userId="72e262bbe386b2d8" providerId="LiveId" clId="{5DB737E2-E1DA-4A2B-B43A-E0D3A3E457B9}" dt="2022-02-11T07:08:09.181" v="1130"/>
          <ac:grpSpMkLst>
            <pc:docMk/>
            <pc:sldMk cId="4179384856" sldId="270"/>
            <ac:grpSpMk id="33" creationId="{B72C00BD-12FE-4BD3-875B-4D58A9F230FB}"/>
          </ac:grpSpMkLst>
        </pc:grpChg>
        <pc:inkChg chg="add">
          <ac:chgData name="salonigupta0609@gmail.com" userId="72e262bbe386b2d8" providerId="LiveId" clId="{5DB737E2-E1DA-4A2B-B43A-E0D3A3E457B9}" dt="2022-02-11T07:05:36.457" v="1082" actId="9405"/>
          <ac:inkMkLst>
            <pc:docMk/>
            <pc:sldMk cId="4179384856" sldId="270"/>
            <ac:inkMk id="4" creationId="{7FC8A796-D889-4B3F-951B-D363D49F553D}"/>
          </ac:inkMkLst>
        </pc:inkChg>
        <pc:inkChg chg="add">
          <ac:chgData name="salonigupta0609@gmail.com" userId="72e262bbe386b2d8" providerId="LiveId" clId="{5DB737E2-E1DA-4A2B-B43A-E0D3A3E457B9}" dt="2022-02-11T07:05:39.954" v="1083" actId="9405"/>
          <ac:inkMkLst>
            <pc:docMk/>
            <pc:sldMk cId="4179384856" sldId="270"/>
            <ac:inkMk id="5" creationId="{55D0E38A-6ADA-4CDC-8A9C-7D359DF481E1}"/>
          </ac:inkMkLst>
        </pc:inkChg>
        <pc:inkChg chg="add">
          <ac:chgData name="salonigupta0609@gmail.com" userId="72e262bbe386b2d8" providerId="LiveId" clId="{5DB737E2-E1DA-4A2B-B43A-E0D3A3E457B9}" dt="2022-02-11T07:05:40.908" v="1084" actId="9405"/>
          <ac:inkMkLst>
            <pc:docMk/>
            <pc:sldMk cId="4179384856" sldId="270"/>
            <ac:inkMk id="6" creationId="{A57913F2-F39F-4E7E-8F3C-63162867B3DD}"/>
          </ac:inkMkLst>
        </pc:inkChg>
        <pc:inkChg chg="add">
          <ac:chgData name="salonigupta0609@gmail.com" userId="72e262bbe386b2d8" providerId="LiveId" clId="{5DB737E2-E1DA-4A2B-B43A-E0D3A3E457B9}" dt="2022-02-11T07:05:41.638" v="1085" actId="9405"/>
          <ac:inkMkLst>
            <pc:docMk/>
            <pc:sldMk cId="4179384856" sldId="270"/>
            <ac:inkMk id="7" creationId="{47026F81-AEF6-4253-9EF8-C108CC45D714}"/>
          </ac:inkMkLst>
        </pc:inkChg>
        <pc:inkChg chg="add del mod">
          <ac:chgData name="salonigupta0609@gmail.com" userId="72e262bbe386b2d8" providerId="LiveId" clId="{5DB737E2-E1DA-4A2B-B43A-E0D3A3E457B9}" dt="2022-02-11T07:08:07.485" v="1114"/>
          <ac:inkMkLst>
            <pc:docMk/>
            <pc:sldMk cId="4179384856" sldId="270"/>
            <ac:inkMk id="8" creationId="{3AF7AD19-E58D-4170-8A55-E1E3462B4DE5}"/>
          </ac:inkMkLst>
        </pc:inkChg>
        <pc:inkChg chg="add del mod">
          <ac:chgData name="salonigupta0609@gmail.com" userId="72e262bbe386b2d8" providerId="LiveId" clId="{5DB737E2-E1DA-4A2B-B43A-E0D3A3E457B9}" dt="2022-02-11T07:08:07.487" v="1119"/>
          <ac:inkMkLst>
            <pc:docMk/>
            <pc:sldMk cId="4179384856" sldId="270"/>
            <ac:inkMk id="9" creationId="{BA6C48C6-946D-44A2-803C-CE96B699A48C}"/>
          </ac:inkMkLst>
        </pc:inkChg>
        <pc:inkChg chg="add del mod">
          <ac:chgData name="salonigupta0609@gmail.com" userId="72e262bbe386b2d8" providerId="LiveId" clId="{5DB737E2-E1DA-4A2B-B43A-E0D3A3E457B9}" dt="2022-02-11T07:08:12.062" v="1131"/>
          <ac:inkMkLst>
            <pc:docMk/>
            <pc:sldMk cId="4179384856" sldId="270"/>
            <ac:inkMk id="10" creationId="{77C3441F-C3A6-469C-B915-E061C99357FC}"/>
          </ac:inkMkLst>
        </pc:inkChg>
        <pc:inkChg chg="add del mod">
          <ac:chgData name="salonigupta0609@gmail.com" userId="72e262bbe386b2d8" providerId="LiveId" clId="{5DB737E2-E1DA-4A2B-B43A-E0D3A3E457B9}" dt="2022-02-11T07:06:22.944" v="1098"/>
          <ac:inkMkLst>
            <pc:docMk/>
            <pc:sldMk cId="4179384856" sldId="270"/>
            <ac:inkMk id="11" creationId="{627ED5D2-5F74-4231-83C5-04FC4D3CF03B}"/>
          </ac:inkMkLst>
        </pc:inkChg>
        <pc:inkChg chg="add del mod">
          <ac:chgData name="salonigupta0609@gmail.com" userId="72e262bbe386b2d8" providerId="LiveId" clId="{5DB737E2-E1DA-4A2B-B43A-E0D3A3E457B9}" dt="2022-02-11T07:08:08.208" v="1125"/>
          <ac:inkMkLst>
            <pc:docMk/>
            <pc:sldMk cId="4179384856" sldId="270"/>
            <ac:inkMk id="12" creationId="{8D50ED14-BDE6-4560-BDE6-51957D2DCCB3}"/>
          </ac:inkMkLst>
        </pc:inkChg>
        <pc:inkChg chg="add del mod">
          <ac:chgData name="salonigupta0609@gmail.com" userId="72e262bbe386b2d8" providerId="LiveId" clId="{5DB737E2-E1DA-4A2B-B43A-E0D3A3E457B9}" dt="2022-02-11T07:08:08.208" v="1123"/>
          <ac:inkMkLst>
            <pc:docMk/>
            <pc:sldMk cId="4179384856" sldId="270"/>
            <ac:inkMk id="13" creationId="{9238D481-F8FF-4450-BC74-0AA9AE6F21B9}"/>
          </ac:inkMkLst>
        </pc:inkChg>
        <pc:inkChg chg="add del mod">
          <ac:chgData name="salonigupta0609@gmail.com" userId="72e262bbe386b2d8" providerId="LiveId" clId="{5DB737E2-E1DA-4A2B-B43A-E0D3A3E457B9}" dt="2022-02-11T07:08:09.181" v="1130"/>
          <ac:inkMkLst>
            <pc:docMk/>
            <pc:sldMk cId="4179384856" sldId="270"/>
            <ac:inkMk id="14" creationId="{E5D0DE16-E84F-4283-97C7-092509794012}"/>
          </ac:inkMkLst>
        </pc:inkChg>
        <pc:inkChg chg="add del mod">
          <ac:chgData name="salonigupta0609@gmail.com" userId="72e262bbe386b2d8" providerId="LiveId" clId="{5DB737E2-E1DA-4A2B-B43A-E0D3A3E457B9}" dt="2022-02-11T07:08:08.821" v="1128"/>
          <ac:inkMkLst>
            <pc:docMk/>
            <pc:sldMk cId="4179384856" sldId="270"/>
            <ac:inkMk id="15" creationId="{73447274-99C1-45AB-94CE-7A9275FE86B2}"/>
          </ac:inkMkLst>
        </pc:inkChg>
        <pc:inkChg chg="add del mod">
          <ac:chgData name="salonigupta0609@gmail.com" userId="72e262bbe386b2d8" providerId="LiveId" clId="{5DB737E2-E1DA-4A2B-B43A-E0D3A3E457B9}" dt="2022-02-11T07:06:22.944" v="1097"/>
          <ac:inkMkLst>
            <pc:docMk/>
            <pc:sldMk cId="4179384856" sldId="270"/>
            <ac:inkMk id="17" creationId="{86F40E1C-C70D-40E2-8142-AD0E22E3CDD8}"/>
          </ac:inkMkLst>
        </pc:inkChg>
        <pc:inkChg chg="add del mod">
          <ac:chgData name="salonigupta0609@gmail.com" userId="72e262bbe386b2d8" providerId="LiveId" clId="{5DB737E2-E1DA-4A2B-B43A-E0D3A3E457B9}" dt="2022-02-11T07:08:07.487" v="1117"/>
          <ac:inkMkLst>
            <pc:docMk/>
            <pc:sldMk cId="4179384856" sldId="270"/>
            <ac:inkMk id="19" creationId="{4659EFC9-CE7E-4B22-9DB0-B05C8366C26E}"/>
          </ac:inkMkLst>
        </pc:inkChg>
        <pc:inkChg chg="add del mod">
          <ac:chgData name="salonigupta0609@gmail.com" userId="72e262bbe386b2d8" providerId="LiveId" clId="{5DB737E2-E1DA-4A2B-B43A-E0D3A3E457B9}" dt="2022-02-11T07:08:08.208" v="1124"/>
          <ac:inkMkLst>
            <pc:docMk/>
            <pc:sldMk cId="4179384856" sldId="270"/>
            <ac:inkMk id="20" creationId="{78C67CAC-DE03-41AF-92DB-57B517889097}"/>
          </ac:inkMkLst>
        </pc:inkChg>
        <pc:inkChg chg="add del mod">
          <ac:chgData name="salonigupta0609@gmail.com" userId="72e262bbe386b2d8" providerId="LiveId" clId="{5DB737E2-E1DA-4A2B-B43A-E0D3A3E457B9}" dt="2022-02-11T07:08:08.207" v="1121"/>
          <ac:inkMkLst>
            <pc:docMk/>
            <pc:sldMk cId="4179384856" sldId="270"/>
            <ac:inkMk id="21" creationId="{DA483180-7277-46DD-AEB9-2403D1FA893B}"/>
          </ac:inkMkLst>
        </pc:inkChg>
        <pc:inkChg chg="add del mod">
          <ac:chgData name="salonigupta0609@gmail.com" userId="72e262bbe386b2d8" providerId="LiveId" clId="{5DB737E2-E1DA-4A2B-B43A-E0D3A3E457B9}" dt="2022-02-11T07:08:08.821" v="1129"/>
          <ac:inkMkLst>
            <pc:docMk/>
            <pc:sldMk cId="4179384856" sldId="270"/>
            <ac:inkMk id="23" creationId="{98D5DB6B-A16F-4733-892C-CE9B5EEFE601}"/>
          </ac:inkMkLst>
        </pc:inkChg>
        <pc:inkChg chg="add del mod">
          <ac:chgData name="salonigupta0609@gmail.com" userId="72e262bbe386b2d8" providerId="LiveId" clId="{5DB737E2-E1DA-4A2B-B43A-E0D3A3E457B9}" dt="2022-02-11T07:08:07.486" v="1115"/>
          <ac:inkMkLst>
            <pc:docMk/>
            <pc:sldMk cId="4179384856" sldId="270"/>
            <ac:inkMk id="25" creationId="{6BF2B210-B73B-4D44-9DD6-67C7FABE5A49}"/>
          </ac:inkMkLst>
        </pc:inkChg>
        <pc:inkChg chg="add del mod">
          <ac:chgData name="salonigupta0609@gmail.com" userId="72e262bbe386b2d8" providerId="LiveId" clId="{5DB737E2-E1DA-4A2B-B43A-E0D3A3E457B9}" dt="2022-02-11T07:08:07.487" v="1116"/>
          <ac:inkMkLst>
            <pc:docMk/>
            <pc:sldMk cId="4179384856" sldId="270"/>
            <ac:inkMk id="26" creationId="{D18B079B-1749-4371-8637-21E129E9E1D1}"/>
          </ac:inkMkLst>
        </pc:inkChg>
        <pc:inkChg chg="add del mod">
          <ac:chgData name="salonigupta0609@gmail.com" userId="72e262bbe386b2d8" providerId="LiveId" clId="{5DB737E2-E1DA-4A2B-B43A-E0D3A3E457B9}" dt="2022-02-11T07:08:07.488" v="1120"/>
          <ac:inkMkLst>
            <pc:docMk/>
            <pc:sldMk cId="4179384856" sldId="270"/>
            <ac:inkMk id="27" creationId="{D02A4A5B-AAB3-4F83-814D-735EE5414CA0}"/>
          </ac:inkMkLst>
        </pc:inkChg>
        <pc:inkChg chg="add del mod">
          <ac:chgData name="salonigupta0609@gmail.com" userId="72e262bbe386b2d8" providerId="LiveId" clId="{5DB737E2-E1DA-4A2B-B43A-E0D3A3E457B9}" dt="2022-02-11T07:08:07.487" v="1118"/>
          <ac:inkMkLst>
            <pc:docMk/>
            <pc:sldMk cId="4179384856" sldId="270"/>
            <ac:inkMk id="28" creationId="{73848DA2-AC5A-4282-87E1-A6DD2A30FA50}"/>
          </ac:inkMkLst>
        </pc:inkChg>
        <pc:inkChg chg="add del mod">
          <ac:chgData name="salonigupta0609@gmail.com" userId="72e262bbe386b2d8" providerId="LiveId" clId="{5DB737E2-E1DA-4A2B-B43A-E0D3A3E457B9}" dt="2022-02-11T07:08:08.207" v="1122"/>
          <ac:inkMkLst>
            <pc:docMk/>
            <pc:sldMk cId="4179384856" sldId="270"/>
            <ac:inkMk id="30" creationId="{98CD5102-B6ED-4D6A-81A4-3DFCC9D57D29}"/>
          </ac:inkMkLst>
        </pc:inkChg>
        <pc:inkChg chg="add del mod">
          <ac:chgData name="salonigupta0609@gmail.com" userId="72e262bbe386b2d8" providerId="LiveId" clId="{5DB737E2-E1DA-4A2B-B43A-E0D3A3E457B9}" dt="2022-02-11T07:08:08.208" v="1126"/>
          <ac:inkMkLst>
            <pc:docMk/>
            <pc:sldMk cId="4179384856" sldId="270"/>
            <ac:inkMk id="31" creationId="{7A2A53DC-89EA-4DA5-BE2C-E613E4E65898}"/>
          </ac:inkMkLst>
        </pc:inkChg>
        <pc:inkChg chg="add del mod">
          <ac:chgData name="salonigupta0609@gmail.com" userId="72e262bbe386b2d8" providerId="LiveId" clId="{5DB737E2-E1DA-4A2B-B43A-E0D3A3E457B9}" dt="2022-02-11T07:08:08.208" v="1127"/>
          <ac:inkMkLst>
            <pc:docMk/>
            <pc:sldMk cId="4179384856" sldId="270"/>
            <ac:inkMk id="32" creationId="{858B5C6E-6F4E-4434-90E8-CDADC801CA96}"/>
          </ac:inkMkLst>
        </pc:inkChg>
      </pc:sldChg>
      <pc:sldChg chg="addSp delSp modSp mod">
        <pc:chgData name="salonigupta0609@gmail.com" userId="72e262bbe386b2d8" providerId="LiveId" clId="{5DB737E2-E1DA-4A2B-B43A-E0D3A3E457B9}" dt="2022-02-11T07:24:56.822" v="1290" actId="9405"/>
        <pc:sldMkLst>
          <pc:docMk/>
          <pc:sldMk cId="1470619332" sldId="271"/>
        </pc:sldMkLst>
        <pc:grpChg chg="del mod">
          <ac:chgData name="salonigupta0609@gmail.com" userId="72e262bbe386b2d8" providerId="LiveId" clId="{5DB737E2-E1DA-4A2B-B43A-E0D3A3E457B9}" dt="2022-02-11T07:24:37.522" v="1231"/>
          <ac:grpSpMkLst>
            <pc:docMk/>
            <pc:sldMk cId="1470619332" sldId="271"/>
            <ac:grpSpMk id="7" creationId="{CC3E0F08-3DA9-410E-97F0-03870828E88A}"/>
          </ac:grpSpMkLst>
        </pc:grpChg>
        <pc:grpChg chg="del mod">
          <ac:chgData name="salonigupta0609@gmail.com" userId="72e262bbe386b2d8" providerId="LiveId" clId="{5DB737E2-E1DA-4A2B-B43A-E0D3A3E457B9}" dt="2022-02-11T07:20:05.530" v="1173"/>
          <ac:grpSpMkLst>
            <pc:docMk/>
            <pc:sldMk cId="1470619332" sldId="271"/>
            <ac:grpSpMk id="15" creationId="{BCA01413-2D3C-4105-AEB4-B5AC180162CF}"/>
          </ac:grpSpMkLst>
        </pc:grpChg>
        <pc:grpChg chg="del mod">
          <ac:chgData name="salonigupta0609@gmail.com" userId="72e262bbe386b2d8" providerId="LiveId" clId="{5DB737E2-E1DA-4A2B-B43A-E0D3A3E457B9}" dt="2022-02-11T07:20:05.530" v="1173"/>
          <ac:grpSpMkLst>
            <pc:docMk/>
            <pc:sldMk cId="1470619332" sldId="271"/>
            <ac:grpSpMk id="24" creationId="{DD8790CA-A8D2-43F9-96C6-FE6C331AED5E}"/>
          </ac:grpSpMkLst>
        </pc:grpChg>
        <pc:grpChg chg="del mod">
          <ac:chgData name="salonigupta0609@gmail.com" userId="72e262bbe386b2d8" providerId="LiveId" clId="{5DB737E2-E1DA-4A2B-B43A-E0D3A3E457B9}" dt="2022-02-11T07:20:18.497" v="1180"/>
          <ac:grpSpMkLst>
            <pc:docMk/>
            <pc:sldMk cId="1470619332" sldId="271"/>
            <ac:grpSpMk id="25" creationId="{09F705B4-F0A8-42E2-AC2B-A9C8C027EB80}"/>
          </ac:grpSpMkLst>
        </pc:grpChg>
        <pc:grpChg chg="del mod">
          <ac:chgData name="salonigupta0609@gmail.com" userId="72e262bbe386b2d8" providerId="LiveId" clId="{5DB737E2-E1DA-4A2B-B43A-E0D3A3E457B9}" dt="2022-02-11T07:20:18.497" v="1180"/>
          <ac:grpSpMkLst>
            <pc:docMk/>
            <pc:sldMk cId="1470619332" sldId="271"/>
            <ac:grpSpMk id="29" creationId="{DB07C7F0-F9AF-425D-8588-12B0B2742353}"/>
          </ac:grpSpMkLst>
        </pc:grpChg>
        <pc:grpChg chg="del mod">
          <ac:chgData name="salonigupta0609@gmail.com" userId="72e262bbe386b2d8" providerId="LiveId" clId="{5DB737E2-E1DA-4A2B-B43A-E0D3A3E457B9}" dt="2022-02-11T07:20:29.361" v="1186"/>
          <ac:grpSpMkLst>
            <pc:docMk/>
            <pc:sldMk cId="1470619332" sldId="271"/>
            <ac:grpSpMk id="32" creationId="{00683083-AA89-4057-9CC8-509F9D5725E3}"/>
          </ac:grpSpMkLst>
        </pc:grpChg>
        <pc:grpChg chg="del mod">
          <ac:chgData name="salonigupta0609@gmail.com" userId="72e262bbe386b2d8" providerId="LiveId" clId="{5DB737E2-E1DA-4A2B-B43A-E0D3A3E457B9}" dt="2022-02-11T07:24:33.577" v="1230"/>
          <ac:grpSpMkLst>
            <pc:docMk/>
            <pc:sldMk cId="1470619332" sldId="271"/>
            <ac:grpSpMk id="35" creationId="{C8B276F9-83A0-4978-8F8B-F30A92BFA34C}"/>
          </ac:grpSpMkLst>
        </pc:grpChg>
        <pc:grpChg chg="del mod">
          <ac:chgData name="salonigupta0609@gmail.com" userId="72e262bbe386b2d8" providerId="LiveId" clId="{5DB737E2-E1DA-4A2B-B43A-E0D3A3E457B9}" dt="2022-02-11T07:21:43.199" v="1215"/>
          <ac:grpSpMkLst>
            <pc:docMk/>
            <pc:sldMk cId="1470619332" sldId="271"/>
            <ac:grpSpMk id="38" creationId="{925AF473-D010-477B-A255-73307730F924}"/>
          </ac:grpSpMkLst>
        </pc:grpChg>
        <pc:grpChg chg="del mod">
          <ac:chgData name="salonigupta0609@gmail.com" userId="72e262bbe386b2d8" providerId="LiveId" clId="{5DB737E2-E1DA-4A2B-B43A-E0D3A3E457B9}" dt="2022-02-11T07:24:37.522" v="1233"/>
          <ac:grpSpMkLst>
            <pc:docMk/>
            <pc:sldMk cId="1470619332" sldId="271"/>
            <ac:grpSpMk id="42" creationId="{2EFB1079-9C16-4644-BD62-56C85E673995}"/>
          </ac:grpSpMkLst>
        </pc:grpChg>
        <pc:grpChg chg="del mod">
          <ac:chgData name="salonigupta0609@gmail.com" userId="72e262bbe386b2d8" providerId="LiveId" clId="{5DB737E2-E1DA-4A2B-B43A-E0D3A3E457B9}" dt="2022-02-11T07:21:25.258" v="1202"/>
          <ac:grpSpMkLst>
            <pc:docMk/>
            <pc:sldMk cId="1470619332" sldId="271"/>
            <ac:grpSpMk id="45" creationId="{9FB585A1-2F25-4025-8D1F-C84350F5B7E8}"/>
          </ac:grpSpMkLst>
        </pc:grpChg>
        <pc:grpChg chg="del mod">
          <ac:chgData name="salonigupta0609@gmail.com" userId="72e262bbe386b2d8" providerId="LiveId" clId="{5DB737E2-E1DA-4A2B-B43A-E0D3A3E457B9}" dt="2022-02-11T07:21:11.281" v="1198"/>
          <ac:grpSpMkLst>
            <pc:docMk/>
            <pc:sldMk cId="1470619332" sldId="271"/>
            <ac:grpSpMk id="48" creationId="{E7EF8AA1-D98B-4971-917F-62A805131850}"/>
          </ac:grpSpMkLst>
        </pc:grpChg>
        <pc:grpChg chg="del mod">
          <ac:chgData name="salonigupta0609@gmail.com" userId="72e262bbe386b2d8" providerId="LiveId" clId="{5DB737E2-E1DA-4A2B-B43A-E0D3A3E457B9}" dt="2022-02-11T07:21:15.192" v="1200"/>
          <ac:grpSpMkLst>
            <pc:docMk/>
            <pc:sldMk cId="1470619332" sldId="271"/>
            <ac:grpSpMk id="50" creationId="{CB04DC8E-C5D3-466F-88ED-BECAE6BB504C}"/>
          </ac:grpSpMkLst>
        </pc:grpChg>
        <pc:grpChg chg="del mod">
          <ac:chgData name="salonigupta0609@gmail.com" userId="72e262bbe386b2d8" providerId="LiveId" clId="{5DB737E2-E1DA-4A2B-B43A-E0D3A3E457B9}" dt="2022-02-11T07:21:28.674" v="1204"/>
          <ac:grpSpMkLst>
            <pc:docMk/>
            <pc:sldMk cId="1470619332" sldId="271"/>
            <ac:grpSpMk id="52" creationId="{B2DE9140-6CA4-4A54-AB74-1F412819F62D}"/>
          </ac:grpSpMkLst>
        </pc:grpChg>
        <pc:grpChg chg="del mod">
          <ac:chgData name="salonigupta0609@gmail.com" userId="72e262bbe386b2d8" providerId="LiveId" clId="{5DB737E2-E1DA-4A2B-B43A-E0D3A3E457B9}" dt="2022-02-11T07:24:40.579" v="1261"/>
          <ac:grpSpMkLst>
            <pc:docMk/>
            <pc:sldMk cId="1470619332" sldId="271"/>
            <ac:grpSpMk id="54" creationId="{036C53E3-A75C-46E6-906D-DA47B8C6F8AA}"/>
          </ac:grpSpMkLst>
        </pc:grpChg>
        <pc:grpChg chg="del mod">
          <ac:chgData name="salonigupta0609@gmail.com" userId="72e262bbe386b2d8" providerId="LiveId" clId="{5DB737E2-E1DA-4A2B-B43A-E0D3A3E457B9}" dt="2022-02-11T07:24:40.579" v="1258"/>
          <ac:grpSpMkLst>
            <pc:docMk/>
            <pc:sldMk cId="1470619332" sldId="271"/>
            <ac:grpSpMk id="56" creationId="{BBA037DF-4B42-41D8-9275-89E7ED6BA832}"/>
          </ac:grpSpMkLst>
        </pc:grpChg>
        <pc:grpChg chg="del mod">
          <ac:chgData name="salonigupta0609@gmail.com" userId="72e262bbe386b2d8" providerId="LiveId" clId="{5DB737E2-E1DA-4A2B-B43A-E0D3A3E457B9}" dt="2022-02-11T07:22:04.961" v="1221"/>
          <ac:grpSpMkLst>
            <pc:docMk/>
            <pc:sldMk cId="1470619332" sldId="271"/>
            <ac:grpSpMk id="61" creationId="{3F5D9684-00A0-4D85-A121-DA25C466F5AE}"/>
          </ac:grpSpMkLst>
        </pc:grpChg>
        <pc:grpChg chg="del mod">
          <ac:chgData name="salonigupta0609@gmail.com" userId="72e262bbe386b2d8" providerId="LiveId" clId="{5DB737E2-E1DA-4A2B-B43A-E0D3A3E457B9}" dt="2022-02-11T07:24:33.577" v="1230"/>
          <ac:grpSpMkLst>
            <pc:docMk/>
            <pc:sldMk cId="1470619332" sldId="271"/>
            <ac:grpSpMk id="67" creationId="{EA75D2C2-4014-4821-8ADA-C599B9C123F9}"/>
          </ac:grpSpMkLst>
        </pc:grpChg>
        <pc:grpChg chg="del mod">
          <ac:chgData name="salonigupta0609@gmail.com" userId="72e262bbe386b2d8" providerId="LiveId" clId="{5DB737E2-E1DA-4A2B-B43A-E0D3A3E457B9}" dt="2022-02-11T07:24:33.577" v="1230"/>
          <ac:grpSpMkLst>
            <pc:docMk/>
            <pc:sldMk cId="1470619332" sldId="271"/>
            <ac:grpSpMk id="68" creationId="{B8A323AC-048D-4D26-8B83-57BD8FC9BABE}"/>
          </ac:grpSpMkLst>
        </pc:grpChg>
        <pc:grpChg chg="del mod">
          <ac:chgData name="salonigupta0609@gmail.com" userId="72e262bbe386b2d8" providerId="LiveId" clId="{5DB737E2-E1DA-4A2B-B43A-E0D3A3E457B9}" dt="2022-02-11T07:22:10.399" v="1226"/>
          <ac:grpSpMkLst>
            <pc:docMk/>
            <pc:sldMk cId="1470619332" sldId="271"/>
            <ac:grpSpMk id="74" creationId="{843ED036-4B95-405E-B5E5-EA694D80E469}"/>
          </ac:grpSpMkLst>
        </pc:grpChg>
        <pc:grpChg chg="del mod">
          <ac:chgData name="salonigupta0609@gmail.com" userId="72e262bbe386b2d8" providerId="LiveId" clId="{5DB737E2-E1DA-4A2B-B43A-E0D3A3E457B9}" dt="2022-02-11T07:22:06.694" v="1224"/>
          <ac:grpSpMkLst>
            <pc:docMk/>
            <pc:sldMk cId="1470619332" sldId="271"/>
            <ac:grpSpMk id="75" creationId="{D55E7DFE-3E78-452B-9CFC-2FE2D45F6CF3}"/>
          </ac:grpSpMkLst>
        </pc:grpChg>
        <pc:grpChg chg="del mod">
          <ac:chgData name="salonigupta0609@gmail.com" userId="72e262bbe386b2d8" providerId="LiveId" clId="{5DB737E2-E1DA-4A2B-B43A-E0D3A3E457B9}" dt="2022-02-11T07:22:10.399" v="1226"/>
          <ac:grpSpMkLst>
            <pc:docMk/>
            <pc:sldMk cId="1470619332" sldId="271"/>
            <ac:grpSpMk id="78" creationId="{4276D2E0-C174-4FFA-B509-C05253AE339D}"/>
          </ac:grpSpMkLst>
        </pc:grpChg>
        <pc:grpChg chg="del mod">
          <ac:chgData name="salonigupta0609@gmail.com" userId="72e262bbe386b2d8" providerId="LiveId" clId="{5DB737E2-E1DA-4A2B-B43A-E0D3A3E457B9}" dt="2022-02-11T07:24:40.580" v="1271"/>
          <ac:grpSpMkLst>
            <pc:docMk/>
            <pc:sldMk cId="1470619332" sldId="271"/>
            <ac:grpSpMk id="80" creationId="{1391551F-BF1C-4386-80E2-03BA7B26F602}"/>
          </ac:grpSpMkLst>
        </pc:grpChg>
        <pc:grpChg chg="del mod">
          <ac:chgData name="salonigupta0609@gmail.com" userId="72e262bbe386b2d8" providerId="LiveId" clId="{5DB737E2-E1DA-4A2B-B43A-E0D3A3E457B9}" dt="2022-02-11T07:24:42.060" v="1278"/>
          <ac:grpSpMkLst>
            <pc:docMk/>
            <pc:sldMk cId="1470619332" sldId="271"/>
            <ac:grpSpMk id="84" creationId="{2F2CEDCD-4994-42C6-824D-90DAD72CEF18}"/>
          </ac:grpSpMkLst>
        </pc:grpChg>
        <pc:grpChg chg="del mod">
          <ac:chgData name="salonigupta0609@gmail.com" userId="72e262bbe386b2d8" providerId="LiveId" clId="{5DB737E2-E1DA-4A2B-B43A-E0D3A3E457B9}" dt="2022-02-11T07:24:42.061" v="1286"/>
          <ac:grpSpMkLst>
            <pc:docMk/>
            <pc:sldMk cId="1470619332" sldId="271"/>
            <ac:grpSpMk id="85" creationId="{93904540-12A2-4EB5-B1C5-956E38BE2D96}"/>
          </ac:grpSpMkLst>
        </pc:grpChg>
        <pc:grpChg chg="del mod">
          <ac:chgData name="salonigupta0609@gmail.com" userId="72e262bbe386b2d8" providerId="LiveId" clId="{5DB737E2-E1DA-4A2B-B43A-E0D3A3E457B9}" dt="2022-02-11T07:24:38.787" v="1245"/>
          <ac:grpSpMkLst>
            <pc:docMk/>
            <pc:sldMk cId="1470619332" sldId="271"/>
            <ac:grpSpMk id="86" creationId="{11465BAB-1008-46F7-A741-C77F7B70F69B}"/>
          </ac:grpSpMkLst>
        </pc:grpChg>
        <pc:inkChg chg="add del mod">
          <ac:chgData name="salonigupta0609@gmail.com" userId="72e262bbe386b2d8" providerId="LiveId" clId="{5DB737E2-E1DA-4A2B-B43A-E0D3A3E457B9}" dt="2022-02-11T07:24:37.522" v="1231"/>
          <ac:inkMkLst>
            <pc:docMk/>
            <pc:sldMk cId="1470619332" sldId="271"/>
            <ac:inkMk id="4" creationId="{D48ECB3C-71BF-46A9-ACBB-B23B421A87CE}"/>
          </ac:inkMkLst>
        </pc:inkChg>
        <pc:inkChg chg="add del mod">
          <ac:chgData name="salonigupta0609@gmail.com" userId="72e262bbe386b2d8" providerId="LiveId" clId="{5DB737E2-E1DA-4A2B-B43A-E0D3A3E457B9}" dt="2022-02-11T07:24:37.522" v="1232"/>
          <ac:inkMkLst>
            <pc:docMk/>
            <pc:sldMk cId="1470619332" sldId="271"/>
            <ac:inkMk id="5" creationId="{C2FA39BD-9AE0-4511-830E-E499C2118689}"/>
          </ac:inkMkLst>
        </pc:inkChg>
        <pc:inkChg chg="add del">
          <ac:chgData name="salonigupta0609@gmail.com" userId="72e262bbe386b2d8" providerId="LiveId" clId="{5DB737E2-E1DA-4A2B-B43A-E0D3A3E457B9}" dt="2022-02-11T07:24:38.018" v="1235"/>
          <ac:inkMkLst>
            <pc:docMk/>
            <pc:sldMk cId="1470619332" sldId="271"/>
            <ac:inkMk id="6" creationId="{DEB3FF73-B306-44CE-B7CD-F6545EE14E89}"/>
          </ac:inkMkLst>
        </pc:inkChg>
        <pc:inkChg chg="add del mod">
          <ac:chgData name="salonigupta0609@gmail.com" userId="72e262bbe386b2d8" providerId="LiveId" clId="{5DB737E2-E1DA-4A2B-B43A-E0D3A3E457B9}" dt="2022-02-11T07:24:43.828" v="1287"/>
          <ac:inkMkLst>
            <pc:docMk/>
            <pc:sldMk cId="1470619332" sldId="271"/>
            <ac:inkMk id="8" creationId="{11BED36E-1F8D-4B18-9082-C3871069B4BD}"/>
          </ac:inkMkLst>
        </pc:inkChg>
        <pc:inkChg chg="add del mod">
          <ac:chgData name="salonigupta0609@gmail.com" userId="72e262bbe386b2d8" providerId="LiveId" clId="{5DB737E2-E1DA-4A2B-B43A-E0D3A3E457B9}" dt="2022-02-11T07:24:38.788" v="1248"/>
          <ac:inkMkLst>
            <pc:docMk/>
            <pc:sldMk cId="1470619332" sldId="271"/>
            <ac:inkMk id="9" creationId="{288062D2-1764-4175-87D4-71419CDF920C}"/>
          </ac:inkMkLst>
        </pc:inkChg>
        <pc:inkChg chg="add del mod">
          <ac:chgData name="salonigupta0609@gmail.com" userId="72e262bbe386b2d8" providerId="LiveId" clId="{5DB737E2-E1DA-4A2B-B43A-E0D3A3E457B9}" dt="2022-02-11T07:24:40.579" v="1265"/>
          <ac:inkMkLst>
            <pc:docMk/>
            <pc:sldMk cId="1470619332" sldId="271"/>
            <ac:inkMk id="10" creationId="{0934F9B8-3C5E-4858-AD92-7230F1A99111}"/>
          </ac:inkMkLst>
        </pc:inkChg>
        <pc:inkChg chg="add del mod">
          <ac:chgData name="salonigupta0609@gmail.com" userId="72e262bbe386b2d8" providerId="LiveId" clId="{5DB737E2-E1DA-4A2B-B43A-E0D3A3E457B9}" dt="2022-02-11T07:24:38.786" v="1238"/>
          <ac:inkMkLst>
            <pc:docMk/>
            <pc:sldMk cId="1470619332" sldId="271"/>
            <ac:inkMk id="11" creationId="{4A13909F-8D36-4A51-A863-93156F82D561}"/>
          </ac:inkMkLst>
        </pc:inkChg>
        <pc:inkChg chg="add del mod">
          <ac:chgData name="salonigupta0609@gmail.com" userId="72e262bbe386b2d8" providerId="LiveId" clId="{5DB737E2-E1DA-4A2B-B43A-E0D3A3E457B9}" dt="2022-02-11T07:24:42.059" v="1275"/>
          <ac:inkMkLst>
            <pc:docMk/>
            <pc:sldMk cId="1470619332" sldId="271"/>
            <ac:inkMk id="12" creationId="{D3754A00-C239-49BA-BD9D-CABB2DE8C45B}"/>
          </ac:inkMkLst>
        </pc:inkChg>
        <pc:inkChg chg="add del mod">
          <ac:chgData name="salonigupta0609@gmail.com" userId="72e262bbe386b2d8" providerId="LiveId" clId="{5DB737E2-E1DA-4A2B-B43A-E0D3A3E457B9}" dt="2022-02-11T07:24:42.061" v="1285"/>
          <ac:inkMkLst>
            <pc:docMk/>
            <pc:sldMk cId="1470619332" sldId="271"/>
            <ac:inkMk id="13" creationId="{7E6AC68A-FEC5-4DF3-9926-C5EEAE4D6C25}"/>
          </ac:inkMkLst>
        </pc:inkChg>
        <pc:inkChg chg="add del">
          <ac:chgData name="salonigupta0609@gmail.com" userId="72e262bbe386b2d8" providerId="LiveId" clId="{5DB737E2-E1DA-4A2B-B43A-E0D3A3E457B9}" dt="2022-02-11T07:24:40.578" v="1250"/>
          <ac:inkMkLst>
            <pc:docMk/>
            <pc:sldMk cId="1470619332" sldId="271"/>
            <ac:inkMk id="14" creationId="{4E4CC38A-922E-44BF-A1BE-72C8CA40BF36}"/>
          </ac:inkMkLst>
        </pc:inkChg>
        <pc:inkChg chg="add del">
          <ac:chgData name="salonigupta0609@gmail.com" userId="72e262bbe386b2d8" providerId="LiveId" clId="{5DB737E2-E1DA-4A2B-B43A-E0D3A3E457B9}" dt="2022-02-11T07:24:40.959" v="1274"/>
          <ac:inkMkLst>
            <pc:docMk/>
            <pc:sldMk cId="1470619332" sldId="271"/>
            <ac:inkMk id="16" creationId="{92F455D5-C492-4761-90AB-CAECEC1B54C8}"/>
          </ac:inkMkLst>
        </pc:inkChg>
        <pc:inkChg chg="add del mod">
          <ac:chgData name="salonigupta0609@gmail.com" userId="72e262bbe386b2d8" providerId="LiveId" clId="{5DB737E2-E1DA-4A2B-B43A-E0D3A3E457B9}" dt="2022-02-11T07:24:38.786" v="1239"/>
          <ac:inkMkLst>
            <pc:docMk/>
            <pc:sldMk cId="1470619332" sldId="271"/>
            <ac:inkMk id="17" creationId="{CC30E26C-68EF-485E-A780-6C08F1045B33}"/>
          </ac:inkMkLst>
        </pc:inkChg>
        <pc:inkChg chg="add del mod">
          <ac:chgData name="salonigupta0609@gmail.com" userId="72e262bbe386b2d8" providerId="LiveId" clId="{5DB737E2-E1DA-4A2B-B43A-E0D3A3E457B9}" dt="2022-02-11T07:24:38.787" v="1241"/>
          <ac:inkMkLst>
            <pc:docMk/>
            <pc:sldMk cId="1470619332" sldId="271"/>
            <ac:inkMk id="18" creationId="{C48D61EC-774C-44D8-AA7A-1022CFD0A79D}"/>
          </ac:inkMkLst>
        </pc:inkChg>
        <pc:inkChg chg="add del mod">
          <ac:chgData name="salonigupta0609@gmail.com" userId="72e262bbe386b2d8" providerId="LiveId" clId="{5DB737E2-E1DA-4A2B-B43A-E0D3A3E457B9}" dt="2022-02-11T07:24:38.787" v="1244"/>
          <ac:inkMkLst>
            <pc:docMk/>
            <pc:sldMk cId="1470619332" sldId="271"/>
            <ac:inkMk id="19" creationId="{ED0F858B-BF8E-4108-9311-462753B586E2}"/>
          </ac:inkMkLst>
        </pc:inkChg>
        <pc:inkChg chg="add del mod">
          <ac:chgData name="salonigupta0609@gmail.com" userId="72e262bbe386b2d8" providerId="LiveId" clId="{5DB737E2-E1DA-4A2B-B43A-E0D3A3E457B9}" dt="2022-02-11T07:24:42.060" v="1281"/>
          <ac:inkMkLst>
            <pc:docMk/>
            <pc:sldMk cId="1470619332" sldId="271"/>
            <ac:inkMk id="20" creationId="{5BDCBEB4-F571-40A6-8B90-577D292815B4}"/>
          </ac:inkMkLst>
        </pc:inkChg>
        <pc:inkChg chg="add del mod">
          <ac:chgData name="salonigupta0609@gmail.com" userId="72e262bbe386b2d8" providerId="LiveId" clId="{5DB737E2-E1DA-4A2B-B43A-E0D3A3E457B9}" dt="2022-02-11T07:24:42.060" v="1284"/>
          <ac:inkMkLst>
            <pc:docMk/>
            <pc:sldMk cId="1470619332" sldId="271"/>
            <ac:inkMk id="21" creationId="{1A2D5D4F-BECD-43C3-9D02-C0F69DFCB104}"/>
          </ac:inkMkLst>
        </pc:inkChg>
        <pc:inkChg chg="add del mod">
          <ac:chgData name="salonigupta0609@gmail.com" userId="72e262bbe386b2d8" providerId="LiveId" clId="{5DB737E2-E1DA-4A2B-B43A-E0D3A3E457B9}" dt="2022-02-11T07:24:42.060" v="1283"/>
          <ac:inkMkLst>
            <pc:docMk/>
            <pc:sldMk cId="1470619332" sldId="271"/>
            <ac:inkMk id="22" creationId="{6448CFEC-9E31-465A-AE2F-4AC3B8BDAC1B}"/>
          </ac:inkMkLst>
        </pc:inkChg>
        <pc:inkChg chg="add del">
          <ac:chgData name="salonigupta0609@gmail.com" userId="72e262bbe386b2d8" providerId="LiveId" clId="{5DB737E2-E1DA-4A2B-B43A-E0D3A3E457B9}" dt="2022-02-11T07:24:42.060" v="1279"/>
          <ac:inkMkLst>
            <pc:docMk/>
            <pc:sldMk cId="1470619332" sldId="271"/>
            <ac:inkMk id="23" creationId="{3811C382-0AB1-4966-9EEC-5870902F863D}"/>
          </ac:inkMkLst>
        </pc:inkChg>
        <pc:inkChg chg="add del mod">
          <ac:chgData name="salonigupta0609@gmail.com" userId="72e262bbe386b2d8" providerId="LiveId" clId="{5DB737E2-E1DA-4A2B-B43A-E0D3A3E457B9}" dt="2022-02-11T07:24:38.787" v="1242"/>
          <ac:inkMkLst>
            <pc:docMk/>
            <pc:sldMk cId="1470619332" sldId="271"/>
            <ac:inkMk id="26" creationId="{EAC626FB-E8AA-4C8B-AF2D-BA750C4F7D62}"/>
          </ac:inkMkLst>
        </pc:inkChg>
        <pc:inkChg chg="add del mod">
          <ac:chgData name="salonigupta0609@gmail.com" userId="72e262bbe386b2d8" providerId="LiveId" clId="{5DB737E2-E1DA-4A2B-B43A-E0D3A3E457B9}" dt="2022-02-11T07:24:38.787" v="1243"/>
          <ac:inkMkLst>
            <pc:docMk/>
            <pc:sldMk cId="1470619332" sldId="271"/>
            <ac:inkMk id="27" creationId="{DF35494C-56B5-454E-99A7-AC9DE61E0CAB}"/>
          </ac:inkMkLst>
        </pc:inkChg>
        <pc:inkChg chg="add del mod">
          <ac:chgData name="salonigupta0609@gmail.com" userId="72e262bbe386b2d8" providerId="LiveId" clId="{5DB737E2-E1DA-4A2B-B43A-E0D3A3E457B9}" dt="2022-02-11T07:24:38.787" v="1245"/>
          <ac:inkMkLst>
            <pc:docMk/>
            <pc:sldMk cId="1470619332" sldId="271"/>
            <ac:inkMk id="28" creationId="{07C161FA-B038-4328-94B8-AB4E8C785725}"/>
          </ac:inkMkLst>
        </pc:inkChg>
        <pc:inkChg chg="add del mod">
          <ac:chgData name="salonigupta0609@gmail.com" userId="72e262bbe386b2d8" providerId="LiveId" clId="{5DB737E2-E1DA-4A2B-B43A-E0D3A3E457B9}" dt="2022-02-11T07:24:38.788" v="1249"/>
          <ac:inkMkLst>
            <pc:docMk/>
            <pc:sldMk cId="1470619332" sldId="271"/>
            <ac:inkMk id="30" creationId="{5660E084-1E6A-4C2B-96B3-4C1C04D5BFCC}"/>
          </ac:inkMkLst>
        </pc:inkChg>
        <pc:inkChg chg="add del mod">
          <ac:chgData name="salonigupta0609@gmail.com" userId="72e262bbe386b2d8" providerId="LiveId" clId="{5DB737E2-E1DA-4A2B-B43A-E0D3A3E457B9}" dt="2022-02-11T07:24:38.787" v="1240"/>
          <ac:inkMkLst>
            <pc:docMk/>
            <pc:sldMk cId="1470619332" sldId="271"/>
            <ac:inkMk id="31" creationId="{4246E5C8-0BF4-4B5D-B57F-5339C40FBBCC}"/>
          </ac:inkMkLst>
        </pc:inkChg>
        <pc:inkChg chg="add del mod">
          <ac:chgData name="salonigupta0609@gmail.com" userId="72e262bbe386b2d8" providerId="LiveId" clId="{5DB737E2-E1DA-4A2B-B43A-E0D3A3E457B9}" dt="2022-02-11T07:24:42.059" v="1276"/>
          <ac:inkMkLst>
            <pc:docMk/>
            <pc:sldMk cId="1470619332" sldId="271"/>
            <ac:inkMk id="33" creationId="{E6FA8AAD-A949-4394-AF08-87D0BB38A149}"/>
          </ac:inkMkLst>
        </pc:inkChg>
        <pc:inkChg chg="add del mod">
          <ac:chgData name="salonigupta0609@gmail.com" userId="72e262bbe386b2d8" providerId="LiveId" clId="{5DB737E2-E1DA-4A2B-B43A-E0D3A3E457B9}" dt="2022-02-11T07:24:42.060" v="1282"/>
          <ac:inkMkLst>
            <pc:docMk/>
            <pc:sldMk cId="1470619332" sldId="271"/>
            <ac:inkMk id="34" creationId="{088516DA-675D-4F46-88F6-B8494A6E17B4}"/>
          </ac:inkMkLst>
        </pc:inkChg>
        <pc:inkChg chg="add del mod">
          <ac:chgData name="salonigupta0609@gmail.com" userId="72e262bbe386b2d8" providerId="LiveId" clId="{5DB737E2-E1DA-4A2B-B43A-E0D3A3E457B9}" dt="2022-02-11T07:24:38.019" v="1237"/>
          <ac:inkMkLst>
            <pc:docMk/>
            <pc:sldMk cId="1470619332" sldId="271"/>
            <ac:inkMk id="36" creationId="{E257340E-6CA4-4FA2-904B-51EE3BC09038}"/>
          </ac:inkMkLst>
        </pc:inkChg>
        <pc:inkChg chg="add del mod">
          <ac:chgData name="salonigupta0609@gmail.com" userId="72e262bbe386b2d8" providerId="LiveId" clId="{5DB737E2-E1DA-4A2B-B43A-E0D3A3E457B9}" dt="2022-02-11T07:24:40.579" v="1257"/>
          <ac:inkMkLst>
            <pc:docMk/>
            <pc:sldMk cId="1470619332" sldId="271"/>
            <ac:inkMk id="37" creationId="{A40C6D77-0927-4624-9A49-6896EFEEBC3B}"/>
          </ac:inkMkLst>
        </pc:inkChg>
        <pc:inkChg chg="add del">
          <ac:chgData name="salonigupta0609@gmail.com" userId="72e262bbe386b2d8" providerId="LiveId" clId="{5DB737E2-E1DA-4A2B-B43A-E0D3A3E457B9}" dt="2022-02-11T07:24:40.580" v="1273"/>
          <ac:inkMkLst>
            <pc:docMk/>
            <pc:sldMk cId="1470619332" sldId="271"/>
            <ac:inkMk id="39" creationId="{EBC5BE10-348A-48F9-BF03-8D14085948C4}"/>
          </ac:inkMkLst>
        </pc:inkChg>
        <pc:inkChg chg="add del mod">
          <ac:chgData name="salonigupta0609@gmail.com" userId="72e262bbe386b2d8" providerId="LiveId" clId="{5DB737E2-E1DA-4A2B-B43A-E0D3A3E457B9}" dt="2022-02-11T07:24:37.522" v="1233"/>
          <ac:inkMkLst>
            <pc:docMk/>
            <pc:sldMk cId="1470619332" sldId="271"/>
            <ac:inkMk id="40" creationId="{63566A72-0500-49CD-A60A-382A52412B9D}"/>
          </ac:inkMkLst>
        </pc:inkChg>
        <pc:inkChg chg="add del mod">
          <ac:chgData name="salonigupta0609@gmail.com" userId="72e262bbe386b2d8" providerId="LiveId" clId="{5DB737E2-E1DA-4A2B-B43A-E0D3A3E457B9}" dt="2022-02-11T07:24:38.019" v="1236"/>
          <ac:inkMkLst>
            <pc:docMk/>
            <pc:sldMk cId="1470619332" sldId="271"/>
            <ac:inkMk id="41" creationId="{F4DDFBDB-1185-4BAF-BA3B-5F9852D0C02B}"/>
          </ac:inkMkLst>
        </pc:inkChg>
        <pc:inkChg chg="add del mod">
          <ac:chgData name="salonigupta0609@gmail.com" userId="72e262bbe386b2d8" providerId="LiveId" clId="{5DB737E2-E1DA-4A2B-B43A-E0D3A3E457B9}" dt="2022-02-11T07:24:40.579" v="1261"/>
          <ac:inkMkLst>
            <pc:docMk/>
            <pc:sldMk cId="1470619332" sldId="271"/>
            <ac:inkMk id="43" creationId="{3B424EE2-B165-4266-900D-F293AF284C4C}"/>
          </ac:inkMkLst>
        </pc:inkChg>
        <pc:inkChg chg="add del mod">
          <ac:chgData name="salonigupta0609@gmail.com" userId="72e262bbe386b2d8" providerId="LiveId" clId="{5DB737E2-E1DA-4A2B-B43A-E0D3A3E457B9}" dt="2022-02-11T07:24:40.579" v="1256"/>
          <ac:inkMkLst>
            <pc:docMk/>
            <pc:sldMk cId="1470619332" sldId="271"/>
            <ac:inkMk id="44" creationId="{53B7A3C8-890D-49C0-AFE4-58951E92B8D4}"/>
          </ac:inkMkLst>
        </pc:inkChg>
        <pc:inkChg chg="add del mod">
          <ac:chgData name="salonigupta0609@gmail.com" userId="72e262bbe386b2d8" providerId="LiveId" clId="{5DB737E2-E1DA-4A2B-B43A-E0D3A3E457B9}" dt="2022-02-11T07:24:40.578" v="1253"/>
          <ac:inkMkLst>
            <pc:docMk/>
            <pc:sldMk cId="1470619332" sldId="271"/>
            <ac:inkMk id="46" creationId="{AC28F563-71D0-485B-B5E9-4667D66B2FEE}"/>
          </ac:inkMkLst>
        </pc:inkChg>
        <pc:inkChg chg="add del mod">
          <ac:chgData name="salonigupta0609@gmail.com" userId="72e262bbe386b2d8" providerId="LiveId" clId="{5DB737E2-E1DA-4A2B-B43A-E0D3A3E457B9}" dt="2022-02-11T07:24:40.579" v="1262"/>
          <ac:inkMkLst>
            <pc:docMk/>
            <pc:sldMk cId="1470619332" sldId="271"/>
            <ac:inkMk id="47" creationId="{195C2B51-C324-4151-AA65-326664F4412A}"/>
          </ac:inkMkLst>
        </pc:inkChg>
        <pc:inkChg chg="add del mod">
          <ac:chgData name="salonigupta0609@gmail.com" userId="72e262bbe386b2d8" providerId="LiveId" clId="{5DB737E2-E1DA-4A2B-B43A-E0D3A3E457B9}" dt="2022-02-11T07:24:40.579" v="1258"/>
          <ac:inkMkLst>
            <pc:docMk/>
            <pc:sldMk cId="1470619332" sldId="271"/>
            <ac:inkMk id="49" creationId="{FA85B1DD-1B81-4985-8AD1-26D731237BE1}"/>
          </ac:inkMkLst>
        </pc:inkChg>
        <pc:inkChg chg="add del mod">
          <ac:chgData name="salonigupta0609@gmail.com" userId="72e262bbe386b2d8" providerId="LiveId" clId="{5DB737E2-E1DA-4A2B-B43A-E0D3A3E457B9}" dt="2022-02-11T07:24:40.579" v="1260"/>
          <ac:inkMkLst>
            <pc:docMk/>
            <pc:sldMk cId="1470619332" sldId="271"/>
            <ac:inkMk id="51" creationId="{D866513B-88A0-4024-A3BA-39EDF49B8700}"/>
          </ac:inkMkLst>
        </pc:inkChg>
        <pc:inkChg chg="add del mod">
          <ac:chgData name="salonigupta0609@gmail.com" userId="72e262bbe386b2d8" providerId="LiveId" clId="{5DB737E2-E1DA-4A2B-B43A-E0D3A3E457B9}" dt="2022-02-11T07:24:40.579" v="1264"/>
          <ac:inkMkLst>
            <pc:docMk/>
            <pc:sldMk cId="1470619332" sldId="271"/>
            <ac:inkMk id="53" creationId="{3F0594E0-83D8-4A36-AFD7-A3E7F8B1C677}"/>
          </ac:inkMkLst>
        </pc:inkChg>
        <pc:inkChg chg="add del mod">
          <ac:chgData name="salonigupta0609@gmail.com" userId="72e262bbe386b2d8" providerId="LiveId" clId="{5DB737E2-E1DA-4A2B-B43A-E0D3A3E457B9}" dt="2022-02-11T07:24:40.578" v="1251"/>
          <ac:inkMkLst>
            <pc:docMk/>
            <pc:sldMk cId="1470619332" sldId="271"/>
            <ac:inkMk id="55" creationId="{1F466166-2F07-4ED3-AA83-E35613735771}"/>
          </ac:inkMkLst>
        </pc:inkChg>
        <pc:inkChg chg="add del mod">
          <ac:chgData name="salonigupta0609@gmail.com" userId="72e262bbe386b2d8" providerId="LiveId" clId="{5DB737E2-E1DA-4A2B-B43A-E0D3A3E457B9}" dt="2022-02-11T07:24:40.580" v="1270"/>
          <ac:inkMkLst>
            <pc:docMk/>
            <pc:sldMk cId="1470619332" sldId="271"/>
            <ac:inkMk id="57" creationId="{75805BEB-5DF1-46C5-BDD0-EADF338DC6C9}"/>
          </ac:inkMkLst>
        </pc:inkChg>
        <pc:inkChg chg="add del mod">
          <ac:chgData name="salonigupta0609@gmail.com" userId="72e262bbe386b2d8" providerId="LiveId" clId="{5DB737E2-E1DA-4A2B-B43A-E0D3A3E457B9}" dt="2022-02-11T07:24:40.580" v="1272"/>
          <ac:inkMkLst>
            <pc:docMk/>
            <pc:sldMk cId="1470619332" sldId="271"/>
            <ac:inkMk id="58" creationId="{E56BF2E5-495E-4FAD-BEAF-4C543A3F2727}"/>
          </ac:inkMkLst>
        </pc:inkChg>
        <pc:inkChg chg="add del mod">
          <ac:chgData name="salonigupta0609@gmail.com" userId="72e262bbe386b2d8" providerId="LiveId" clId="{5DB737E2-E1DA-4A2B-B43A-E0D3A3E457B9}" dt="2022-02-11T07:24:40.580" v="1267"/>
          <ac:inkMkLst>
            <pc:docMk/>
            <pc:sldMk cId="1470619332" sldId="271"/>
            <ac:inkMk id="59" creationId="{295D9413-7558-4248-8CA7-C51D16315343}"/>
          </ac:inkMkLst>
        </pc:inkChg>
        <pc:inkChg chg="add del mod">
          <ac:chgData name="salonigupta0609@gmail.com" userId="72e262bbe386b2d8" providerId="LiveId" clId="{5DB737E2-E1DA-4A2B-B43A-E0D3A3E457B9}" dt="2022-02-11T07:24:40.580" v="1271"/>
          <ac:inkMkLst>
            <pc:docMk/>
            <pc:sldMk cId="1470619332" sldId="271"/>
            <ac:inkMk id="60" creationId="{E217E0E2-905C-47AD-A56D-78361AC68026}"/>
          </ac:inkMkLst>
        </pc:inkChg>
        <pc:inkChg chg="add del">
          <ac:chgData name="salonigupta0609@gmail.com" userId="72e262bbe386b2d8" providerId="LiveId" clId="{5DB737E2-E1DA-4A2B-B43A-E0D3A3E457B9}" dt="2022-02-11T07:24:38.018" v="1234"/>
          <ac:inkMkLst>
            <pc:docMk/>
            <pc:sldMk cId="1470619332" sldId="271"/>
            <ac:inkMk id="62" creationId="{4D330D95-20A6-40EE-9322-75C5988A91F6}"/>
          </ac:inkMkLst>
        </pc:inkChg>
        <pc:inkChg chg="add del mod">
          <ac:chgData name="salonigupta0609@gmail.com" userId="72e262bbe386b2d8" providerId="LiveId" clId="{5DB737E2-E1DA-4A2B-B43A-E0D3A3E457B9}" dt="2022-02-11T07:24:38.787" v="1246"/>
          <ac:inkMkLst>
            <pc:docMk/>
            <pc:sldMk cId="1470619332" sldId="271"/>
            <ac:inkMk id="63" creationId="{44D7A90F-84A3-454D-98EF-E5C22FE73EA6}"/>
          </ac:inkMkLst>
        </pc:inkChg>
        <pc:inkChg chg="add del mod">
          <ac:chgData name="salonigupta0609@gmail.com" userId="72e262bbe386b2d8" providerId="LiveId" clId="{5DB737E2-E1DA-4A2B-B43A-E0D3A3E457B9}" dt="2022-02-11T07:24:38.788" v="1247"/>
          <ac:inkMkLst>
            <pc:docMk/>
            <pc:sldMk cId="1470619332" sldId="271"/>
            <ac:inkMk id="64" creationId="{AF7C6DE0-C90E-472A-B179-312BDA33176B}"/>
          </ac:inkMkLst>
        </pc:inkChg>
        <pc:inkChg chg="add del mod">
          <ac:chgData name="salonigupta0609@gmail.com" userId="72e262bbe386b2d8" providerId="LiveId" clId="{5DB737E2-E1DA-4A2B-B43A-E0D3A3E457B9}" dt="2022-02-11T07:24:43.829" v="1289"/>
          <ac:inkMkLst>
            <pc:docMk/>
            <pc:sldMk cId="1470619332" sldId="271"/>
            <ac:inkMk id="65" creationId="{ACAD1C17-C4C2-4728-9330-981EA3D5F19E}"/>
          </ac:inkMkLst>
        </pc:inkChg>
        <pc:inkChg chg="add del mod">
          <ac:chgData name="salonigupta0609@gmail.com" userId="72e262bbe386b2d8" providerId="LiveId" clId="{5DB737E2-E1DA-4A2B-B43A-E0D3A3E457B9}" dt="2022-02-11T07:24:42.061" v="1286"/>
          <ac:inkMkLst>
            <pc:docMk/>
            <pc:sldMk cId="1470619332" sldId="271"/>
            <ac:inkMk id="66" creationId="{C39D4B0A-49B6-4F74-8386-2AE530F158B7}"/>
          </ac:inkMkLst>
        </pc:inkChg>
        <pc:inkChg chg="add del mod">
          <ac:chgData name="salonigupta0609@gmail.com" userId="72e262bbe386b2d8" providerId="LiveId" clId="{5DB737E2-E1DA-4A2B-B43A-E0D3A3E457B9}" dt="2022-02-11T07:24:40.578" v="1254"/>
          <ac:inkMkLst>
            <pc:docMk/>
            <pc:sldMk cId="1470619332" sldId="271"/>
            <ac:inkMk id="69" creationId="{A64825FA-BBA6-418F-89D5-92E60F9B524E}"/>
          </ac:inkMkLst>
        </pc:inkChg>
        <pc:inkChg chg="add del mod">
          <ac:chgData name="salonigupta0609@gmail.com" userId="72e262bbe386b2d8" providerId="LiveId" clId="{5DB737E2-E1DA-4A2B-B43A-E0D3A3E457B9}" dt="2022-02-11T07:24:40.580" v="1268"/>
          <ac:inkMkLst>
            <pc:docMk/>
            <pc:sldMk cId="1470619332" sldId="271"/>
            <ac:inkMk id="70" creationId="{698F736F-1490-4C67-80A5-897F5848DCC4}"/>
          </ac:inkMkLst>
        </pc:inkChg>
        <pc:inkChg chg="add del mod">
          <ac:chgData name="salonigupta0609@gmail.com" userId="72e262bbe386b2d8" providerId="LiveId" clId="{5DB737E2-E1DA-4A2B-B43A-E0D3A3E457B9}" dt="2022-02-11T07:24:40.579" v="1263"/>
          <ac:inkMkLst>
            <pc:docMk/>
            <pc:sldMk cId="1470619332" sldId="271"/>
            <ac:inkMk id="71" creationId="{544F7B6D-19BD-43C7-99A2-66A52C840BE4}"/>
          </ac:inkMkLst>
        </pc:inkChg>
        <pc:inkChg chg="add del mod">
          <ac:chgData name="salonigupta0609@gmail.com" userId="72e262bbe386b2d8" providerId="LiveId" clId="{5DB737E2-E1DA-4A2B-B43A-E0D3A3E457B9}" dt="2022-02-11T07:24:40.580" v="1269"/>
          <ac:inkMkLst>
            <pc:docMk/>
            <pc:sldMk cId="1470619332" sldId="271"/>
            <ac:inkMk id="72" creationId="{71D6DACD-9E24-485E-AFB9-E7DFA81B70DE}"/>
          </ac:inkMkLst>
        </pc:inkChg>
        <pc:inkChg chg="add del mod">
          <ac:chgData name="salonigupta0609@gmail.com" userId="72e262bbe386b2d8" providerId="LiveId" clId="{5DB737E2-E1DA-4A2B-B43A-E0D3A3E457B9}" dt="2022-02-11T07:24:40.579" v="1259"/>
          <ac:inkMkLst>
            <pc:docMk/>
            <pc:sldMk cId="1470619332" sldId="271"/>
            <ac:inkMk id="73" creationId="{F82DF1F4-9ABE-457B-8F1C-4E1000974CD1}"/>
          </ac:inkMkLst>
        </pc:inkChg>
        <pc:inkChg chg="add del mod">
          <ac:chgData name="salonigupta0609@gmail.com" userId="72e262bbe386b2d8" providerId="LiveId" clId="{5DB737E2-E1DA-4A2B-B43A-E0D3A3E457B9}" dt="2022-02-11T07:24:40.578" v="1252"/>
          <ac:inkMkLst>
            <pc:docMk/>
            <pc:sldMk cId="1470619332" sldId="271"/>
            <ac:inkMk id="76" creationId="{1A0A2192-9DAE-4037-9E86-44663CBA1BE0}"/>
          </ac:inkMkLst>
        </pc:inkChg>
        <pc:inkChg chg="add del mod">
          <ac:chgData name="salonigupta0609@gmail.com" userId="72e262bbe386b2d8" providerId="LiveId" clId="{5DB737E2-E1DA-4A2B-B43A-E0D3A3E457B9}" dt="2022-02-11T07:24:40.578" v="1255"/>
          <ac:inkMkLst>
            <pc:docMk/>
            <pc:sldMk cId="1470619332" sldId="271"/>
            <ac:inkMk id="77" creationId="{1C357F96-1EAC-4129-A476-CB3D8A9E1AA4}"/>
          </ac:inkMkLst>
        </pc:inkChg>
        <pc:inkChg chg="add del mod">
          <ac:chgData name="salonigupta0609@gmail.com" userId="72e262bbe386b2d8" providerId="LiveId" clId="{5DB737E2-E1DA-4A2B-B43A-E0D3A3E457B9}" dt="2022-02-11T07:24:40.579" v="1266"/>
          <ac:inkMkLst>
            <pc:docMk/>
            <pc:sldMk cId="1470619332" sldId="271"/>
            <ac:inkMk id="79" creationId="{9CDFA06E-2F85-456F-AAB0-2E6772A739B5}"/>
          </ac:inkMkLst>
        </pc:inkChg>
        <pc:inkChg chg="add del mod">
          <ac:chgData name="salonigupta0609@gmail.com" userId="72e262bbe386b2d8" providerId="LiveId" clId="{5DB737E2-E1DA-4A2B-B43A-E0D3A3E457B9}" dt="2022-02-11T07:24:43.828" v="1288"/>
          <ac:inkMkLst>
            <pc:docMk/>
            <pc:sldMk cId="1470619332" sldId="271"/>
            <ac:inkMk id="81" creationId="{86123DDD-00DB-4D2F-9988-6985ABAE5635}"/>
          </ac:inkMkLst>
        </pc:inkChg>
        <pc:inkChg chg="add del mod">
          <ac:chgData name="salonigupta0609@gmail.com" userId="72e262bbe386b2d8" providerId="LiveId" clId="{5DB737E2-E1DA-4A2B-B43A-E0D3A3E457B9}" dt="2022-02-11T07:24:42.060" v="1280"/>
          <ac:inkMkLst>
            <pc:docMk/>
            <pc:sldMk cId="1470619332" sldId="271"/>
            <ac:inkMk id="82" creationId="{69A00921-A522-48EA-B063-457C406E41FE}"/>
          </ac:inkMkLst>
        </pc:inkChg>
        <pc:inkChg chg="add del mod">
          <ac:chgData name="salonigupta0609@gmail.com" userId="72e262bbe386b2d8" providerId="LiveId" clId="{5DB737E2-E1DA-4A2B-B43A-E0D3A3E457B9}" dt="2022-02-11T07:24:42.060" v="1278"/>
          <ac:inkMkLst>
            <pc:docMk/>
            <pc:sldMk cId="1470619332" sldId="271"/>
            <ac:inkMk id="83" creationId="{B787322D-5627-42F4-9CA1-5BA57C042A1D}"/>
          </ac:inkMkLst>
        </pc:inkChg>
        <pc:inkChg chg="add">
          <ac:chgData name="salonigupta0609@gmail.com" userId="72e262bbe386b2d8" providerId="LiveId" clId="{5DB737E2-E1DA-4A2B-B43A-E0D3A3E457B9}" dt="2022-02-11T07:24:56.822" v="1290" actId="9405"/>
          <ac:inkMkLst>
            <pc:docMk/>
            <pc:sldMk cId="1470619332" sldId="271"/>
            <ac:inkMk id="87" creationId="{AB7E7F90-4881-43FE-83A3-F132DDCF497B}"/>
          </ac:inkMkLst>
        </pc:inkChg>
      </pc:sldChg>
      <pc:sldChg chg="addSp modSp mod">
        <pc:chgData name="salonigupta0609@gmail.com" userId="72e262bbe386b2d8" providerId="LiveId" clId="{5DB737E2-E1DA-4A2B-B43A-E0D3A3E457B9}" dt="2022-02-14T07:06:36.061" v="1421" actId="20577"/>
        <pc:sldMkLst>
          <pc:docMk/>
          <pc:sldMk cId="697435916" sldId="272"/>
        </pc:sldMkLst>
        <pc:spChg chg="mod">
          <ac:chgData name="salonigupta0609@gmail.com" userId="72e262bbe386b2d8" providerId="LiveId" clId="{5DB737E2-E1DA-4A2B-B43A-E0D3A3E457B9}" dt="2022-02-14T07:06:36.061" v="1421" actId="20577"/>
          <ac:spMkLst>
            <pc:docMk/>
            <pc:sldMk cId="697435916" sldId="272"/>
            <ac:spMk id="3" creationId="{00000000-0000-0000-0000-000000000000}"/>
          </ac:spMkLst>
        </pc:spChg>
        <pc:inkChg chg="add">
          <ac:chgData name="salonigupta0609@gmail.com" userId="72e262bbe386b2d8" providerId="LiveId" clId="{5DB737E2-E1DA-4A2B-B43A-E0D3A3E457B9}" dt="2022-02-14T07:01:50.308" v="1405" actId="9405"/>
          <ac:inkMkLst>
            <pc:docMk/>
            <pc:sldMk cId="697435916" sldId="272"/>
            <ac:inkMk id="4" creationId="{43DAC5D3-9106-4907-9B6D-DDF84A123EB1}"/>
          </ac:inkMkLst>
        </pc:inkChg>
        <pc:inkChg chg="add">
          <ac:chgData name="salonigupta0609@gmail.com" userId="72e262bbe386b2d8" providerId="LiveId" clId="{5DB737E2-E1DA-4A2B-B43A-E0D3A3E457B9}" dt="2022-02-14T07:02:07.299" v="1406" actId="9405"/>
          <ac:inkMkLst>
            <pc:docMk/>
            <pc:sldMk cId="697435916" sldId="272"/>
            <ac:inkMk id="5" creationId="{577C1C39-237A-4A3A-9276-FB438F5EC897}"/>
          </ac:inkMkLst>
        </pc:inkChg>
        <pc:inkChg chg="add">
          <ac:chgData name="salonigupta0609@gmail.com" userId="72e262bbe386b2d8" providerId="LiveId" clId="{5DB737E2-E1DA-4A2B-B43A-E0D3A3E457B9}" dt="2022-02-14T07:02:12.111" v="1407" actId="9405"/>
          <ac:inkMkLst>
            <pc:docMk/>
            <pc:sldMk cId="697435916" sldId="272"/>
            <ac:inkMk id="6" creationId="{9DD9650D-3147-4F58-8E9E-6838C7B4861A}"/>
          </ac:inkMkLst>
        </pc:inkChg>
      </pc:sldChg>
      <pc:sldChg chg="addSp delSp modSp mod">
        <pc:chgData name="salonigupta0609@gmail.com" userId="72e262bbe386b2d8" providerId="LiveId" clId="{5DB737E2-E1DA-4A2B-B43A-E0D3A3E457B9}" dt="2022-02-16T07:24:06.039" v="2216" actId="20577"/>
        <pc:sldMkLst>
          <pc:docMk/>
          <pc:sldMk cId="553451208" sldId="273"/>
        </pc:sldMkLst>
        <pc:spChg chg="mod">
          <ac:chgData name="salonigupta0609@gmail.com" userId="72e262bbe386b2d8" providerId="LiveId" clId="{5DB737E2-E1DA-4A2B-B43A-E0D3A3E457B9}" dt="2022-02-16T07:24:06.039" v="2216" actId="20577"/>
          <ac:spMkLst>
            <pc:docMk/>
            <pc:sldMk cId="553451208" sldId="273"/>
            <ac:spMk id="3" creationId="{00000000-0000-0000-0000-000000000000}"/>
          </ac:spMkLst>
        </pc:spChg>
        <pc:inkChg chg="add">
          <ac:chgData name="salonigupta0609@gmail.com" userId="72e262bbe386b2d8" providerId="LiveId" clId="{5DB737E2-E1DA-4A2B-B43A-E0D3A3E457B9}" dt="2022-02-14T07:11:52.764" v="1422" actId="9405"/>
          <ac:inkMkLst>
            <pc:docMk/>
            <pc:sldMk cId="553451208" sldId="273"/>
            <ac:inkMk id="4" creationId="{00E46A67-A48A-4CED-8DD0-ED7601FB65D4}"/>
          </ac:inkMkLst>
        </pc:inkChg>
        <pc:inkChg chg="add del">
          <ac:chgData name="salonigupta0609@gmail.com" userId="72e262bbe386b2d8" providerId="LiveId" clId="{5DB737E2-E1DA-4A2B-B43A-E0D3A3E457B9}" dt="2022-02-14T07:16:45.465" v="1430"/>
          <ac:inkMkLst>
            <pc:docMk/>
            <pc:sldMk cId="553451208" sldId="273"/>
            <ac:inkMk id="5" creationId="{EE46CDD6-D4E8-40D0-89EE-7798B7830A9C}"/>
          </ac:inkMkLst>
        </pc:inkChg>
        <pc:inkChg chg="add">
          <ac:chgData name="salonigupta0609@gmail.com" userId="72e262bbe386b2d8" providerId="LiveId" clId="{5DB737E2-E1DA-4A2B-B43A-E0D3A3E457B9}" dt="2022-02-14T07:22:14.783" v="1465" actId="9405"/>
          <ac:inkMkLst>
            <pc:docMk/>
            <pc:sldMk cId="553451208" sldId="273"/>
            <ac:inkMk id="6" creationId="{6D7A884A-D9A2-4677-BAAA-8A180BCDF611}"/>
          </ac:inkMkLst>
        </pc:inkChg>
      </pc:sldChg>
      <pc:sldChg chg="modSp mod">
        <pc:chgData name="salonigupta0609@gmail.com" userId="72e262bbe386b2d8" providerId="LiveId" clId="{5DB737E2-E1DA-4A2B-B43A-E0D3A3E457B9}" dt="2022-02-15T07:24:59.770" v="1999" actId="20577"/>
        <pc:sldMkLst>
          <pc:docMk/>
          <pc:sldMk cId="1669307993" sldId="281"/>
        </pc:sldMkLst>
        <pc:graphicFrameChg chg="modGraphic">
          <ac:chgData name="salonigupta0609@gmail.com" userId="72e262bbe386b2d8" providerId="LiveId" clId="{5DB737E2-E1DA-4A2B-B43A-E0D3A3E457B9}" dt="2022-02-15T07:24:59.770" v="1999" actId="20577"/>
          <ac:graphicFrameMkLst>
            <pc:docMk/>
            <pc:sldMk cId="1669307993" sldId="281"/>
            <ac:graphicFrameMk id="4" creationId="{00000000-0000-0000-0000-000000000000}"/>
          </ac:graphicFrameMkLst>
        </pc:graphicFrameChg>
      </pc:sldChg>
      <pc:sldChg chg="addSp delSp modSp mod">
        <pc:chgData name="salonigupta0609@gmail.com" userId="72e262bbe386b2d8" providerId="LiveId" clId="{5DB737E2-E1DA-4A2B-B43A-E0D3A3E457B9}" dt="2022-02-15T07:27:27.881" v="2016"/>
        <pc:sldMkLst>
          <pc:docMk/>
          <pc:sldMk cId="1078319128" sldId="282"/>
        </pc:sldMkLst>
        <pc:grpChg chg="del mod">
          <ac:chgData name="salonigupta0609@gmail.com" userId="72e262bbe386b2d8" providerId="LiveId" clId="{5DB737E2-E1DA-4A2B-B43A-E0D3A3E457B9}" dt="2022-02-11T07:36:20.921" v="1394"/>
          <ac:grpSpMkLst>
            <pc:docMk/>
            <pc:sldMk cId="1078319128" sldId="282"/>
            <ac:grpSpMk id="25" creationId="{8CBE1549-8B72-430A-96C8-28D9AE3DC270}"/>
          </ac:grpSpMkLst>
        </pc:grpChg>
        <pc:grpChg chg="mod">
          <ac:chgData name="salonigupta0609@gmail.com" userId="72e262bbe386b2d8" providerId="LiveId" clId="{5DB737E2-E1DA-4A2B-B43A-E0D3A3E457B9}" dt="2022-02-11T07:36:20.921" v="1394"/>
          <ac:grpSpMkLst>
            <pc:docMk/>
            <pc:sldMk cId="1078319128" sldId="282"/>
            <ac:grpSpMk id="33" creationId="{40F8E24D-801E-4222-A6A3-FB271FB89706}"/>
          </ac:grpSpMkLst>
        </pc:grpChg>
        <pc:grpChg chg="mod">
          <ac:chgData name="salonigupta0609@gmail.com" userId="72e262bbe386b2d8" providerId="LiveId" clId="{5DB737E2-E1DA-4A2B-B43A-E0D3A3E457B9}" dt="2022-02-11T07:36:43.611" v="1403"/>
          <ac:grpSpMkLst>
            <pc:docMk/>
            <pc:sldMk cId="1078319128" sldId="282"/>
            <ac:grpSpMk id="42" creationId="{E220857D-AE9A-4B1C-AED9-23E8946D97A2}"/>
          </ac:grpSpMkLst>
        </pc:grpChg>
        <pc:grpChg chg="mod">
          <ac:chgData name="salonigupta0609@gmail.com" userId="72e262bbe386b2d8" providerId="LiveId" clId="{5DB737E2-E1DA-4A2B-B43A-E0D3A3E457B9}" dt="2022-02-15T07:26:02.562" v="2002"/>
          <ac:grpSpMkLst>
            <pc:docMk/>
            <pc:sldMk cId="1078319128" sldId="282"/>
            <ac:grpSpMk id="44" creationId="{7F78C67C-4E9A-46A3-B4A3-9E51A0AE9DC4}"/>
          </ac:grpSpMkLst>
        </pc:grpChg>
        <pc:grpChg chg="del mod">
          <ac:chgData name="salonigupta0609@gmail.com" userId="72e262bbe386b2d8" providerId="LiveId" clId="{5DB737E2-E1DA-4A2B-B43A-E0D3A3E457B9}" dt="2022-02-15T07:27:24.187" v="2011"/>
          <ac:grpSpMkLst>
            <pc:docMk/>
            <pc:sldMk cId="1078319128" sldId="282"/>
            <ac:grpSpMk id="51" creationId="{661A8432-0096-4BDF-8163-4BE9E1A5CF51}"/>
          </ac:grpSpMkLst>
        </pc:grpChg>
        <pc:grpChg chg="del mod">
          <ac:chgData name="salonigupta0609@gmail.com" userId="72e262bbe386b2d8" providerId="LiveId" clId="{5DB737E2-E1DA-4A2B-B43A-E0D3A3E457B9}" dt="2022-02-15T07:27:27.881" v="2016"/>
          <ac:grpSpMkLst>
            <pc:docMk/>
            <pc:sldMk cId="1078319128" sldId="282"/>
            <ac:grpSpMk id="53" creationId="{D0CE9684-AD03-4715-85E5-F98120437937}"/>
          </ac:grpSpMkLst>
        </pc:grpChg>
        <pc:grpChg chg="mod">
          <ac:chgData name="salonigupta0609@gmail.com" userId="72e262bbe386b2d8" providerId="LiveId" clId="{5DB737E2-E1DA-4A2B-B43A-E0D3A3E457B9}" dt="2022-02-15T07:27:27.881" v="2016"/>
          <ac:grpSpMkLst>
            <pc:docMk/>
            <pc:sldMk cId="1078319128" sldId="282"/>
            <ac:grpSpMk id="58" creationId="{3BF8316C-DECA-4785-A961-29EC53800253}"/>
          </ac:grpSpMkLst>
        </pc:grpChg>
        <pc:inkChg chg="add">
          <ac:chgData name="salonigupta0609@gmail.com" userId="72e262bbe386b2d8" providerId="LiveId" clId="{5DB737E2-E1DA-4A2B-B43A-E0D3A3E457B9}" dt="2022-02-11T07:35:34.482" v="1371" actId="9405"/>
          <ac:inkMkLst>
            <pc:docMk/>
            <pc:sldMk cId="1078319128" sldId="282"/>
            <ac:inkMk id="4" creationId="{980A5884-26F8-4252-AA96-4B16FD7B5522}"/>
          </ac:inkMkLst>
        </pc:inkChg>
        <pc:inkChg chg="add">
          <ac:chgData name="salonigupta0609@gmail.com" userId="72e262bbe386b2d8" providerId="LiveId" clId="{5DB737E2-E1DA-4A2B-B43A-E0D3A3E457B9}" dt="2022-02-11T07:35:39.232" v="1372" actId="9405"/>
          <ac:inkMkLst>
            <pc:docMk/>
            <pc:sldMk cId="1078319128" sldId="282"/>
            <ac:inkMk id="6" creationId="{1AF1BCC9-64CA-41B4-8F3D-0933F4F0C9C1}"/>
          </ac:inkMkLst>
        </pc:inkChg>
        <pc:inkChg chg="add">
          <ac:chgData name="salonigupta0609@gmail.com" userId="72e262bbe386b2d8" providerId="LiveId" clId="{5DB737E2-E1DA-4A2B-B43A-E0D3A3E457B9}" dt="2022-02-11T07:35:42.496" v="1373" actId="9405"/>
          <ac:inkMkLst>
            <pc:docMk/>
            <pc:sldMk cId="1078319128" sldId="282"/>
            <ac:inkMk id="8" creationId="{147190EF-8BF4-420B-B41A-7189F2C8424E}"/>
          </ac:inkMkLst>
        </pc:inkChg>
        <pc:inkChg chg="add">
          <ac:chgData name="salonigupta0609@gmail.com" userId="72e262bbe386b2d8" providerId="LiveId" clId="{5DB737E2-E1DA-4A2B-B43A-E0D3A3E457B9}" dt="2022-02-11T07:35:48.055" v="1374" actId="9405"/>
          <ac:inkMkLst>
            <pc:docMk/>
            <pc:sldMk cId="1078319128" sldId="282"/>
            <ac:inkMk id="11" creationId="{E840FC3D-5CA1-428E-AFE6-E2F1D0BBDD23}"/>
          </ac:inkMkLst>
        </pc:inkChg>
        <pc:inkChg chg="add">
          <ac:chgData name="salonigupta0609@gmail.com" userId="72e262bbe386b2d8" providerId="LiveId" clId="{5DB737E2-E1DA-4A2B-B43A-E0D3A3E457B9}" dt="2022-02-11T07:35:55.685" v="1375" actId="9405"/>
          <ac:inkMkLst>
            <pc:docMk/>
            <pc:sldMk cId="1078319128" sldId="282"/>
            <ac:inkMk id="14" creationId="{1717CC01-3332-40A1-91EF-65887F92684A}"/>
          </ac:inkMkLst>
        </pc:inkChg>
        <pc:inkChg chg="add mod">
          <ac:chgData name="salonigupta0609@gmail.com" userId="72e262bbe386b2d8" providerId="LiveId" clId="{5DB737E2-E1DA-4A2B-B43A-E0D3A3E457B9}" dt="2022-02-11T07:36:20.921" v="1394"/>
          <ac:inkMkLst>
            <pc:docMk/>
            <pc:sldMk cId="1078319128" sldId="282"/>
            <ac:inkMk id="15" creationId="{52E8E186-6C32-4A4A-9AB8-138DE9AC5D29}"/>
          </ac:inkMkLst>
        </pc:inkChg>
        <pc:inkChg chg="add mod">
          <ac:chgData name="salonigupta0609@gmail.com" userId="72e262bbe386b2d8" providerId="LiveId" clId="{5DB737E2-E1DA-4A2B-B43A-E0D3A3E457B9}" dt="2022-02-11T07:36:20.921" v="1394"/>
          <ac:inkMkLst>
            <pc:docMk/>
            <pc:sldMk cId="1078319128" sldId="282"/>
            <ac:inkMk id="16" creationId="{D2B2A907-A8F1-40E1-ACBE-6A8E098889CE}"/>
          </ac:inkMkLst>
        </pc:inkChg>
        <pc:inkChg chg="add mod">
          <ac:chgData name="salonigupta0609@gmail.com" userId="72e262bbe386b2d8" providerId="LiveId" clId="{5DB737E2-E1DA-4A2B-B43A-E0D3A3E457B9}" dt="2022-02-11T07:36:20.921" v="1394"/>
          <ac:inkMkLst>
            <pc:docMk/>
            <pc:sldMk cId="1078319128" sldId="282"/>
            <ac:inkMk id="17" creationId="{23EA8DE7-28A5-4AC2-8B8D-8A6C987FC51E}"/>
          </ac:inkMkLst>
        </pc:inkChg>
        <pc:inkChg chg="add mod">
          <ac:chgData name="salonigupta0609@gmail.com" userId="72e262bbe386b2d8" providerId="LiveId" clId="{5DB737E2-E1DA-4A2B-B43A-E0D3A3E457B9}" dt="2022-02-11T07:36:20.921" v="1394"/>
          <ac:inkMkLst>
            <pc:docMk/>
            <pc:sldMk cId="1078319128" sldId="282"/>
            <ac:inkMk id="18" creationId="{E04E021E-513D-47FC-B67E-201F5FBFAC98}"/>
          </ac:inkMkLst>
        </pc:inkChg>
        <pc:inkChg chg="add mod">
          <ac:chgData name="salonigupta0609@gmail.com" userId="72e262bbe386b2d8" providerId="LiveId" clId="{5DB737E2-E1DA-4A2B-B43A-E0D3A3E457B9}" dt="2022-02-11T07:36:20.921" v="1394"/>
          <ac:inkMkLst>
            <pc:docMk/>
            <pc:sldMk cId="1078319128" sldId="282"/>
            <ac:inkMk id="19" creationId="{0CA9EC95-CAE9-4D92-9035-562252812AB0}"/>
          </ac:inkMkLst>
        </pc:inkChg>
        <pc:inkChg chg="add mod">
          <ac:chgData name="salonigupta0609@gmail.com" userId="72e262bbe386b2d8" providerId="LiveId" clId="{5DB737E2-E1DA-4A2B-B43A-E0D3A3E457B9}" dt="2022-02-11T07:36:20.921" v="1394"/>
          <ac:inkMkLst>
            <pc:docMk/>
            <pc:sldMk cId="1078319128" sldId="282"/>
            <ac:inkMk id="20" creationId="{E5626E88-2724-483A-9F98-F2AF43FDACFB}"/>
          </ac:inkMkLst>
        </pc:inkChg>
        <pc:inkChg chg="add mod">
          <ac:chgData name="salonigupta0609@gmail.com" userId="72e262bbe386b2d8" providerId="LiveId" clId="{5DB737E2-E1DA-4A2B-B43A-E0D3A3E457B9}" dt="2022-02-11T07:36:20.921" v="1394"/>
          <ac:inkMkLst>
            <pc:docMk/>
            <pc:sldMk cId="1078319128" sldId="282"/>
            <ac:inkMk id="21" creationId="{6CEAC6D1-8B69-4863-8953-C3EB299C25E6}"/>
          </ac:inkMkLst>
        </pc:inkChg>
        <pc:inkChg chg="add mod">
          <ac:chgData name="salonigupta0609@gmail.com" userId="72e262bbe386b2d8" providerId="LiveId" clId="{5DB737E2-E1DA-4A2B-B43A-E0D3A3E457B9}" dt="2022-02-11T07:36:20.921" v="1394"/>
          <ac:inkMkLst>
            <pc:docMk/>
            <pc:sldMk cId="1078319128" sldId="282"/>
            <ac:inkMk id="22" creationId="{F8E3E505-D077-4626-BD24-AA76804045E5}"/>
          </ac:inkMkLst>
        </pc:inkChg>
        <pc:inkChg chg="add mod">
          <ac:chgData name="salonigupta0609@gmail.com" userId="72e262bbe386b2d8" providerId="LiveId" clId="{5DB737E2-E1DA-4A2B-B43A-E0D3A3E457B9}" dt="2022-02-11T07:36:20.921" v="1394"/>
          <ac:inkMkLst>
            <pc:docMk/>
            <pc:sldMk cId="1078319128" sldId="282"/>
            <ac:inkMk id="23" creationId="{57D9309C-7982-45E0-AAB5-ED4CF8FDA44F}"/>
          </ac:inkMkLst>
        </pc:inkChg>
        <pc:inkChg chg="add mod">
          <ac:chgData name="salonigupta0609@gmail.com" userId="72e262bbe386b2d8" providerId="LiveId" clId="{5DB737E2-E1DA-4A2B-B43A-E0D3A3E457B9}" dt="2022-02-11T07:36:20.921" v="1394"/>
          <ac:inkMkLst>
            <pc:docMk/>
            <pc:sldMk cId="1078319128" sldId="282"/>
            <ac:inkMk id="24" creationId="{F2806F59-0451-455E-A314-A93F9B759DA5}"/>
          </ac:inkMkLst>
        </pc:inkChg>
        <pc:inkChg chg="add mod">
          <ac:chgData name="salonigupta0609@gmail.com" userId="72e262bbe386b2d8" providerId="LiveId" clId="{5DB737E2-E1DA-4A2B-B43A-E0D3A3E457B9}" dt="2022-02-15T07:26:02.562" v="2002"/>
          <ac:inkMkLst>
            <pc:docMk/>
            <pc:sldMk cId="1078319128" sldId="282"/>
            <ac:inkMk id="25" creationId="{F0398A89-60BD-4869-9D8E-CED37934A8AF}"/>
          </ac:inkMkLst>
        </pc:inkChg>
        <pc:inkChg chg="add mod">
          <ac:chgData name="salonigupta0609@gmail.com" userId="72e262bbe386b2d8" providerId="LiveId" clId="{5DB737E2-E1DA-4A2B-B43A-E0D3A3E457B9}" dt="2022-02-11T07:36:20.921" v="1394"/>
          <ac:inkMkLst>
            <pc:docMk/>
            <pc:sldMk cId="1078319128" sldId="282"/>
            <ac:inkMk id="26" creationId="{84E9FC07-D25C-40C5-929C-FAB8FC544FB7}"/>
          </ac:inkMkLst>
        </pc:inkChg>
        <pc:inkChg chg="add mod">
          <ac:chgData name="salonigupta0609@gmail.com" userId="72e262bbe386b2d8" providerId="LiveId" clId="{5DB737E2-E1DA-4A2B-B43A-E0D3A3E457B9}" dt="2022-02-11T07:36:20.921" v="1394"/>
          <ac:inkMkLst>
            <pc:docMk/>
            <pc:sldMk cId="1078319128" sldId="282"/>
            <ac:inkMk id="27" creationId="{A399C1FA-27FD-4099-87FE-098B7D798DB3}"/>
          </ac:inkMkLst>
        </pc:inkChg>
        <pc:inkChg chg="add mod">
          <ac:chgData name="salonigupta0609@gmail.com" userId="72e262bbe386b2d8" providerId="LiveId" clId="{5DB737E2-E1DA-4A2B-B43A-E0D3A3E457B9}" dt="2022-02-11T07:36:20.921" v="1394"/>
          <ac:inkMkLst>
            <pc:docMk/>
            <pc:sldMk cId="1078319128" sldId="282"/>
            <ac:inkMk id="28" creationId="{BC23E303-E617-46A6-B3BF-A6FAEAC00514}"/>
          </ac:inkMkLst>
        </pc:inkChg>
        <pc:inkChg chg="add mod">
          <ac:chgData name="salonigupta0609@gmail.com" userId="72e262bbe386b2d8" providerId="LiveId" clId="{5DB737E2-E1DA-4A2B-B43A-E0D3A3E457B9}" dt="2022-02-11T07:36:20.921" v="1394"/>
          <ac:inkMkLst>
            <pc:docMk/>
            <pc:sldMk cId="1078319128" sldId="282"/>
            <ac:inkMk id="29" creationId="{8BD1744A-24C6-4898-9527-73D26A631322}"/>
          </ac:inkMkLst>
        </pc:inkChg>
        <pc:inkChg chg="add mod">
          <ac:chgData name="salonigupta0609@gmail.com" userId="72e262bbe386b2d8" providerId="LiveId" clId="{5DB737E2-E1DA-4A2B-B43A-E0D3A3E457B9}" dt="2022-02-11T07:36:20.921" v="1394"/>
          <ac:inkMkLst>
            <pc:docMk/>
            <pc:sldMk cId="1078319128" sldId="282"/>
            <ac:inkMk id="30" creationId="{E95A8EE4-37C9-4686-BEBF-638EFCBB64D8}"/>
          </ac:inkMkLst>
        </pc:inkChg>
        <pc:inkChg chg="add mod">
          <ac:chgData name="salonigupta0609@gmail.com" userId="72e262bbe386b2d8" providerId="LiveId" clId="{5DB737E2-E1DA-4A2B-B43A-E0D3A3E457B9}" dt="2022-02-11T07:36:20.921" v="1394"/>
          <ac:inkMkLst>
            <pc:docMk/>
            <pc:sldMk cId="1078319128" sldId="282"/>
            <ac:inkMk id="31" creationId="{C304CF1A-34FE-4AD3-9654-75E91D8A8A81}"/>
          </ac:inkMkLst>
        </pc:inkChg>
        <pc:inkChg chg="add mod">
          <ac:chgData name="salonigupta0609@gmail.com" userId="72e262bbe386b2d8" providerId="LiveId" clId="{5DB737E2-E1DA-4A2B-B43A-E0D3A3E457B9}" dt="2022-02-11T07:36:20.921" v="1394"/>
          <ac:inkMkLst>
            <pc:docMk/>
            <pc:sldMk cId="1078319128" sldId="282"/>
            <ac:inkMk id="32" creationId="{FCCDE27C-3A41-4D42-833F-42C6593383E2}"/>
          </ac:inkMkLst>
        </pc:inkChg>
        <pc:inkChg chg="add mod">
          <ac:chgData name="salonigupta0609@gmail.com" userId="72e262bbe386b2d8" providerId="LiveId" clId="{5DB737E2-E1DA-4A2B-B43A-E0D3A3E457B9}" dt="2022-02-11T07:36:43.611" v="1403"/>
          <ac:inkMkLst>
            <pc:docMk/>
            <pc:sldMk cId="1078319128" sldId="282"/>
            <ac:inkMk id="34" creationId="{266F130E-A500-42D3-B2D8-362E121DD1EC}"/>
          </ac:inkMkLst>
        </pc:inkChg>
        <pc:inkChg chg="add mod">
          <ac:chgData name="salonigupta0609@gmail.com" userId="72e262bbe386b2d8" providerId="LiveId" clId="{5DB737E2-E1DA-4A2B-B43A-E0D3A3E457B9}" dt="2022-02-11T07:36:43.611" v="1403"/>
          <ac:inkMkLst>
            <pc:docMk/>
            <pc:sldMk cId="1078319128" sldId="282"/>
            <ac:inkMk id="35" creationId="{53AB5FF8-9FF6-406C-94AA-66FB31D5BE7B}"/>
          </ac:inkMkLst>
        </pc:inkChg>
        <pc:inkChg chg="add mod">
          <ac:chgData name="salonigupta0609@gmail.com" userId="72e262bbe386b2d8" providerId="LiveId" clId="{5DB737E2-E1DA-4A2B-B43A-E0D3A3E457B9}" dt="2022-02-11T07:36:43.611" v="1403"/>
          <ac:inkMkLst>
            <pc:docMk/>
            <pc:sldMk cId="1078319128" sldId="282"/>
            <ac:inkMk id="36" creationId="{5D21A4F8-75F8-40D5-B843-1E8B141FF6F7}"/>
          </ac:inkMkLst>
        </pc:inkChg>
        <pc:inkChg chg="add mod">
          <ac:chgData name="salonigupta0609@gmail.com" userId="72e262bbe386b2d8" providerId="LiveId" clId="{5DB737E2-E1DA-4A2B-B43A-E0D3A3E457B9}" dt="2022-02-11T07:36:43.611" v="1403"/>
          <ac:inkMkLst>
            <pc:docMk/>
            <pc:sldMk cId="1078319128" sldId="282"/>
            <ac:inkMk id="37" creationId="{228D517A-EBEC-441C-9CEB-509CFCC0840F}"/>
          </ac:inkMkLst>
        </pc:inkChg>
        <pc:inkChg chg="add mod">
          <ac:chgData name="salonigupta0609@gmail.com" userId="72e262bbe386b2d8" providerId="LiveId" clId="{5DB737E2-E1DA-4A2B-B43A-E0D3A3E457B9}" dt="2022-02-11T07:36:43.611" v="1403"/>
          <ac:inkMkLst>
            <pc:docMk/>
            <pc:sldMk cId="1078319128" sldId="282"/>
            <ac:inkMk id="38" creationId="{7F46E9F9-8317-40F8-88F8-2874BB36EE06}"/>
          </ac:inkMkLst>
        </pc:inkChg>
        <pc:inkChg chg="add mod">
          <ac:chgData name="salonigupta0609@gmail.com" userId="72e262bbe386b2d8" providerId="LiveId" clId="{5DB737E2-E1DA-4A2B-B43A-E0D3A3E457B9}" dt="2022-02-11T07:36:43.611" v="1403"/>
          <ac:inkMkLst>
            <pc:docMk/>
            <pc:sldMk cId="1078319128" sldId="282"/>
            <ac:inkMk id="39" creationId="{BDBB4FD7-390C-4E07-95FA-7C91E2CF50FB}"/>
          </ac:inkMkLst>
        </pc:inkChg>
        <pc:inkChg chg="add mod">
          <ac:chgData name="salonigupta0609@gmail.com" userId="72e262bbe386b2d8" providerId="LiveId" clId="{5DB737E2-E1DA-4A2B-B43A-E0D3A3E457B9}" dt="2022-02-11T07:36:43.611" v="1403"/>
          <ac:inkMkLst>
            <pc:docMk/>
            <pc:sldMk cId="1078319128" sldId="282"/>
            <ac:inkMk id="40" creationId="{1C8D8203-B58F-4605-956F-E52B5E619E20}"/>
          </ac:inkMkLst>
        </pc:inkChg>
        <pc:inkChg chg="add mod">
          <ac:chgData name="salonigupta0609@gmail.com" userId="72e262bbe386b2d8" providerId="LiveId" clId="{5DB737E2-E1DA-4A2B-B43A-E0D3A3E457B9}" dt="2022-02-11T07:36:43.611" v="1403"/>
          <ac:inkMkLst>
            <pc:docMk/>
            <pc:sldMk cId="1078319128" sldId="282"/>
            <ac:inkMk id="41" creationId="{CD2515A9-3B9F-4901-A226-7FAF69D28D63}"/>
          </ac:inkMkLst>
        </pc:inkChg>
        <pc:inkChg chg="add mod">
          <ac:chgData name="salonigupta0609@gmail.com" userId="72e262bbe386b2d8" providerId="LiveId" clId="{5DB737E2-E1DA-4A2B-B43A-E0D3A3E457B9}" dt="2022-02-15T07:26:02.562" v="2002"/>
          <ac:inkMkLst>
            <pc:docMk/>
            <pc:sldMk cId="1078319128" sldId="282"/>
            <ac:inkMk id="43" creationId="{4FBA6CFE-AAF7-400E-BA7B-C3F40FE0F20F}"/>
          </ac:inkMkLst>
        </pc:inkChg>
        <pc:inkChg chg="add mod">
          <ac:chgData name="salonigupta0609@gmail.com" userId="72e262bbe386b2d8" providerId="LiveId" clId="{5DB737E2-E1DA-4A2B-B43A-E0D3A3E457B9}" dt="2022-02-15T07:27:27.881" v="2016"/>
          <ac:inkMkLst>
            <pc:docMk/>
            <pc:sldMk cId="1078319128" sldId="282"/>
            <ac:inkMk id="45" creationId="{2AAEB835-CF55-4E79-BCA3-F204934A26C9}"/>
          </ac:inkMkLst>
        </pc:inkChg>
        <pc:inkChg chg="add mod">
          <ac:chgData name="salonigupta0609@gmail.com" userId="72e262bbe386b2d8" providerId="LiveId" clId="{5DB737E2-E1DA-4A2B-B43A-E0D3A3E457B9}" dt="2022-02-15T07:27:27.881" v="2016"/>
          <ac:inkMkLst>
            <pc:docMk/>
            <pc:sldMk cId="1078319128" sldId="282"/>
            <ac:inkMk id="46" creationId="{4685D935-C77E-4F51-B640-CF6053E5F8CE}"/>
          </ac:inkMkLst>
        </pc:inkChg>
        <pc:inkChg chg="add mod">
          <ac:chgData name="salonigupta0609@gmail.com" userId="72e262bbe386b2d8" providerId="LiveId" clId="{5DB737E2-E1DA-4A2B-B43A-E0D3A3E457B9}" dt="2022-02-15T07:27:27.881" v="2016"/>
          <ac:inkMkLst>
            <pc:docMk/>
            <pc:sldMk cId="1078319128" sldId="282"/>
            <ac:inkMk id="47" creationId="{A9B1E7BB-DBB6-4723-A1A2-618789D406F8}"/>
          </ac:inkMkLst>
        </pc:inkChg>
        <pc:inkChg chg="add mod">
          <ac:chgData name="salonigupta0609@gmail.com" userId="72e262bbe386b2d8" providerId="LiveId" clId="{5DB737E2-E1DA-4A2B-B43A-E0D3A3E457B9}" dt="2022-02-15T07:27:27.881" v="2016"/>
          <ac:inkMkLst>
            <pc:docMk/>
            <pc:sldMk cId="1078319128" sldId="282"/>
            <ac:inkMk id="48" creationId="{D3983B85-ECAC-461E-99D6-6FFE4F7A5B2C}"/>
          </ac:inkMkLst>
        </pc:inkChg>
        <pc:inkChg chg="add mod">
          <ac:chgData name="salonigupta0609@gmail.com" userId="72e262bbe386b2d8" providerId="LiveId" clId="{5DB737E2-E1DA-4A2B-B43A-E0D3A3E457B9}" dt="2022-02-15T07:27:27.881" v="2016"/>
          <ac:inkMkLst>
            <pc:docMk/>
            <pc:sldMk cId="1078319128" sldId="282"/>
            <ac:inkMk id="49" creationId="{A1644D89-4D52-4904-96C1-48A17D079CE3}"/>
          </ac:inkMkLst>
        </pc:inkChg>
        <pc:inkChg chg="add mod">
          <ac:chgData name="salonigupta0609@gmail.com" userId="72e262bbe386b2d8" providerId="LiveId" clId="{5DB737E2-E1DA-4A2B-B43A-E0D3A3E457B9}" dt="2022-02-15T07:27:27.881" v="2016"/>
          <ac:inkMkLst>
            <pc:docMk/>
            <pc:sldMk cId="1078319128" sldId="282"/>
            <ac:inkMk id="50" creationId="{05E15E39-910D-4999-9E90-5564C6E4DC1D}"/>
          </ac:inkMkLst>
        </pc:inkChg>
        <pc:inkChg chg="add mod">
          <ac:chgData name="salonigupta0609@gmail.com" userId="72e262bbe386b2d8" providerId="LiveId" clId="{5DB737E2-E1DA-4A2B-B43A-E0D3A3E457B9}" dt="2022-02-15T07:27:27.881" v="2016"/>
          <ac:inkMkLst>
            <pc:docMk/>
            <pc:sldMk cId="1078319128" sldId="282"/>
            <ac:inkMk id="52" creationId="{6C867A13-098D-458E-862F-8437B6C77002}"/>
          </ac:inkMkLst>
        </pc:inkChg>
        <pc:inkChg chg="add mod">
          <ac:chgData name="salonigupta0609@gmail.com" userId="72e262bbe386b2d8" providerId="LiveId" clId="{5DB737E2-E1DA-4A2B-B43A-E0D3A3E457B9}" dt="2022-02-15T07:27:27.881" v="2016"/>
          <ac:inkMkLst>
            <pc:docMk/>
            <pc:sldMk cId="1078319128" sldId="282"/>
            <ac:inkMk id="54" creationId="{A0F8790A-65F8-4BBC-BD15-2BAFFAAAEE8E}"/>
          </ac:inkMkLst>
        </pc:inkChg>
        <pc:inkChg chg="add mod">
          <ac:chgData name="salonigupta0609@gmail.com" userId="72e262bbe386b2d8" providerId="LiveId" clId="{5DB737E2-E1DA-4A2B-B43A-E0D3A3E457B9}" dt="2022-02-15T07:27:27.881" v="2016"/>
          <ac:inkMkLst>
            <pc:docMk/>
            <pc:sldMk cId="1078319128" sldId="282"/>
            <ac:inkMk id="55" creationId="{92E0109B-D3C3-44DF-B15B-CBF67E1531AD}"/>
          </ac:inkMkLst>
        </pc:inkChg>
        <pc:inkChg chg="add mod">
          <ac:chgData name="salonigupta0609@gmail.com" userId="72e262bbe386b2d8" providerId="LiveId" clId="{5DB737E2-E1DA-4A2B-B43A-E0D3A3E457B9}" dt="2022-02-15T07:27:27.881" v="2016"/>
          <ac:inkMkLst>
            <pc:docMk/>
            <pc:sldMk cId="1078319128" sldId="282"/>
            <ac:inkMk id="56" creationId="{2D071D6B-96EC-49FA-893E-AE123E07457F}"/>
          </ac:inkMkLst>
        </pc:inkChg>
        <pc:inkChg chg="add mod">
          <ac:chgData name="salonigupta0609@gmail.com" userId="72e262bbe386b2d8" providerId="LiveId" clId="{5DB737E2-E1DA-4A2B-B43A-E0D3A3E457B9}" dt="2022-02-15T07:27:27.881" v="2016"/>
          <ac:inkMkLst>
            <pc:docMk/>
            <pc:sldMk cId="1078319128" sldId="282"/>
            <ac:inkMk id="57" creationId="{25E2B11D-5F54-4A0C-9703-9638EDA016F3}"/>
          </ac:inkMkLst>
        </pc:inkChg>
      </pc:sldChg>
      <pc:sldChg chg="modSp mod">
        <pc:chgData name="salonigupta0609@gmail.com" userId="72e262bbe386b2d8" providerId="LiveId" clId="{5DB737E2-E1DA-4A2B-B43A-E0D3A3E457B9}" dt="2022-02-16T07:25:28.371" v="2217" actId="20577"/>
        <pc:sldMkLst>
          <pc:docMk/>
          <pc:sldMk cId="2286439957" sldId="284"/>
        </pc:sldMkLst>
        <pc:graphicFrameChg chg="modGraphic">
          <ac:chgData name="salonigupta0609@gmail.com" userId="72e262bbe386b2d8" providerId="LiveId" clId="{5DB737E2-E1DA-4A2B-B43A-E0D3A3E457B9}" dt="2022-02-16T07:25:28.371" v="2217" actId="20577"/>
          <ac:graphicFrameMkLst>
            <pc:docMk/>
            <pc:sldMk cId="2286439957" sldId="284"/>
            <ac:graphicFrameMk id="4" creationId="{00000000-0000-0000-0000-000000000000}"/>
          </ac:graphicFrameMkLst>
        </pc:graphicFrameChg>
      </pc:sldChg>
      <pc:sldChg chg="ord">
        <pc:chgData name="salonigupta0609@gmail.com" userId="72e262bbe386b2d8" providerId="LiveId" clId="{5DB737E2-E1DA-4A2B-B43A-E0D3A3E457B9}" dt="2022-02-14T07:28:41.634" v="1470"/>
        <pc:sldMkLst>
          <pc:docMk/>
          <pc:sldMk cId="222345611" sldId="286"/>
        </pc:sldMkLst>
      </pc:sldChg>
      <pc:sldChg chg="modSp mod">
        <pc:chgData name="salonigupta0609@gmail.com" userId="72e262bbe386b2d8" providerId="LiveId" clId="{5DB737E2-E1DA-4A2B-B43A-E0D3A3E457B9}" dt="2022-02-14T07:39:53.877" v="1580" actId="113"/>
        <pc:sldMkLst>
          <pc:docMk/>
          <pc:sldMk cId="3399455844" sldId="288"/>
        </pc:sldMkLst>
        <pc:spChg chg="mod">
          <ac:chgData name="salonigupta0609@gmail.com" userId="72e262bbe386b2d8" providerId="LiveId" clId="{5DB737E2-E1DA-4A2B-B43A-E0D3A3E457B9}" dt="2022-02-14T07:39:53.877" v="1580" actId="113"/>
          <ac:spMkLst>
            <pc:docMk/>
            <pc:sldMk cId="3399455844" sldId="288"/>
            <ac:spMk id="3" creationId="{00000000-0000-0000-0000-000000000000}"/>
          </ac:spMkLst>
        </pc:spChg>
      </pc:sldChg>
      <pc:sldChg chg="modSp mod">
        <pc:chgData name="salonigupta0609@gmail.com" userId="72e262bbe386b2d8" providerId="LiveId" clId="{5DB737E2-E1DA-4A2B-B43A-E0D3A3E457B9}" dt="2022-02-15T08:04:52.847" v="2085" actId="20577"/>
        <pc:sldMkLst>
          <pc:docMk/>
          <pc:sldMk cId="897390046" sldId="289"/>
        </pc:sldMkLst>
        <pc:graphicFrameChg chg="modGraphic">
          <ac:chgData name="salonigupta0609@gmail.com" userId="72e262bbe386b2d8" providerId="LiveId" clId="{5DB737E2-E1DA-4A2B-B43A-E0D3A3E457B9}" dt="2022-02-15T08:04:52.847" v="2085" actId="20577"/>
          <ac:graphicFrameMkLst>
            <pc:docMk/>
            <pc:sldMk cId="897390046" sldId="289"/>
            <ac:graphicFrameMk id="4" creationId="{00000000-0000-0000-0000-000000000000}"/>
          </ac:graphicFrameMkLst>
        </pc:graphicFrameChg>
      </pc:sldChg>
      <pc:sldChg chg="modSp mod">
        <pc:chgData name="salonigupta0609@gmail.com" userId="72e262bbe386b2d8" providerId="LiveId" clId="{5DB737E2-E1DA-4A2B-B43A-E0D3A3E457B9}" dt="2022-02-16T05:52:22.680" v="2087" actId="113"/>
        <pc:sldMkLst>
          <pc:docMk/>
          <pc:sldMk cId="1171464135" sldId="295"/>
        </pc:sldMkLst>
        <pc:graphicFrameChg chg="modGraphic">
          <ac:chgData name="salonigupta0609@gmail.com" userId="72e262bbe386b2d8" providerId="LiveId" clId="{5DB737E2-E1DA-4A2B-B43A-E0D3A3E457B9}" dt="2022-02-16T05:52:22.680" v="2087" actId="113"/>
          <ac:graphicFrameMkLst>
            <pc:docMk/>
            <pc:sldMk cId="1171464135" sldId="295"/>
            <ac:graphicFrameMk id="4" creationId="{00000000-0000-0000-0000-000000000000}"/>
          </ac:graphicFrameMkLst>
        </pc:graphicFrameChg>
      </pc:sldChg>
      <pc:sldChg chg="modSp mod">
        <pc:chgData name="salonigupta0609@gmail.com" userId="72e262bbe386b2d8" providerId="LiveId" clId="{5DB737E2-E1DA-4A2B-B43A-E0D3A3E457B9}" dt="2022-02-16T06:11:02.854" v="2088" actId="113"/>
        <pc:sldMkLst>
          <pc:docMk/>
          <pc:sldMk cId="1936482128" sldId="296"/>
        </pc:sldMkLst>
        <pc:spChg chg="mod">
          <ac:chgData name="salonigupta0609@gmail.com" userId="72e262bbe386b2d8" providerId="LiveId" clId="{5DB737E2-E1DA-4A2B-B43A-E0D3A3E457B9}" dt="2022-02-16T06:11:02.854" v="2088" actId="113"/>
          <ac:spMkLst>
            <pc:docMk/>
            <pc:sldMk cId="1936482128" sldId="296"/>
            <ac:spMk id="3" creationId="{00000000-0000-0000-0000-000000000000}"/>
          </ac:spMkLst>
        </pc:spChg>
      </pc:sldChg>
      <pc:sldChg chg="addSp delSp modSp new del mod">
        <pc:chgData name="salonigupta0609@gmail.com" userId="72e262bbe386b2d8" providerId="LiveId" clId="{5DB737E2-E1DA-4A2B-B43A-E0D3A3E457B9}" dt="2022-02-15T07:16:18.488" v="1917" actId="2696"/>
        <pc:sldMkLst>
          <pc:docMk/>
          <pc:sldMk cId="185586131" sldId="309"/>
        </pc:sldMkLst>
        <pc:grpChg chg="del mod">
          <ac:chgData name="salonigupta0609@gmail.com" userId="72e262bbe386b2d8" providerId="LiveId" clId="{5DB737E2-E1DA-4A2B-B43A-E0D3A3E457B9}" dt="2022-02-11T07:32:29.179" v="1332"/>
          <ac:grpSpMkLst>
            <pc:docMk/>
            <pc:sldMk cId="185586131" sldId="309"/>
            <ac:grpSpMk id="8" creationId="{8747F5B7-B716-4B84-A410-BB2281C2E160}"/>
          </ac:grpSpMkLst>
        </pc:grpChg>
        <pc:grpChg chg="del mod">
          <ac:chgData name="salonigupta0609@gmail.com" userId="72e262bbe386b2d8" providerId="LiveId" clId="{5DB737E2-E1DA-4A2B-B43A-E0D3A3E457B9}" dt="2022-02-11T07:32:29.179" v="1332"/>
          <ac:grpSpMkLst>
            <pc:docMk/>
            <pc:sldMk cId="185586131" sldId="309"/>
            <ac:grpSpMk id="18" creationId="{C4B5260D-CA15-4201-9C43-3A2D21D4211F}"/>
          </ac:grpSpMkLst>
        </pc:grpChg>
        <pc:grpChg chg="del mod">
          <ac:chgData name="salonigupta0609@gmail.com" userId="72e262bbe386b2d8" providerId="LiveId" clId="{5DB737E2-E1DA-4A2B-B43A-E0D3A3E457B9}" dt="2022-02-11T07:32:29.179" v="1332"/>
          <ac:grpSpMkLst>
            <pc:docMk/>
            <pc:sldMk cId="185586131" sldId="309"/>
            <ac:grpSpMk id="19" creationId="{3DEB0F4F-911D-4584-87DF-126473C7EDD5}"/>
          </ac:grpSpMkLst>
        </pc:grpChg>
        <pc:grpChg chg="del mod">
          <ac:chgData name="salonigupta0609@gmail.com" userId="72e262bbe386b2d8" providerId="LiveId" clId="{5DB737E2-E1DA-4A2B-B43A-E0D3A3E457B9}" dt="2022-02-11T07:32:29.179" v="1332"/>
          <ac:grpSpMkLst>
            <pc:docMk/>
            <pc:sldMk cId="185586131" sldId="309"/>
            <ac:grpSpMk id="20" creationId="{6AD54A5C-0BBA-48D2-B6A9-4E823ED19685}"/>
          </ac:grpSpMkLst>
        </pc:grpChg>
        <pc:grpChg chg="del mod">
          <ac:chgData name="salonigupta0609@gmail.com" userId="72e262bbe386b2d8" providerId="LiveId" clId="{5DB737E2-E1DA-4A2B-B43A-E0D3A3E457B9}" dt="2022-02-11T07:27:37.848" v="1312"/>
          <ac:grpSpMkLst>
            <pc:docMk/>
            <pc:sldMk cId="185586131" sldId="309"/>
            <ac:grpSpMk id="24" creationId="{D4870CF4-4617-45A5-88FC-021C97D0AA23}"/>
          </ac:grpSpMkLst>
        </pc:grpChg>
        <pc:grpChg chg="del mod">
          <ac:chgData name="salonigupta0609@gmail.com" userId="72e262bbe386b2d8" providerId="LiveId" clId="{5DB737E2-E1DA-4A2B-B43A-E0D3A3E457B9}" dt="2022-02-11T07:32:29.179" v="1332"/>
          <ac:grpSpMkLst>
            <pc:docMk/>
            <pc:sldMk cId="185586131" sldId="309"/>
            <ac:grpSpMk id="26" creationId="{F376759C-B04B-4E2D-B0FB-ED31C2CF7A0C}"/>
          </ac:grpSpMkLst>
        </pc:grpChg>
        <pc:grpChg chg="del mod">
          <ac:chgData name="salonigupta0609@gmail.com" userId="72e262bbe386b2d8" providerId="LiveId" clId="{5DB737E2-E1DA-4A2B-B43A-E0D3A3E457B9}" dt="2022-02-11T07:32:29.179" v="1332"/>
          <ac:grpSpMkLst>
            <pc:docMk/>
            <pc:sldMk cId="185586131" sldId="309"/>
            <ac:grpSpMk id="31" creationId="{B5F6F1D2-6937-4540-A290-110F5A26CA55}"/>
          </ac:grpSpMkLst>
        </pc:grpChg>
        <pc:grpChg chg="del mod">
          <ac:chgData name="salonigupta0609@gmail.com" userId="72e262bbe386b2d8" providerId="LiveId" clId="{5DB737E2-E1DA-4A2B-B43A-E0D3A3E457B9}" dt="2022-02-11T07:32:29.179" v="1332"/>
          <ac:grpSpMkLst>
            <pc:docMk/>
            <pc:sldMk cId="185586131" sldId="309"/>
            <ac:grpSpMk id="32" creationId="{6ABC2EAF-D775-4206-BFF2-4D29109A0715}"/>
          </ac:grpSpMkLst>
        </pc:grpChg>
        <pc:grpChg chg="del mod">
          <ac:chgData name="salonigupta0609@gmail.com" userId="72e262bbe386b2d8" providerId="LiveId" clId="{5DB737E2-E1DA-4A2B-B43A-E0D3A3E457B9}" dt="2022-02-11T07:32:29.179" v="1332"/>
          <ac:grpSpMkLst>
            <pc:docMk/>
            <pc:sldMk cId="185586131" sldId="309"/>
            <ac:grpSpMk id="37" creationId="{DA05B597-3B57-42F1-A311-FEDAB8280964}"/>
          </ac:grpSpMkLst>
        </pc:grpChg>
        <pc:grpChg chg="del mod">
          <ac:chgData name="salonigupta0609@gmail.com" userId="72e262bbe386b2d8" providerId="LiveId" clId="{5DB737E2-E1DA-4A2B-B43A-E0D3A3E457B9}" dt="2022-02-11T07:32:57.603" v="1339"/>
          <ac:grpSpMkLst>
            <pc:docMk/>
            <pc:sldMk cId="185586131" sldId="309"/>
            <ac:grpSpMk id="47" creationId="{5EC4ED04-7E3E-4986-9321-814277B45E85}"/>
          </ac:grpSpMkLst>
        </pc:grpChg>
        <pc:grpChg chg="mod">
          <ac:chgData name="salonigupta0609@gmail.com" userId="72e262bbe386b2d8" providerId="LiveId" clId="{5DB737E2-E1DA-4A2B-B43A-E0D3A3E457B9}" dt="2022-02-11T07:32:29.179" v="1332"/>
          <ac:grpSpMkLst>
            <pc:docMk/>
            <pc:sldMk cId="185586131" sldId="309"/>
            <ac:grpSpMk id="48" creationId="{E4F9660D-B10B-4D8A-895B-0EBF6EC1F768}"/>
          </ac:grpSpMkLst>
        </pc:grpChg>
        <pc:grpChg chg="del mod">
          <ac:chgData name="salonigupta0609@gmail.com" userId="72e262bbe386b2d8" providerId="LiveId" clId="{5DB737E2-E1DA-4A2B-B43A-E0D3A3E457B9}" dt="2022-02-11T07:33:22.282" v="1343"/>
          <ac:grpSpMkLst>
            <pc:docMk/>
            <pc:sldMk cId="185586131" sldId="309"/>
            <ac:grpSpMk id="55" creationId="{CEC4DE26-D644-4574-8AAB-B85CDD84B643}"/>
          </ac:grpSpMkLst>
        </pc:grpChg>
        <pc:grpChg chg="mod">
          <ac:chgData name="salonigupta0609@gmail.com" userId="72e262bbe386b2d8" providerId="LiveId" clId="{5DB737E2-E1DA-4A2B-B43A-E0D3A3E457B9}" dt="2022-02-11T07:33:27.538" v="1351"/>
          <ac:grpSpMkLst>
            <pc:docMk/>
            <pc:sldMk cId="185586131" sldId="309"/>
            <ac:grpSpMk id="59" creationId="{74625440-D855-4D35-A14E-D39AF187DC51}"/>
          </ac:grpSpMkLst>
        </pc:grpChg>
        <pc:grpChg chg="mod">
          <ac:chgData name="salonigupta0609@gmail.com" userId="72e262bbe386b2d8" providerId="LiveId" clId="{5DB737E2-E1DA-4A2B-B43A-E0D3A3E457B9}" dt="2022-02-11T07:33:36.896" v="1358"/>
          <ac:grpSpMkLst>
            <pc:docMk/>
            <pc:sldMk cId="185586131" sldId="309"/>
            <ac:grpSpMk id="66" creationId="{25B22B52-0CEC-41C9-8BBF-6FDCEA8A9CBE}"/>
          </ac:grpSpMkLst>
        </pc:grpChg>
        <pc:grpChg chg="mod">
          <ac:chgData name="salonigupta0609@gmail.com" userId="72e262bbe386b2d8" providerId="LiveId" clId="{5DB737E2-E1DA-4A2B-B43A-E0D3A3E457B9}" dt="2022-02-11T07:33:44.454" v="1370"/>
          <ac:grpSpMkLst>
            <pc:docMk/>
            <pc:sldMk cId="185586131" sldId="309"/>
            <ac:grpSpMk id="78" creationId="{32EB6C79-206A-4C10-A4EC-FD1A2BFCF222}"/>
          </ac:grpSpMkLst>
        </pc:grpChg>
        <pc:grpChg chg="mod">
          <ac:chgData name="salonigupta0609@gmail.com" userId="72e262bbe386b2d8" providerId="LiveId" clId="{5DB737E2-E1DA-4A2B-B43A-E0D3A3E457B9}" dt="2022-02-11T07:33:44.454" v="1370"/>
          <ac:grpSpMkLst>
            <pc:docMk/>
            <pc:sldMk cId="185586131" sldId="309"/>
            <ac:grpSpMk id="79" creationId="{634B3369-C0D5-45D1-A959-2A101B9F0827}"/>
          </ac:grpSpMkLst>
        </pc:grpChg>
        <pc:inkChg chg="add mod">
          <ac:chgData name="salonigupta0609@gmail.com" userId="72e262bbe386b2d8" providerId="LiveId" clId="{5DB737E2-E1DA-4A2B-B43A-E0D3A3E457B9}" dt="2022-02-11T07:32:29.179" v="1332"/>
          <ac:inkMkLst>
            <pc:docMk/>
            <pc:sldMk cId="185586131" sldId="309"/>
            <ac:inkMk id="4" creationId="{309466D4-204B-40C7-97EE-576838B31DFB}"/>
          </ac:inkMkLst>
        </pc:inkChg>
        <pc:inkChg chg="add mod">
          <ac:chgData name="salonigupta0609@gmail.com" userId="72e262bbe386b2d8" providerId="LiveId" clId="{5DB737E2-E1DA-4A2B-B43A-E0D3A3E457B9}" dt="2022-02-11T07:32:29.179" v="1332"/>
          <ac:inkMkLst>
            <pc:docMk/>
            <pc:sldMk cId="185586131" sldId="309"/>
            <ac:inkMk id="5" creationId="{1780FEF2-0DAC-4BC4-B131-3330D541E66E}"/>
          </ac:inkMkLst>
        </pc:inkChg>
        <pc:inkChg chg="add mod">
          <ac:chgData name="salonigupta0609@gmail.com" userId="72e262bbe386b2d8" providerId="LiveId" clId="{5DB737E2-E1DA-4A2B-B43A-E0D3A3E457B9}" dt="2022-02-11T07:32:29.179" v="1332"/>
          <ac:inkMkLst>
            <pc:docMk/>
            <pc:sldMk cId="185586131" sldId="309"/>
            <ac:inkMk id="6" creationId="{FE02F399-B312-4B6C-AB34-0885BFEB8764}"/>
          </ac:inkMkLst>
        </pc:inkChg>
        <pc:inkChg chg="add mod">
          <ac:chgData name="salonigupta0609@gmail.com" userId="72e262bbe386b2d8" providerId="LiveId" clId="{5DB737E2-E1DA-4A2B-B43A-E0D3A3E457B9}" dt="2022-02-11T07:32:29.179" v="1332"/>
          <ac:inkMkLst>
            <pc:docMk/>
            <pc:sldMk cId="185586131" sldId="309"/>
            <ac:inkMk id="7" creationId="{6E0B81E5-A544-42D1-8563-ABC3D2045235}"/>
          </ac:inkMkLst>
        </pc:inkChg>
        <pc:inkChg chg="add mod">
          <ac:chgData name="salonigupta0609@gmail.com" userId="72e262bbe386b2d8" providerId="LiveId" clId="{5DB737E2-E1DA-4A2B-B43A-E0D3A3E457B9}" dt="2022-02-11T07:32:29.179" v="1332"/>
          <ac:inkMkLst>
            <pc:docMk/>
            <pc:sldMk cId="185586131" sldId="309"/>
            <ac:inkMk id="9" creationId="{495E77BD-EF0A-434A-9383-35E0A048490B}"/>
          </ac:inkMkLst>
        </pc:inkChg>
        <pc:inkChg chg="add mod">
          <ac:chgData name="salonigupta0609@gmail.com" userId="72e262bbe386b2d8" providerId="LiveId" clId="{5DB737E2-E1DA-4A2B-B43A-E0D3A3E457B9}" dt="2022-02-11T07:32:29.179" v="1332"/>
          <ac:inkMkLst>
            <pc:docMk/>
            <pc:sldMk cId="185586131" sldId="309"/>
            <ac:inkMk id="10" creationId="{E5FDB3EC-AE77-488B-BA8C-7BB63279DAED}"/>
          </ac:inkMkLst>
        </pc:inkChg>
        <pc:inkChg chg="add mod">
          <ac:chgData name="salonigupta0609@gmail.com" userId="72e262bbe386b2d8" providerId="LiveId" clId="{5DB737E2-E1DA-4A2B-B43A-E0D3A3E457B9}" dt="2022-02-11T07:32:29.179" v="1332"/>
          <ac:inkMkLst>
            <pc:docMk/>
            <pc:sldMk cId="185586131" sldId="309"/>
            <ac:inkMk id="11" creationId="{A09DA4AF-A0ED-4D99-8EAB-71E59D370A3D}"/>
          </ac:inkMkLst>
        </pc:inkChg>
        <pc:inkChg chg="add mod">
          <ac:chgData name="salonigupta0609@gmail.com" userId="72e262bbe386b2d8" providerId="LiveId" clId="{5DB737E2-E1DA-4A2B-B43A-E0D3A3E457B9}" dt="2022-02-11T07:32:29.179" v="1332"/>
          <ac:inkMkLst>
            <pc:docMk/>
            <pc:sldMk cId="185586131" sldId="309"/>
            <ac:inkMk id="12" creationId="{7EAC3030-C972-4949-9E98-3FBB76B87565}"/>
          </ac:inkMkLst>
        </pc:inkChg>
        <pc:inkChg chg="add mod">
          <ac:chgData name="salonigupta0609@gmail.com" userId="72e262bbe386b2d8" providerId="LiveId" clId="{5DB737E2-E1DA-4A2B-B43A-E0D3A3E457B9}" dt="2022-02-11T07:32:29.179" v="1332"/>
          <ac:inkMkLst>
            <pc:docMk/>
            <pc:sldMk cId="185586131" sldId="309"/>
            <ac:inkMk id="13" creationId="{23DC95D4-1E71-4F53-97E7-FE3696470BB6}"/>
          </ac:inkMkLst>
        </pc:inkChg>
        <pc:inkChg chg="add mod">
          <ac:chgData name="salonigupta0609@gmail.com" userId="72e262bbe386b2d8" providerId="LiveId" clId="{5DB737E2-E1DA-4A2B-B43A-E0D3A3E457B9}" dt="2022-02-11T07:32:29.179" v="1332"/>
          <ac:inkMkLst>
            <pc:docMk/>
            <pc:sldMk cId="185586131" sldId="309"/>
            <ac:inkMk id="14" creationId="{AD2C7A9B-5C7B-4400-8102-F95E0316FE8B}"/>
          </ac:inkMkLst>
        </pc:inkChg>
        <pc:inkChg chg="add mod">
          <ac:chgData name="salonigupta0609@gmail.com" userId="72e262bbe386b2d8" providerId="LiveId" clId="{5DB737E2-E1DA-4A2B-B43A-E0D3A3E457B9}" dt="2022-02-11T07:32:29.179" v="1332"/>
          <ac:inkMkLst>
            <pc:docMk/>
            <pc:sldMk cId="185586131" sldId="309"/>
            <ac:inkMk id="15" creationId="{AA19D67B-E104-4931-B902-3F03AF5E4DEE}"/>
          </ac:inkMkLst>
        </pc:inkChg>
        <pc:inkChg chg="add mod">
          <ac:chgData name="salonigupta0609@gmail.com" userId="72e262bbe386b2d8" providerId="LiveId" clId="{5DB737E2-E1DA-4A2B-B43A-E0D3A3E457B9}" dt="2022-02-11T07:32:29.179" v="1332"/>
          <ac:inkMkLst>
            <pc:docMk/>
            <pc:sldMk cId="185586131" sldId="309"/>
            <ac:inkMk id="16" creationId="{735A78BD-1C13-4F53-BF70-3F2BCA54613C}"/>
          </ac:inkMkLst>
        </pc:inkChg>
        <pc:inkChg chg="add mod">
          <ac:chgData name="salonigupta0609@gmail.com" userId="72e262bbe386b2d8" providerId="LiveId" clId="{5DB737E2-E1DA-4A2B-B43A-E0D3A3E457B9}" dt="2022-02-11T07:32:29.179" v="1332"/>
          <ac:inkMkLst>
            <pc:docMk/>
            <pc:sldMk cId="185586131" sldId="309"/>
            <ac:inkMk id="17" creationId="{95B50210-7744-4F23-B7D3-65A5120CF4C2}"/>
          </ac:inkMkLst>
        </pc:inkChg>
        <pc:inkChg chg="add mod">
          <ac:chgData name="salonigupta0609@gmail.com" userId="72e262bbe386b2d8" providerId="LiveId" clId="{5DB737E2-E1DA-4A2B-B43A-E0D3A3E457B9}" dt="2022-02-11T07:32:29.179" v="1332"/>
          <ac:inkMkLst>
            <pc:docMk/>
            <pc:sldMk cId="185586131" sldId="309"/>
            <ac:inkMk id="21" creationId="{90EF8C3C-948F-4D15-BE43-4E1FA9CB994D}"/>
          </ac:inkMkLst>
        </pc:inkChg>
        <pc:inkChg chg="add mod">
          <ac:chgData name="salonigupta0609@gmail.com" userId="72e262bbe386b2d8" providerId="LiveId" clId="{5DB737E2-E1DA-4A2B-B43A-E0D3A3E457B9}" dt="2022-02-11T07:32:29.179" v="1332"/>
          <ac:inkMkLst>
            <pc:docMk/>
            <pc:sldMk cId="185586131" sldId="309"/>
            <ac:inkMk id="22" creationId="{B952E8A1-5635-411E-9C3F-D14323D50ED4}"/>
          </ac:inkMkLst>
        </pc:inkChg>
        <pc:inkChg chg="add mod">
          <ac:chgData name="salonigupta0609@gmail.com" userId="72e262bbe386b2d8" providerId="LiveId" clId="{5DB737E2-E1DA-4A2B-B43A-E0D3A3E457B9}" dt="2022-02-11T07:32:29.179" v="1332"/>
          <ac:inkMkLst>
            <pc:docMk/>
            <pc:sldMk cId="185586131" sldId="309"/>
            <ac:inkMk id="23" creationId="{00A5849F-D99E-4EAC-9980-1D4AF66E3873}"/>
          </ac:inkMkLst>
        </pc:inkChg>
        <pc:inkChg chg="add mod">
          <ac:chgData name="salonigupta0609@gmail.com" userId="72e262bbe386b2d8" providerId="LiveId" clId="{5DB737E2-E1DA-4A2B-B43A-E0D3A3E457B9}" dt="2022-02-11T07:32:29.179" v="1332"/>
          <ac:inkMkLst>
            <pc:docMk/>
            <pc:sldMk cId="185586131" sldId="309"/>
            <ac:inkMk id="25" creationId="{56C8CF90-148D-40C2-A0B3-8F62F84CE638}"/>
          </ac:inkMkLst>
        </pc:inkChg>
        <pc:inkChg chg="add mod">
          <ac:chgData name="salonigupta0609@gmail.com" userId="72e262bbe386b2d8" providerId="LiveId" clId="{5DB737E2-E1DA-4A2B-B43A-E0D3A3E457B9}" dt="2022-02-11T07:32:29.179" v="1332"/>
          <ac:inkMkLst>
            <pc:docMk/>
            <pc:sldMk cId="185586131" sldId="309"/>
            <ac:inkMk id="27" creationId="{24DD4FF4-6252-4C1C-91E0-E483596C8F46}"/>
          </ac:inkMkLst>
        </pc:inkChg>
        <pc:inkChg chg="add mod">
          <ac:chgData name="salonigupta0609@gmail.com" userId="72e262bbe386b2d8" providerId="LiveId" clId="{5DB737E2-E1DA-4A2B-B43A-E0D3A3E457B9}" dt="2022-02-11T07:32:29.179" v="1332"/>
          <ac:inkMkLst>
            <pc:docMk/>
            <pc:sldMk cId="185586131" sldId="309"/>
            <ac:inkMk id="28" creationId="{72AAC8D4-BD0B-4215-AF5E-FB9A204C95B4}"/>
          </ac:inkMkLst>
        </pc:inkChg>
        <pc:inkChg chg="add mod">
          <ac:chgData name="salonigupta0609@gmail.com" userId="72e262bbe386b2d8" providerId="LiveId" clId="{5DB737E2-E1DA-4A2B-B43A-E0D3A3E457B9}" dt="2022-02-11T07:32:29.179" v="1332"/>
          <ac:inkMkLst>
            <pc:docMk/>
            <pc:sldMk cId="185586131" sldId="309"/>
            <ac:inkMk id="29" creationId="{D8C8AC4F-172A-44C9-86A1-8AE109413F8A}"/>
          </ac:inkMkLst>
        </pc:inkChg>
        <pc:inkChg chg="add mod">
          <ac:chgData name="salonigupta0609@gmail.com" userId="72e262bbe386b2d8" providerId="LiveId" clId="{5DB737E2-E1DA-4A2B-B43A-E0D3A3E457B9}" dt="2022-02-11T07:32:29.179" v="1332"/>
          <ac:inkMkLst>
            <pc:docMk/>
            <pc:sldMk cId="185586131" sldId="309"/>
            <ac:inkMk id="30" creationId="{EB9F8F4F-7A95-43F4-8D39-1601D2A3BCD2}"/>
          </ac:inkMkLst>
        </pc:inkChg>
        <pc:inkChg chg="add mod">
          <ac:chgData name="salonigupta0609@gmail.com" userId="72e262bbe386b2d8" providerId="LiveId" clId="{5DB737E2-E1DA-4A2B-B43A-E0D3A3E457B9}" dt="2022-02-11T07:32:29.179" v="1332"/>
          <ac:inkMkLst>
            <pc:docMk/>
            <pc:sldMk cId="185586131" sldId="309"/>
            <ac:inkMk id="33" creationId="{D5791267-9120-4FB1-AF39-40A134D8F1D1}"/>
          </ac:inkMkLst>
        </pc:inkChg>
        <pc:inkChg chg="add mod">
          <ac:chgData name="salonigupta0609@gmail.com" userId="72e262bbe386b2d8" providerId="LiveId" clId="{5DB737E2-E1DA-4A2B-B43A-E0D3A3E457B9}" dt="2022-02-11T07:32:29.179" v="1332"/>
          <ac:inkMkLst>
            <pc:docMk/>
            <pc:sldMk cId="185586131" sldId="309"/>
            <ac:inkMk id="34" creationId="{6371F93C-8413-48D8-9C49-C51D953059EA}"/>
          </ac:inkMkLst>
        </pc:inkChg>
        <pc:inkChg chg="add mod">
          <ac:chgData name="salonigupta0609@gmail.com" userId="72e262bbe386b2d8" providerId="LiveId" clId="{5DB737E2-E1DA-4A2B-B43A-E0D3A3E457B9}" dt="2022-02-11T07:32:29.179" v="1332"/>
          <ac:inkMkLst>
            <pc:docMk/>
            <pc:sldMk cId="185586131" sldId="309"/>
            <ac:inkMk id="35" creationId="{2ECA3D47-D72A-496C-B0BF-29DB125611E1}"/>
          </ac:inkMkLst>
        </pc:inkChg>
        <pc:inkChg chg="add mod">
          <ac:chgData name="salonigupta0609@gmail.com" userId="72e262bbe386b2d8" providerId="LiveId" clId="{5DB737E2-E1DA-4A2B-B43A-E0D3A3E457B9}" dt="2022-02-11T07:32:29.179" v="1332"/>
          <ac:inkMkLst>
            <pc:docMk/>
            <pc:sldMk cId="185586131" sldId="309"/>
            <ac:inkMk id="36" creationId="{844D6D97-7297-4E76-8C32-FD4D14EDC840}"/>
          </ac:inkMkLst>
        </pc:inkChg>
        <pc:inkChg chg="add mod">
          <ac:chgData name="salonigupta0609@gmail.com" userId="72e262bbe386b2d8" providerId="LiveId" clId="{5DB737E2-E1DA-4A2B-B43A-E0D3A3E457B9}" dt="2022-02-11T07:32:29.179" v="1332"/>
          <ac:inkMkLst>
            <pc:docMk/>
            <pc:sldMk cId="185586131" sldId="309"/>
            <ac:inkMk id="38" creationId="{71A8F882-5531-4490-99E4-6664F67054BB}"/>
          </ac:inkMkLst>
        </pc:inkChg>
        <pc:inkChg chg="add mod">
          <ac:chgData name="salonigupta0609@gmail.com" userId="72e262bbe386b2d8" providerId="LiveId" clId="{5DB737E2-E1DA-4A2B-B43A-E0D3A3E457B9}" dt="2022-02-11T07:32:29.179" v="1332"/>
          <ac:inkMkLst>
            <pc:docMk/>
            <pc:sldMk cId="185586131" sldId="309"/>
            <ac:inkMk id="39" creationId="{6F3F6805-E774-4E01-A557-684FB588E691}"/>
          </ac:inkMkLst>
        </pc:inkChg>
        <pc:inkChg chg="add mod">
          <ac:chgData name="salonigupta0609@gmail.com" userId="72e262bbe386b2d8" providerId="LiveId" clId="{5DB737E2-E1DA-4A2B-B43A-E0D3A3E457B9}" dt="2022-02-11T07:32:29.179" v="1332"/>
          <ac:inkMkLst>
            <pc:docMk/>
            <pc:sldMk cId="185586131" sldId="309"/>
            <ac:inkMk id="40" creationId="{BE068EBC-214A-4DA5-B5E6-5768B55EDA50}"/>
          </ac:inkMkLst>
        </pc:inkChg>
        <pc:inkChg chg="add mod">
          <ac:chgData name="salonigupta0609@gmail.com" userId="72e262bbe386b2d8" providerId="LiveId" clId="{5DB737E2-E1DA-4A2B-B43A-E0D3A3E457B9}" dt="2022-02-11T07:32:29.179" v="1332"/>
          <ac:inkMkLst>
            <pc:docMk/>
            <pc:sldMk cId="185586131" sldId="309"/>
            <ac:inkMk id="41" creationId="{5819F064-8C95-4ADC-9729-FF242F59803D}"/>
          </ac:inkMkLst>
        </pc:inkChg>
        <pc:inkChg chg="add mod">
          <ac:chgData name="salonigupta0609@gmail.com" userId="72e262bbe386b2d8" providerId="LiveId" clId="{5DB737E2-E1DA-4A2B-B43A-E0D3A3E457B9}" dt="2022-02-11T07:32:29.179" v="1332"/>
          <ac:inkMkLst>
            <pc:docMk/>
            <pc:sldMk cId="185586131" sldId="309"/>
            <ac:inkMk id="42" creationId="{F6F82CAF-0E96-41A8-A494-D118EA1247A5}"/>
          </ac:inkMkLst>
        </pc:inkChg>
        <pc:inkChg chg="add mod">
          <ac:chgData name="salonigupta0609@gmail.com" userId="72e262bbe386b2d8" providerId="LiveId" clId="{5DB737E2-E1DA-4A2B-B43A-E0D3A3E457B9}" dt="2022-02-11T07:33:27.538" v="1351"/>
          <ac:inkMkLst>
            <pc:docMk/>
            <pc:sldMk cId="185586131" sldId="309"/>
            <ac:inkMk id="43" creationId="{2E29E09A-D933-4792-BE4E-0596B0CE87C4}"/>
          </ac:inkMkLst>
        </pc:inkChg>
        <pc:inkChg chg="add mod">
          <ac:chgData name="salonigupta0609@gmail.com" userId="72e262bbe386b2d8" providerId="LiveId" clId="{5DB737E2-E1DA-4A2B-B43A-E0D3A3E457B9}" dt="2022-02-11T07:33:27.538" v="1351"/>
          <ac:inkMkLst>
            <pc:docMk/>
            <pc:sldMk cId="185586131" sldId="309"/>
            <ac:inkMk id="44" creationId="{161E0097-E089-4877-ABA5-CE421256247C}"/>
          </ac:inkMkLst>
        </pc:inkChg>
        <pc:inkChg chg="add mod">
          <ac:chgData name="salonigupta0609@gmail.com" userId="72e262bbe386b2d8" providerId="LiveId" clId="{5DB737E2-E1DA-4A2B-B43A-E0D3A3E457B9}" dt="2022-02-11T07:33:27.538" v="1351"/>
          <ac:inkMkLst>
            <pc:docMk/>
            <pc:sldMk cId="185586131" sldId="309"/>
            <ac:inkMk id="45" creationId="{CFE0F980-D214-40F6-B549-64011D8A6974}"/>
          </ac:inkMkLst>
        </pc:inkChg>
        <pc:inkChg chg="add mod">
          <ac:chgData name="salonigupta0609@gmail.com" userId="72e262bbe386b2d8" providerId="LiveId" clId="{5DB737E2-E1DA-4A2B-B43A-E0D3A3E457B9}" dt="2022-02-11T07:33:27.538" v="1351"/>
          <ac:inkMkLst>
            <pc:docMk/>
            <pc:sldMk cId="185586131" sldId="309"/>
            <ac:inkMk id="46" creationId="{C67F4834-1B67-455F-87E9-1B68BECCB872}"/>
          </ac:inkMkLst>
        </pc:inkChg>
        <pc:inkChg chg="add del mod">
          <ac:chgData name="salonigupta0609@gmail.com" userId="72e262bbe386b2d8" providerId="LiveId" clId="{5DB737E2-E1DA-4A2B-B43A-E0D3A3E457B9}" dt="2022-02-11T07:33:26.580" v="1347"/>
          <ac:inkMkLst>
            <pc:docMk/>
            <pc:sldMk cId="185586131" sldId="309"/>
            <ac:inkMk id="49" creationId="{9736BDDC-B9D2-4882-88F1-89F3B6684790}"/>
          </ac:inkMkLst>
        </pc:inkChg>
        <pc:inkChg chg="add del mod">
          <ac:chgData name="salonigupta0609@gmail.com" userId="72e262bbe386b2d8" providerId="LiveId" clId="{5DB737E2-E1DA-4A2B-B43A-E0D3A3E457B9}" dt="2022-02-11T07:33:26.581" v="1348"/>
          <ac:inkMkLst>
            <pc:docMk/>
            <pc:sldMk cId="185586131" sldId="309"/>
            <ac:inkMk id="50" creationId="{8A525A62-AE62-46D9-A8EC-E3BB70C6304F}"/>
          </ac:inkMkLst>
        </pc:inkChg>
        <pc:inkChg chg="add del mod">
          <ac:chgData name="salonigupta0609@gmail.com" userId="72e262bbe386b2d8" providerId="LiveId" clId="{5DB737E2-E1DA-4A2B-B43A-E0D3A3E457B9}" dt="2022-02-11T07:33:26.581" v="1350"/>
          <ac:inkMkLst>
            <pc:docMk/>
            <pc:sldMk cId="185586131" sldId="309"/>
            <ac:inkMk id="51" creationId="{92089F67-AEED-44BF-B6D3-CD35A1C67F82}"/>
          </ac:inkMkLst>
        </pc:inkChg>
        <pc:inkChg chg="add del mod">
          <ac:chgData name="salonigupta0609@gmail.com" userId="72e262bbe386b2d8" providerId="LiveId" clId="{5DB737E2-E1DA-4A2B-B43A-E0D3A3E457B9}" dt="2022-02-11T07:33:26.580" v="1346"/>
          <ac:inkMkLst>
            <pc:docMk/>
            <pc:sldMk cId="185586131" sldId="309"/>
            <ac:inkMk id="52" creationId="{367988CF-2900-4A75-93B8-7F772578CE66}"/>
          </ac:inkMkLst>
        </pc:inkChg>
        <pc:inkChg chg="add del mod">
          <ac:chgData name="salonigupta0609@gmail.com" userId="72e262bbe386b2d8" providerId="LiveId" clId="{5DB737E2-E1DA-4A2B-B43A-E0D3A3E457B9}" dt="2022-02-11T07:33:26.581" v="1349"/>
          <ac:inkMkLst>
            <pc:docMk/>
            <pc:sldMk cId="185586131" sldId="309"/>
            <ac:inkMk id="53" creationId="{12991FE3-3579-4E9C-A165-4A5C104485D8}"/>
          </ac:inkMkLst>
        </pc:inkChg>
        <pc:inkChg chg="add del mod">
          <ac:chgData name="salonigupta0609@gmail.com" userId="72e262bbe386b2d8" providerId="LiveId" clId="{5DB737E2-E1DA-4A2B-B43A-E0D3A3E457B9}" dt="2022-02-11T07:33:26.579" v="1345"/>
          <ac:inkMkLst>
            <pc:docMk/>
            <pc:sldMk cId="185586131" sldId="309"/>
            <ac:inkMk id="54" creationId="{3185A103-81A2-483B-AC81-1C6489426870}"/>
          </ac:inkMkLst>
        </pc:inkChg>
        <pc:inkChg chg="add mod">
          <ac:chgData name="salonigupta0609@gmail.com" userId="72e262bbe386b2d8" providerId="LiveId" clId="{5DB737E2-E1DA-4A2B-B43A-E0D3A3E457B9}" dt="2022-02-11T07:33:27.538" v="1351"/>
          <ac:inkMkLst>
            <pc:docMk/>
            <pc:sldMk cId="185586131" sldId="309"/>
            <ac:inkMk id="56" creationId="{E445F769-163D-45AE-A71C-F39772E42D36}"/>
          </ac:inkMkLst>
        </pc:inkChg>
        <pc:inkChg chg="add del mod">
          <ac:chgData name="salonigupta0609@gmail.com" userId="72e262bbe386b2d8" providerId="LiveId" clId="{5DB737E2-E1DA-4A2B-B43A-E0D3A3E457B9}" dt="2022-02-11T07:33:26.579" v="1344"/>
          <ac:inkMkLst>
            <pc:docMk/>
            <pc:sldMk cId="185586131" sldId="309"/>
            <ac:inkMk id="57" creationId="{F134CBB1-B8E9-4609-AE81-12E3A23B113D}"/>
          </ac:inkMkLst>
        </pc:inkChg>
        <pc:inkChg chg="add del mod">
          <ac:chgData name="salonigupta0609@gmail.com" userId="72e262bbe386b2d8" providerId="LiveId" clId="{5DB737E2-E1DA-4A2B-B43A-E0D3A3E457B9}" dt="2022-02-11T07:33:27.538" v="1351"/>
          <ac:inkMkLst>
            <pc:docMk/>
            <pc:sldMk cId="185586131" sldId="309"/>
            <ac:inkMk id="58" creationId="{3D69504D-2998-4E72-99D0-ABF2A5BEC1F2}"/>
          </ac:inkMkLst>
        </pc:inkChg>
        <pc:inkChg chg="add mod">
          <ac:chgData name="salonigupta0609@gmail.com" userId="72e262bbe386b2d8" providerId="LiveId" clId="{5DB737E2-E1DA-4A2B-B43A-E0D3A3E457B9}" dt="2022-02-11T07:33:36.896" v="1358"/>
          <ac:inkMkLst>
            <pc:docMk/>
            <pc:sldMk cId="185586131" sldId="309"/>
            <ac:inkMk id="60" creationId="{976F1918-A53D-4610-9597-DBF4BCE6970F}"/>
          </ac:inkMkLst>
        </pc:inkChg>
        <pc:inkChg chg="add mod">
          <ac:chgData name="salonigupta0609@gmail.com" userId="72e262bbe386b2d8" providerId="LiveId" clId="{5DB737E2-E1DA-4A2B-B43A-E0D3A3E457B9}" dt="2022-02-11T07:33:36.896" v="1358"/>
          <ac:inkMkLst>
            <pc:docMk/>
            <pc:sldMk cId="185586131" sldId="309"/>
            <ac:inkMk id="61" creationId="{2BF449B4-E7E5-412E-8C92-B36B29E87B03}"/>
          </ac:inkMkLst>
        </pc:inkChg>
        <pc:inkChg chg="add mod">
          <ac:chgData name="salonigupta0609@gmail.com" userId="72e262bbe386b2d8" providerId="LiveId" clId="{5DB737E2-E1DA-4A2B-B43A-E0D3A3E457B9}" dt="2022-02-11T07:33:36.896" v="1358"/>
          <ac:inkMkLst>
            <pc:docMk/>
            <pc:sldMk cId="185586131" sldId="309"/>
            <ac:inkMk id="62" creationId="{1456EC53-1F38-4002-A769-78F097E022BB}"/>
          </ac:inkMkLst>
        </pc:inkChg>
        <pc:inkChg chg="add mod">
          <ac:chgData name="salonigupta0609@gmail.com" userId="72e262bbe386b2d8" providerId="LiveId" clId="{5DB737E2-E1DA-4A2B-B43A-E0D3A3E457B9}" dt="2022-02-11T07:33:36.896" v="1358"/>
          <ac:inkMkLst>
            <pc:docMk/>
            <pc:sldMk cId="185586131" sldId="309"/>
            <ac:inkMk id="63" creationId="{4509E199-5764-4054-8843-37CA4FA2979B}"/>
          </ac:inkMkLst>
        </pc:inkChg>
        <pc:inkChg chg="add mod">
          <ac:chgData name="salonigupta0609@gmail.com" userId="72e262bbe386b2d8" providerId="LiveId" clId="{5DB737E2-E1DA-4A2B-B43A-E0D3A3E457B9}" dt="2022-02-11T07:33:36.896" v="1358"/>
          <ac:inkMkLst>
            <pc:docMk/>
            <pc:sldMk cId="185586131" sldId="309"/>
            <ac:inkMk id="64" creationId="{35B86D1D-DF7C-4007-8150-A18F8EA5E45D}"/>
          </ac:inkMkLst>
        </pc:inkChg>
        <pc:inkChg chg="add mod">
          <ac:chgData name="salonigupta0609@gmail.com" userId="72e262bbe386b2d8" providerId="LiveId" clId="{5DB737E2-E1DA-4A2B-B43A-E0D3A3E457B9}" dt="2022-02-11T07:33:36.896" v="1358"/>
          <ac:inkMkLst>
            <pc:docMk/>
            <pc:sldMk cId="185586131" sldId="309"/>
            <ac:inkMk id="65" creationId="{106B897E-B86B-406A-A408-5D756F86BD4F}"/>
          </ac:inkMkLst>
        </pc:inkChg>
        <pc:inkChg chg="add mod">
          <ac:chgData name="salonigupta0609@gmail.com" userId="72e262bbe386b2d8" providerId="LiveId" clId="{5DB737E2-E1DA-4A2B-B43A-E0D3A3E457B9}" dt="2022-02-11T07:33:44.454" v="1370"/>
          <ac:inkMkLst>
            <pc:docMk/>
            <pc:sldMk cId="185586131" sldId="309"/>
            <ac:inkMk id="67" creationId="{A45253AE-724A-4DD2-8BE9-D7488C535ECD}"/>
          </ac:inkMkLst>
        </pc:inkChg>
        <pc:inkChg chg="add mod">
          <ac:chgData name="salonigupta0609@gmail.com" userId="72e262bbe386b2d8" providerId="LiveId" clId="{5DB737E2-E1DA-4A2B-B43A-E0D3A3E457B9}" dt="2022-02-11T07:33:44.454" v="1370"/>
          <ac:inkMkLst>
            <pc:docMk/>
            <pc:sldMk cId="185586131" sldId="309"/>
            <ac:inkMk id="68" creationId="{E3AE4401-C955-4DE7-A33C-9DC8767A4A17}"/>
          </ac:inkMkLst>
        </pc:inkChg>
        <pc:inkChg chg="add mod">
          <ac:chgData name="salonigupta0609@gmail.com" userId="72e262bbe386b2d8" providerId="LiveId" clId="{5DB737E2-E1DA-4A2B-B43A-E0D3A3E457B9}" dt="2022-02-11T07:33:44.454" v="1370"/>
          <ac:inkMkLst>
            <pc:docMk/>
            <pc:sldMk cId="185586131" sldId="309"/>
            <ac:inkMk id="69" creationId="{8237C8BA-4A83-49F6-A189-B5A4AF1EBC13}"/>
          </ac:inkMkLst>
        </pc:inkChg>
        <pc:inkChg chg="add mod">
          <ac:chgData name="salonigupta0609@gmail.com" userId="72e262bbe386b2d8" providerId="LiveId" clId="{5DB737E2-E1DA-4A2B-B43A-E0D3A3E457B9}" dt="2022-02-11T07:33:44.454" v="1370"/>
          <ac:inkMkLst>
            <pc:docMk/>
            <pc:sldMk cId="185586131" sldId="309"/>
            <ac:inkMk id="70" creationId="{5048A35B-FD38-4B8B-835F-3F6CC4380A0C}"/>
          </ac:inkMkLst>
        </pc:inkChg>
        <pc:inkChg chg="add mod">
          <ac:chgData name="salonigupta0609@gmail.com" userId="72e262bbe386b2d8" providerId="LiveId" clId="{5DB737E2-E1DA-4A2B-B43A-E0D3A3E457B9}" dt="2022-02-11T07:33:44.454" v="1370"/>
          <ac:inkMkLst>
            <pc:docMk/>
            <pc:sldMk cId="185586131" sldId="309"/>
            <ac:inkMk id="71" creationId="{C3BAAC4A-5F45-4E19-9F8F-AF41B8ED20C6}"/>
          </ac:inkMkLst>
        </pc:inkChg>
        <pc:inkChg chg="add mod">
          <ac:chgData name="salonigupta0609@gmail.com" userId="72e262bbe386b2d8" providerId="LiveId" clId="{5DB737E2-E1DA-4A2B-B43A-E0D3A3E457B9}" dt="2022-02-11T07:33:44.454" v="1370"/>
          <ac:inkMkLst>
            <pc:docMk/>
            <pc:sldMk cId="185586131" sldId="309"/>
            <ac:inkMk id="72" creationId="{4FD6CC97-1A75-493F-9A93-A89D888741A7}"/>
          </ac:inkMkLst>
        </pc:inkChg>
        <pc:inkChg chg="add mod">
          <ac:chgData name="salonigupta0609@gmail.com" userId="72e262bbe386b2d8" providerId="LiveId" clId="{5DB737E2-E1DA-4A2B-B43A-E0D3A3E457B9}" dt="2022-02-11T07:33:44.454" v="1370"/>
          <ac:inkMkLst>
            <pc:docMk/>
            <pc:sldMk cId="185586131" sldId="309"/>
            <ac:inkMk id="73" creationId="{8E7BFAF6-401B-41D2-B0C4-2A79121E23D5}"/>
          </ac:inkMkLst>
        </pc:inkChg>
        <pc:inkChg chg="add mod">
          <ac:chgData name="salonigupta0609@gmail.com" userId="72e262bbe386b2d8" providerId="LiveId" clId="{5DB737E2-E1DA-4A2B-B43A-E0D3A3E457B9}" dt="2022-02-11T07:33:44.454" v="1370"/>
          <ac:inkMkLst>
            <pc:docMk/>
            <pc:sldMk cId="185586131" sldId="309"/>
            <ac:inkMk id="74" creationId="{9D73EDEE-8F8D-4BE0-9559-F9B0488687A7}"/>
          </ac:inkMkLst>
        </pc:inkChg>
        <pc:inkChg chg="add mod">
          <ac:chgData name="salonigupta0609@gmail.com" userId="72e262bbe386b2d8" providerId="LiveId" clId="{5DB737E2-E1DA-4A2B-B43A-E0D3A3E457B9}" dt="2022-02-11T07:33:44.454" v="1370"/>
          <ac:inkMkLst>
            <pc:docMk/>
            <pc:sldMk cId="185586131" sldId="309"/>
            <ac:inkMk id="75" creationId="{D44DABD7-CD8C-43E8-B684-74243E0B47F0}"/>
          </ac:inkMkLst>
        </pc:inkChg>
        <pc:inkChg chg="add mod">
          <ac:chgData name="salonigupta0609@gmail.com" userId="72e262bbe386b2d8" providerId="LiveId" clId="{5DB737E2-E1DA-4A2B-B43A-E0D3A3E457B9}" dt="2022-02-11T07:33:44.454" v="1370"/>
          <ac:inkMkLst>
            <pc:docMk/>
            <pc:sldMk cId="185586131" sldId="309"/>
            <ac:inkMk id="76" creationId="{449902D5-8852-4F16-862A-DBA893A4C1D4}"/>
          </ac:inkMkLst>
        </pc:inkChg>
        <pc:inkChg chg="add mod">
          <ac:chgData name="salonigupta0609@gmail.com" userId="72e262bbe386b2d8" providerId="LiveId" clId="{5DB737E2-E1DA-4A2B-B43A-E0D3A3E457B9}" dt="2022-02-11T07:33:44.454" v="1370"/>
          <ac:inkMkLst>
            <pc:docMk/>
            <pc:sldMk cId="185586131" sldId="309"/>
            <ac:inkMk id="77" creationId="{A3557FCF-EE6F-40BF-815D-2FC67FD47868}"/>
          </ac:inkMkLst>
        </pc:inkChg>
      </pc:sldChg>
      <pc:sldChg chg="addSp delSp modSp new del mod">
        <pc:chgData name="salonigupta0609@gmail.com" userId="72e262bbe386b2d8" providerId="LiveId" clId="{5DB737E2-E1DA-4A2B-B43A-E0D3A3E457B9}" dt="2022-02-01T07:20:44.828" v="100" actId="2696"/>
        <pc:sldMkLst>
          <pc:docMk/>
          <pc:sldMk cId="396301711" sldId="309"/>
        </pc:sldMkLst>
        <pc:grpChg chg="del mod">
          <ac:chgData name="salonigupta0609@gmail.com" userId="72e262bbe386b2d8" providerId="LiveId" clId="{5DB737E2-E1DA-4A2B-B43A-E0D3A3E457B9}" dt="2022-02-01T07:17:09.523" v="12"/>
          <ac:grpSpMkLst>
            <pc:docMk/>
            <pc:sldMk cId="396301711" sldId="309"/>
            <ac:grpSpMk id="11" creationId="{E6531058-E897-49B9-9FA9-E0653B8E1D2E}"/>
          </ac:grpSpMkLst>
        </pc:grpChg>
        <pc:grpChg chg="del mod">
          <ac:chgData name="salonigupta0609@gmail.com" userId="72e262bbe386b2d8" providerId="LiveId" clId="{5DB737E2-E1DA-4A2B-B43A-E0D3A3E457B9}" dt="2022-02-01T07:17:21.103" v="26"/>
          <ac:grpSpMkLst>
            <pc:docMk/>
            <pc:sldMk cId="396301711" sldId="309"/>
            <ac:grpSpMk id="13" creationId="{173F7B1B-DF4D-400C-9148-ED62BCA62117}"/>
          </ac:grpSpMkLst>
        </pc:grpChg>
        <pc:grpChg chg="del mod">
          <ac:chgData name="salonigupta0609@gmail.com" userId="72e262bbe386b2d8" providerId="LiveId" clId="{5DB737E2-E1DA-4A2B-B43A-E0D3A3E457B9}" dt="2022-02-01T07:17:13.677" v="17"/>
          <ac:grpSpMkLst>
            <pc:docMk/>
            <pc:sldMk cId="396301711" sldId="309"/>
            <ac:grpSpMk id="16" creationId="{E3D10A8B-7F1D-4FCC-9F3E-99F6472D6C21}"/>
          </ac:grpSpMkLst>
        </pc:grpChg>
        <pc:grpChg chg="del mod">
          <ac:chgData name="salonigupta0609@gmail.com" userId="72e262bbe386b2d8" providerId="LiveId" clId="{5DB737E2-E1DA-4A2B-B43A-E0D3A3E457B9}" dt="2022-02-01T07:17:15.755" v="22"/>
          <ac:grpSpMkLst>
            <pc:docMk/>
            <pc:sldMk cId="396301711" sldId="309"/>
            <ac:grpSpMk id="18" creationId="{D99E355E-0041-4F4B-8895-559F35F18579}"/>
          </ac:grpSpMkLst>
        </pc:grpChg>
        <pc:grpChg chg="del mod">
          <ac:chgData name="salonigupta0609@gmail.com" userId="72e262bbe386b2d8" providerId="LiveId" clId="{5DB737E2-E1DA-4A2B-B43A-E0D3A3E457B9}" dt="2022-02-01T07:17:21.103" v="26"/>
          <ac:grpSpMkLst>
            <pc:docMk/>
            <pc:sldMk cId="396301711" sldId="309"/>
            <ac:grpSpMk id="23" creationId="{6FD093FE-54E1-4A5D-8C97-3DC6D69C381D}"/>
          </ac:grpSpMkLst>
        </pc:grpChg>
        <pc:grpChg chg="del mod">
          <ac:chgData name="salonigupta0609@gmail.com" userId="72e262bbe386b2d8" providerId="LiveId" clId="{5DB737E2-E1DA-4A2B-B43A-E0D3A3E457B9}" dt="2022-02-01T07:17:24.695" v="28"/>
          <ac:grpSpMkLst>
            <pc:docMk/>
            <pc:sldMk cId="396301711" sldId="309"/>
            <ac:grpSpMk id="27" creationId="{20F9CECE-567C-4093-A354-84E6709B55A8}"/>
          </ac:grpSpMkLst>
        </pc:grpChg>
        <pc:grpChg chg="del mod">
          <ac:chgData name="salonigupta0609@gmail.com" userId="72e262bbe386b2d8" providerId="LiveId" clId="{5DB737E2-E1DA-4A2B-B43A-E0D3A3E457B9}" dt="2022-02-01T07:17:37.330" v="43"/>
          <ac:grpSpMkLst>
            <pc:docMk/>
            <pc:sldMk cId="396301711" sldId="309"/>
            <ac:grpSpMk id="29" creationId="{E16F7E26-2E6D-4125-A8A9-33B822DF858C}"/>
          </ac:grpSpMkLst>
        </pc:grpChg>
        <pc:grpChg chg="del mod">
          <ac:chgData name="salonigupta0609@gmail.com" userId="72e262bbe386b2d8" providerId="LiveId" clId="{5DB737E2-E1DA-4A2B-B43A-E0D3A3E457B9}" dt="2022-02-01T07:17:32.812" v="38"/>
          <ac:grpSpMkLst>
            <pc:docMk/>
            <pc:sldMk cId="396301711" sldId="309"/>
            <ac:grpSpMk id="32" creationId="{BCC27514-D0DA-4475-8BD4-2DD3E86D06C0}"/>
          </ac:grpSpMkLst>
        </pc:grpChg>
        <pc:grpChg chg="del mod">
          <ac:chgData name="salonigupta0609@gmail.com" userId="72e262bbe386b2d8" providerId="LiveId" clId="{5DB737E2-E1DA-4A2B-B43A-E0D3A3E457B9}" dt="2022-02-01T07:17:37.330" v="43"/>
          <ac:grpSpMkLst>
            <pc:docMk/>
            <pc:sldMk cId="396301711" sldId="309"/>
            <ac:grpSpMk id="39" creationId="{035FCC4D-1FB8-426F-B216-B9756DEEE34B}"/>
          </ac:grpSpMkLst>
        </pc:grpChg>
        <pc:grpChg chg="del mod">
          <ac:chgData name="salonigupta0609@gmail.com" userId="72e262bbe386b2d8" providerId="LiveId" clId="{5DB737E2-E1DA-4A2B-B43A-E0D3A3E457B9}" dt="2022-02-01T07:17:37.330" v="43"/>
          <ac:grpSpMkLst>
            <pc:docMk/>
            <pc:sldMk cId="396301711" sldId="309"/>
            <ac:grpSpMk id="40" creationId="{5C8B7325-DCDB-4AE2-BA0E-ADCCEB0447A9}"/>
          </ac:grpSpMkLst>
        </pc:grpChg>
        <pc:grpChg chg="del mod">
          <ac:chgData name="salonigupta0609@gmail.com" userId="72e262bbe386b2d8" providerId="LiveId" clId="{5DB737E2-E1DA-4A2B-B43A-E0D3A3E457B9}" dt="2022-02-01T07:17:48.533" v="50"/>
          <ac:grpSpMkLst>
            <pc:docMk/>
            <pc:sldMk cId="396301711" sldId="309"/>
            <ac:grpSpMk id="45" creationId="{ED33F48C-F9E3-4C5C-9DE7-4EC7FA182722}"/>
          </ac:grpSpMkLst>
        </pc:grpChg>
        <pc:grpChg chg="del mod">
          <ac:chgData name="salonigupta0609@gmail.com" userId="72e262bbe386b2d8" providerId="LiveId" clId="{5DB737E2-E1DA-4A2B-B43A-E0D3A3E457B9}" dt="2022-02-01T07:17:51.987" v="52"/>
          <ac:grpSpMkLst>
            <pc:docMk/>
            <pc:sldMk cId="396301711" sldId="309"/>
            <ac:grpSpMk id="52" creationId="{C4D19676-ADBB-4381-8DE9-0BACA62D8C8E}"/>
          </ac:grpSpMkLst>
        </pc:grpChg>
        <pc:grpChg chg="del mod">
          <ac:chgData name="salonigupta0609@gmail.com" userId="72e262bbe386b2d8" providerId="LiveId" clId="{5DB737E2-E1DA-4A2B-B43A-E0D3A3E457B9}" dt="2022-02-01T07:18:02.548" v="60"/>
          <ac:grpSpMkLst>
            <pc:docMk/>
            <pc:sldMk cId="396301711" sldId="309"/>
            <ac:grpSpMk id="54" creationId="{5808B34B-D2B8-4E0E-AADF-508BAD74A986}"/>
          </ac:grpSpMkLst>
        </pc:grpChg>
        <pc:grpChg chg="del mod">
          <ac:chgData name="salonigupta0609@gmail.com" userId="72e262bbe386b2d8" providerId="LiveId" clId="{5DB737E2-E1DA-4A2B-B43A-E0D3A3E457B9}" dt="2022-02-01T07:18:16.629" v="77"/>
          <ac:grpSpMkLst>
            <pc:docMk/>
            <pc:sldMk cId="396301711" sldId="309"/>
            <ac:grpSpMk id="62" creationId="{9A7C82E7-3121-4478-B995-3B3AEE7128DE}"/>
          </ac:grpSpMkLst>
        </pc:grpChg>
        <pc:grpChg chg="del mod">
          <ac:chgData name="salonigupta0609@gmail.com" userId="72e262bbe386b2d8" providerId="LiveId" clId="{5DB737E2-E1DA-4A2B-B43A-E0D3A3E457B9}" dt="2022-02-01T07:18:22.018" v="85"/>
          <ac:grpSpMkLst>
            <pc:docMk/>
            <pc:sldMk cId="396301711" sldId="309"/>
            <ac:grpSpMk id="79" creationId="{8D71A971-E135-44AA-90F9-ECC4F8B0E3EB}"/>
          </ac:grpSpMkLst>
        </pc:grpChg>
        <pc:grpChg chg="del mod">
          <ac:chgData name="salonigupta0609@gmail.com" userId="72e262bbe386b2d8" providerId="LiveId" clId="{5DB737E2-E1DA-4A2B-B43A-E0D3A3E457B9}" dt="2022-02-01T07:18:39.661" v="88"/>
          <ac:grpSpMkLst>
            <pc:docMk/>
            <pc:sldMk cId="396301711" sldId="309"/>
            <ac:grpSpMk id="87" creationId="{5113DA55-E4B2-4A87-A1D6-7F85A87B1BA1}"/>
          </ac:grpSpMkLst>
        </pc:grpChg>
        <pc:grpChg chg="del mod">
          <ac:chgData name="salonigupta0609@gmail.com" userId="72e262bbe386b2d8" providerId="LiveId" clId="{5DB737E2-E1DA-4A2B-B43A-E0D3A3E457B9}" dt="2022-02-01T07:18:54.043" v="91"/>
          <ac:grpSpMkLst>
            <pc:docMk/>
            <pc:sldMk cId="396301711" sldId="309"/>
            <ac:grpSpMk id="90" creationId="{A2C437F1-063F-4597-AD83-6E0DFEA7D9EF}"/>
          </ac:grpSpMkLst>
        </pc:grpChg>
        <pc:grpChg chg="del mod">
          <ac:chgData name="salonigupta0609@gmail.com" userId="72e262bbe386b2d8" providerId="LiveId" clId="{5DB737E2-E1DA-4A2B-B43A-E0D3A3E457B9}" dt="2022-02-01T07:19:10.876" v="93"/>
          <ac:grpSpMkLst>
            <pc:docMk/>
            <pc:sldMk cId="396301711" sldId="309"/>
            <ac:grpSpMk id="93" creationId="{D2FE03AB-73E2-47F1-8ABE-6BEB7EA816A4}"/>
          </ac:grpSpMkLst>
        </pc:grpChg>
        <pc:grpChg chg="del mod">
          <ac:chgData name="salonigupta0609@gmail.com" userId="72e262bbe386b2d8" providerId="LiveId" clId="{5DB737E2-E1DA-4A2B-B43A-E0D3A3E457B9}" dt="2022-02-01T07:19:22.424" v="96"/>
          <ac:grpSpMkLst>
            <pc:docMk/>
            <pc:sldMk cId="396301711" sldId="309"/>
            <ac:grpSpMk id="95" creationId="{0C007A39-21F2-4204-B268-10D300FDBEFE}"/>
          </ac:grpSpMkLst>
        </pc:grpChg>
        <pc:grpChg chg="del mod">
          <ac:chgData name="salonigupta0609@gmail.com" userId="72e262bbe386b2d8" providerId="LiveId" clId="{5DB737E2-E1DA-4A2B-B43A-E0D3A3E457B9}" dt="2022-02-01T07:19:39.828" v="99"/>
          <ac:grpSpMkLst>
            <pc:docMk/>
            <pc:sldMk cId="396301711" sldId="309"/>
            <ac:grpSpMk id="98" creationId="{83056AD5-3711-4366-B34F-B35E1F9D1E24}"/>
          </ac:grpSpMkLst>
        </pc:grpChg>
        <pc:grpChg chg="mod">
          <ac:chgData name="salonigupta0609@gmail.com" userId="72e262bbe386b2d8" providerId="LiveId" clId="{5DB737E2-E1DA-4A2B-B43A-E0D3A3E457B9}" dt="2022-02-01T07:19:39.828" v="99"/>
          <ac:grpSpMkLst>
            <pc:docMk/>
            <pc:sldMk cId="396301711" sldId="309"/>
            <ac:grpSpMk id="101" creationId="{B8A57FC5-7D40-4E01-8C95-E629059DC1CF}"/>
          </ac:grpSpMkLst>
        </pc:grpChg>
        <pc:inkChg chg="add del">
          <ac:chgData name="salonigupta0609@gmail.com" userId="72e262bbe386b2d8" providerId="LiveId" clId="{5DB737E2-E1DA-4A2B-B43A-E0D3A3E457B9}" dt="2022-02-01T07:16:58.338" v="3"/>
          <ac:inkMkLst>
            <pc:docMk/>
            <pc:sldMk cId="396301711" sldId="309"/>
            <ac:inkMk id="4" creationId="{7585C912-1900-469E-8BFE-2303D20A0006}"/>
          </ac:inkMkLst>
        </pc:inkChg>
        <pc:inkChg chg="add mod">
          <ac:chgData name="salonigupta0609@gmail.com" userId="72e262bbe386b2d8" providerId="LiveId" clId="{5DB737E2-E1DA-4A2B-B43A-E0D3A3E457B9}" dt="2022-02-01T07:19:39.828" v="99"/>
          <ac:inkMkLst>
            <pc:docMk/>
            <pc:sldMk cId="396301711" sldId="309"/>
            <ac:inkMk id="5" creationId="{45881D9E-FE90-4786-AAC2-C97F267B3DE4}"/>
          </ac:inkMkLst>
        </pc:inkChg>
        <pc:inkChg chg="add mod">
          <ac:chgData name="salonigupta0609@gmail.com" userId="72e262bbe386b2d8" providerId="LiveId" clId="{5DB737E2-E1DA-4A2B-B43A-E0D3A3E457B9}" dt="2022-02-01T07:19:39.828" v="99"/>
          <ac:inkMkLst>
            <pc:docMk/>
            <pc:sldMk cId="396301711" sldId="309"/>
            <ac:inkMk id="6" creationId="{6255D5B3-0BF2-4D26-A626-8677A52853FD}"/>
          </ac:inkMkLst>
        </pc:inkChg>
        <pc:inkChg chg="add mod">
          <ac:chgData name="salonigupta0609@gmail.com" userId="72e262bbe386b2d8" providerId="LiveId" clId="{5DB737E2-E1DA-4A2B-B43A-E0D3A3E457B9}" dt="2022-02-01T07:19:39.828" v="99"/>
          <ac:inkMkLst>
            <pc:docMk/>
            <pc:sldMk cId="396301711" sldId="309"/>
            <ac:inkMk id="7" creationId="{1F45EC5C-4BC9-4B59-A87A-0E1198FF01E3}"/>
          </ac:inkMkLst>
        </pc:inkChg>
        <pc:inkChg chg="add mod">
          <ac:chgData name="salonigupta0609@gmail.com" userId="72e262bbe386b2d8" providerId="LiveId" clId="{5DB737E2-E1DA-4A2B-B43A-E0D3A3E457B9}" dt="2022-02-01T07:19:39.828" v="99"/>
          <ac:inkMkLst>
            <pc:docMk/>
            <pc:sldMk cId="396301711" sldId="309"/>
            <ac:inkMk id="8" creationId="{BDD4147E-F3BB-4897-B0E4-9A8E21253448}"/>
          </ac:inkMkLst>
        </pc:inkChg>
        <pc:inkChg chg="add mod">
          <ac:chgData name="salonigupta0609@gmail.com" userId="72e262bbe386b2d8" providerId="LiveId" clId="{5DB737E2-E1DA-4A2B-B43A-E0D3A3E457B9}" dt="2022-02-01T07:19:39.828" v="99"/>
          <ac:inkMkLst>
            <pc:docMk/>
            <pc:sldMk cId="396301711" sldId="309"/>
            <ac:inkMk id="9" creationId="{DEE4B297-F712-4A7F-AC02-92A5C1421A90}"/>
          </ac:inkMkLst>
        </pc:inkChg>
        <pc:inkChg chg="add mod">
          <ac:chgData name="salonigupta0609@gmail.com" userId="72e262bbe386b2d8" providerId="LiveId" clId="{5DB737E2-E1DA-4A2B-B43A-E0D3A3E457B9}" dt="2022-02-01T07:19:39.828" v="99"/>
          <ac:inkMkLst>
            <pc:docMk/>
            <pc:sldMk cId="396301711" sldId="309"/>
            <ac:inkMk id="10" creationId="{2517FA00-9AAC-4A2D-9925-FC18A759F928}"/>
          </ac:inkMkLst>
        </pc:inkChg>
        <pc:inkChg chg="add mod">
          <ac:chgData name="salonigupta0609@gmail.com" userId="72e262bbe386b2d8" providerId="LiveId" clId="{5DB737E2-E1DA-4A2B-B43A-E0D3A3E457B9}" dt="2022-02-01T07:19:39.828" v="99"/>
          <ac:inkMkLst>
            <pc:docMk/>
            <pc:sldMk cId="396301711" sldId="309"/>
            <ac:inkMk id="12" creationId="{EA526006-FD54-4929-87B9-7818110DF526}"/>
          </ac:inkMkLst>
        </pc:inkChg>
        <pc:inkChg chg="add mod">
          <ac:chgData name="salonigupta0609@gmail.com" userId="72e262bbe386b2d8" providerId="LiveId" clId="{5DB737E2-E1DA-4A2B-B43A-E0D3A3E457B9}" dt="2022-02-01T07:19:39.828" v="99"/>
          <ac:inkMkLst>
            <pc:docMk/>
            <pc:sldMk cId="396301711" sldId="309"/>
            <ac:inkMk id="14" creationId="{2A2685C7-A183-4E10-AEE9-9F9B90539802}"/>
          </ac:inkMkLst>
        </pc:inkChg>
        <pc:inkChg chg="add mod">
          <ac:chgData name="salonigupta0609@gmail.com" userId="72e262bbe386b2d8" providerId="LiveId" clId="{5DB737E2-E1DA-4A2B-B43A-E0D3A3E457B9}" dt="2022-02-01T07:19:39.828" v="99"/>
          <ac:inkMkLst>
            <pc:docMk/>
            <pc:sldMk cId="396301711" sldId="309"/>
            <ac:inkMk id="15" creationId="{A0F34D7F-D10E-4F38-8EDE-E8B172121F54}"/>
          </ac:inkMkLst>
        </pc:inkChg>
        <pc:inkChg chg="add mod">
          <ac:chgData name="salonigupta0609@gmail.com" userId="72e262bbe386b2d8" providerId="LiveId" clId="{5DB737E2-E1DA-4A2B-B43A-E0D3A3E457B9}" dt="2022-02-01T07:19:39.828" v="99"/>
          <ac:inkMkLst>
            <pc:docMk/>
            <pc:sldMk cId="396301711" sldId="309"/>
            <ac:inkMk id="17" creationId="{16F2DA55-435F-4D7E-9603-9FE5E781B695}"/>
          </ac:inkMkLst>
        </pc:inkChg>
        <pc:inkChg chg="add mod">
          <ac:chgData name="salonigupta0609@gmail.com" userId="72e262bbe386b2d8" providerId="LiveId" clId="{5DB737E2-E1DA-4A2B-B43A-E0D3A3E457B9}" dt="2022-02-01T07:19:39.828" v="99"/>
          <ac:inkMkLst>
            <pc:docMk/>
            <pc:sldMk cId="396301711" sldId="309"/>
            <ac:inkMk id="19" creationId="{69BAF9A6-DBE0-4F17-9F9F-330D9B249B7B}"/>
          </ac:inkMkLst>
        </pc:inkChg>
        <pc:inkChg chg="add mod">
          <ac:chgData name="salonigupta0609@gmail.com" userId="72e262bbe386b2d8" providerId="LiveId" clId="{5DB737E2-E1DA-4A2B-B43A-E0D3A3E457B9}" dt="2022-02-01T07:19:39.828" v="99"/>
          <ac:inkMkLst>
            <pc:docMk/>
            <pc:sldMk cId="396301711" sldId="309"/>
            <ac:inkMk id="20" creationId="{4DDCB4D7-1FA5-47CB-B5D5-A63D0EB5A5D7}"/>
          </ac:inkMkLst>
        </pc:inkChg>
        <pc:inkChg chg="add mod">
          <ac:chgData name="salonigupta0609@gmail.com" userId="72e262bbe386b2d8" providerId="LiveId" clId="{5DB737E2-E1DA-4A2B-B43A-E0D3A3E457B9}" dt="2022-02-01T07:19:39.828" v="99"/>
          <ac:inkMkLst>
            <pc:docMk/>
            <pc:sldMk cId="396301711" sldId="309"/>
            <ac:inkMk id="21" creationId="{BB8FA4B8-A6E5-4C4D-805E-1CD7BE4DD4CC}"/>
          </ac:inkMkLst>
        </pc:inkChg>
        <pc:inkChg chg="add mod">
          <ac:chgData name="salonigupta0609@gmail.com" userId="72e262bbe386b2d8" providerId="LiveId" clId="{5DB737E2-E1DA-4A2B-B43A-E0D3A3E457B9}" dt="2022-02-01T07:19:39.828" v="99"/>
          <ac:inkMkLst>
            <pc:docMk/>
            <pc:sldMk cId="396301711" sldId="309"/>
            <ac:inkMk id="22" creationId="{B7FE6BE1-D730-4580-AD76-482A5759036E}"/>
          </ac:inkMkLst>
        </pc:inkChg>
        <pc:inkChg chg="add mod">
          <ac:chgData name="salonigupta0609@gmail.com" userId="72e262bbe386b2d8" providerId="LiveId" clId="{5DB737E2-E1DA-4A2B-B43A-E0D3A3E457B9}" dt="2022-02-01T07:19:39.828" v="99"/>
          <ac:inkMkLst>
            <pc:docMk/>
            <pc:sldMk cId="396301711" sldId="309"/>
            <ac:inkMk id="24" creationId="{9110FFA3-33ED-46BB-812E-3E4364F72EA5}"/>
          </ac:inkMkLst>
        </pc:inkChg>
        <pc:inkChg chg="add mod">
          <ac:chgData name="salonigupta0609@gmail.com" userId="72e262bbe386b2d8" providerId="LiveId" clId="{5DB737E2-E1DA-4A2B-B43A-E0D3A3E457B9}" dt="2022-02-01T07:19:39.828" v="99"/>
          <ac:inkMkLst>
            <pc:docMk/>
            <pc:sldMk cId="396301711" sldId="309"/>
            <ac:inkMk id="25" creationId="{0D7A020D-BE4F-4E4B-8F34-98AA839810F1}"/>
          </ac:inkMkLst>
        </pc:inkChg>
        <pc:inkChg chg="add mod">
          <ac:chgData name="salonigupta0609@gmail.com" userId="72e262bbe386b2d8" providerId="LiveId" clId="{5DB737E2-E1DA-4A2B-B43A-E0D3A3E457B9}" dt="2022-02-01T07:19:39.828" v="99"/>
          <ac:inkMkLst>
            <pc:docMk/>
            <pc:sldMk cId="396301711" sldId="309"/>
            <ac:inkMk id="26" creationId="{D8095667-8CA6-471F-904E-16B3E2049D5B}"/>
          </ac:inkMkLst>
        </pc:inkChg>
        <pc:inkChg chg="add mod">
          <ac:chgData name="salonigupta0609@gmail.com" userId="72e262bbe386b2d8" providerId="LiveId" clId="{5DB737E2-E1DA-4A2B-B43A-E0D3A3E457B9}" dt="2022-02-01T07:17:37.330" v="43"/>
          <ac:inkMkLst>
            <pc:docMk/>
            <pc:sldMk cId="396301711" sldId="309"/>
            <ac:inkMk id="28" creationId="{3153686A-E00B-406F-9432-59095C8138E7}"/>
          </ac:inkMkLst>
        </pc:inkChg>
        <pc:inkChg chg="add mod">
          <ac:chgData name="salonigupta0609@gmail.com" userId="72e262bbe386b2d8" providerId="LiveId" clId="{5DB737E2-E1DA-4A2B-B43A-E0D3A3E457B9}" dt="2022-02-01T07:19:39.828" v="99"/>
          <ac:inkMkLst>
            <pc:docMk/>
            <pc:sldMk cId="396301711" sldId="309"/>
            <ac:inkMk id="30" creationId="{625A733F-E76A-4D1C-BFAB-6664719547C3}"/>
          </ac:inkMkLst>
        </pc:inkChg>
        <pc:inkChg chg="add mod">
          <ac:chgData name="salonigupta0609@gmail.com" userId="72e262bbe386b2d8" providerId="LiveId" clId="{5DB737E2-E1DA-4A2B-B43A-E0D3A3E457B9}" dt="2022-02-01T07:19:39.828" v="99"/>
          <ac:inkMkLst>
            <pc:docMk/>
            <pc:sldMk cId="396301711" sldId="309"/>
            <ac:inkMk id="31" creationId="{FEC786CA-0754-4B8E-B192-D67F6D00EE73}"/>
          </ac:inkMkLst>
        </pc:inkChg>
        <pc:inkChg chg="add mod">
          <ac:chgData name="salonigupta0609@gmail.com" userId="72e262bbe386b2d8" providerId="LiveId" clId="{5DB737E2-E1DA-4A2B-B43A-E0D3A3E457B9}" dt="2022-02-01T07:19:39.828" v="99"/>
          <ac:inkMkLst>
            <pc:docMk/>
            <pc:sldMk cId="396301711" sldId="309"/>
            <ac:inkMk id="33" creationId="{580CE8DF-4A13-4011-A330-EF20D639AAEB}"/>
          </ac:inkMkLst>
        </pc:inkChg>
        <pc:inkChg chg="add mod">
          <ac:chgData name="salonigupta0609@gmail.com" userId="72e262bbe386b2d8" providerId="LiveId" clId="{5DB737E2-E1DA-4A2B-B43A-E0D3A3E457B9}" dt="2022-02-01T07:19:39.828" v="99"/>
          <ac:inkMkLst>
            <pc:docMk/>
            <pc:sldMk cId="396301711" sldId="309"/>
            <ac:inkMk id="34" creationId="{46ABBF8A-975A-4AF6-B8C9-F65CDFC86963}"/>
          </ac:inkMkLst>
        </pc:inkChg>
        <pc:inkChg chg="add mod">
          <ac:chgData name="salonigupta0609@gmail.com" userId="72e262bbe386b2d8" providerId="LiveId" clId="{5DB737E2-E1DA-4A2B-B43A-E0D3A3E457B9}" dt="2022-02-01T07:19:39.828" v="99"/>
          <ac:inkMkLst>
            <pc:docMk/>
            <pc:sldMk cId="396301711" sldId="309"/>
            <ac:inkMk id="35" creationId="{0227C6BC-4364-4E00-93C9-1529E9BCBC5F}"/>
          </ac:inkMkLst>
        </pc:inkChg>
        <pc:inkChg chg="add mod">
          <ac:chgData name="salonigupta0609@gmail.com" userId="72e262bbe386b2d8" providerId="LiveId" clId="{5DB737E2-E1DA-4A2B-B43A-E0D3A3E457B9}" dt="2022-02-01T07:19:39.828" v="99"/>
          <ac:inkMkLst>
            <pc:docMk/>
            <pc:sldMk cId="396301711" sldId="309"/>
            <ac:inkMk id="36" creationId="{6A47D394-38C1-4D79-A99A-127F7E7CACE0}"/>
          </ac:inkMkLst>
        </pc:inkChg>
        <pc:inkChg chg="add mod">
          <ac:chgData name="salonigupta0609@gmail.com" userId="72e262bbe386b2d8" providerId="LiveId" clId="{5DB737E2-E1DA-4A2B-B43A-E0D3A3E457B9}" dt="2022-02-01T07:19:39.828" v="99"/>
          <ac:inkMkLst>
            <pc:docMk/>
            <pc:sldMk cId="396301711" sldId="309"/>
            <ac:inkMk id="37" creationId="{1953DF95-AD2F-4412-8048-B8507F79420E}"/>
          </ac:inkMkLst>
        </pc:inkChg>
        <pc:inkChg chg="add mod">
          <ac:chgData name="salonigupta0609@gmail.com" userId="72e262bbe386b2d8" providerId="LiveId" clId="{5DB737E2-E1DA-4A2B-B43A-E0D3A3E457B9}" dt="2022-02-01T07:19:39.828" v="99"/>
          <ac:inkMkLst>
            <pc:docMk/>
            <pc:sldMk cId="396301711" sldId="309"/>
            <ac:inkMk id="38" creationId="{EDDCC9B6-FFFF-411D-9CB6-E25F49DDB2DB}"/>
          </ac:inkMkLst>
        </pc:inkChg>
        <pc:inkChg chg="add mod">
          <ac:chgData name="salonigupta0609@gmail.com" userId="72e262bbe386b2d8" providerId="LiveId" clId="{5DB737E2-E1DA-4A2B-B43A-E0D3A3E457B9}" dt="2022-02-01T07:19:39.828" v="99"/>
          <ac:inkMkLst>
            <pc:docMk/>
            <pc:sldMk cId="396301711" sldId="309"/>
            <ac:inkMk id="41" creationId="{7166BB17-C274-445F-AB09-25BE56707279}"/>
          </ac:inkMkLst>
        </pc:inkChg>
        <pc:inkChg chg="add mod">
          <ac:chgData name="salonigupta0609@gmail.com" userId="72e262bbe386b2d8" providerId="LiveId" clId="{5DB737E2-E1DA-4A2B-B43A-E0D3A3E457B9}" dt="2022-02-01T07:19:39.828" v="99"/>
          <ac:inkMkLst>
            <pc:docMk/>
            <pc:sldMk cId="396301711" sldId="309"/>
            <ac:inkMk id="42" creationId="{6FA8BA66-E59F-4BA2-85C8-BF58254F368C}"/>
          </ac:inkMkLst>
        </pc:inkChg>
        <pc:inkChg chg="add mod">
          <ac:chgData name="salonigupta0609@gmail.com" userId="72e262bbe386b2d8" providerId="LiveId" clId="{5DB737E2-E1DA-4A2B-B43A-E0D3A3E457B9}" dt="2022-02-01T07:19:39.828" v="99"/>
          <ac:inkMkLst>
            <pc:docMk/>
            <pc:sldMk cId="396301711" sldId="309"/>
            <ac:inkMk id="43" creationId="{33F123FF-8E30-42C9-8692-DB21010A302F}"/>
          </ac:inkMkLst>
        </pc:inkChg>
        <pc:inkChg chg="add mod">
          <ac:chgData name="salonigupta0609@gmail.com" userId="72e262bbe386b2d8" providerId="LiveId" clId="{5DB737E2-E1DA-4A2B-B43A-E0D3A3E457B9}" dt="2022-02-01T07:19:39.828" v="99"/>
          <ac:inkMkLst>
            <pc:docMk/>
            <pc:sldMk cId="396301711" sldId="309"/>
            <ac:inkMk id="44" creationId="{5FE5DA10-850A-4E3C-A36C-8B8775D50EE0}"/>
          </ac:inkMkLst>
        </pc:inkChg>
        <pc:inkChg chg="add mod">
          <ac:chgData name="salonigupta0609@gmail.com" userId="72e262bbe386b2d8" providerId="LiveId" clId="{5DB737E2-E1DA-4A2B-B43A-E0D3A3E457B9}" dt="2022-02-01T07:19:39.828" v="99"/>
          <ac:inkMkLst>
            <pc:docMk/>
            <pc:sldMk cId="396301711" sldId="309"/>
            <ac:inkMk id="46" creationId="{25F4AD93-35C0-485A-AB16-6EDA8125E34B}"/>
          </ac:inkMkLst>
        </pc:inkChg>
        <pc:inkChg chg="add mod">
          <ac:chgData name="salonigupta0609@gmail.com" userId="72e262bbe386b2d8" providerId="LiveId" clId="{5DB737E2-E1DA-4A2B-B43A-E0D3A3E457B9}" dt="2022-02-01T07:19:39.828" v="99"/>
          <ac:inkMkLst>
            <pc:docMk/>
            <pc:sldMk cId="396301711" sldId="309"/>
            <ac:inkMk id="47" creationId="{E3184BCF-6569-47D8-8A3A-0AA42308B1A2}"/>
          </ac:inkMkLst>
        </pc:inkChg>
        <pc:inkChg chg="add mod">
          <ac:chgData name="salonigupta0609@gmail.com" userId="72e262bbe386b2d8" providerId="LiveId" clId="{5DB737E2-E1DA-4A2B-B43A-E0D3A3E457B9}" dt="2022-02-01T07:19:39.828" v="99"/>
          <ac:inkMkLst>
            <pc:docMk/>
            <pc:sldMk cId="396301711" sldId="309"/>
            <ac:inkMk id="48" creationId="{F19F0BAD-1FDC-49E9-A551-A044C79AB45E}"/>
          </ac:inkMkLst>
        </pc:inkChg>
        <pc:inkChg chg="add mod">
          <ac:chgData name="salonigupta0609@gmail.com" userId="72e262bbe386b2d8" providerId="LiveId" clId="{5DB737E2-E1DA-4A2B-B43A-E0D3A3E457B9}" dt="2022-02-01T07:19:39.828" v="99"/>
          <ac:inkMkLst>
            <pc:docMk/>
            <pc:sldMk cId="396301711" sldId="309"/>
            <ac:inkMk id="49" creationId="{E7191C98-977C-4284-B841-563000A6A811}"/>
          </ac:inkMkLst>
        </pc:inkChg>
        <pc:inkChg chg="add mod">
          <ac:chgData name="salonigupta0609@gmail.com" userId="72e262bbe386b2d8" providerId="LiveId" clId="{5DB737E2-E1DA-4A2B-B43A-E0D3A3E457B9}" dt="2022-02-01T07:19:39.828" v="99"/>
          <ac:inkMkLst>
            <pc:docMk/>
            <pc:sldMk cId="396301711" sldId="309"/>
            <ac:inkMk id="50" creationId="{26A484FC-C952-4325-9AEC-D91A4E7F62F7}"/>
          </ac:inkMkLst>
        </pc:inkChg>
        <pc:inkChg chg="add mod">
          <ac:chgData name="salonigupta0609@gmail.com" userId="72e262bbe386b2d8" providerId="LiveId" clId="{5DB737E2-E1DA-4A2B-B43A-E0D3A3E457B9}" dt="2022-02-01T07:19:39.828" v="99"/>
          <ac:inkMkLst>
            <pc:docMk/>
            <pc:sldMk cId="396301711" sldId="309"/>
            <ac:inkMk id="51" creationId="{746BD0D6-79CE-400F-997A-1132D9C9232E}"/>
          </ac:inkMkLst>
        </pc:inkChg>
        <pc:inkChg chg="add mod">
          <ac:chgData name="salonigupta0609@gmail.com" userId="72e262bbe386b2d8" providerId="LiveId" clId="{5DB737E2-E1DA-4A2B-B43A-E0D3A3E457B9}" dt="2022-02-01T07:18:02.548" v="60"/>
          <ac:inkMkLst>
            <pc:docMk/>
            <pc:sldMk cId="396301711" sldId="309"/>
            <ac:inkMk id="53" creationId="{17E6AD4D-F97B-4025-956F-C0374488F175}"/>
          </ac:inkMkLst>
        </pc:inkChg>
        <pc:inkChg chg="add mod">
          <ac:chgData name="salonigupta0609@gmail.com" userId="72e262bbe386b2d8" providerId="LiveId" clId="{5DB737E2-E1DA-4A2B-B43A-E0D3A3E457B9}" dt="2022-02-01T07:19:39.828" v="99"/>
          <ac:inkMkLst>
            <pc:docMk/>
            <pc:sldMk cId="396301711" sldId="309"/>
            <ac:inkMk id="55" creationId="{76158BD4-C6D7-4F4E-A162-E4AB78CCBAAC}"/>
          </ac:inkMkLst>
        </pc:inkChg>
        <pc:inkChg chg="add mod">
          <ac:chgData name="salonigupta0609@gmail.com" userId="72e262bbe386b2d8" providerId="LiveId" clId="{5DB737E2-E1DA-4A2B-B43A-E0D3A3E457B9}" dt="2022-02-01T07:19:39.828" v="99"/>
          <ac:inkMkLst>
            <pc:docMk/>
            <pc:sldMk cId="396301711" sldId="309"/>
            <ac:inkMk id="56" creationId="{3E44070E-ACF8-4910-B66B-AB8886CB0636}"/>
          </ac:inkMkLst>
        </pc:inkChg>
        <pc:inkChg chg="add mod">
          <ac:chgData name="salonigupta0609@gmail.com" userId="72e262bbe386b2d8" providerId="LiveId" clId="{5DB737E2-E1DA-4A2B-B43A-E0D3A3E457B9}" dt="2022-02-01T07:19:39.828" v="99"/>
          <ac:inkMkLst>
            <pc:docMk/>
            <pc:sldMk cId="396301711" sldId="309"/>
            <ac:inkMk id="57" creationId="{1FB38150-C545-464B-BC06-F9A90B06C3D1}"/>
          </ac:inkMkLst>
        </pc:inkChg>
        <pc:inkChg chg="add mod">
          <ac:chgData name="salonigupta0609@gmail.com" userId="72e262bbe386b2d8" providerId="LiveId" clId="{5DB737E2-E1DA-4A2B-B43A-E0D3A3E457B9}" dt="2022-02-01T07:19:39.828" v="99"/>
          <ac:inkMkLst>
            <pc:docMk/>
            <pc:sldMk cId="396301711" sldId="309"/>
            <ac:inkMk id="58" creationId="{760277B2-73DE-4EE5-8241-C74119017F79}"/>
          </ac:inkMkLst>
        </pc:inkChg>
        <pc:inkChg chg="add mod">
          <ac:chgData name="salonigupta0609@gmail.com" userId="72e262bbe386b2d8" providerId="LiveId" clId="{5DB737E2-E1DA-4A2B-B43A-E0D3A3E457B9}" dt="2022-02-01T07:19:39.828" v="99"/>
          <ac:inkMkLst>
            <pc:docMk/>
            <pc:sldMk cId="396301711" sldId="309"/>
            <ac:inkMk id="59" creationId="{E2D7ABF1-3D35-4B34-A02B-50E998A0FEC3}"/>
          </ac:inkMkLst>
        </pc:inkChg>
        <pc:inkChg chg="add mod">
          <ac:chgData name="salonigupta0609@gmail.com" userId="72e262bbe386b2d8" providerId="LiveId" clId="{5DB737E2-E1DA-4A2B-B43A-E0D3A3E457B9}" dt="2022-02-01T07:19:39.828" v="99"/>
          <ac:inkMkLst>
            <pc:docMk/>
            <pc:sldMk cId="396301711" sldId="309"/>
            <ac:inkMk id="60" creationId="{34697272-E690-4B58-98E2-E7426705E6F4}"/>
          </ac:inkMkLst>
        </pc:inkChg>
        <pc:inkChg chg="add mod">
          <ac:chgData name="salonigupta0609@gmail.com" userId="72e262bbe386b2d8" providerId="LiveId" clId="{5DB737E2-E1DA-4A2B-B43A-E0D3A3E457B9}" dt="2022-02-01T07:19:39.828" v="99"/>
          <ac:inkMkLst>
            <pc:docMk/>
            <pc:sldMk cId="396301711" sldId="309"/>
            <ac:inkMk id="61" creationId="{255C5E38-5B76-4D25-9298-35AD440F59A8}"/>
          </ac:inkMkLst>
        </pc:inkChg>
        <pc:inkChg chg="add mod">
          <ac:chgData name="salonigupta0609@gmail.com" userId="72e262bbe386b2d8" providerId="LiveId" clId="{5DB737E2-E1DA-4A2B-B43A-E0D3A3E457B9}" dt="2022-02-01T07:19:39.828" v="99"/>
          <ac:inkMkLst>
            <pc:docMk/>
            <pc:sldMk cId="396301711" sldId="309"/>
            <ac:inkMk id="63" creationId="{BC35D7F8-3EBD-4C5E-B767-F146D3EE0FCF}"/>
          </ac:inkMkLst>
        </pc:inkChg>
        <pc:inkChg chg="add mod">
          <ac:chgData name="salonigupta0609@gmail.com" userId="72e262bbe386b2d8" providerId="LiveId" clId="{5DB737E2-E1DA-4A2B-B43A-E0D3A3E457B9}" dt="2022-02-01T07:19:39.828" v="99"/>
          <ac:inkMkLst>
            <pc:docMk/>
            <pc:sldMk cId="396301711" sldId="309"/>
            <ac:inkMk id="64" creationId="{DA579DBE-59F4-48EC-B5E3-2FA6932E411A}"/>
          </ac:inkMkLst>
        </pc:inkChg>
        <pc:inkChg chg="add mod">
          <ac:chgData name="salonigupta0609@gmail.com" userId="72e262bbe386b2d8" providerId="LiveId" clId="{5DB737E2-E1DA-4A2B-B43A-E0D3A3E457B9}" dt="2022-02-01T07:19:39.828" v="99"/>
          <ac:inkMkLst>
            <pc:docMk/>
            <pc:sldMk cId="396301711" sldId="309"/>
            <ac:inkMk id="65" creationId="{F5253C64-E14F-4957-955B-864D21920F06}"/>
          </ac:inkMkLst>
        </pc:inkChg>
        <pc:inkChg chg="add mod">
          <ac:chgData name="salonigupta0609@gmail.com" userId="72e262bbe386b2d8" providerId="LiveId" clId="{5DB737E2-E1DA-4A2B-B43A-E0D3A3E457B9}" dt="2022-02-01T07:19:39.828" v="99"/>
          <ac:inkMkLst>
            <pc:docMk/>
            <pc:sldMk cId="396301711" sldId="309"/>
            <ac:inkMk id="66" creationId="{127337F4-13F9-4043-A28A-7CA7285FC83A}"/>
          </ac:inkMkLst>
        </pc:inkChg>
        <pc:inkChg chg="add mod">
          <ac:chgData name="salonigupta0609@gmail.com" userId="72e262bbe386b2d8" providerId="LiveId" clId="{5DB737E2-E1DA-4A2B-B43A-E0D3A3E457B9}" dt="2022-02-01T07:19:39.828" v="99"/>
          <ac:inkMkLst>
            <pc:docMk/>
            <pc:sldMk cId="396301711" sldId="309"/>
            <ac:inkMk id="67" creationId="{6E2DC20E-EF3F-4BE7-AB74-8C109D9A1E11}"/>
          </ac:inkMkLst>
        </pc:inkChg>
        <pc:inkChg chg="add mod">
          <ac:chgData name="salonigupta0609@gmail.com" userId="72e262bbe386b2d8" providerId="LiveId" clId="{5DB737E2-E1DA-4A2B-B43A-E0D3A3E457B9}" dt="2022-02-01T07:19:39.828" v="99"/>
          <ac:inkMkLst>
            <pc:docMk/>
            <pc:sldMk cId="396301711" sldId="309"/>
            <ac:inkMk id="68" creationId="{6F312B02-E71D-4C40-A51C-4E44DCF37163}"/>
          </ac:inkMkLst>
        </pc:inkChg>
        <pc:inkChg chg="add mod">
          <ac:chgData name="salonigupta0609@gmail.com" userId="72e262bbe386b2d8" providerId="LiveId" clId="{5DB737E2-E1DA-4A2B-B43A-E0D3A3E457B9}" dt="2022-02-01T07:19:39.828" v="99"/>
          <ac:inkMkLst>
            <pc:docMk/>
            <pc:sldMk cId="396301711" sldId="309"/>
            <ac:inkMk id="69" creationId="{529DB9CB-447F-4ED3-A42A-1373A1E89F9D}"/>
          </ac:inkMkLst>
        </pc:inkChg>
        <pc:inkChg chg="add mod">
          <ac:chgData name="salonigupta0609@gmail.com" userId="72e262bbe386b2d8" providerId="LiveId" clId="{5DB737E2-E1DA-4A2B-B43A-E0D3A3E457B9}" dt="2022-02-01T07:19:39.828" v="99"/>
          <ac:inkMkLst>
            <pc:docMk/>
            <pc:sldMk cId="396301711" sldId="309"/>
            <ac:inkMk id="70" creationId="{D94688A9-4690-4A7A-A63A-3816E0AAF68E}"/>
          </ac:inkMkLst>
        </pc:inkChg>
        <pc:inkChg chg="add mod">
          <ac:chgData name="salonigupta0609@gmail.com" userId="72e262bbe386b2d8" providerId="LiveId" clId="{5DB737E2-E1DA-4A2B-B43A-E0D3A3E457B9}" dt="2022-02-01T07:19:39.828" v="99"/>
          <ac:inkMkLst>
            <pc:docMk/>
            <pc:sldMk cId="396301711" sldId="309"/>
            <ac:inkMk id="71" creationId="{3824C35B-F32C-4480-80F8-3B0CA15E1CC8}"/>
          </ac:inkMkLst>
        </pc:inkChg>
        <pc:inkChg chg="add mod">
          <ac:chgData name="salonigupta0609@gmail.com" userId="72e262bbe386b2d8" providerId="LiveId" clId="{5DB737E2-E1DA-4A2B-B43A-E0D3A3E457B9}" dt="2022-02-01T07:19:39.828" v="99"/>
          <ac:inkMkLst>
            <pc:docMk/>
            <pc:sldMk cId="396301711" sldId="309"/>
            <ac:inkMk id="72" creationId="{69B0BDF7-8D81-4649-A3BA-8FAFF8A01CD7}"/>
          </ac:inkMkLst>
        </pc:inkChg>
        <pc:inkChg chg="add mod">
          <ac:chgData name="salonigupta0609@gmail.com" userId="72e262bbe386b2d8" providerId="LiveId" clId="{5DB737E2-E1DA-4A2B-B43A-E0D3A3E457B9}" dt="2022-02-01T07:19:39.828" v="99"/>
          <ac:inkMkLst>
            <pc:docMk/>
            <pc:sldMk cId="396301711" sldId="309"/>
            <ac:inkMk id="73" creationId="{3E7E8167-31E6-420F-A214-EA2D73F7505E}"/>
          </ac:inkMkLst>
        </pc:inkChg>
        <pc:inkChg chg="add mod">
          <ac:chgData name="salonigupta0609@gmail.com" userId="72e262bbe386b2d8" providerId="LiveId" clId="{5DB737E2-E1DA-4A2B-B43A-E0D3A3E457B9}" dt="2022-02-01T07:19:39.828" v="99"/>
          <ac:inkMkLst>
            <pc:docMk/>
            <pc:sldMk cId="396301711" sldId="309"/>
            <ac:inkMk id="74" creationId="{A4BBAAAC-5846-4F85-85CA-F81465FE24AB}"/>
          </ac:inkMkLst>
        </pc:inkChg>
        <pc:inkChg chg="add mod">
          <ac:chgData name="salonigupta0609@gmail.com" userId="72e262bbe386b2d8" providerId="LiveId" clId="{5DB737E2-E1DA-4A2B-B43A-E0D3A3E457B9}" dt="2022-02-01T07:19:39.828" v="99"/>
          <ac:inkMkLst>
            <pc:docMk/>
            <pc:sldMk cId="396301711" sldId="309"/>
            <ac:inkMk id="75" creationId="{D311C8C5-2531-45C7-9022-CE62CD43EA5C}"/>
          </ac:inkMkLst>
        </pc:inkChg>
        <pc:inkChg chg="add mod">
          <ac:chgData name="salonigupta0609@gmail.com" userId="72e262bbe386b2d8" providerId="LiveId" clId="{5DB737E2-E1DA-4A2B-B43A-E0D3A3E457B9}" dt="2022-02-01T07:19:39.828" v="99"/>
          <ac:inkMkLst>
            <pc:docMk/>
            <pc:sldMk cId="396301711" sldId="309"/>
            <ac:inkMk id="76" creationId="{D8A53588-5AAE-43A8-B6DB-A5386517BC1D}"/>
          </ac:inkMkLst>
        </pc:inkChg>
        <pc:inkChg chg="add mod">
          <ac:chgData name="salonigupta0609@gmail.com" userId="72e262bbe386b2d8" providerId="LiveId" clId="{5DB737E2-E1DA-4A2B-B43A-E0D3A3E457B9}" dt="2022-02-01T07:19:39.828" v="99"/>
          <ac:inkMkLst>
            <pc:docMk/>
            <pc:sldMk cId="396301711" sldId="309"/>
            <ac:inkMk id="77" creationId="{BBA0377F-E30F-4F96-A831-1010C397F310}"/>
          </ac:inkMkLst>
        </pc:inkChg>
        <pc:inkChg chg="add mod">
          <ac:chgData name="salonigupta0609@gmail.com" userId="72e262bbe386b2d8" providerId="LiveId" clId="{5DB737E2-E1DA-4A2B-B43A-E0D3A3E457B9}" dt="2022-02-01T07:19:39.828" v="99"/>
          <ac:inkMkLst>
            <pc:docMk/>
            <pc:sldMk cId="396301711" sldId="309"/>
            <ac:inkMk id="78" creationId="{D88515E5-4408-4025-BEFC-C8B5523ADFDE}"/>
          </ac:inkMkLst>
        </pc:inkChg>
        <pc:inkChg chg="add mod">
          <ac:chgData name="salonigupta0609@gmail.com" userId="72e262bbe386b2d8" providerId="LiveId" clId="{5DB737E2-E1DA-4A2B-B43A-E0D3A3E457B9}" dt="2022-02-01T07:19:39.828" v="99"/>
          <ac:inkMkLst>
            <pc:docMk/>
            <pc:sldMk cId="396301711" sldId="309"/>
            <ac:inkMk id="80" creationId="{7EAD706B-4C0F-4CD8-91D9-FAB23F97FB72}"/>
          </ac:inkMkLst>
        </pc:inkChg>
        <pc:inkChg chg="add mod">
          <ac:chgData name="salonigupta0609@gmail.com" userId="72e262bbe386b2d8" providerId="LiveId" clId="{5DB737E2-E1DA-4A2B-B43A-E0D3A3E457B9}" dt="2022-02-01T07:19:39.828" v="99"/>
          <ac:inkMkLst>
            <pc:docMk/>
            <pc:sldMk cId="396301711" sldId="309"/>
            <ac:inkMk id="81" creationId="{8489B455-8A77-4AFD-B458-448C7AA04F9C}"/>
          </ac:inkMkLst>
        </pc:inkChg>
        <pc:inkChg chg="add mod">
          <ac:chgData name="salonigupta0609@gmail.com" userId="72e262bbe386b2d8" providerId="LiveId" clId="{5DB737E2-E1DA-4A2B-B43A-E0D3A3E457B9}" dt="2022-02-01T07:19:39.828" v="99"/>
          <ac:inkMkLst>
            <pc:docMk/>
            <pc:sldMk cId="396301711" sldId="309"/>
            <ac:inkMk id="82" creationId="{049B1E07-4940-4FA9-AEED-EDF4C2E26F89}"/>
          </ac:inkMkLst>
        </pc:inkChg>
        <pc:inkChg chg="add mod">
          <ac:chgData name="salonigupta0609@gmail.com" userId="72e262bbe386b2d8" providerId="LiveId" clId="{5DB737E2-E1DA-4A2B-B43A-E0D3A3E457B9}" dt="2022-02-01T07:19:39.828" v="99"/>
          <ac:inkMkLst>
            <pc:docMk/>
            <pc:sldMk cId="396301711" sldId="309"/>
            <ac:inkMk id="83" creationId="{F6450B85-0D83-41BD-8F84-A1A546BDA540}"/>
          </ac:inkMkLst>
        </pc:inkChg>
        <pc:inkChg chg="add mod">
          <ac:chgData name="salonigupta0609@gmail.com" userId="72e262bbe386b2d8" providerId="LiveId" clId="{5DB737E2-E1DA-4A2B-B43A-E0D3A3E457B9}" dt="2022-02-01T07:19:39.828" v="99"/>
          <ac:inkMkLst>
            <pc:docMk/>
            <pc:sldMk cId="396301711" sldId="309"/>
            <ac:inkMk id="84" creationId="{E092982C-DF29-45B8-893D-079574CE6E7C}"/>
          </ac:inkMkLst>
        </pc:inkChg>
        <pc:inkChg chg="add mod">
          <ac:chgData name="salonigupta0609@gmail.com" userId="72e262bbe386b2d8" providerId="LiveId" clId="{5DB737E2-E1DA-4A2B-B43A-E0D3A3E457B9}" dt="2022-02-01T07:19:39.828" v="99"/>
          <ac:inkMkLst>
            <pc:docMk/>
            <pc:sldMk cId="396301711" sldId="309"/>
            <ac:inkMk id="85" creationId="{65441834-A7B7-4D1C-90BA-B8EB15FFD5BF}"/>
          </ac:inkMkLst>
        </pc:inkChg>
        <pc:inkChg chg="add mod">
          <ac:chgData name="salonigupta0609@gmail.com" userId="72e262bbe386b2d8" providerId="LiveId" clId="{5DB737E2-E1DA-4A2B-B43A-E0D3A3E457B9}" dt="2022-02-01T07:19:39.828" v="99"/>
          <ac:inkMkLst>
            <pc:docMk/>
            <pc:sldMk cId="396301711" sldId="309"/>
            <ac:inkMk id="86" creationId="{A5CABBD8-6167-471A-BE64-680F3DD9302C}"/>
          </ac:inkMkLst>
        </pc:inkChg>
        <pc:inkChg chg="add mod">
          <ac:chgData name="salonigupta0609@gmail.com" userId="72e262bbe386b2d8" providerId="LiveId" clId="{5DB737E2-E1DA-4A2B-B43A-E0D3A3E457B9}" dt="2022-02-01T07:19:39.828" v="99"/>
          <ac:inkMkLst>
            <pc:docMk/>
            <pc:sldMk cId="396301711" sldId="309"/>
            <ac:inkMk id="88" creationId="{C9EB6676-F57C-4F28-A4F4-1B18D88E273E}"/>
          </ac:inkMkLst>
        </pc:inkChg>
        <pc:inkChg chg="add mod">
          <ac:chgData name="salonigupta0609@gmail.com" userId="72e262bbe386b2d8" providerId="LiveId" clId="{5DB737E2-E1DA-4A2B-B43A-E0D3A3E457B9}" dt="2022-02-01T07:19:39.828" v="99"/>
          <ac:inkMkLst>
            <pc:docMk/>
            <pc:sldMk cId="396301711" sldId="309"/>
            <ac:inkMk id="89" creationId="{2A07E65B-7807-4C6B-906E-0961F6ABE3E8}"/>
          </ac:inkMkLst>
        </pc:inkChg>
        <pc:inkChg chg="add mod">
          <ac:chgData name="salonigupta0609@gmail.com" userId="72e262bbe386b2d8" providerId="LiveId" clId="{5DB737E2-E1DA-4A2B-B43A-E0D3A3E457B9}" dt="2022-02-01T07:19:39.828" v="99"/>
          <ac:inkMkLst>
            <pc:docMk/>
            <pc:sldMk cId="396301711" sldId="309"/>
            <ac:inkMk id="91" creationId="{61D44D53-AF2D-45CD-BCE2-F56B189A4B0A}"/>
          </ac:inkMkLst>
        </pc:inkChg>
        <pc:inkChg chg="add mod">
          <ac:chgData name="salonigupta0609@gmail.com" userId="72e262bbe386b2d8" providerId="LiveId" clId="{5DB737E2-E1DA-4A2B-B43A-E0D3A3E457B9}" dt="2022-02-01T07:19:39.828" v="99"/>
          <ac:inkMkLst>
            <pc:docMk/>
            <pc:sldMk cId="396301711" sldId="309"/>
            <ac:inkMk id="92" creationId="{E3FD5B32-B98C-47CF-A0A6-94DE052E0463}"/>
          </ac:inkMkLst>
        </pc:inkChg>
        <pc:inkChg chg="add mod">
          <ac:chgData name="salonigupta0609@gmail.com" userId="72e262bbe386b2d8" providerId="LiveId" clId="{5DB737E2-E1DA-4A2B-B43A-E0D3A3E457B9}" dt="2022-02-01T07:19:22.424" v="96"/>
          <ac:inkMkLst>
            <pc:docMk/>
            <pc:sldMk cId="396301711" sldId="309"/>
            <ac:inkMk id="94" creationId="{C4744F47-B88A-4B72-B9FD-F52C2DFFC181}"/>
          </ac:inkMkLst>
        </pc:inkChg>
        <pc:inkChg chg="add mod">
          <ac:chgData name="salonigupta0609@gmail.com" userId="72e262bbe386b2d8" providerId="LiveId" clId="{5DB737E2-E1DA-4A2B-B43A-E0D3A3E457B9}" dt="2022-02-01T07:19:39.828" v="99"/>
          <ac:inkMkLst>
            <pc:docMk/>
            <pc:sldMk cId="396301711" sldId="309"/>
            <ac:inkMk id="96" creationId="{D3BE3B25-FB9A-40CF-A7B2-30D3D6CBA11E}"/>
          </ac:inkMkLst>
        </pc:inkChg>
        <pc:inkChg chg="add mod">
          <ac:chgData name="salonigupta0609@gmail.com" userId="72e262bbe386b2d8" providerId="LiveId" clId="{5DB737E2-E1DA-4A2B-B43A-E0D3A3E457B9}" dt="2022-02-01T07:19:39.828" v="99"/>
          <ac:inkMkLst>
            <pc:docMk/>
            <pc:sldMk cId="396301711" sldId="309"/>
            <ac:inkMk id="97" creationId="{A30F2EFE-5B4B-4F43-BD98-157DB066222A}"/>
          </ac:inkMkLst>
        </pc:inkChg>
        <pc:inkChg chg="add mod">
          <ac:chgData name="salonigupta0609@gmail.com" userId="72e262bbe386b2d8" providerId="LiveId" clId="{5DB737E2-E1DA-4A2B-B43A-E0D3A3E457B9}" dt="2022-02-01T07:19:39.828" v="99"/>
          <ac:inkMkLst>
            <pc:docMk/>
            <pc:sldMk cId="396301711" sldId="309"/>
            <ac:inkMk id="99" creationId="{87FF4E18-0A18-4C1F-B528-222A3E232E23}"/>
          </ac:inkMkLst>
        </pc:inkChg>
        <pc:inkChg chg="add mod">
          <ac:chgData name="salonigupta0609@gmail.com" userId="72e262bbe386b2d8" providerId="LiveId" clId="{5DB737E2-E1DA-4A2B-B43A-E0D3A3E457B9}" dt="2022-02-01T07:19:39.828" v="99"/>
          <ac:inkMkLst>
            <pc:docMk/>
            <pc:sldMk cId="396301711" sldId="309"/>
            <ac:inkMk id="100" creationId="{78F995A9-EB1E-4555-941B-F4A6FE0D87FA}"/>
          </ac:inkMkLst>
        </pc:inkChg>
      </pc:sldChg>
      <pc:sldChg chg="addSp delSp modSp new mod">
        <pc:chgData name="salonigupta0609@gmail.com" userId="72e262bbe386b2d8" providerId="LiveId" clId="{5DB737E2-E1DA-4A2B-B43A-E0D3A3E457B9}" dt="2022-02-15T07:19:46.945" v="1997"/>
        <pc:sldMkLst>
          <pc:docMk/>
          <pc:sldMk cId="1103578865" sldId="309"/>
        </pc:sldMkLst>
        <pc:spChg chg="mod">
          <ac:chgData name="salonigupta0609@gmail.com" userId="72e262bbe386b2d8" providerId="LiveId" clId="{5DB737E2-E1DA-4A2B-B43A-E0D3A3E457B9}" dt="2022-02-15T07:17:11.105" v="1945" actId="1076"/>
          <ac:spMkLst>
            <pc:docMk/>
            <pc:sldMk cId="1103578865" sldId="309"/>
            <ac:spMk id="2" creationId="{243DF296-8334-43B0-AD84-ACA889F85158}"/>
          </ac:spMkLst>
        </pc:spChg>
        <pc:grpChg chg="del mod">
          <ac:chgData name="salonigupta0609@gmail.com" userId="72e262bbe386b2d8" providerId="LiveId" clId="{5DB737E2-E1DA-4A2B-B43A-E0D3A3E457B9}" dt="2022-02-15T07:16:38.172" v="1928"/>
          <ac:grpSpMkLst>
            <pc:docMk/>
            <pc:sldMk cId="1103578865" sldId="309"/>
            <ac:grpSpMk id="6" creationId="{2D57A99B-FB5F-4EE9-B476-55490988246B}"/>
          </ac:grpSpMkLst>
        </pc:grpChg>
        <pc:grpChg chg="mod">
          <ac:chgData name="salonigupta0609@gmail.com" userId="72e262bbe386b2d8" providerId="LiveId" clId="{5DB737E2-E1DA-4A2B-B43A-E0D3A3E457B9}" dt="2022-02-15T07:16:38.172" v="1928"/>
          <ac:grpSpMkLst>
            <pc:docMk/>
            <pc:sldMk cId="1103578865" sldId="309"/>
            <ac:grpSpMk id="13" creationId="{18748815-259B-4A19-9F97-CB685ED2DBA4}"/>
          </ac:grpSpMkLst>
        </pc:grpChg>
        <pc:grpChg chg="mod">
          <ac:chgData name="salonigupta0609@gmail.com" userId="72e262bbe386b2d8" providerId="LiveId" clId="{5DB737E2-E1DA-4A2B-B43A-E0D3A3E457B9}" dt="2022-02-15T07:16:38.172" v="1928"/>
          <ac:grpSpMkLst>
            <pc:docMk/>
            <pc:sldMk cId="1103578865" sldId="309"/>
            <ac:grpSpMk id="14" creationId="{64E28D06-0033-4D76-B6E7-D5689E71A858}"/>
          </ac:grpSpMkLst>
        </pc:grpChg>
        <pc:grpChg chg="mod">
          <ac:chgData name="salonigupta0609@gmail.com" userId="72e262bbe386b2d8" providerId="LiveId" clId="{5DB737E2-E1DA-4A2B-B43A-E0D3A3E457B9}" dt="2022-02-15T07:16:38.172" v="1928"/>
          <ac:grpSpMkLst>
            <pc:docMk/>
            <pc:sldMk cId="1103578865" sldId="309"/>
            <ac:grpSpMk id="15" creationId="{5B77671A-6DFA-48C7-B8BF-FFD6182B4124}"/>
          </ac:grpSpMkLst>
        </pc:grpChg>
        <pc:grpChg chg="del mod">
          <ac:chgData name="salonigupta0609@gmail.com" userId="72e262bbe386b2d8" providerId="LiveId" clId="{5DB737E2-E1DA-4A2B-B43A-E0D3A3E457B9}" dt="2022-02-15T07:17:35.030" v="1957"/>
          <ac:grpSpMkLst>
            <pc:docMk/>
            <pc:sldMk cId="1103578865" sldId="309"/>
            <ac:grpSpMk id="18" creationId="{994F74C1-CBD9-431E-9721-9975780583F7}"/>
          </ac:grpSpMkLst>
        </pc:grpChg>
        <pc:grpChg chg="mod">
          <ac:chgData name="salonigupta0609@gmail.com" userId="72e262bbe386b2d8" providerId="LiveId" clId="{5DB737E2-E1DA-4A2B-B43A-E0D3A3E457B9}" dt="2022-02-15T07:16:57.042" v="1934"/>
          <ac:grpSpMkLst>
            <pc:docMk/>
            <pc:sldMk cId="1103578865" sldId="309"/>
            <ac:grpSpMk id="21" creationId="{5F39DABE-D1EC-4219-A2D8-EB8C2BC39F50}"/>
          </ac:grpSpMkLst>
        </pc:grpChg>
        <pc:grpChg chg="mod">
          <ac:chgData name="salonigupta0609@gmail.com" userId="72e262bbe386b2d8" providerId="LiveId" clId="{5DB737E2-E1DA-4A2B-B43A-E0D3A3E457B9}" dt="2022-02-15T07:17:02.824" v="1937"/>
          <ac:grpSpMkLst>
            <pc:docMk/>
            <pc:sldMk cId="1103578865" sldId="309"/>
            <ac:grpSpMk id="24" creationId="{D85FCA8A-7E37-4AF0-B5F3-F8474719CC23}"/>
          </ac:grpSpMkLst>
        </pc:grpChg>
        <pc:grpChg chg="del mod">
          <ac:chgData name="salonigupta0609@gmail.com" userId="72e262bbe386b2d8" providerId="LiveId" clId="{5DB737E2-E1DA-4A2B-B43A-E0D3A3E457B9}" dt="2022-02-15T07:17:14.979" v="1947"/>
          <ac:grpSpMkLst>
            <pc:docMk/>
            <pc:sldMk cId="1103578865" sldId="309"/>
            <ac:grpSpMk id="29" creationId="{F8D30514-3EA8-4C9F-9BF5-7ABB93B88BD6}"/>
          </ac:grpSpMkLst>
        </pc:grpChg>
        <pc:grpChg chg="del mod">
          <ac:chgData name="salonigupta0609@gmail.com" userId="72e262bbe386b2d8" providerId="LiveId" clId="{5DB737E2-E1DA-4A2B-B43A-E0D3A3E457B9}" dt="2022-02-15T07:17:27.196" v="1951"/>
          <ac:grpSpMkLst>
            <pc:docMk/>
            <pc:sldMk cId="1103578865" sldId="309"/>
            <ac:grpSpMk id="31" creationId="{C5E6CA3B-7DC2-4265-A996-A89AE192CB49}"/>
          </ac:grpSpMkLst>
        </pc:grpChg>
        <pc:grpChg chg="mod">
          <ac:chgData name="salonigupta0609@gmail.com" userId="72e262bbe386b2d8" providerId="LiveId" clId="{5DB737E2-E1DA-4A2B-B43A-E0D3A3E457B9}" dt="2022-02-15T07:17:35.030" v="1957"/>
          <ac:grpSpMkLst>
            <pc:docMk/>
            <pc:sldMk cId="1103578865" sldId="309"/>
            <ac:grpSpMk id="36" creationId="{23778947-FA6A-4564-8B39-B0AB1FD0604D}"/>
          </ac:grpSpMkLst>
        </pc:grpChg>
        <pc:grpChg chg="del mod">
          <ac:chgData name="salonigupta0609@gmail.com" userId="72e262bbe386b2d8" providerId="LiveId" clId="{5DB737E2-E1DA-4A2B-B43A-E0D3A3E457B9}" dt="2022-02-15T07:18:11.126" v="1981"/>
          <ac:grpSpMkLst>
            <pc:docMk/>
            <pc:sldMk cId="1103578865" sldId="309"/>
            <ac:grpSpMk id="45" creationId="{3D9D8E42-4348-4CBE-AF0B-475F308E0421}"/>
          </ac:grpSpMkLst>
        </pc:grpChg>
        <pc:grpChg chg="del mod">
          <ac:chgData name="salonigupta0609@gmail.com" userId="72e262bbe386b2d8" providerId="LiveId" clId="{5DB737E2-E1DA-4A2B-B43A-E0D3A3E457B9}" dt="2022-02-15T07:18:06.644" v="1974"/>
          <ac:grpSpMkLst>
            <pc:docMk/>
            <pc:sldMk cId="1103578865" sldId="309"/>
            <ac:grpSpMk id="49" creationId="{3E6E5F48-8576-4C61-8004-26E996D854C9}"/>
          </ac:grpSpMkLst>
        </pc:grpChg>
        <pc:grpChg chg="del mod">
          <ac:chgData name="salonigupta0609@gmail.com" userId="72e262bbe386b2d8" providerId="LiveId" clId="{5DB737E2-E1DA-4A2B-B43A-E0D3A3E457B9}" dt="2022-02-15T07:18:11.126" v="1981"/>
          <ac:grpSpMkLst>
            <pc:docMk/>
            <pc:sldMk cId="1103578865" sldId="309"/>
            <ac:grpSpMk id="53" creationId="{3D361F8B-2D1C-4BC1-B3AD-6E37F24843BA}"/>
          </ac:grpSpMkLst>
        </pc:grpChg>
        <pc:grpChg chg="del mod">
          <ac:chgData name="salonigupta0609@gmail.com" userId="72e262bbe386b2d8" providerId="LiveId" clId="{5DB737E2-E1DA-4A2B-B43A-E0D3A3E457B9}" dt="2022-02-15T07:19:46.945" v="1997"/>
          <ac:grpSpMkLst>
            <pc:docMk/>
            <pc:sldMk cId="1103578865" sldId="309"/>
            <ac:grpSpMk id="60" creationId="{48EAC865-A700-475E-A578-0DB0E87B9F1D}"/>
          </ac:grpSpMkLst>
        </pc:grpChg>
        <pc:grpChg chg="del mod">
          <ac:chgData name="salonigupta0609@gmail.com" userId="72e262bbe386b2d8" providerId="LiveId" clId="{5DB737E2-E1DA-4A2B-B43A-E0D3A3E457B9}" dt="2022-02-15T07:19:36.155" v="1988"/>
          <ac:grpSpMkLst>
            <pc:docMk/>
            <pc:sldMk cId="1103578865" sldId="309"/>
            <ac:grpSpMk id="61" creationId="{CEF2498C-3B2C-401B-B824-DE39A97060FC}"/>
          </ac:grpSpMkLst>
        </pc:grpChg>
        <pc:grpChg chg="mod">
          <ac:chgData name="salonigupta0609@gmail.com" userId="72e262bbe386b2d8" providerId="LiveId" clId="{5DB737E2-E1DA-4A2B-B43A-E0D3A3E457B9}" dt="2022-02-15T07:19:36.155" v="1988"/>
          <ac:grpSpMkLst>
            <pc:docMk/>
            <pc:sldMk cId="1103578865" sldId="309"/>
            <ac:grpSpMk id="68" creationId="{DDFDB79A-8079-43A6-B15C-01807A0B4653}"/>
          </ac:grpSpMkLst>
        </pc:grpChg>
        <pc:grpChg chg="mod">
          <ac:chgData name="salonigupta0609@gmail.com" userId="72e262bbe386b2d8" providerId="LiveId" clId="{5DB737E2-E1DA-4A2B-B43A-E0D3A3E457B9}" dt="2022-02-15T07:19:46.945" v="1997"/>
          <ac:grpSpMkLst>
            <pc:docMk/>
            <pc:sldMk cId="1103578865" sldId="309"/>
            <ac:grpSpMk id="77" creationId="{199552DC-E18D-4127-AD4A-774057B31C65}"/>
          </ac:grpSpMkLst>
        </pc:grpChg>
        <pc:inkChg chg="add mod">
          <ac:chgData name="salonigupta0609@gmail.com" userId="72e262bbe386b2d8" providerId="LiveId" clId="{5DB737E2-E1DA-4A2B-B43A-E0D3A3E457B9}" dt="2022-02-15T07:16:38.172" v="1928"/>
          <ac:inkMkLst>
            <pc:docMk/>
            <pc:sldMk cId="1103578865" sldId="309"/>
            <ac:inkMk id="4" creationId="{35C47083-D376-4803-84DC-FC557FD353AE}"/>
          </ac:inkMkLst>
        </pc:inkChg>
        <pc:inkChg chg="add mod">
          <ac:chgData name="salonigupta0609@gmail.com" userId="72e262bbe386b2d8" providerId="LiveId" clId="{5DB737E2-E1DA-4A2B-B43A-E0D3A3E457B9}" dt="2022-02-15T07:16:38.172" v="1928"/>
          <ac:inkMkLst>
            <pc:docMk/>
            <pc:sldMk cId="1103578865" sldId="309"/>
            <ac:inkMk id="5" creationId="{71111541-5603-4609-856A-65F0F1082023}"/>
          </ac:inkMkLst>
        </pc:inkChg>
        <pc:inkChg chg="add mod">
          <ac:chgData name="salonigupta0609@gmail.com" userId="72e262bbe386b2d8" providerId="LiveId" clId="{5DB737E2-E1DA-4A2B-B43A-E0D3A3E457B9}" dt="2022-02-15T07:16:38.172" v="1928"/>
          <ac:inkMkLst>
            <pc:docMk/>
            <pc:sldMk cId="1103578865" sldId="309"/>
            <ac:inkMk id="7" creationId="{2E4B2B3A-6E37-4CD6-A2C1-9640F1804D63}"/>
          </ac:inkMkLst>
        </pc:inkChg>
        <pc:inkChg chg="add mod">
          <ac:chgData name="salonigupta0609@gmail.com" userId="72e262bbe386b2d8" providerId="LiveId" clId="{5DB737E2-E1DA-4A2B-B43A-E0D3A3E457B9}" dt="2022-02-15T07:16:38.172" v="1928"/>
          <ac:inkMkLst>
            <pc:docMk/>
            <pc:sldMk cId="1103578865" sldId="309"/>
            <ac:inkMk id="8" creationId="{95A5814F-49A8-4B6A-8A35-7FAED66E0EBB}"/>
          </ac:inkMkLst>
        </pc:inkChg>
        <pc:inkChg chg="add mod">
          <ac:chgData name="salonigupta0609@gmail.com" userId="72e262bbe386b2d8" providerId="LiveId" clId="{5DB737E2-E1DA-4A2B-B43A-E0D3A3E457B9}" dt="2022-02-15T07:16:38.172" v="1928"/>
          <ac:inkMkLst>
            <pc:docMk/>
            <pc:sldMk cId="1103578865" sldId="309"/>
            <ac:inkMk id="9" creationId="{DE0AC706-ED98-4A3D-8EA0-66C83C8B6560}"/>
          </ac:inkMkLst>
        </pc:inkChg>
        <pc:inkChg chg="add mod">
          <ac:chgData name="salonigupta0609@gmail.com" userId="72e262bbe386b2d8" providerId="LiveId" clId="{5DB737E2-E1DA-4A2B-B43A-E0D3A3E457B9}" dt="2022-02-15T07:16:38.172" v="1928"/>
          <ac:inkMkLst>
            <pc:docMk/>
            <pc:sldMk cId="1103578865" sldId="309"/>
            <ac:inkMk id="10" creationId="{D57602CF-FA40-492E-9939-8ACB2EF10865}"/>
          </ac:inkMkLst>
        </pc:inkChg>
        <pc:inkChg chg="add mod">
          <ac:chgData name="salonigupta0609@gmail.com" userId="72e262bbe386b2d8" providerId="LiveId" clId="{5DB737E2-E1DA-4A2B-B43A-E0D3A3E457B9}" dt="2022-02-15T07:16:38.172" v="1928"/>
          <ac:inkMkLst>
            <pc:docMk/>
            <pc:sldMk cId="1103578865" sldId="309"/>
            <ac:inkMk id="11" creationId="{2D8A143F-F6A6-42A1-9C10-53C3D5444855}"/>
          </ac:inkMkLst>
        </pc:inkChg>
        <pc:inkChg chg="add mod">
          <ac:chgData name="salonigupta0609@gmail.com" userId="72e262bbe386b2d8" providerId="LiveId" clId="{5DB737E2-E1DA-4A2B-B43A-E0D3A3E457B9}" dt="2022-02-15T07:16:38.172" v="1928"/>
          <ac:inkMkLst>
            <pc:docMk/>
            <pc:sldMk cId="1103578865" sldId="309"/>
            <ac:inkMk id="12" creationId="{B1B16528-7A90-4FC5-AA31-0FA3DDAD8BF3}"/>
          </ac:inkMkLst>
        </pc:inkChg>
        <pc:inkChg chg="add mod">
          <ac:chgData name="salonigupta0609@gmail.com" userId="72e262bbe386b2d8" providerId="LiveId" clId="{5DB737E2-E1DA-4A2B-B43A-E0D3A3E457B9}" dt="2022-02-15T07:17:35.030" v="1957"/>
          <ac:inkMkLst>
            <pc:docMk/>
            <pc:sldMk cId="1103578865" sldId="309"/>
            <ac:inkMk id="16" creationId="{2DAFC543-99AD-4046-A233-6684727B5D32}"/>
          </ac:inkMkLst>
        </pc:inkChg>
        <pc:inkChg chg="add mod">
          <ac:chgData name="salonigupta0609@gmail.com" userId="72e262bbe386b2d8" providerId="LiveId" clId="{5DB737E2-E1DA-4A2B-B43A-E0D3A3E457B9}" dt="2022-02-15T07:17:35.030" v="1957"/>
          <ac:inkMkLst>
            <pc:docMk/>
            <pc:sldMk cId="1103578865" sldId="309"/>
            <ac:inkMk id="17" creationId="{979506FF-1EF3-4088-BA17-1DB4D51E62D4}"/>
          </ac:inkMkLst>
        </pc:inkChg>
        <pc:inkChg chg="add mod">
          <ac:chgData name="salonigupta0609@gmail.com" userId="72e262bbe386b2d8" providerId="LiveId" clId="{5DB737E2-E1DA-4A2B-B43A-E0D3A3E457B9}" dt="2022-02-15T07:16:57.042" v="1934"/>
          <ac:inkMkLst>
            <pc:docMk/>
            <pc:sldMk cId="1103578865" sldId="309"/>
            <ac:inkMk id="19" creationId="{6805E416-985C-45BD-8649-FA054F94B013}"/>
          </ac:inkMkLst>
        </pc:inkChg>
        <pc:inkChg chg="add mod">
          <ac:chgData name="salonigupta0609@gmail.com" userId="72e262bbe386b2d8" providerId="LiveId" clId="{5DB737E2-E1DA-4A2B-B43A-E0D3A3E457B9}" dt="2022-02-15T07:16:57.042" v="1934"/>
          <ac:inkMkLst>
            <pc:docMk/>
            <pc:sldMk cId="1103578865" sldId="309"/>
            <ac:inkMk id="20" creationId="{05040C5D-73D1-48DA-8DAF-72EECB5224D2}"/>
          </ac:inkMkLst>
        </pc:inkChg>
        <pc:inkChg chg="add mod">
          <ac:chgData name="salonigupta0609@gmail.com" userId="72e262bbe386b2d8" providerId="LiveId" clId="{5DB737E2-E1DA-4A2B-B43A-E0D3A3E457B9}" dt="2022-02-15T07:17:02.824" v="1937"/>
          <ac:inkMkLst>
            <pc:docMk/>
            <pc:sldMk cId="1103578865" sldId="309"/>
            <ac:inkMk id="22" creationId="{F7652F74-7966-40FD-92C2-158BC3D41B18}"/>
          </ac:inkMkLst>
        </pc:inkChg>
        <pc:inkChg chg="add mod">
          <ac:chgData name="salonigupta0609@gmail.com" userId="72e262bbe386b2d8" providerId="LiveId" clId="{5DB737E2-E1DA-4A2B-B43A-E0D3A3E457B9}" dt="2022-02-15T07:17:02.824" v="1937"/>
          <ac:inkMkLst>
            <pc:docMk/>
            <pc:sldMk cId="1103578865" sldId="309"/>
            <ac:inkMk id="23" creationId="{9E7C5C18-5196-48BE-A094-B48A2E57A257}"/>
          </ac:inkMkLst>
        </pc:inkChg>
        <pc:inkChg chg="add del mod">
          <ac:chgData name="salonigupta0609@gmail.com" userId="72e262bbe386b2d8" providerId="LiveId" clId="{5DB737E2-E1DA-4A2B-B43A-E0D3A3E457B9}" dt="2022-02-15T07:17:25.761" v="1949"/>
          <ac:inkMkLst>
            <pc:docMk/>
            <pc:sldMk cId="1103578865" sldId="309"/>
            <ac:inkMk id="25" creationId="{67BE40C0-3AFB-41DA-AB59-EDF94CA1F010}"/>
          </ac:inkMkLst>
        </pc:inkChg>
        <pc:inkChg chg="add del mod">
          <ac:chgData name="salonigupta0609@gmail.com" userId="72e262bbe386b2d8" providerId="LiveId" clId="{5DB737E2-E1DA-4A2B-B43A-E0D3A3E457B9}" dt="2022-02-15T07:17:25.760" v="1948"/>
          <ac:inkMkLst>
            <pc:docMk/>
            <pc:sldMk cId="1103578865" sldId="309"/>
            <ac:inkMk id="26" creationId="{1A1FE6E3-2BE1-4085-8167-F6DB247614EF}"/>
          </ac:inkMkLst>
        </pc:inkChg>
        <pc:inkChg chg="add del mod">
          <ac:chgData name="salonigupta0609@gmail.com" userId="72e262bbe386b2d8" providerId="LiveId" clId="{5DB737E2-E1DA-4A2B-B43A-E0D3A3E457B9}" dt="2022-02-15T07:17:27.197" v="1952"/>
          <ac:inkMkLst>
            <pc:docMk/>
            <pc:sldMk cId="1103578865" sldId="309"/>
            <ac:inkMk id="27" creationId="{BF591B43-4670-445F-B424-CE73AB96D6C7}"/>
          </ac:inkMkLst>
        </pc:inkChg>
        <pc:inkChg chg="add del mod">
          <ac:chgData name="salonigupta0609@gmail.com" userId="72e262bbe386b2d8" providerId="LiveId" clId="{5DB737E2-E1DA-4A2B-B43A-E0D3A3E457B9}" dt="2022-02-15T07:17:27.195" v="1950"/>
          <ac:inkMkLst>
            <pc:docMk/>
            <pc:sldMk cId="1103578865" sldId="309"/>
            <ac:inkMk id="28" creationId="{161D6D16-F349-4B0F-BDC3-311BF6CD06CF}"/>
          </ac:inkMkLst>
        </pc:inkChg>
        <pc:inkChg chg="add del mod">
          <ac:chgData name="salonigupta0609@gmail.com" userId="72e262bbe386b2d8" providerId="LiveId" clId="{5DB737E2-E1DA-4A2B-B43A-E0D3A3E457B9}" dt="2022-02-15T07:17:27.196" v="1951"/>
          <ac:inkMkLst>
            <pc:docMk/>
            <pc:sldMk cId="1103578865" sldId="309"/>
            <ac:inkMk id="30" creationId="{615B6C9B-E7C9-4A17-986F-02CDE3EC9E14}"/>
          </ac:inkMkLst>
        </pc:inkChg>
        <pc:inkChg chg="add mod">
          <ac:chgData name="salonigupta0609@gmail.com" userId="72e262bbe386b2d8" providerId="LiveId" clId="{5DB737E2-E1DA-4A2B-B43A-E0D3A3E457B9}" dt="2022-02-15T07:17:35.030" v="1957"/>
          <ac:inkMkLst>
            <pc:docMk/>
            <pc:sldMk cId="1103578865" sldId="309"/>
            <ac:inkMk id="32" creationId="{9CFA018D-B1A4-4F07-91E3-B1A5BB133677}"/>
          </ac:inkMkLst>
        </pc:inkChg>
        <pc:inkChg chg="add mod">
          <ac:chgData name="salonigupta0609@gmail.com" userId="72e262bbe386b2d8" providerId="LiveId" clId="{5DB737E2-E1DA-4A2B-B43A-E0D3A3E457B9}" dt="2022-02-15T07:17:35.030" v="1957"/>
          <ac:inkMkLst>
            <pc:docMk/>
            <pc:sldMk cId="1103578865" sldId="309"/>
            <ac:inkMk id="33" creationId="{39DD3568-C380-4C61-8CBB-57FB5F8D11E7}"/>
          </ac:inkMkLst>
        </pc:inkChg>
        <pc:inkChg chg="add mod">
          <ac:chgData name="salonigupta0609@gmail.com" userId="72e262bbe386b2d8" providerId="LiveId" clId="{5DB737E2-E1DA-4A2B-B43A-E0D3A3E457B9}" dt="2022-02-15T07:17:35.030" v="1957"/>
          <ac:inkMkLst>
            <pc:docMk/>
            <pc:sldMk cId="1103578865" sldId="309"/>
            <ac:inkMk id="34" creationId="{7C1CAC54-CF14-433B-B4DC-315460EF50A6}"/>
          </ac:inkMkLst>
        </pc:inkChg>
        <pc:inkChg chg="add mod">
          <ac:chgData name="salonigupta0609@gmail.com" userId="72e262bbe386b2d8" providerId="LiveId" clId="{5DB737E2-E1DA-4A2B-B43A-E0D3A3E457B9}" dt="2022-02-15T07:17:35.030" v="1957"/>
          <ac:inkMkLst>
            <pc:docMk/>
            <pc:sldMk cId="1103578865" sldId="309"/>
            <ac:inkMk id="35" creationId="{BF775D10-29D9-47CB-A431-0EEEC5EFE348}"/>
          </ac:inkMkLst>
        </pc:inkChg>
        <pc:inkChg chg="add mod">
          <ac:chgData name="salonigupta0609@gmail.com" userId="72e262bbe386b2d8" providerId="LiveId" clId="{5DB737E2-E1DA-4A2B-B43A-E0D3A3E457B9}" dt="2022-02-15T07:19:36.155" v="1988"/>
          <ac:inkMkLst>
            <pc:docMk/>
            <pc:sldMk cId="1103578865" sldId="309"/>
            <ac:inkMk id="37" creationId="{B7F9B3AE-7AAB-4212-B1D0-23FE2DE85AB3}"/>
          </ac:inkMkLst>
        </pc:inkChg>
        <pc:inkChg chg="add mod">
          <ac:chgData name="salonigupta0609@gmail.com" userId="72e262bbe386b2d8" providerId="LiveId" clId="{5DB737E2-E1DA-4A2B-B43A-E0D3A3E457B9}" dt="2022-02-15T07:19:36.155" v="1988"/>
          <ac:inkMkLst>
            <pc:docMk/>
            <pc:sldMk cId="1103578865" sldId="309"/>
            <ac:inkMk id="38" creationId="{EA479E35-B815-4653-9511-9C71A574AF23}"/>
          </ac:inkMkLst>
        </pc:inkChg>
        <pc:inkChg chg="add mod">
          <ac:chgData name="salonigupta0609@gmail.com" userId="72e262bbe386b2d8" providerId="LiveId" clId="{5DB737E2-E1DA-4A2B-B43A-E0D3A3E457B9}" dt="2022-02-15T07:19:36.155" v="1988"/>
          <ac:inkMkLst>
            <pc:docMk/>
            <pc:sldMk cId="1103578865" sldId="309"/>
            <ac:inkMk id="39" creationId="{7827869D-1EFD-463E-977B-FF608D20C99F}"/>
          </ac:inkMkLst>
        </pc:inkChg>
        <pc:inkChg chg="add mod">
          <ac:chgData name="salonigupta0609@gmail.com" userId="72e262bbe386b2d8" providerId="LiveId" clId="{5DB737E2-E1DA-4A2B-B43A-E0D3A3E457B9}" dt="2022-02-15T07:19:36.155" v="1988"/>
          <ac:inkMkLst>
            <pc:docMk/>
            <pc:sldMk cId="1103578865" sldId="309"/>
            <ac:inkMk id="40" creationId="{09B6C814-EABD-44AC-8344-9BFF2F9C1FB3}"/>
          </ac:inkMkLst>
        </pc:inkChg>
        <pc:inkChg chg="add mod">
          <ac:chgData name="salonigupta0609@gmail.com" userId="72e262bbe386b2d8" providerId="LiveId" clId="{5DB737E2-E1DA-4A2B-B43A-E0D3A3E457B9}" dt="2022-02-15T07:19:36.155" v="1988"/>
          <ac:inkMkLst>
            <pc:docMk/>
            <pc:sldMk cId="1103578865" sldId="309"/>
            <ac:inkMk id="41" creationId="{23DB433D-78C3-49C6-96AD-774852190BD0}"/>
          </ac:inkMkLst>
        </pc:inkChg>
        <pc:inkChg chg="add mod">
          <ac:chgData name="salonigupta0609@gmail.com" userId="72e262bbe386b2d8" providerId="LiveId" clId="{5DB737E2-E1DA-4A2B-B43A-E0D3A3E457B9}" dt="2022-02-15T07:19:36.155" v="1988"/>
          <ac:inkMkLst>
            <pc:docMk/>
            <pc:sldMk cId="1103578865" sldId="309"/>
            <ac:inkMk id="42" creationId="{9A0873ED-C959-4749-866D-47DBFC4D1F3D}"/>
          </ac:inkMkLst>
        </pc:inkChg>
        <pc:inkChg chg="add mod">
          <ac:chgData name="salonigupta0609@gmail.com" userId="72e262bbe386b2d8" providerId="LiveId" clId="{5DB737E2-E1DA-4A2B-B43A-E0D3A3E457B9}" dt="2022-02-15T07:19:36.155" v="1988"/>
          <ac:inkMkLst>
            <pc:docMk/>
            <pc:sldMk cId="1103578865" sldId="309"/>
            <ac:inkMk id="43" creationId="{168BB5E1-ADD5-474C-B422-25609759D6BD}"/>
          </ac:inkMkLst>
        </pc:inkChg>
        <pc:inkChg chg="add mod">
          <ac:chgData name="salonigupta0609@gmail.com" userId="72e262bbe386b2d8" providerId="LiveId" clId="{5DB737E2-E1DA-4A2B-B43A-E0D3A3E457B9}" dt="2022-02-15T07:19:36.155" v="1988"/>
          <ac:inkMkLst>
            <pc:docMk/>
            <pc:sldMk cId="1103578865" sldId="309"/>
            <ac:inkMk id="44" creationId="{D705A409-C7D7-4950-83E8-0D0A2ECB16A8}"/>
          </ac:inkMkLst>
        </pc:inkChg>
        <pc:inkChg chg="add mod">
          <ac:chgData name="salonigupta0609@gmail.com" userId="72e262bbe386b2d8" providerId="LiveId" clId="{5DB737E2-E1DA-4A2B-B43A-E0D3A3E457B9}" dt="2022-02-15T07:19:46.945" v="1997"/>
          <ac:inkMkLst>
            <pc:docMk/>
            <pc:sldMk cId="1103578865" sldId="309"/>
            <ac:inkMk id="46" creationId="{22B78735-959F-4054-AC08-EFC0129347B7}"/>
          </ac:inkMkLst>
        </pc:inkChg>
        <pc:inkChg chg="add mod">
          <ac:chgData name="salonigupta0609@gmail.com" userId="72e262bbe386b2d8" providerId="LiveId" clId="{5DB737E2-E1DA-4A2B-B43A-E0D3A3E457B9}" dt="2022-02-15T07:19:46.945" v="1997"/>
          <ac:inkMkLst>
            <pc:docMk/>
            <pc:sldMk cId="1103578865" sldId="309"/>
            <ac:inkMk id="47" creationId="{789992C3-47D4-430C-8CED-23212821526B}"/>
          </ac:inkMkLst>
        </pc:inkChg>
        <pc:inkChg chg="add mod">
          <ac:chgData name="salonigupta0609@gmail.com" userId="72e262bbe386b2d8" providerId="LiveId" clId="{5DB737E2-E1DA-4A2B-B43A-E0D3A3E457B9}" dt="2022-02-15T07:19:46.945" v="1997"/>
          <ac:inkMkLst>
            <pc:docMk/>
            <pc:sldMk cId="1103578865" sldId="309"/>
            <ac:inkMk id="48" creationId="{8181B6FA-B677-441F-97D6-FFFF65292C91}"/>
          </ac:inkMkLst>
        </pc:inkChg>
        <pc:inkChg chg="add mod">
          <ac:chgData name="salonigupta0609@gmail.com" userId="72e262bbe386b2d8" providerId="LiveId" clId="{5DB737E2-E1DA-4A2B-B43A-E0D3A3E457B9}" dt="2022-02-15T07:19:46.945" v="1997"/>
          <ac:inkMkLst>
            <pc:docMk/>
            <pc:sldMk cId="1103578865" sldId="309"/>
            <ac:inkMk id="50" creationId="{A971631C-B40D-4CC9-BBD5-014D4D256DC9}"/>
          </ac:inkMkLst>
        </pc:inkChg>
        <pc:inkChg chg="add mod">
          <ac:chgData name="salonigupta0609@gmail.com" userId="72e262bbe386b2d8" providerId="LiveId" clId="{5DB737E2-E1DA-4A2B-B43A-E0D3A3E457B9}" dt="2022-02-15T07:19:46.945" v="1997"/>
          <ac:inkMkLst>
            <pc:docMk/>
            <pc:sldMk cId="1103578865" sldId="309"/>
            <ac:inkMk id="51" creationId="{379F8236-7EBA-4F5C-B983-3BBA69C06944}"/>
          </ac:inkMkLst>
        </pc:inkChg>
        <pc:inkChg chg="add mod">
          <ac:chgData name="salonigupta0609@gmail.com" userId="72e262bbe386b2d8" providerId="LiveId" clId="{5DB737E2-E1DA-4A2B-B43A-E0D3A3E457B9}" dt="2022-02-15T07:19:46.945" v="1997"/>
          <ac:inkMkLst>
            <pc:docMk/>
            <pc:sldMk cId="1103578865" sldId="309"/>
            <ac:inkMk id="52" creationId="{21B7DB7A-05BF-4C2E-83B0-F84B24587E9A}"/>
          </ac:inkMkLst>
        </pc:inkChg>
        <pc:inkChg chg="add mod">
          <ac:chgData name="salonigupta0609@gmail.com" userId="72e262bbe386b2d8" providerId="LiveId" clId="{5DB737E2-E1DA-4A2B-B43A-E0D3A3E457B9}" dt="2022-02-15T07:19:46.945" v="1997"/>
          <ac:inkMkLst>
            <pc:docMk/>
            <pc:sldMk cId="1103578865" sldId="309"/>
            <ac:inkMk id="54" creationId="{996C5266-1D16-46A4-A060-8F5B4209409C}"/>
          </ac:inkMkLst>
        </pc:inkChg>
        <pc:inkChg chg="add mod">
          <ac:chgData name="salonigupta0609@gmail.com" userId="72e262bbe386b2d8" providerId="LiveId" clId="{5DB737E2-E1DA-4A2B-B43A-E0D3A3E457B9}" dt="2022-02-15T07:19:46.945" v="1997"/>
          <ac:inkMkLst>
            <pc:docMk/>
            <pc:sldMk cId="1103578865" sldId="309"/>
            <ac:inkMk id="55" creationId="{BA8622E4-3718-4F3B-859E-ED87894A7203}"/>
          </ac:inkMkLst>
        </pc:inkChg>
        <pc:inkChg chg="add mod">
          <ac:chgData name="salonigupta0609@gmail.com" userId="72e262bbe386b2d8" providerId="LiveId" clId="{5DB737E2-E1DA-4A2B-B43A-E0D3A3E457B9}" dt="2022-02-15T07:19:36.155" v="1988"/>
          <ac:inkMkLst>
            <pc:docMk/>
            <pc:sldMk cId="1103578865" sldId="309"/>
            <ac:inkMk id="56" creationId="{673B450A-F51E-4094-8A98-5364AD6AD66F}"/>
          </ac:inkMkLst>
        </pc:inkChg>
        <pc:inkChg chg="add mod">
          <ac:chgData name="salonigupta0609@gmail.com" userId="72e262bbe386b2d8" providerId="LiveId" clId="{5DB737E2-E1DA-4A2B-B43A-E0D3A3E457B9}" dt="2022-02-15T07:19:36.155" v="1988"/>
          <ac:inkMkLst>
            <pc:docMk/>
            <pc:sldMk cId="1103578865" sldId="309"/>
            <ac:inkMk id="57" creationId="{C35AF1EF-8454-43D7-BB1A-F6D9560C77A3}"/>
          </ac:inkMkLst>
        </pc:inkChg>
        <pc:inkChg chg="add mod">
          <ac:chgData name="salonigupta0609@gmail.com" userId="72e262bbe386b2d8" providerId="LiveId" clId="{5DB737E2-E1DA-4A2B-B43A-E0D3A3E457B9}" dt="2022-02-15T07:19:46.945" v="1997"/>
          <ac:inkMkLst>
            <pc:docMk/>
            <pc:sldMk cId="1103578865" sldId="309"/>
            <ac:inkMk id="58" creationId="{5E6DD43F-1782-4C91-87F6-38492E74C892}"/>
          </ac:inkMkLst>
        </pc:inkChg>
        <pc:inkChg chg="add mod">
          <ac:chgData name="salonigupta0609@gmail.com" userId="72e262bbe386b2d8" providerId="LiveId" clId="{5DB737E2-E1DA-4A2B-B43A-E0D3A3E457B9}" dt="2022-02-15T07:19:46.945" v="1997"/>
          <ac:inkMkLst>
            <pc:docMk/>
            <pc:sldMk cId="1103578865" sldId="309"/>
            <ac:inkMk id="59" creationId="{70601D32-A73A-4063-88AB-698D2BBC7B93}"/>
          </ac:inkMkLst>
        </pc:inkChg>
        <pc:inkChg chg="add mod">
          <ac:chgData name="salonigupta0609@gmail.com" userId="72e262bbe386b2d8" providerId="LiveId" clId="{5DB737E2-E1DA-4A2B-B43A-E0D3A3E457B9}" dt="2022-02-15T07:19:36.155" v="1988"/>
          <ac:inkMkLst>
            <pc:docMk/>
            <pc:sldMk cId="1103578865" sldId="309"/>
            <ac:inkMk id="62" creationId="{07281A73-BB8A-4A2E-8DA5-091266759585}"/>
          </ac:inkMkLst>
        </pc:inkChg>
        <pc:inkChg chg="add mod">
          <ac:chgData name="salonigupta0609@gmail.com" userId="72e262bbe386b2d8" providerId="LiveId" clId="{5DB737E2-E1DA-4A2B-B43A-E0D3A3E457B9}" dt="2022-02-15T07:19:36.155" v="1988"/>
          <ac:inkMkLst>
            <pc:docMk/>
            <pc:sldMk cId="1103578865" sldId="309"/>
            <ac:inkMk id="63" creationId="{0843CCE8-84C5-4556-897E-CB2BA5B26DF3}"/>
          </ac:inkMkLst>
        </pc:inkChg>
        <pc:inkChg chg="add mod">
          <ac:chgData name="salonigupta0609@gmail.com" userId="72e262bbe386b2d8" providerId="LiveId" clId="{5DB737E2-E1DA-4A2B-B43A-E0D3A3E457B9}" dt="2022-02-15T07:19:36.155" v="1988"/>
          <ac:inkMkLst>
            <pc:docMk/>
            <pc:sldMk cId="1103578865" sldId="309"/>
            <ac:inkMk id="64" creationId="{471A3017-65AB-4B77-A126-C480B845128B}"/>
          </ac:inkMkLst>
        </pc:inkChg>
        <pc:inkChg chg="add mod">
          <ac:chgData name="salonigupta0609@gmail.com" userId="72e262bbe386b2d8" providerId="LiveId" clId="{5DB737E2-E1DA-4A2B-B43A-E0D3A3E457B9}" dt="2022-02-15T07:19:36.155" v="1988"/>
          <ac:inkMkLst>
            <pc:docMk/>
            <pc:sldMk cId="1103578865" sldId="309"/>
            <ac:inkMk id="65" creationId="{CCCF0E78-4C25-40FE-A546-71833CC5D882}"/>
          </ac:inkMkLst>
        </pc:inkChg>
        <pc:inkChg chg="add mod">
          <ac:chgData name="salonigupta0609@gmail.com" userId="72e262bbe386b2d8" providerId="LiveId" clId="{5DB737E2-E1DA-4A2B-B43A-E0D3A3E457B9}" dt="2022-02-15T07:19:36.155" v="1988"/>
          <ac:inkMkLst>
            <pc:docMk/>
            <pc:sldMk cId="1103578865" sldId="309"/>
            <ac:inkMk id="66" creationId="{6891A17E-434E-430F-84DA-7745C4C421F1}"/>
          </ac:inkMkLst>
        </pc:inkChg>
        <pc:inkChg chg="add mod">
          <ac:chgData name="salonigupta0609@gmail.com" userId="72e262bbe386b2d8" providerId="LiveId" clId="{5DB737E2-E1DA-4A2B-B43A-E0D3A3E457B9}" dt="2022-02-15T07:19:36.155" v="1988"/>
          <ac:inkMkLst>
            <pc:docMk/>
            <pc:sldMk cId="1103578865" sldId="309"/>
            <ac:inkMk id="67" creationId="{154EDC8E-4D16-4D38-BB72-B8FD22A80DAF}"/>
          </ac:inkMkLst>
        </pc:inkChg>
        <pc:inkChg chg="add mod">
          <ac:chgData name="salonigupta0609@gmail.com" userId="72e262bbe386b2d8" providerId="LiveId" clId="{5DB737E2-E1DA-4A2B-B43A-E0D3A3E457B9}" dt="2022-02-15T07:19:46.945" v="1997"/>
          <ac:inkMkLst>
            <pc:docMk/>
            <pc:sldMk cId="1103578865" sldId="309"/>
            <ac:inkMk id="69" creationId="{FEC9A114-D92C-4A22-AEE8-59AB02810860}"/>
          </ac:inkMkLst>
        </pc:inkChg>
        <pc:inkChg chg="add mod">
          <ac:chgData name="salonigupta0609@gmail.com" userId="72e262bbe386b2d8" providerId="LiveId" clId="{5DB737E2-E1DA-4A2B-B43A-E0D3A3E457B9}" dt="2022-02-15T07:19:46.945" v="1997"/>
          <ac:inkMkLst>
            <pc:docMk/>
            <pc:sldMk cId="1103578865" sldId="309"/>
            <ac:inkMk id="70" creationId="{0B7EF178-800F-4741-8CE4-18751C39FDE8}"/>
          </ac:inkMkLst>
        </pc:inkChg>
        <pc:inkChg chg="add mod">
          <ac:chgData name="salonigupta0609@gmail.com" userId="72e262bbe386b2d8" providerId="LiveId" clId="{5DB737E2-E1DA-4A2B-B43A-E0D3A3E457B9}" dt="2022-02-15T07:19:46.945" v="1997"/>
          <ac:inkMkLst>
            <pc:docMk/>
            <pc:sldMk cId="1103578865" sldId="309"/>
            <ac:inkMk id="71" creationId="{939A09D8-2854-475B-8D30-19AB748F18FE}"/>
          </ac:inkMkLst>
        </pc:inkChg>
        <pc:inkChg chg="add mod">
          <ac:chgData name="salonigupta0609@gmail.com" userId="72e262bbe386b2d8" providerId="LiveId" clId="{5DB737E2-E1DA-4A2B-B43A-E0D3A3E457B9}" dt="2022-02-15T07:19:46.945" v="1997"/>
          <ac:inkMkLst>
            <pc:docMk/>
            <pc:sldMk cId="1103578865" sldId="309"/>
            <ac:inkMk id="72" creationId="{22F4EA0F-1191-4545-AC38-D25C854D9DB6}"/>
          </ac:inkMkLst>
        </pc:inkChg>
        <pc:inkChg chg="add mod">
          <ac:chgData name="salonigupta0609@gmail.com" userId="72e262bbe386b2d8" providerId="LiveId" clId="{5DB737E2-E1DA-4A2B-B43A-E0D3A3E457B9}" dt="2022-02-15T07:19:46.945" v="1997"/>
          <ac:inkMkLst>
            <pc:docMk/>
            <pc:sldMk cId="1103578865" sldId="309"/>
            <ac:inkMk id="73" creationId="{6B4471A0-1D8A-49B7-A4D3-CC372624A3E8}"/>
          </ac:inkMkLst>
        </pc:inkChg>
        <pc:inkChg chg="add mod">
          <ac:chgData name="salonigupta0609@gmail.com" userId="72e262bbe386b2d8" providerId="LiveId" clId="{5DB737E2-E1DA-4A2B-B43A-E0D3A3E457B9}" dt="2022-02-15T07:19:46.945" v="1997"/>
          <ac:inkMkLst>
            <pc:docMk/>
            <pc:sldMk cId="1103578865" sldId="309"/>
            <ac:inkMk id="74" creationId="{AB6CB97F-F01C-49BC-95E5-A1D359A064E6}"/>
          </ac:inkMkLst>
        </pc:inkChg>
        <pc:inkChg chg="add mod">
          <ac:chgData name="salonigupta0609@gmail.com" userId="72e262bbe386b2d8" providerId="LiveId" clId="{5DB737E2-E1DA-4A2B-B43A-E0D3A3E457B9}" dt="2022-02-15T07:19:46.945" v="1997"/>
          <ac:inkMkLst>
            <pc:docMk/>
            <pc:sldMk cId="1103578865" sldId="309"/>
            <ac:inkMk id="75" creationId="{7A39A9BB-4C87-402C-BC0C-FE60497601F1}"/>
          </ac:inkMkLst>
        </pc:inkChg>
        <pc:inkChg chg="add mod">
          <ac:chgData name="salonigupta0609@gmail.com" userId="72e262bbe386b2d8" providerId="LiveId" clId="{5DB737E2-E1DA-4A2B-B43A-E0D3A3E457B9}" dt="2022-02-15T07:19:46.945" v="1997"/>
          <ac:inkMkLst>
            <pc:docMk/>
            <pc:sldMk cId="1103578865" sldId="309"/>
            <ac:inkMk id="76" creationId="{F79493F3-40CE-41B0-A3BF-622B269BA62F}"/>
          </ac:inkMkLst>
        </pc:inkChg>
      </pc:sldChg>
      <pc:sldChg chg="addSp delSp modSp new del mod">
        <pc:chgData name="salonigupta0609@gmail.com" userId="72e262bbe386b2d8" providerId="LiveId" clId="{5DB737E2-E1DA-4A2B-B43A-E0D3A3E457B9}" dt="2022-02-11T06:28:05.218" v="1080" actId="2696"/>
        <pc:sldMkLst>
          <pc:docMk/>
          <pc:sldMk cId="2500353219" sldId="309"/>
        </pc:sldMkLst>
        <pc:grpChg chg="del mod">
          <ac:chgData name="salonigupta0609@gmail.com" userId="72e262bbe386b2d8" providerId="LiveId" clId="{5DB737E2-E1DA-4A2B-B43A-E0D3A3E457B9}" dt="2022-02-11T06:13:36.171" v="802"/>
          <ac:grpSpMkLst>
            <pc:docMk/>
            <pc:sldMk cId="2500353219" sldId="309"/>
            <ac:grpSpMk id="7" creationId="{074A0900-C645-4932-BFEE-1393C74079D6}"/>
          </ac:grpSpMkLst>
        </pc:grpChg>
        <pc:grpChg chg="del mod">
          <ac:chgData name="salonigupta0609@gmail.com" userId="72e262bbe386b2d8" providerId="LiveId" clId="{5DB737E2-E1DA-4A2B-B43A-E0D3A3E457B9}" dt="2022-02-11T06:16:19.186" v="885"/>
          <ac:grpSpMkLst>
            <pc:docMk/>
            <pc:sldMk cId="2500353219" sldId="309"/>
            <ac:grpSpMk id="16" creationId="{B0E0166F-129D-43FD-9497-A5F593E20F91}"/>
          </ac:grpSpMkLst>
        </pc:grpChg>
        <pc:grpChg chg="del mod">
          <ac:chgData name="salonigupta0609@gmail.com" userId="72e262bbe386b2d8" providerId="LiveId" clId="{5DB737E2-E1DA-4A2B-B43A-E0D3A3E457B9}" dt="2022-02-11T06:16:19.186" v="885"/>
          <ac:grpSpMkLst>
            <pc:docMk/>
            <pc:sldMk cId="2500353219" sldId="309"/>
            <ac:grpSpMk id="21" creationId="{15C81199-787A-41F4-9B56-1C8D29C31E73}"/>
          </ac:grpSpMkLst>
        </pc:grpChg>
        <pc:grpChg chg="del mod">
          <ac:chgData name="salonigupta0609@gmail.com" userId="72e262bbe386b2d8" providerId="LiveId" clId="{5DB737E2-E1DA-4A2B-B43A-E0D3A3E457B9}" dt="2022-02-11T06:16:19.186" v="885"/>
          <ac:grpSpMkLst>
            <pc:docMk/>
            <pc:sldMk cId="2500353219" sldId="309"/>
            <ac:grpSpMk id="27" creationId="{EC54FE5B-53AB-4C8B-A96E-9FE2AC985FA8}"/>
          </ac:grpSpMkLst>
        </pc:grpChg>
        <pc:grpChg chg="del mod">
          <ac:chgData name="salonigupta0609@gmail.com" userId="72e262bbe386b2d8" providerId="LiveId" clId="{5DB737E2-E1DA-4A2B-B43A-E0D3A3E457B9}" dt="2022-02-11T06:15:36.165" v="872"/>
          <ac:grpSpMkLst>
            <pc:docMk/>
            <pc:sldMk cId="2500353219" sldId="309"/>
            <ac:grpSpMk id="34" creationId="{7850032E-59C9-49ED-803D-9EE47232869C}"/>
          </ac:grpSpMkLst>
        </pc:grpChg>
        <pc:grpChg chg="del mod">
          <ac:chgData name="salonigupta0609@gmail.com" userId="72e262bbe386b2d8" providerId="LiveId" clId="{5DB737E2-E1DA-4A2B-B43A-E0D3A3E457B9}" dt="2022-02-11T06:15:36.165" v="872"/>
          <ac:grpSpMkLst>
            <pc:docMk/>
            <pc:sldMk cId="2500353219" sldId="309"/>
            <ac:grpSpMk id="40" creationId="{4AF4C208-A15F-4DE9-BD81-12E034E38A29}"/>
          </ac:grpSpMkLst>
        </pc:grpChg>
        <pc:grpChg chg="del mod">
          <ac:chgData name="salonigupta0609@gmail.com" userId="72e262bbe386b2d8" providerId="LiveId" clId="{5DB737E2-E1DA-4A2B-B43A-E0D3A3E457B9}" dt="2022-02-11T06:14:07.313" v="837"/>
          <ac:grpSpMkLst>
            <pc:docMk/>
            <pc:sldMk cId="2500353219" sldId="309"/>
            <ac:grpSpMk id="44" creationId="{DD763E92-3FDA-4FF0-B71B-3CD41186D09C}"/>
          </ac:grpSpMkLst>
        </pc:grpChg>
        <pc:grpChg chg="del mod">
          <ac:chgData name="salonigupta0609@gmail.com" userId="72e262bbe386b2d8" providerId="LiveId" clId="{5DB737E2-E1DA-4A2B-B43A-E0D3A3E457B9}" dt="2022-02-11T06:14:19.549" v="843"/>
          <ac:grpSpMkLst>
            <pc:docMk/>
            <pc:sldMk cId="2500353219" sldId="309"/>
            <ac:grpSpMk id="51" creationId="{2EA695AE-ECC8-49FC-AE2D-D28E771AC950}"/>
          </ac:grpSpMkLst>
        </pc:grpChg>
        <pc:grpChg chg="del mod">
          <ac:chgData name="salonigupta0609@gmail.com" userId="72e262bbe386b2d8" providerId="LiveId" clId="{5DB737E2-E1DA-4A2B-B43A-E0D3A3E457B9}" dt="2022-02-11T06:14:25.825" v="855"/>
          <ac:grpSpMkLst>
            <pc:docMk/>
            <pc:sldMk cId="2500353219" sldId="309"/>
            <ac:grpSpMk id="57" creationId="{E58269D4-8F63-42CD-9DAA-DBC90FB457A5}"/>
          </ac:grpSpMkLst>
        </pc:grpChg>
        <pc:grpChg chg="del mod">
          <ac:chgData name="salonigupta0609@gmail.com" userId="72e262bbe386b2d8" providerId="LiveId" clId="{5DB737E2-E1DA-4A2B-B43A-E0D3A3E457B9}" dt="2022-02-11T06:15:36.165" v="872"/>
          <ac:grpSpMkLst>
            <pc:docMk/>
            <pc:sldMk cId="2500353219" sldId="309"/>
            <ac:grpSpMk id="69" creationId="{CC1A4F83-838D-4EF5-ACA0-D0338624DC1B}"/>
          </ac:grpSpMkLst>
        </pc:grpChg>
        <pc:grpChg chg="del mod">
          <ac:chgData name="salonigupta0609@gmail.com" userId="72e262bbe386b2d8" providerId="LiveId" clId="{5DB737E2-E1DA-4A2B-B43A-E0D3A3E457B9}" dt="2022-02-11T06:14:34.277" v="863"/>
          <ac:grpSpMkLst>
            <pc:docMk/>
            <pc:sldMk cId="2500353219" sldId="309"/>
            <ac:grpSpMk id="75" creationId="{63F1A320-21E2-4F31-9509-04D732F519AA}"/>
          </ac:grpSpMkLst>
        </pc:grpChg>
        <pc:grpChg chg="del mod">
          <ac:chgData name="salonigupta0609@gmail.com" userId="72e262bbe386b2d8" providerId="LiveId" clId="{5DB737E2-E1DA-4A2B-B43A-E0D3A3E457B9}" dt="2022-02-11T06:15:36.165" v="872"/>
          <ac:grpSpMkLst>
            <pc:docMk/>
            <pc:sldMk cId="2500353219" sldId="309"/>
            <ac:grpSpMk id="77" creationId="{414B39CC-2893-4852-ACF6-C4C2213FF88B}"/>
          </ac:grpSpMkLst>
        </pc:grpChg>
        <pc:grpChg chg="del mod">
          <ac:chgData name="salonigupta0609@gmail.com" userId="72e262bbe386b2d8" providerId="LiveId" clId="{5DB737E2-E1DA-4A2B-B43A-E0D3A3E457B9}" dt="2022-02-11T06:15:36.165" v="872"/>
          <ac:grpSpMkLst>
            <pc:docMk/>
            <pc:sldMk cId="2500353219" sldId="309"/>
            <ac:grpSpMk id="80" creationId="{6AD6AA4B-C3FB-43B3-8493-CD1DA3820876}"/>
          </ac:grpSpMkLst>
        </pc:grpChg>
        <pc:grpChg chg="del mod">
          <ac:chgData name="salonigupta0609@gmail.com" userId="72e262bbe386b2d8" providerId="LiveId" clId="{5DB737E2-E1DA-4A2B-B43A-E0D3A3E457B9}" dt="2022-02-11T06:16:19.186" v="885"/>
          <ac:grpSpMkLst>
            <pc:docMk/>
            <pc:sldMk cId="2500353219" sldId="309"/>
            <ac:grpSpMk id="86" creationId="{03B1AE0D-F50F-4932-971D-F9F0062043CF}"/>
          </ac:grpSpMkLst>
        </pc:grpChg>
        <pc:grpChg chg="del mod">
          <ac:chgData name="salonigupta0609@gmail.com" userId="72e262bbe386b2d8" providerId="LiveId" clId="{5DB737E2-E1DA-4A2B-B43A-E0D3A3E457B9}" dt="2022-02-11T06:17:18.263" v="957"/>
          <ac:grpSpMkLst>
            <pc:docMk/>
            <pc:sldMk cId="2500353219" sldId="309"/>
            <ac:grpSpMk id="97" creationId="{B36DA755-E387-4268-AEBB-38C7D51D42FE}"/>
          </ac:grpSpMkLst>
        </pc:grpChg>
        <pc:grpChg chg="del mod">
          <ac:chgData name="salonigupta0609@gmail.com" userId="72e262bbe386b2d8" providerId="LiveId" clId="{5DB737E2-E1DA-4A2B-B43A-E0D3A3E457B9}" dt="2022-02-11T06:16:28.619" v="903"/>
          <ac:grpSpMkLst>
            <pc:docMk/>
            <pc:sldMk cId="2500353219" sldId="309"/>
            <ac:grpSpMk id="99" creationId="{FAADFD30-36A2-4EEB-A35B-F2DF9D260281}"/>
          </ac:grpSpMkLst>
        </pc:grpChg>
        <pc:grpChg chg="del mod">
          <ac:chgData name="salonigupta0609@gmail.com" userId="72e262bbe386b2d8" providerId="LiveId" clId="{5DB737E2-E1DA-4A2B-B43A-E0D3A3E457B9}" dt="2022-02-11T06:16:28.619" v="903"/>
          <ac:grpSpMkLst>
            <pc:docMk/>
            <pc:sldMk cId="2500353219" sldId="309"/>
            <ac:grpSpMk id="117" creationId="{5593E64F-E056-4DB4-8317-288B322A0112}"/>
          </ac:grpSpMkLst>
        </pc:grpChg>
        <pc:grpChg chg="del mod">
          <ac:chgData name="salonigupta0609@gmail.com" userId="72e262bbe386b2d8" providerId="LiveId" clId="{5DB737E2-E1DA-4A2B-B43A-E0D3A3E457B9}" dt="2022-02-11T06:16:31.486" v="908"/>
          <ac:grpSpMkLst>
            <pc:docMk/>
            <pc:sldMk cId="2500353219" sldId="309"/>
            <ac:grpSpMk id="118" creationId="{02888D19-C0B3-49B6-AEBD-8EAEE0C5C5B1}"/>
          </ac:grpSpMkLst>
        </pc:grpChg>
        <pc:grpChg chg="del mod">
          <ac:chgData name="salonigupta0609@gmail.com" userId="72e262bbe386b2d8" providerId="LiveId" clId="{5DB737E2-E1DA-4A2B-B43A-E0D3A3E457B9}" dt="2022-02-11T06:16:34.755" v="910"/>
          <ac:grpSpMkLst>
            <pc:docMk/>
            <pc:sldMk cId="2500353219" sldId="309"/>
            <ac:grpSpMk id="123" creationId="{71703797-778B-4C23-AE7F-91B8E5947ED3}"/>
          </ac:grpSpMkLst>
        </pc:grpChg>
        <pc:grpChg chg="del mod">
          <ac:chgData name="salonigupta0609@gmail.com" userId="72e262bbe386b2d8" providerId="LiveId" clId="{5DB737E2-E1DA-4A2B-B43A-E0D3A3E457B9}" dt="2022-02-11T06:16:38.006" v="913"/>
          <ac:grpSpMkLst>
            <pc:docMk/>
            <pc:sldMk cId="2500353219" sldId="309"/>
            <ac:grpSpMk id="125" creationId="{DFDFDC68-8F89-4D4D-91FC-862CBDF51005}"/>
          </ac:grpSpMkLst>
        </pc:grpChg>
        <pc:grpChg chg="mod">
          <ac:chgData name="salonigupta0609@gmail.com" userId="72e262bbe386b2d8" providerId="LiveId" clId="{5DB737E2-E1DA-4A2B-B43A-E0D3A3E457B9}" dt="2022-02-11T06:16:52.106" v="938"/>
          <ac:grpSpMkLst>
            <pc:docMk/>
            <pc:sldMk cId="2500353219" sldId="309"/>
            <ac:grpSpMk id="128" creationId="{4EBF5B81-FDF0-4B2A-9049-6A769CBF43F4}"/>
          </ac:grpSpMkLst>
        </pc:grpChg>
        <pc:grpChg chg="del mod">
          <ac:chgData name="salonigupta0609@gmail.com" userId="72e262bbe386b2d8" providerId="LiveId" clId="{5DB737E2-E1DA-4A2B-B43A-E0D3A3E457B9}" dt="2022-02-11T06:17:18.263" v="957"/>
          <ac:grpSpMkLst>
            <pc:docMk/>
            <pc:sldMk cId="2500353219" sldId="309"/>
            <ac:grpSpMk id="131" creationId="{EEFCD0E8-ED6B-44B0-99D9-E2A501778C66}"/>
          </ac:grpSpMkLst>
        </pc:grpChg>
        <pc:grpChg chg="mod">
          <ac:chgData name="salonigupta0609@gmail.com" userId="72e262bbe386b2d8" providerId="LiveId" clId="{5DB737E2-E1DA-4A2B-B43A-E0D3A3E457B9}" dt="2022-02-11T06:17:15.728" v="953"/>
          <ac:grpSpMkLst>
            <pc:docMk/>
            <pc:sldMk cId="2500353219" sldId="309"/>
            <ac:grpSpMk id="143" creationId="{D48E6B5D-A6B5-43A2-9615-652D4AD3F224}"/>
          </ac:grpSpMkLst>
        </pc:grpChg>
        <pc:grpChg chg="mod">
          <ac:chgData name="salonigupta0609@gmail.com" userId="72e262bbe386b2d8" providerId="LiveId" clId="{5DB737E2-E1DA-4A2B-B43A-E0D3A3E457B9}" dt="2022-02-11T06:17:15.728" v="953"/>
          <ac:grpSpMkLst>
            <pc:docMk/>
            <pc:sldMk cId="2500353219" sldId="309"/>
            <ac:grpSpMk id="144" creationId="{6D464C74-3297-4EAB-9AD1-2DDA09585B3C}"/>
          </ac:grpSpMkLst>
        </pc:grpChg>
        <pc:grpChg chg="mod">
          <ac:chgData name="salonigupta0609@gmail.com" userId="72e262bbe386b2d8" providerId="LiveId" clId="{5DB737E2-E1DA-4A2B-B43A-E0D3A3E457B9}" dt="2022-02-11T06:17:15.728" v="953"/>
          <ac:grpSpMkLst>
            <pc:docMk/>
            <pc:sldMk cId="2500353219" sldId="309"/>
            <ac:grpSpMk id="145" creationId="{2AC2149E-E24D-4587-AFED-5455FA8C37DC}"/>
          </ac:grpSpMkLst>
        </pc:grpChg>
        <pc:grpChg chg="mod">
          <ac:chgData name="salonigupta0609@gmail.com" userId="72e262bbe386b2d8" providerId="LiveId" clId="{5DB737E2-E1DA-4A2B-B43A-E0D3A3E457B9}" dt="2022-02-11T06:17:15.728" v="953"/>
          <ac:grpSpMkLst>
            <pc:docMk/>
            <pc:sldMk cId="2500353219" sldId="309"/>
            <ac:grpSpMk id="146" creationId="{1E6CD4F4-5A2C-4A1B-93E8-25C76AB71344}"/>
          </ac:grpSpMkLst>
        </pc:grpChg>
        <pc:grpChg chg="mod">
          <ac:chgData name="salonigupta0609@gmail.com" userId="72e262bbe386b2d8" providerId="LiveId" clId="{5DB737E2-E1DA-4A2B-B43A-E0D3A3E457B9}" dt="2022-02-11T06:17:18.263" v="957"/>
          <ac:grpSpMkLst>
            <pc:docMk/>
            <pc:sldMk cId="2500353219" sldId="309"/>
            <ac:grpSpMk id="150" creationId="{0D895462-243C-4132-A116-7329AFDE9E9E}"/>
          </ac:grpSpMkLst>
        </pc:grpChg>
        <pc:inkChg chg="add mod">
          <ac:chgData name="salonigupta0609@gmail.com" userId="72e262bbe386b2d8" providerId="LiveId" clId="{5DB737E2-E1DA-4A2B-B43A-E0D3A3E457B9}" dt="2022-02-11T06:16:52.106" v="938"/>
          <ac:inkMkLst>
            <pc:docMk/>
            <pc:sldMk cId="2500353219" sldId="309"/>
            <ac:inkMk id="4" creationId="{48B03C41-61A6-4712-8A83-1F8D4B9A8790}"/>
          </ac:inkMkLst>
        </pc:inkChg>
        <pc:inkChg chg="add mod">
          <ac:chgData name="salonigupta0609@gmail.com" userId="72e262bbe386b2d8" providerId="LiveId" clId="{5DB737E2-E1DA-4A2B-B43A-E0D3A3E457B9}" dt="2022-02-11T06:16:52.106" v="938"/>
          <ac:inkMkLst>
            <pc:docMk/>
            <pc:sldMk cId="2500353219" sldId="309"/>
            <ac:inkMk id="5" creationId="{347E58F0-3853-45AD-BB43-33A16115FE30}"/>
          </ac:inkMkLst>
        </pc:inkChg>
        <pc:inkChg chg="add mod">
          <ac:chgData name="salonigupta0609@gmail.com" userId="72e262bbe386b2d8" providerId="LiveId" clId="{5DB737E2-E1DA-4A2B-B43A-E0D3A3E457B9}" dt="2022-02-11T06:16:52.106" v="938"/>
          <ac:inkMkLst>
            <pc:docMk/>
            <pc:sldMk cId="2500353219" sldId="309"/>
            <ac:inkMk id="6" creationId="{6A86B450-0006-45FC-9B71-BB3117856FDD}"/>
          </ac:inkMkLst>
        </pc:inkChg>
        <pc:inkChg chg="add mod">
          <ac:chgData name="salonigupta0609@gmail.com" userId="72e262bbe386b2d8" providerId="LiveId" clId="{5DB737E2-E1DA-4A2B-B43A-E0D3A3E457B9}" dt="2022-02-11T06:16:52.106" v="938"/>
          <ac:inkMkLst>
            <pc:docMk/>
            <pc:sldMk cId="2500353219" sldId="309"/>
            <ac:inkMk id="8" creationId="{39F5C7C1-CDBB-4121-AB5C-787DE61CF536}"/>
          </ac:inkMkLst>
        </pc:inkChg>
        <pc:inkChg chg="add mod">
          <ac:chgData name="salonigupta0609@gmail.com" userId="72e262bbe386b2d8" providerId="LiveId" clId="{5DB737E2-E1DA-4A2B-B43A-E0D3A3E457B9}" dt="2022-02-11T06:16:52.106" v="938"/>
          <ac:inkMkLst>
            <pc:docMk/>
            <pc:sldMk cId="2500353219" sldId="309"/>
            <ac:inkMk id="9" creationId="{812412B5-DB88-49AD-935D-A3148FBA5C52}"/>
          </ac:inkMkLst>
        </pc:inkChg>
        <pc:inkChg chg="add mod">
          <ac:chgData name="salonigupta0609@gmail.com" userId="72e262bbe386b2d8" providerId="LiveId" clId="{5DB737E2-E1DA-4A2B-B43A-E0D3A3E457B9}" dt="2022-02-11T06:16:52.106" v="938"/>
          <ac:inkMkLst>
            <pc:docMk/>
            <pc:sldMk cId="2500353219" sldId="309"/>
            <ac:inkMk id="10" creationId="{08136AF4-36BE-4CB9-9899-DE38CA6199AF}"/>
          </ac:inkMkLst>
        </pc:inkChg>
        <pc:inkChg chg="add mod">
          <ac:chgData name="salonigupta0609@gmail.com" userId="72e262bbe386b2d8" providerId="LiveId" clId="{5DB737E2-E1DA-4A2B-B43A-E0D3A3E457B9}" dt="2022-02-11T06:16:52.106" v="938"/>
          <ac:inkMkLst>
            <pc:docMk/>
            <pc:sldMk cId="2500353219" sldId="309"/>
            <ac:inkMk id="11" creationId="{6456218C-E716-4CCB-A1AE-7C1B250490B9}"/>
          </ac:inkMkLst>
        </pc:inkChg>
        <pc:inkChg chg="add mod">
          <ac:chgData name="salonigupta0609@gmail.com" userId="72e262bbe386b2d8" providerId="LiveId" clId="{5DB737E2-E1DA-4A2B-B43A-E0D3A3E457B9}" dt="2022-02-11T06:16:52.106" v="938"/>
          <ac:inkMkLst>
            <pc:docMk/>
            <pc:sldMk cId="2500353219" sldId="309"/>
            <ac:inkMk id="12" creationId="{64061ED9-9BC8-49EE-AB1D-F0B3B65817C1}"/>
          </ac:inkMkLst>
        </pc:inkChg>
        <pc:inkChg chg="add mod">
          <ac:chgData name="salonigupta0609@gmail.com" userId="72e262bbe386b2d8" providerId="LiveId" clId="{5DB737E2-E1DA-4A2B-B43A-E0D3A3E457B9}" dt="2022-02-11T06:16:52.106" v="938"/>
          <ac:inkMkLst>
            <pc:docMk/>
            <pc:sldMk cId="2500353219" sldId="309"/>
            <ac:inkMk id="13" creationId="{A7946C47-B851-4640-B403-5025752C5CFA}"/>
          </ac:inkMkLst>
        </pc:inkChg>
        <pc:inkChg chg="add mod">
          <ac:chgData name="salonigupta0609@gmail.com" userId="72e262bbe386b2d8" providerId="LiveId" clId="{5DB737E2-E1DA-4A2B-B43A-E0D3A3E457B9}" dt="2022-02-11T06:16:52.106" v="938"/>
          <ac:inkMkLst>
            <pc:docMk/>
            <pc:sldMk cId="2500353219" sldId="309"/>
            <ac:inkMk id="14" creationId="{A1FA0E4E-6715-4B27-A9C2-0919B27B7E18}"/>
          </ac:inkMkLst>
        </pc:inkChg>
        <pc:inkChg chg="add mod">
          <ac:chgData name="salonigupta0609@gmail.com" userId="72e262bbe386b2d8" providerId="LiveId" clId="{5DB737E2-E1DA-4A2B-B43A-E0D3A3E457B9}" dt="2022-02-11T06:16:52.106" v="938"/>
          <ac:inkMkLst>
            <pc:docMk/>
            <pc:sldMk cId="2500353219" sldId="309"/>
            <ac:inkMk id="15" creationId="{B73539F1-1732-4ECA-829E-4CB30DD78B6F}"/>
          </ac:inkMkLst>
        </pc:inkChg>
        <pc:inkChg chg="add mod">
          <ac:chgData name="salonigupta0609@gmail.com" userId="72e262bbe386b2d8" providerId="LiveId" clId="{5DB737E2-E1DA-4A2B-B43A-E0D3A3E457B9}" dt="2022-02-11T06:16:52.106" v="938"/>
          <ac:inkMkLst>
            <pc:docMk/>
            <pc:sldMk cId="2500353219" sldId="309"/>
            <ac:inkMk id="17" creationId="{308127DF-2F80-452A-9F3E-053AABB67E01}"/>
          </ac:inkMkLst>
        </pc:inkChg>
        <pc:inkChg chg="add mod">
          <ac:chgData name="salonigupta0609@gmail.com" userId="72e262bbe386b2d8" providerId="LiveId" clId="{5DB737E2-E1DA-4A2B-B43A-E0D3A3E457B9}" dt="2022-02-11T06:16:52.106" v="938"/>
          <ac:inkMkLst>
            <pc:docMk/>
            <pc:sldMk cId="2500353219" sldId="309"/>
            <ac:inkMk id="18" creationId="{8C05232A-4E27-41E6-AD28-71F4719876FC}"/>
          </ac:inkMkLst>
        </pc:inkChg>
        <pc:inkChg chg="add mod">
          <ac:chgData name="salonigupta0609@gmail.com" userId="72e262bbe386b2d8" providerId="LiveId" clId="{5DB737E2-E1DA-4A2B-B43A-E0D3A3E457B9}" dt="2022-02-11T06:16:52.106" v="938"/>
          <ac:inkMkLst>
            <pc:docMk/>
            <pc:sldMk cId="2500353219" sldId="309"/>
            <ac:inkMk id="19" creationId="{1A122217-B9BC-46B3-A634-998168F9C94B}"/>
          </ac:inkMkLst>
        </pc:inkChg>
        <pc:inkChg chg="add mod">
          <ac:chgData name="salonigupta0609@gmail.com" userId="72e262bbe386b2d8" providerId="LiveId" clId="{5DB737E2-E1DA-4A2B-B43A-E0D3A3E457B9}" dt="2022-02-11T06:16:52.106" v="938"/>
          <ac:inkMkLst>
            <pc:docMk/>
            <pc:sldMk cId="2500353219" sldId="309"/>
            <ac:inkMk id="20" creationId="{22E68B21-F56B-4007-B119-D7817B3DC3DB}"/>
          </ac:inkMkLst>
        </pc:inkChg>
        <pc:inkChg chg="add mod">
          <ac:chgData name="salonigupta0609@gmail.com" userId="72e262bbe386b2d8" providerId="LiveId" clId="{5DB737E2-E1DA-4A2B-B43A-E0D3A3E457B9}" dt="2022-02-11T06:16:52.106" v="938"/>
          <ac:inkMkLst>
            <pc:docMk/>
            <pc:sldMk cId="2500353219" sldId="309"/>
            <ac:inkMk id="22" creationId="{B0B2FA11-1888-4B7B-9737-5810D6540590}"/>
          </ac:inkMkLst>
        </pc:inkChg>
        <pc:inkChg chg="add mod">
          <ac:chgData name="salonigupta0609@gmail.com" userId="72e262bbe386b2d8" providerId="LiveId" clId="{5DB737E2-E1DA-4A2B-B43A-E0D3A3E457B9}" dt="2022-02-11T06:16:52.106" v="938"/>
          <ac:inkMkLst>
            <pc:docMk/>
            <pc:sldMk cId="2500353219" sldId="309"/>
            <ac:inkMk id="23" creationId="{B016B832-526B-47E7-9BEA-F20812F6B726}"/>
          </ac:inkMkLst>
        </pc:inkChg>
        <pc:inkChg chg="add mod">
          <ac:chgData name="salonigupta0609@gmail.com" userId="72e262bbe386b2d8" providerId="LiveId" clId="{5DB737E2-E1DA-4A2B-B43A-E0D3A3E457B9}" dt="2022-02-11T06:16:52.106" v="938"/>
          <ac:inkMkLst>
            <pc:docMk/>
            <pc:sldMk cId="2500353219" sldId="309"/>
            <ac:inkMk id="24" creationId="{A469F55B-C3BA-4C8A-BC1D-B3BCAE996055}"/>
          </ac:inkMkLst>
        </pc:inkChg>
        <pc:inkChg chg="add mod">
          <ac:chgData name="salonigupta0609@gmail.com" userId="72e262bbe386b2d8" providerId="LiveId" clId="{5DB737E2-E1DA-4A2B-B43A-E0D3A3E457B9}" dt="2022-02-11T06:16:52.106" v="938"/>
          <ac:inkMkLst>
            <pc:docMk/>
            <pc:sldMk cId="2500353219" sldId="309"/>
            <ac:inkMk id="25" creationId="{B29DA791-841C-4BF6-8733-66000FF64913}"/>
          </ac:inkMkLst>
        </pc:inkChg>
        <pc:inkChg chg="add mod">
          <ac:chgData name="salonigupta0609@gmail.com" userId="72e262bbe386b2d8" providerId="LiveId" clId="{5DB737E2-E1DA-4A2B-B43A-E0D3A3E457B9}" dt="2022-02-11T06:16:52.106" v="938"/>
          <ac:inkMkLst>
            <pc:docMk/>
            <pc:sldMk cId="2500353219" sldId="309"/>
            <ac:inkMk id="26" creationId="{D4A0FE1C-31C6-4202-81AD-F94FE59CD584}"/>
          </ac:inkMkLst>
        </pc:inkChg>
        <pc:inkChg chg="add mod">
          <ac:chgData name="salonigupta0609@gmail.com" userId="72e262bbe386b2d8" providerId="LiveId" clId="{5DB737E2-E1DA-4A2B-B43A-E0D3A3E457B9}" dt="2022-02-11T06:16:52.106" v="938"/>
          <ac:inkMkLst>
            <pc:docMk/>
            <pc:sldMk cId="2500353219" sldId="309"/>
            <ac:inkMk id="28" creationId="{4C2DE1DC-1C9B-4A56-A13F-403131B3A10B}"/>
          </ac:inkMkLst>
        </pc:inkChg>
        <pc:inkChg chg="add mod">
          <ac:chgData name="salonigupta0609@gmail.com" userId="72e262bbe386b2d8" providerId="LiveId" clId="{5DB737E2-E1DA-4A2B-B43A-E0D3A3E457B9}" dt="2022-02-11T06:16:52.106" v="938"/>
          <ac:inkMkLst>
            <pc:docMk/>
            <pc:sldMk cId="2500353219" sldId="309"/>
            <ac:inkMk id="29" creationId="{5DB459DB-2410-4F9F-8F08-055B88C0640F}"/>
          </ac:inkMkLst>
        </pc:inkChg>
        <pc:inkChg chg="add mod">
          <ac:chgData name="salonigupta0609@gmail.com" userId="72e262bbe386b2d8" providerId="LiveId" clId="{5DB737E2-E1DA-4A2B-B43A-E0D3A3E457B9}" dt="2022-02-11T06:16:52.106" v="938"/>
          <ac:inkMkLst>
            <pc:docMk/>
            <pc:sldMk cId="2500353219" sldId="309"/>
            <ac:inkMk id="30" creationId="{A6401435-A4F8-4D66-8963-F757119EC2B2}"/>
          </ac:inkMkLst>
        </pc:inkChg>
        <pc:inkChg chg="add mod">
          <ac:chgData name="salonigupta0609@gmail.com" userId="72e262bbe386b2d8" providerId="LiveId" clId="{5DB737E2-E1DA-4A2B-B43A-E0D3A3E457B9}" dt="2022-02-11T06:16:52.106" v="938"/>
          <ac:inkMkLst>
            <pc:docMk/>
            <pc:sldMk cId="2500353219" sldId="309"/>
            <ac:inkMk id="31" creationId="{50546AC4-B250-49BE-A7AB-483F8C3E9EC4}"/>
          </ac:inkMkLst>
        </pc:inkChg>
        <pc:inkChg chg="add mod">
          <ac:chgData name="salonigupta0609@gmail.com" userId="72e262bbe386b2d8" providerId="LiveId" clId="{5DB737E2-E1DA-4A2B-B43A-E0D3A3E457B9}" dt="2022-02-11T06:16:52.106" v="938"/>
          <ac:inkMkLst>
            <pc:docMk/>
            <pc:sldMk cId="2500353219" sldId="309"/>
            <ac:inkMk id="32" creationId="{99F2B781-291A-409C-A80B-56DC706A7C76}"/>
          </ac:inkMkLst>
        </pc:inkChg>
        <pc:inkChg chg="add mod">
          <ac:chgData name="salonigupta0609@gmail.com" userId="72e262bbe386b2d8" providerId="LiveId" clId="{5DB737E2-E1DA-4A2B-B43A-E0D3A3E457B9}" dt="2022-02-11T06:16:52.106" v="938"/>
          <ac:inkMkLst>
            <pc:docMk/>
            <pc:sldMk cId="2500353219" sldId="309"/>
            <ac:inkMk id="33" creationId="{A3F39A54-A0AE-438A-B3D8-A85E42EADC6F}"/>
          </ac:inkMkLst>
        </pc:inkChg>
        <pc:inkChg chg="add mod">
          <ac:chgData name="salonigupta0609@gmail.com" userId="72e262bbe386b2d8" providerId="LiveId" clId="{5DB737E2-E1DA-4A2B-B43A-E0D3A3E457B9}" dt="2022-02-11T06:16:52.106" v="938"/>
          <ac:inkMkLst>
            <pc:docMk/>
            <pc:sldMk cId="2500353219" sldId="309"/>
            <ac:inkMk id="35" creationId="{408F3FD1-F943-41B3-BC7A-D132B7D4DD28}"/>
          </ac:inkMkLst>
        </pc:inkChg>
        <pc:inkChg chg="add mod">
          <ac:chgData name="salonigupta0609@gmail.com" userId="72e262bbe386b2d8" providerId="LiveId" clId="{5DB737E2-E1DA-4A2B-B43A-E0D3A3E457B9}" dt="2022-02-11T06:16:52.106" v="938"/>
          <ac:inkMkLst>
            <pc:docMk/>
            <pc:sldMk cId="2500353219" sldId="309"/>
            <ac:inkMk id="36" creationId="{E5373437-4DE7-4450-8E82-D4B6B09CF599}"/>
          </ac:inkMkLst>
        </pc:inkChg>
        <pc:inkChg chg="add mod">
          <ac:chgData name="salonigupta0609@gmail.com" userId="72e262bbe386b2d8" providerId="LiveId" clId="{5DB737E2-E1DA-4A2B-B43A-E0D3A3E457B9}" dt="2022-02-11T06:16:52.106" v="938"/>
          <ac:inkMkLst>
            <pc:docMk/>
            <pc:sldMk cId="2500353219" sldId="309"/>
            <ac:inkMk id="37" creationId="{A02CC607-5EF9-4D26-B963-5454744C6BC6}"/>
          </ac:inkMkLst>
        </pc:inkChg>
        <pc:inkChg chg="add mod">
          <ac:chgData name="salonigupta0609@gmail.com" userId="72e262bbe386b2d8" providerId="LiveId" clId="{5DB737E2-E1DA-4A2B-B43A-E0D3A3E457B9}" dt="2022-02-11T06:16:52.106" v="938"/>
          <ac:inkMkLst>
            <pc:docMk/>
            <pc:sldMk cId="2500353219" sldId="309"/>
            <ac:inkMk id="38" creationId="{DD874046-135C-4984-B338-DE8D57184767}"/>
          </ac:inkMkLst>
        </pc:inkChg>
        <pc:inkChg chg="add mod">
          <ac:chgData name="salonigupta0609@gmail.com" userId="72e262bbe386b2d8" providerId="LiveId" clId="{5DB737E2-E1DA-4A2B-B43A-E0D3A3E457B9}" dt="2022-02-11T06:16:52.106" v="938"/>
          <ac:inkMkLst>
            <pc:docMk/>
            <pc:sldMk cId="2500353219" sldId="309"/>
            <ac:inkMk id="39" creationId="{C0292E01-AEDD-4689-BBA2-FF5A367C6A64}"/>
          </ac:inkMkLst>
        </pc:inkChg>
        <pc:inkChg chg="add mod">
          <ac:chgData name="salonigupta0609@gmail.com" userId="72e262bbe386b2d8" providerId="LiveId" clId="{5DB737E2-E1DA-4A2B-B43A-E0D3A3E457B9}" dt="2022-02-11T06:16:19.186" v="885"/>
          <ac:inkMkLst>
            <pc:docMk/>
            <pc:sldMk cId="2500353219" sldId="309"/>
            <ac:inkMk id="41" creationId="{7A0172AE-419F-455C-99BE-C0F41E6782F5}"/>
          </ac:inkMkLst>
        </pc:inkChg>
        <pc:inkChg chg="add mod">
          <ac:chgData name="salonigupta0609@gmail.com" userId="72e262bbe386b2d8" providerId="LiveId" clId="{5DB737E2-E1DA-4A2B-B43A-E0D3A3E457B9}" dt="2022-02-11T06:16:19.186" v="885"/>
          <ac:inkMkLst>
            <pc:docMk/>
            <pc:sldMk cId="2500353219" sldId="309"/>
            <ac:inkMk id="42" creationId="{9A82A872-3FCB-4555-8EF3-A71A52E36A97}"/>
          </ac:inkMkLst>
        </pc:inkChg>
        <pc:inkChg chg="add mod">
          <ac:chgData name="salonigupta0609@gmail.com" userId="72e262bbe386b2d8" providerId="LiveId" clId="{5DB737E2-E1DA-4A2B-B43A-E0D3A3E457B9}" dt="2022-02-11T06:16:19.186" v="885"/>
          <ac:inkMkLst>
            <pc:docMk/>
            <pc:sldMk cId="2500353219" sldId="309"/>
            <ac:inkMk id="43" creationId="{FF5F2374-AC9A-4932-B5D0-F21289DADF6F}"/>
          </ac:inkMkLst>
        </pc:inkChg>
        <pc:inkChg chg="add mod">
          <ac:chgData name="salonigupta0609@gmail.com" userId="72e262bbe386b2d8" providerId="LiveId" clId="{5DB737E2-E1DA-4A2B-B43A-E0D3A3E457B9}" dt="2022-02-11T06:16:19.186" v="885"/>
          <ac:inkMkLst>
            <pc:docMk/>
            <pc:sldMk cId="2500353219" sldId="309"/>
            <ac:inkMk id="45" creationId="{318D2852-14DE-49DE-B1E2-2E10B3A6E586}"/>
          </ac:inkMkLst>
        </pc:inkChg>
        <pc:inkChg chg="add mod">
          <ac:chgData name="salonigupta0609@gmail.com" userId="72e262bbe386b2d8" providerId="LiveId" clId="{5DB737E2-E1DA-4A2B-B43A-E0D3A3E457B9}" dt="2022-02-11T06:16:19.186" v="885"/>
          <ac:inkMkLst>
            <pc:docMk/>
            <pc:sldMk cId="2500353219" sldId="309"/>
            <ac:inkMk id="46" creationId="{2454EB7F-F8EF-4439-A98F-54DE4F623C5C}"/>
          </ac:inkMkLst>
        </pc:inkChg>
        <pc:inkChg chg="add mod">
          <ac:chgData name="salonigupta0609@gmail.com" userId="72e262bbe386b2d8" providerId="LiveId" clId="{5DB737E2-E1DA-4A2B-B43A-E0D3A3E457B9}" dt="2022-02-11T06:16:19.186" v="885"/>
          <ac:inkMkLst>
            <pc:docMk/>
            <pc:sldMk cId="2500353219" sldId="309"/>
            <ac:inkMk id="47" creationId="{7F80E645-F731-4B99-BE6D-525D882F9FF9}"/>
          </ac:inkMkLst>
        </pc:inkChg>
        <pc:inkChg chg="add mod">
          <ac:chgData name="salonigupta0609@gmail.com" userId="72e262bbe386b2d8" providerId="LiveId" clId="{5DB737E2-E1DA-4A2B-B43A-E0D3A3E457B9}" dt="2022-02-11T06:16:19.186" v="885"/>
          <ac:inkMkLst>
            <pc:docMk/>
            <pc:sldMk cId="2500353219" sldId="309"/>
            <ac:inkMk id="48" creationId="{75A770B6-45F2-41ED-8EF5-0D10F9DFDAA7}"/>
          </ac:inkMkLst>
        </pc:inkChg>
        <pc:inkChg chg="add mod">
          <ac:chgData name="salonigupta0609@gmail.com" userId="72e262bbe386b2d8" providerId="LiveId" clId="{5DB737E2-E1DA-4A2B-B43A-E0D3A3E457B9}" dt="2022-02-11T06:16:19.186" v="885"/>
          <ac:inkMkLst>
            <pc:docMk/>
            <pc:sldMk cId="2500353219" sldId="309"/>
            <ac:inkMk id="49" creationId="{D6FDBD4C-7176-4ABC-9B07-A8F26F6428F2}"/>
          </ac:inkMkLst>
        </pc:inkChg>
        <pc:inkChg chg="add mod">
          <ac:chgData name="salonigupta0609@gmail.com" userId="72e262bbe386b2d8" providerId="LiveId" clId="{5DB737E2-E1DA-4A2B-B43A-E0D3A3E457B9}" dt="2022-02-11T06:16:19.186" v="885"/>
          <ac:inkMkLst>
            <pc:docMk/>
            <pc:sldMk cId="2500353219" sldId="309"/>
            <ac:inkMk id="50" creationId="{9E097D11-7F25-4390-8B2C-65518EA0F3DF}"/>
          </ac:inkMkLst>
        </pc:inkChg>
        <pc:inkChg chg="add mod">
          <ac:chgData name="salonigupta0609@gmail.com" userId="72e262bbe386b2d8" providerId="LiveId" clId="{5DB737E2-E1DA-4A2B-B43A-E0D3A3E457B9}" dt="2022-02-11T06:16:19.186" v="885"/>
          <ac:inkMkLst>
            <pc:docMk/>
            <pc:sldMk cId="2500353219" sldId="309"/>
            <ac:inkMk id="52" creationId="{B632E060-3088-40C3-A4C5-B48DC4F696EE}"/>
          </ac:inkMkLst>
        </pc:inkChg>
        <pc:inkChg chg="add mod">
          <ac:chgData name="salonigupta0609@gmail.com" userId="72e262bbe386b2d8" providerId="LiveId" clId="{5DB737E2-E1DA-4A2B-B43A-E0D3A3E457B9}" dt="2022-02-11T06:16:19.186" v="885"/>
          <ac:inkMkLst>
            <pc:docMk/>
            <pc:sldMk cId="2500353219" sldId="309"/>
            <ac:inkMk id="53" creationId="{3AD91F40-380A-4740-B1A9-E4C1CC21E351}"/>
          </ac:inkMkLst>
        </pc:inkChg>
        <pc:inkChg chg="add mod">
          <ac:chgData name="salonigupta0609@gmail.com" userId="72e262bbe386b2d8" providerId="LiveId" clId="{5DB737E2-E1DA-4A2B-B43A-E0D3A3E457B9}" dt="2022-02-11T06:16:19.186" v="885"/>
          <ac:inkMkLst>
            <pc:docMk/>
            <pc:sldMk cId="2500353219" sldId="309"/>
            <ac:inkMk id="54" creationId="{4900B164-6975-41C2-BD43-0AE68FDBDD46}"/>
          </ac:inkMkLst>
        </pc:inkChg>
        <pc:inkChg chg="add mod">
          <ac:chgData name="salonigupta0609@gmail.com" userId="72e262bbe386b2d8" providerId="LiveId" clId="{5DB737E2-E1DA-4A2B-B43A-E0D3A3E457B9}" dt="2022-02-11T06:16:19.186" v="885"/>
          <ac:inkMkLst>
            <pc:docMk/>
            <pc:sldMk cId="2500353219" sldId="309"/>
            <ac:inkMk id="55" creationId="{4C209F01-1A19-4A35-91AC-8E4B05B908BA}"/>
          </ac:inkMkLst>
        </pc:inkChg>
        <pc:inkChg chg="add mod">
          <ac:chgData name="salonigupta0609@gmail.com" userId="72e262bbe386b2d8" providerId="LiveId" clId="{5DB737E2-E1DA-4A2B-B43A-E0D3A3E457B9}" dt="2022-02-11T06:16:19.186" v="885"/>
          <ac:inkMkLst>
            <pc:docMk/>
            <pc:sldMk cId="2500353219" sldId="309"/>
            <ac:inkMk id="56" creationId="{123B8064-E0A5-449E-9A5A-52EB68A4B534}"/>
          </ac:inkMkLst>
        </pc:inkChg>
        <pc:inkChg chg="add mod">
          <ac:chgData name="salonigupta0609@gmail.com" userId="72e262bbe386b2d8" providerId="LiveId" clId="{5DB737E2-E1DA-4A2B-B43A-E0D3A3E457B9}" dt="2022-02-11T06:16:19.186" v="885"/>
          <ac:inkMkLst>
            <pc:docMk/>
            <pc:sldMk cId="2500353219" sldId="309"/>
            <ac:inkMk id="58" creationId="{F3B33362-3A20-47D2-BC6C-96C6A63059C1}"/>
          </ac:inkMkLst>
        </pc:inkChg>
        <pc:inkChg chg="add mod">
          <ac:chgData name="salonigupta0609@gmail.com" userId="72e262bbe386b2d8" providerId="LiveId" clId="{5DB737E2-E1DA-4A2B-B43A-E0D3A3E457B9}" dt="2022-02-11T06:16:19.186" v="885"/>
          <ac:inkMkLst>
            <pc:docMk/>
            <pc:sldMk cId="2500353219" sldId="309"/>
            <ac:inkMk id="59" creationId="{24439373-E37A-423F-AB8E-C21F94132425}"/>
          </ac:inkMkLst>
        </pc:inkChg>
        <pc:inkChg chg="add mod">
          <ac:chgData name="salonigupta0609@gmail.com" userId="72e262bbe386b2d8" providerId="LiveId" clId="{5DB737E2-E1DA-4A2B-B43A-E0D3A3E457B9}" dt="2022-02-11T06:16:19.186" v="885"/>
          <ac:inkMkLst>
            <pc:docMk/>
            <pc:sldMk cId="2500353219" sldId="309"/>
            <ac:inkMk id="60" creationId="{E019515F-EDE1-4E65-AE28-DABCBDEE1EAB}"/>
          </ac:inkMkLst>
        </pc:inkChg>
        <pc:inkChg chg="add mod">
          <ac:chgData name="salonigupta0609@gmail.com" userId="72e262bbe386b2d8" providerId="LiveId" clId="{5DB737E2-E1DA-4A2B-B43A-E0D3A3E457B9}" dt="2022-02-11T06:16:19.186" v="885"/>
          <ac:inkMkLst>
            <pc:docMk/>
            <pc:sldMk cId="2500353219" sldId="309"/>
            <ac:inkMk id="61" creationId="{60CB99A8-E6B1-4318-8A64-2F6C41E5B2CD}"/>
          </ac:inkMkLst>
        </pc:inkChg>
        <pc:inkChg chg="add mod">
          <ac:chgData name="salonigupta0609@gmail.com" userId="72e262bbe386b2d8" providerId="LiveId" clId="{5DB737E2-E1DA-4A2B-B43A-E0D3A3E457B9}" dt="2022-02-11T06:17:18.263" v="957"/>
          <ac:inkMkLst>
            <pc:docMk/>
            <pc:sldMk cId="2500353219" sldId="309"/>
            <ac:inkMk id="62" creationId="{4A3EDD9A-68C5-47FB-8133-69969629CB11}"/>
          </ac:inkMkLst>
        </pc:inkChg>
        <pc:inkChg chg="add mod">
          <ac:chgData name="salonigupta0609@gmail.com" userId="72e262bbe386b2d8" providerId="LiveId" clId="{5DB737E2-E1DA-4A2B-B43A-E0D3A3E457B9}" dt="2022-02-11T06:17:18.263" v="957"/>
          <ac:inkMkLst>
            <pc:docMk/>
            <pc:sldMk cId="2500353219" sldId="309"/>
            <ac:inkMk id="63" creationId="{33958EB6-B3DD-4EDA-AF7A-96192820D790}"/>
          </ac:inkMkLst>
        </pc:inkChg>
        <pc:inkChg chg="add mod">
          <ac:chgData name="salonigupta0609@gmail.com" userId="72e262bbe386b2d8" providerId="LiveId" clId="{5DB737E2-E1DA-4A2B-B43A-E0D3A3E457B9}" dt="2022-02-11T06:17:18.263" v="957"/>
          <ac:inkMkLst>
            <pc:docMk/>
            <pc:sldMk cId="2500353219" sldId="309"/>
            <ac:inkMk id="64" creationId="{D32EDBAD-6552-473C-BDFD-34BC5DA76848}"/>
          </ac:inkMkLst>
        </pc:inkChg>
        <pc:inkChg chg="add mod">
          <ac:chgData name="salonigupta0609@gmail.com" userId="72e262bbe386b2d8" providerId="LiveId" clId="{5DB737E2-E1DA-4A2B-B43A-E0D3A3E457B9}" dt="2022-02-11T06:17:18.263" v="957"/>
          <ac:inkMkLst>
            <pc:docMk/>
            <pc:sldMk cId="2500353219" sldId="309"/>
            <ac:inkMk id="65" creationId="{441E73D0-3812-49EB-9C09-121A2A8B632B}"/>
          </ac:inkMkLst>
        </pc:inkChg>
        <pc:inkChg chg="add mod">
          <ac:chgData name="salonigupta0609@gmail.com" userId="72e262bbe386b2d8" providerId="LiveId" clId="{5DB737E2-E1DA-4A2B-B43A-E0D3A3E457B9}" dt="2022-02-11T06:17:18.263" v="957"/>
          <ac:inkMkLst>
            <pc:docMk/>
            <pc:sldMk cId="2500353219" sldId="309"/>
            <ac:inkMk id="66" creationId="{22D29190-BAFC-442A-920C-B89334A49F39}"/>
          </ac:inkMkLst>
        </pc:inkChg>
        <pc:inkChg chg="add mod">
          <ac:chgData name="salonigupta0609@gmail.com" userId="72e262bbe386b2d8" providerId="LiveId" clId="{5DB737E2-E1DA-4A2B-B43A-E0D3A3E457B9}" dt="2022-02-11T06:16:19.186" v="885"/>
          <ac:inkMkLst>
            <pc:docMk/>
            <pc:sldMk cId="2500353219" sldId="309"/>
            <ac:inkMk id="67" creationId="{0C132FF1-CA1A-430A-AB38-BB2BB199CFAC}"/>
          </ac:inkMkLst>
        </pc:inkChg>
        <pc:inkChg chg="add mod">
          <ac:chgData name="salonigupta0609@gmail.com" userId="72e262bbe386b2d8" providerId="LiveId" clId="{5DB737E2-E1DA-4A2B-B43A-E0D3A3E457B9}" dt="2022-02-11T06:16:19.186" v="885"/>
          <ac:inkMkLst>
            <pc:docMk/>
            <pc:sldMk cId="2500353219" sldId="309"/>
            <ac:inkMk id="68" creationId="{F1FEFA6A-4F48-4BED-955E-023E3372A02C}"/>
          </ac:inkMkLst>
        </pc:inkChg>
        <pc:inkChg chg="add mod">
          <ac:chgData name="salonigupta0609@gmail.com" userId="72e262bbe386b2d8" providerId="LiveId" clId="{5DB737E2-E1DA-4A2B-B43A-E0D3A3E457B9}" dt="2022-02-11T06:16:19.186" v="885"/>
          <ac:inkMkLst>
            <pc:docMk/>
            <pc:sldMk cId="2500353219" sldId="309"/>
            <ac:inkMk id="70" creationId="{AC2A4AE4-DA0C-48B8-8AC6-ABE143422757}"/>
          </ac:inkMkLst>
        </pc:inkChg>
        <pc:inkChg chg="add mod">
          <ac:chgData name="salonigupta0609@gmail.com" userId="72e262bbe386b2d8" providerId="LiveId" clId="{5DB737E2-E1DA-4A2B-B43A-E0D3A3E457B9}" dt="2022-02-11T06:16:19.186" v="885"/>
          <ac:inkMkLst>
            <pc:docMk/>
            <pc:sldMk cId="2500353219" sldId="309"/>
            <ac:inkMk id="71" creationId="{5CD7792B-55F4-4685-BABA-F2B2D59BBE10}"/>
          </ac:inkMkLst>
        </pc:inkChg>
        <pc:inkChg chg="add mod">
          <ac:chgData name="salonigupta0609@gmail.com" userId="72e262bbe386b2d8" providerId="LiveId" clId="{5DB737E2-E1DA-4A2B-B43A-E0D3A3E457B9}" dt="2022-02-11T06:16:19.186" v="885"/>
          <ac:inkMkLst>
            <pc:docMk/>
            <pc:sldMk cId="2500353219" sldId="309"/>
            <ac:inkMk id="72" creationId="{8B049765-CCA7-4E05-A9EC-4A106809132C}"/>
          </ac:inkMkLst>
        </pc:inkChg>
        <pc:inkChg chg="add mod">
          <ac:chgData name="salonigupta0609@gmail.com" userId="72e262bbe386b2d8" providerId="LiveId" clId="{5DB737E2-E1DA-4A2B-B43A-E0D3A3E457B9}" dt="2022-02-11T06:16:19.186" v="885"/>
          <ac:inkMkLst>
            <pc:docMk/>
            <pc:sldMk cId="2500353219" sldId="309"/>
            <ac:inkMk id="73" creationId="{664E21A0-9B67-4F29-8834-006CB9095545}"/>
          </ac:inkMkLst>
        </pc:inkChg>
        <pc:inkChg chg="add mod">
          <ac:chgData name="salonigupta0609@gmail.com" userId="72e262bbe386b2d8" providerId="LiveId" clId="{5DB737E2-E1DA-4A2B-B43A-E0D3A3E457B9}" dt="2022-02-11T06:16:19.186" v="885"/>
          <ac:inkMkLst>
            <pc:docMk/>
            <pc:sldMk cId="2500353219" sldId="309"/>
            <ac:inkMk id="74" creationId="{91EEBEB8-3D65-4C22-A646-EBE915EB9E94}"/>
          </ac:inkMkLst>
        </pc:inkChg>
        <pc:inkChg chg="add mod">
          <ac:chgData name="salonigupta0609@gmail.com" userId="72e262bbe386b2d8" providerId="LiveId" clId="{5DB737E2-E1DA-4A2B-B43A-E0D3A3E457B9}" dt="2022-02-11T06:16:19.186" v="885"/>
          <ac:inkMkLst>
            <pc:docMk/>
            <pc:sldMk cId="2500353219" sldId="309"/>
            <ac:inkMk id="76" creationId="{81FD702A-B4A9-4AC3-B5DE-E3452ADFDA80}"/>
          </ac:inkMkLst>
        </pc:inkChg>
        <pc:inkChg chg="add mod">
          <ac:chgData name="salonigupta0609@gmail.com" userId="72e262bbe386b2d8" providerId="LiveId" clId="{5DB737E2-E1DA-4A2B-B43A-E0D3A3E457B9}" dt="2022-02-11T06:16:19.186" v="885"/>
          <ac:inkMkLst>
            <pc:docMk/>
            <pc:sldMk cId="2500353219" sldId="309"/>
            <ac:inkMk id="78" creationId="{EB4BBAA2-E77B-4B1A-BD7A-A425AA38A203}"/>
          </ac:inkMkLst>
        </pc:inkChg>
        <pc:inkChg chg="add mod">
          <ac:chgData name="salonigupta0609@gmail.com" userId="72e262bbe386b2d8" providerId="LiveId" clId="{5DB737E2-E1DA-4A2B-B43A-E0D3A3E457B9}" dt="2022-02-11T06:16:19.186" v="885"/>
          <ac:inkMkLst>
            <pc:docMk/>
            <pc:sldMk cId="2500353219" sldId="309"/>
            <ac:inkMk id="79" creationId="{F1B0D928-E5DB-4724-A191-97C3DEF458C2}"/>
          </ac:inkMkLst>
        </pc:inkChg>
        <pc:inkChg chg="add mod">
          <ac:chgData name="salonigupta0609@gmail.com" userId="72e262bbe386b2d8" providerId="LiveId" clId="{5DB737E2-E1DA-4A2B-B43A-E0D3A3E457B9}" dt="2022-02-11T06:16:19.186" v="885"/>
          <ac:inkMkLst>
            <pc:docMk/>
            <pc:sldMk cId="2500353219" sldId="309"/>
            <ac:inkMk id="81" creationId="{7981AB10-C988-46E6-B6B6-F097E0997AB7}"/>
          </ac:inkMkLst>
        </pc:inkChg>
        <pc:inkChg chg="add mod">
          <ac:chgData name="salonigupta0609@gmail.com" userId="72e262bbe386b2d8" providerId="LiveId" clId="{5DB737E2-E1DA-4A2B-B43A-E0D3A3E457B9}" dt="2022-02-11T06:16:19.186" v="885"/>
          <ac:inkMkLst>
            <pc:docMk/>
            <pc:sldMk cId="2500353219" sldId="309"/>
            <ac:inkMk id="82" creationId="{D487EFC3-2BB0-424D-8D71-F6E6FFE825BA}"/>
          </ac:inkMkLst>
        </pc:inkChg>
        <pc:inkChg chg="add mod">
          <ac:chgData name="salonigupta0609@gmail.com" userId="72e262bbe386b2d8" providerId="LiveId" clId="{5DB737E2-E1DA-4A2B-B43A-E0D3A3E457B9}" dt="2022-02-11T06:16:19.186" v="885"/>
          <ac:inkMkLst>
            <pc:docMk/>
            <pc:sldMk cId="2500353219" sldId="309"/>
            <ac:inkMk id="83" creationId="{2C5E303D-0D46-4026-AF8C-47372216A2FE}"/>
          </ac:inkMkLst>
        </pc:inkChg>
        <pc:inkChg chg="add mod">
          <ac:chgData name="salonigupta0609@gmail.com" userId="72e262bbe386b2d8" providerId="LiveId" clId="{5DB737E2-E1DA-4A2B-B43A-E0D3A3E457B9}" dt="2022-02-11T06:16:19.186" v="885"/>
          <ac:inkMkLst>
            <pc:docMk/>
            <pc:sldMk cId="2500353219" sldId="309"/>
            <ac:inkMk id="84" creationId="{F5EA13F1-FCAE-46A5-AD07-8E453B5AD692}"/>
          </ac:inkMkLst>
        </pc:inkChg>
        <pc:inkChg chg="add mod">
          <ac:chgData name="salonigupta0609@gmail.com" userId="72e262bbe386b2d8" providerId="LiveId" clId="{5DB737E2-E1DA-4A2B-B43A-E0D3A3E457B9}" dt="2022-02-11T06:16:19.186" v="885"/>
          <ac:inkMkLst>
            <pc:docMk/>
            <pc:sldMk cId="2500353219" sldId="309"/>
            <ac:inkMk id="85" creationId="{279E44AF-D1AF-42C6-9C53-BD99D5E83E1D}"/>
          </ac:inkMkLst>
        </pc:inkChg>
        <pc:inkChg chg="add">
          <ac:chgData name="salonigupta0609@gmail.com" userId="72e262bbe386b2d8" providerId="LiveId" clId="{5DB737E2-E1DA-4A2B-B43A-E0D3A3E457B9}" dt="2022-02-11T06:15:37.376" v="873" actId="9405"/>
          <ac:inkMkLst>
            <pc:docMk/>
            <pc:sldMk cId="2500353219" sldId="309"/>
            <ac:inkMk id="87" creationId="{FFA521D8-2D66-40D8-911B-5D8A6D26ABEA}"/>
          </ac:inkMkLst>
        </pc:inkChg>
        <pc:inkChg chg="add">
          <ac:chgData name="salonigupta0609@gmail.com" userId="72e262bbe386b2d8" providerId="LiveId" clId="{5DB737E2-E1DA-4A2B-B43A-E0D3A3E457B9}" dt="2022-02-11T06:15:37.779" v="874" actId="9405"/>
          <ac:inkMkLst>
            <pc:docMk/>
            <pc:sldMk cId="2500353219" sldId="309"/>
            <ac:inkMk id="88" creationId="{147F137F-2B6B-4047-A79D-678A0A0CFF4F}"/>
          </ac:inkMkLst>
        </pc:inkChg>
        <pc:inkChg chg="add">
          <ac:chgData name="salonigupta0609@gmail.com" userId="72e262bbe386b2d8" providerId="LiveId" clId="{5DB737E2-E1DA-4A2B-B43A-E0D3A3E457B9}" dt="2022-02-11T06:15:38.125" v="875" actId="9405"/>
          <ac:inkMkLst>
            <pc:docMk/>
            <pc:sldMk cId="2500353219" sldId="309"/>
            <ac:inkMk id="89" creationId="{BC603255-AC62-4DFE-A487-47C7C83D0663}"/>
          </ac:inkMkLst>
        </pc:inkChg>
        <pc:inkChg chg="add">
          <ac:chgData name="salonigupta0609@gmail.com" userId="72e262bbe386b2d8" providerId="LiveId" clId="{5DB737E2-E1DA-4A2B-B43A-E0D3A3E457B9}" dt="2022-02-11T06:15:38.462" v="876" actId="9405"/>
          <ac:inkMkLst>
            <pc:docMk/>
            <pc:sldMk cId="2500353219" sldId="309"/>
            <ac:inkMk id="90" creationId="{D9B9153F-7E28-4F29-81B7-C20EE590EF5D}"/>
          </ac:inkMkLst>
        </pc:inkChg>
        <pc:inkChg chg="add">
          <ac:chgData name="salonigupta0609@gmail.com" userId="72e262bbe386b2d8" providerId="LiveId" clId="{5DB737E2-E1DA-4A2B-B43A-E0D3A3E457B9}" dt="2022-02-11T06:15:38.834" v="877" actId="9405"/>
          <ac:inkMkLst>
            <pc:docMk/>
            <pc:sldMk cId="2500353219" sldId="309"/>
            <ac:inkMk id="91" creationId="{158D191E-DBD5-4D3E-AF51-3494FB18FA97}"/>
          </ac:inkMkLst>
        </pc:inkChg>
        <pc:inkChg chg="add mod">
          <ac:chgData name="salonigupta0609@gmail.com" userId="72e262bbe386b2d8" providerId="LiveId" clId="{5DB737E2-E1DA-4A2B-B43A-E0D3A3E457B9}" dt="2022-02-11T06:17:18.263" v="957"/>
          <ac:inkMkLst>
            <pc:docMk/>
            <pc:sldMk cId="2500353219" sldId="309"/>
            <ac:inkMk id="92" creationId="{02629E72-4D1F-42B3-AA5C-E5A588DA195D}"/>
          </ac:inkMkLst>
        </pc:inkChg>
        <pc:inkChg chg="add mod">
          <ac:chgData name="salonigupta0609@gmail.com" userId="72e262bbe386b2d8" providerId="LiveId" clId="{5DB737E2-E1DA-4A2B-B43A-E0D3A3E457B9}" dt="2022-02-11T06:17:18.263" v="957"/>
          <ac:inkMkLst>
            <pc:docMk/>
            <pc:sldMk cId="2500353219" sldId="309"/>
            <ac:inkMk id="93" creationId="{223B53F5-A667-4AAD-BF79-C5D4F71446C9}"/>
          </ac:inkMkLst>
        </pc:inkChg>
        <pc:inkChg chg="add mod">
          <ac:chgData name="salonigupta0609@gmail.com" userId="72e262bbe386b2d8" providerId="LiveId" clId="{5DB737E2-E1DA-4A2B-B43A-E0D3A3E457B9}" dt="2022-02-11T06:17:18.263" v="957"/>
          <ac:inkMkLst>
            <pc:docMk/>
            <pc:sldMk cId="2500353219" sldId="309"/>
            <ac:inkMk id="94" creationId="{90BAC35B-B3BF-4E10-9EEB-6C8E5C0E0E80}"/>
          </ac:inkMkLst>
        </pc:inkChg>
        <pc:inkChg chg="add mod">
          <ac:chgData name="salonigupta0609@gmail.com" userId="72e262bbe386b2d8" providerId="LiveId" clId="{5DB737E2-E1DA-4A2B-B43A-E0D3A3E457B9}" dt="2022-02-11T06:17:18.263" v="957"/>
          <ac:inkMkLst>
            <pc:docMk/>
            <pc:sldMk cId="2500353219" sldId="309"/>
            <ac:inkMk id="95" creationId="{2F56DEC2-1A93-4601-A9B9-D07053905F52}"/>
          </ac:inkMkLst>
        </pc:inkChg>
        <pc:inkChg chg="add mod">
          <ac:chgData name="salonigupta0609@gmail.com" userId="72e262bbe386b2d8" providerId="LiveId" clId="{5DB737E2-E1DA-4A2B-B43A-E0D3A3E457B9}" dt="2022-02-11T06:17:18.263" v="957"/>
          <ac:inkMkLst>
            <pc:docMk/>
            <pc:sldMk cId="2500353219" sldId="309"/>
            <ac:inkMk id="96" creationId="{8E49E15E-7902-49BD-BE16-707843BEB37E}"/>
          </ac:inkMkLst>
        </pc:inkChg>
        <pc:inkChg chg="add mod">
          <ac:chgData name="salonigupta0609@gmail.com" userId="72e262bbe386b2d8" providerId="LiveId" clId="{5DB737E2-E1DA-4A2B-B43A-E0D3A3E457B9}" dt="2022-02-11T06:16:52.106" v="938"/>
          <ac:inkMkLst>
            <pc:docMk/>
            <pc:sldMk cId="2500353219" sldId="309"/>
            <ac:inkMk id="98" creationId="{FD03610A-D929-40D2-B6E8-AE5AAE1E822B}"/>
          </ac:inkMkLst>
        </pc:inkChg>
        <pc:inkChg chg="add del mod">
          <ac:chgData name="salonigupta0609@gmail.com" userId="72e262bbe386b2d8" providerId="LiveId" clId="{5DB737E2-E1DA-4A2B-B43A-E0D3A3E457B9}" dt="2022-02-11T06:16:47.450" v="916"/>
          <ac:inkMkLst>
            <pc:docMk/>
            <pc:sldMk cId="2500353219" sldId="309"/>
            <ac:inkMk id="100" creationId="{D1411E2C-EED5-4E8A-B606-670D93825793}"/>
          </ac:inkMkLst>
        </pc:inkChg>
        <pc:inkChg chg="add del mod">
          <ac:chgData name="salonigupta0609@gmail.com" userId="72e262bbe386b2d8" providerId="LiveId" clId="{5DB737E2-E1DA-4A2B-B43A-E0D3A3E457B9}" dt="2022-02-11T06:16:47.453" v="918"/>
          <ac:inkMkLst>
            <pc:docMk/>
            <pc:sldMk cId="2500353219" sldId="309"/>
            <ac:inkMk id="101" creationId="{85CFF31B-6C5F-4F7E-9942-EF4E78B34F4D}"/>
          </ac:inkMkLst>
        </pc:inkChg>
        <pc:inkChg chg="add del mod">
          <ac:chgData name="salonigupta0609@gmail.com" userId="72e262bbe386b2d8" providerId="LiveId" clId="{5DB737E2-E1DA-4A2B-B43A-E0D3A3E457B9}" dt="2022-02-11T06:16:47.448" v="915"/>
          <ac:inkMkLst>
            <pc:docMk/>
            <pc:sldMk cId="2500353219" sldId="309"/>
            <ac:inkMk id="102" creationId="{D55EED95-8E1F-4E74-8E8E-ADA3E45F40AB}"/>
          </ac:inkMkLst>
        </pc:inkChg>
        <pc:inkChg chg="add del mod">
          <ac:chgData name="salonigupta0609@gmail.com" userId="72e262bbe386b2d8" providerId="LiveId" clId="{5DB737E2-E1DA-4A2B-B43A-E0D3A3E457B9}" dt="2022-02-11T06:16:48.497" v="923"/>
          <ac:inkMkLst>
            <pc:docMk/>
            <pc:sldMk cId="2500353219" sldId="309"/>
            <ac:inkMk id="103" creationId="{30AB0109-1673-438E-AD6A-14E01B8E7037}"/>
          </ac:inkMkLst>
        </pc:inkChg>
        <pc:inkChg chg="add del mod">
          <ac:chgData name="salonigupta0609@gmail.com" userId="72e262bbe386b2d8" providerId="LiveId" clId="{5DB737E2-E1DA-4A2B-B43A-E0D3A3E457B9}" dt="2022-02-11T06:16:52.101" v="928"/>
          <ac:inkMkLst>
            <pc:docMk/>
            <pc:sldMk cId="2500353219" sldId="309"/>
            <ac:inkMk id="104" creationId="{E405B74F-F695-4C76-BA38-2D5F115F9EBF}"/>
          </ac:inkMkLst>
        </pc:inkChg>
        <pc:inkChg chg="add del mod">
          <ac:chgData name="salonigupta0609@gmail.com" userId="72e262bbe386b2d8" providerId="LiveId" clId="{5DB737E2-E1DA-4A2B-B43A-E0D3A3E457B9}" dt="2022-02-11T06:16:48.496" v="922"/>
          <ac:inkMkLst>
            <pc:docMk/>
            <pc:sldMk cId="2500353219" sldId="309"/>
            <ac:inkMk id="105" creationId="{BF7522B5-4C34-4FA3-9FBD-BA7FF11D2456}"/>
          </ac:inkMkLst>
        </pc:inkChg>
        <pc:inkChg chg="add del mod">
          <ac:chgData name="salonigupta0609@gmail.com" userId="72e262bbe386b2d8" providerId="LiveId" clId="{5DB737E2-E1DA-4A2B-B43A-E0D3A3E457B9}" dt="2022-02-11T06:16:48.495" v="921"/>
          <ac:inkMkLst>
            <pc:docMk/>
            <pc:sldMk cId="2500353219" sldId="309"/>
            <ac:inkMk id="106" creationId="{4CB4B12B-1DF9-45A7-9794-E43E99DC0FCB}"/>
          </ac:inkMkLst>
        </pc:inkChg>
        <pc:inkChg chg="add del mod">
          <ac:chgData name="salonigupta0609@gmail.com" userId="72e262bbe386b2d8" providerId="LiveId" clId="{5DB737E2-E1DA-4A2B-B43A-E0D3A3E457B9}" dt="2022-02-11T06:16:48.929" v="924"/>
          <ac:inkMkLst>
            <pc:docMk/>
            <pc:sldMk cId="2500353219" sldId="309"/>
            <ac:inkMk id="107" creationId="{FC1044DF-8B76-46EB-8EF9-BFBEC03B34D0}"/>
          </ac:inkMkLst>
        </pc:inkChg>
        <pc:inkChg chg="add del mod">
          <ac:chgData name="salonigupta0609@gmail.com" userId="72e262bbe386b2d8" providerId="LiveId" clId="{5DB737E2-E1DA-4A2B-B43A-E0D3A3E457B9}" dt="2022-02-11T06:16:52.100" v="926"/>
          <ac:inkMkLst>
            <pc:docMk/>
            <pc:sldMk cId="2500353219" sldId="309"/>
            <ac:inkMk id="108" creationId="{A50805E3-AB8F-4BC4-BCEE-3C961BD96921}"/>
          </ac:inkMkLst>
        </pc:inkChg>
        <pc:inkChg chg="add del mod">
          <ac:chgData name="salonigupta0609@gmail.com" userId="72e262bbe386b2d8" providerId="LiveId" clId="{5DB737E2-E1DA-4A2B-B43A-E0D3A3E457B9}" dt="2022-02-11T06:16:52.102" v="931"/>
          <ac:inkMkLst>
            <pc:docMk/>
            <pc:sldMk cId="2500353219" sldId="309"/>
            <ac:inkMk id="109" creationId="{E84FFE70-EA30-436D-B412-24DFC9E4B990}"/>
          </ac:inkMkLst>
        </pc:inkChg>
        <pc:inkChg chg="add del mod">
          <ac:chgData name="salonigupta0609@gmail.com" userId="72e262bbe386b2d8" providerId="LiveId" clId="{5DB737E2-E1DA-4A2B-B43A-E0D3A3E457B9}" dt="2022-02-11T06:16:52.105" v="935"/>
          <ac:inkMkLst>
            <pc:docMk/>
            <pc:sldMk cId="2500353219" sldId="309"/>
            <ac:inkMk id="110" creationId="{771024EC-4991-42C1-8029-54FD1F8D5F9A}"/>
          </ac:inkMkLst>
        </pc:inkChg>
        <pc:inkChg chg="add del mod">
          <ac:chgData name="salonigupta0609@gmail.com" userId="72e262bbe386b2d8" providerId="LiveId" clId="{5DB737E2-E1DA-4A2B-B43A-E0D3A3E457B9}" dt="2022-02-11T06:16:48.493" v="920"/>
          <ac:inkMkLst>
            <pc:docMk/>
            <pc:sldMk cId="2500353219" sldId="309"/>
            <ac:inkMk id="111" creationId="{A63A73CF-2FF6-4E2A-A286-D70D56ADF5E4}"/>
          </ac:inkMkLst>
        </pc:inkChg>
        <pc:inkChg chg="add del mod">
          <ac:chgData name="salonigupta0609@gmail.com" userId="72e262bbe386b2d8" providerId="LiveId" clId="{5DB737E2-E1DA-4A2B-B43A-E0D3A3E457B9}" dt="2022-02-11T06:16:52.105" v="937"/>
          <ac:inkMkLst>
            <pc:docMk/>
            <pc:sldMk cId="2500353219" sldId="309"/>
            <ac:inkMk id="112" creationId="{D71A0D09-7773-4882-A0A2-0859F66151AC}"/>
          </ac:inkMkLst>
        </pc:inkChg>
        <pc:inkChg chg="add del mod">
          <ac:chgData name="salonigupta0609@gmail.com" userId="72e262bbe386b2d8" providerId="LiveId" clId="{5DB737E2-E1DA-4A2B-B43A-E0D3A3E457B9}" dt="2022-02-11T06:16:48.931" v="925"/>
          <ac:inkMkLst>
            <pc:docMk/>
            <pc:sldMk cId="2500353219" sldId="309"/>
            <ac:inkMk id="113" creationId="{EAE68E2A-21E7-4541-8DC0-5C7F314F27D7}"/>
          </ac:inkMkLst>
        </pc:inkChg>
        <pc:inkChg chg="add del mod">
          <ac:chgData name="salonigupta0609@gmail.com" userId="72e262bbe386b2d8" providerId="LiveId" clId="{5DB737E2-E1DA-4A2B-B43A-E0D3A3E457B9}" dt="2022-02-11T06:16:52.105" v="936"/>
          <ac:inkMkLst>
            <pc:docMk/>
            <pc:sldMk cId="2500353219" sldId="309"/>
            <ac:inkMk id="114" creationId="{022418DE-1164-4446-B571-DACD21E1B421}"/>
          </ac:inkMkLst>
        </pc:inkChg>
        <pc:inkChg chg="add del mod">
          <ac:chgData name="salonigupta0609@gmail.com" userId="72e262bbe386b2d8" providerId="LiveId" clId="{5DB737E2-E1DA-4A2B-B43A-E0D3A3E457B9}" dt="2022-02-11T06:16:52.102" v="930"/>
          <ac:inkMkLst>
            <pc:docMk/>
            <pc:sldMk cId="2500353219" sldId="309"/>
            <ac:inkMk id="115" creationId="{3324E937-B9C2-433E-AEDF-45C58DE27EAD}"/>
          </ac:inkMkLst>
        </pc:inkChg>
        <pc:inkChg chg="add del mod">
          <ac:chgData name="salonigupta0609@gmail.com" userId="72e262bbe386b2d8" providerId="LiveId" clId="{5DB737E2-E1DA-4A2B-B43A-E0D3A3E457B9}" dt="2022-02-11T06:16:52.103" v="932"/>
          <ac:inkMkLst>
            <pc:docMk/>
            <pc:sldMk cId="2500353219" sldId="309"/>
            <ac:inkMk id="116" creationId="{6110476A-389F-4456-B243-8ABB8E511EFB}"/>
          </ac:inkMkLst>
        </pc:inkChg>
        <pc:inkChg chg="add del mod">
          <ac:chgData name="salonigupta0609@gmail.com" userId="72e262bbe386b2d8" providerId="LiveId" clId="{5DB737E2-E1DA-4A2B-B43A-E0D3A3E457B9}" dt="2022-02-11T06:16:52.106" v="938"/>
          <ac:inkMkLst>
            <pc:docMk/>
            <pc:sldMk cId="2500353219" sldId="309"/>
            <ac:inkMk id="119" creationId="{AC84E2CE-DEAC-45DC-8391-B39509EFE5DF}"/>
          </ac:inkMkLst>
        </pc:inkChg>
        <pc:inkChg chg="add del mod">
          <ac:chgData name="salonigupta0609@gmail.com" userId="72e262bbe386b2d8" providerId="LiveId" clId="{5DB737E2-E1DA-4A2B-B43A-E0D3A3E457B9}" dt="2022-02-11T06:16:52.103" v="933"/>
          <ac:inkMkLst>
            <pc:docMk/>
            <pc:sldMk cId="2500353219" sldId="309"/>
            <ac:inkMk id="120" creationId="{DDAF8061-4580-46E5-A5D6-351728F7DB0B}"/>
          </ac:inkMkLst>
        </pc:inkChg>
        <pc:inkChg chg="add del mod">
          <ac:chgData name="salonigupta0609@gmail.com" userId="72e262bbe386b2d8" providerId="LiveId" clId="{5DB737E2-E1DA-4A2B-B43A-E0D3A3E457B9}" dt="2022-02-11T06:16:52.102" v="929"/>
          <ac:inkMkLst>
            <pc:docMk/>
            <pc:sldMk cId="2500353219" sldId="309"/>
            <ac:inkMk id="121" creationId="{6C5A0757-380F-4850-BB4F-97DE9072B27D}"/>
          </ac:inkMkLst>
        </pc:inkChg>
        <pc:inkChg chg="add del mod">
          <ac:chgData name="salonigupta0609@gmail.com" userId="72e262bbe386b2d8" providerId="LiveId" clId="{5DB737E2-E1DA-4A2B-B43A-E0D3A3E457B9}" dt="2022-02-11T06:16:52.105" v="934"/>
          <ac:inkMkLst>
            <pc:docMk/>
            <pc:sldMk cId="2500353219" sldId="309"/>
            <ac:inkMk id="122" creationId="{5B13D790-6343-47B6-B578-F4A9474CC012}"/>
          </ac:inkMkLst>
        </pc:inkChg>
        <pc:inkChg chg="add del mod">
          <ac:chgData name="salonigupta0609@gmail.com" userId="72e262bbe386b2d8" providerId="LiveId" clId="{5DB737E2-E1DA-4A2B-B43A-E0D3A3E457B9}" dt="2022-02-11T06:16:52.101" v="927"/>
          <ac:inkMkLst>
            <pc:docMk/>
            <pc:sldMk cId="2500353219" sldId="309"/>
            <ac:inkMk id="124" creationId="{35951614-263C-453D-87A0-B64BEE4B7A45}"/>
          </ac:inkMkLst>
        </pc:inkChg>
        <pc:inkChg chg="add del mod">
          <ac:chgData name="salonigupta0609@gmail.com" userId="72e262bbe386b2d8" providerId="LiveId" clId="{5DB737E2-E1DA-4A2B-B43A-E0D3A3E457B9}" dt="2022-02-11T06:16:47.452" v="917"/>
          <ac:inkMkLst>
            <pc:docMk/>
            <pc:sldMk cId="2500353219" sldId="309"/>
            <ac:inkMk id="126" creationId="{9F021926-F4D9-43AA-A782-875566E03865}"/>
          </ac:inkMkLst>
        </pc:inkChg>
        <pc:inkChg chg="add del mod">
          <ac:chgData name="salonigupta0609@gmail.com" userId="72e262bbe386b2d8" providerId="LiveId" clId="{5DB737E2-E1DA-4A2B-B43A-E0D3A3E457B9}" dt="2022-02-11T06:16:47.445" v="914"/>
          <ac:inkMkLst>
            <pc:docMk/>
            <pc:sldMk cId="2500353219" sldId="309"/>
            <ac:inkMk id="127" creationId="{65D4BD66-B7F3-4D63-84AE-90C527ADE5A6}"/>
          </ac:inkMkLst>
        </pc:inkChg>
        <pc:inkChg chg="add">
          <ac:chgData name="salonigupta0609@gmail.com" userId="72e262bbe386b2d8" providerId="LiveId" clId="{5DB737E2-E1DA-4A2B-B43A-E0D3A3E457B9}" dt="2022-02-11T06:17:06.527" v="939" actId="9405"/>
          <ac:inkMkLst>
            <pc:docMk/>
            <pc:sldMk cId="2500353219" sldId="309"/>
            <ac:inkMk id="129" creationId="{12F7E47E-AC7C-49BE-8514-A09C32DA7192}"/>
          </ac:inkMkLst>
        </pc:inkChg>
        <pc:inkChg chg="add mod">
          <ac:chgData name="salonigupta0609@gmail.com" userId="72e262bbe386b2d8" providerId="LiveId" clId="{5DB737E2-E1DA-4A2B-B43A-E0D3A3E457B9}" dt="2022-02-11T06:17:18.263" v="957"/>
          <ac:inkMkLst>
            <pc:docMk/>
            <pc:sldMk cId="2500353219" sldId="309"/>
            <ac:inkMk id="130" creationId="{D3DD18E9-B1B3-4424-AE3B-72B8B3035225}"/>
          </ac:inkMkLst>
        </pc:inkChg>
        <pc:inkChg chg="add">
          <ac:chgData name="salonigupta0609@gmail.com" userId="72e262bbe386b2d8" providerId="LiveId" clId="{5DB737E2-E1DA-4A2B-B43A-E0D3A3E457B9}" dt="2022-02-11T06:17:10.642" v="942" actId="9405"/>
          <ac:inkMkLst>
            <pc:docMk/>
            <pc:sldMk cId="2500353219" sldId="309"/>
            <ac:inkMk id="132" creationId="{E0F23214-1315-46B9-A30F-ED6E39A217BD}"/>
          </ac:inkMkLst>
        </pc:inkChg>
        <pc:inkChg chg="add mod">
          <ac:chgData name="salonigupta0609@gmail.com" userId="72e262bbe386b2d8" providerId="LiveId" clId="{5DB737E2-E1DA-4A2B-B43A-E0D3A3E457B9}" dt="2022-02-11T06:17:15.728" v="953"/>
          <ac:inkMkLst>
            <pc:docMk/>
            <pc:sldMk cId="2500353219" sldId="309"/>
            <ac:inkMk id="133" creationId="{294783AF-8BD2-4084-BEAD-751F51C1317D}"/>
          </ac:inkMkLst>
        </pc:inkChg>
        <pc:inkChg chg="add mod">
          <ac:chgData name="salonigupta0609@gmail.com" userId="72e262bbe386b2d8" providerId="LiveId" clId="{5DB737E2-E1DA-4A2B-B43A-E0D3A3E457B9}" dt="2022-02-11T06:17:15.728" v="953"/>
          <ac:inkMkLst>
            <pc:docMk/>
            <pc:sldMk cId="2500353219" sldId="309"/>
            <ac:inkMk id="134" creationId="{CA10BD8D-1EC1-462D-96C1-5699FFB31E52}"/>
          </ac:inkMkLst>
        </pc:inkChg>
        <pc:inkChg chg="add mod">
          <ac:chgData name="salonigupta0609@gmail.com" userId="72e262bbe386b2d8" providerId="LiveId" clId="{5DB737E2-E1DA-4A2B-B43A-E0D3A3E457B9}" dt="2022-02-11T06:17:15.728" v="953"/>
          <ac:inkMkLst>
            <pc:docMk/>
            <pc:sldMk cId="2500353219" sldId="309"/>
            <ac:inkMk id="135" creationId="{CD3B405E-DADA-4314-8A07-6342CB5E4874}"/>
          </ac:inkMkLst>
        </pc:inkChg>
        <pc:inkChg chg="add mod">
          <ac:chgData name="salonigupta0609@gmail.com" userId="72e262bbe386b2d8" providerId="LiveId" clId="{5DB737E2-E1DA-4A2B-B43A-E0D3A3E457B9}" dt="2022-02-11T06:17:15.728" v="953"/>
          <ac:inkMkLst>
            <pc:docMk/>
            <pc:sldMk cId="2500353219" sldId="309"/>
            <ac:inkMk id="136" creationId="{46F72891-AD9C-4888-B2C8-D604415919FB}"/>
          </ac:inkMkLst>
        </pc:inkChg>
        <pc:inkChg chg="add mod">
          <ac:chgData name="salonigupta0609@gmail.com" userId="72e262bbe386b2d8" providerId="LiveId" clId="{5DB737E2-E1DA-4A2B-B43A-E0D3A3E457B9}" dt="2022-02-11T06:17:15.728" v="953"/>
          <ac:inkMkLst>
            <pc:docMk/>
            <pc:sldMk cId="2500353219" sldId="309"/>
            <ac:inkMk id="137" creationId="{F09B74F9-2EBE-47E1-A4D5-D2E3657E92E6}"/>
          </ac:inkMkLst>
        </pc:inkChg>
        <pc:inkChg chg="add mod">
          <ac:chgData name="salonigupta0609@gmail.com" userId="72e262bbe386b2d8" providerId="LiveId" clId="{5DB737E2-E1DA-4A2B-B43A-E0D3A3E457B9}" dt="2022-02-11T06:17:15.728" v="953"/>
          <ac:inkMkLst>
            <pc:docMk/>
            <pc:sldMk cId="2500353219" sldId="309"/>
            <ac:inkMk id="138" creationId="{E4C67877-2131-4E87-871F-DC37380D3961}"/>
          </ac:inkMkLst>
        </pc:inkChg>
        <pc:inkChg chg="add mod">
          <ac:chgData name="salonigupta0609@gmail.com" userId="72e262bbe386b2d8" providerId="LiveId" clId="{5DB737E2-E1DA-4A2B-B43A-E0D3A3E457B9}" dt="2022-02-11T06:17:15.728" v="953"/>
          <ac:inkMkLst>
            <pc:docMk/>
            <pc:sldMk cId="2500353219" sldId="309"/>
            <ac:inkMk id="139" creationId="{C049721E-4B7B-45F5-98CA-B91166002E0C}"/>
          </ac:inkMkLst>
        </pc:inkChg>
        <pc:inkChg chg="add mod">
          <ac:chgData name="salonigupta0609@gmail.com" userId="72e262bbe386b2d8" providerId="LiveId" clId="{5DB737E2-E1DA-4A2B-B43A-E0D3A3E457B9}" dt="2022-02-11T06:17:15.728" v="953"/>
          <ac:inkMkLst>
            <pc:docMk/>
            <pc:sldMk cId="2500353219" sldId="309"/>
            <ac:inkMk id="140" creationId="{C394D43B-0E99-48D8-839F-5BAC7D5D00BD}"/>
          </ac:inkMkLst>
        </pc:inkChg>
        <pc:inkChg chg="add mod">
          <ac:chgData name="salonigupta0609@gmail.com" userId="72e262bbe386b2d8" providerId="LiveId" clId="{5DB737E2-E1DA-4A2B-B43A-E0D3A3E457B9}" dt="2022-02-11T06:17:15.728" v="953"/>
          <ac:inkMkLst>
            <pc:docMk/>
            <pc:sldMk cId="2500353219" sldId="309"/>
            <ac:inkMk id="141" creationId="{2B46B579-669D-424A-AAAE-2A0304D71A3B}"/>
          </ac:inkMkLst>
        </pc:inkChg>
        <pc:inkChg chg="add mod">
          <ac:chgData name="salonigupta0609@gmail.com" userId="72e262bbe386b2d8" providerId="LiveId" clId="{5DB737E2-E1DA-4A2B-B43A-E0D3A3E457B9}" dt="2022-02-11T06:17:15.728" v="953"/>
          <ac:inkMkLst>
            <pc:docMk/>
            <pc:sldMk cId="2500353219" sldId="309"/>
            <ac:inkMk id="142" creationId="{7F58737F-ACD4-4963-A437-348B9BB2BF74}"/>
          </ac:inkMkLst>
        </pc:inkChg>
        <pc:inkChg chg="add">
          <ac:chgData name="salonigupta0609@gmail.com" userId="72e262bbe386b2d8" providerId="LiveId" clId="{5DB737E2-E1DA-4A2B-B43A-E0D3A3E457B9}" dt="2022-02-11T06:17:16.798" v="954" actId="9405"/>
          <ac:inkMkLst>
            <pc:docMk/>
            <pc:sldMk cId="2500353219" sldId="309"/>
            <ac:inkMk id="147" creationId="{09BB4391-10D0-493A-AAFD-5F32668D348E}"/>
          </ac:inkMkLst>
        </pc:inkChg>
        <pc:inkChg chg="add mod">
          <ac:chgData name="salonigupta0609@gmail.com" userId="72e262bbe386b2d8" providerId="LiveId" clId="{5DB737E2-E1DA-4A2B-B43A-E0D3A3E457B9}" dt="2022-02-11T06:17:18.263" v="957"/>
          <ac:inkMkLst>
            <pc:docMk/>
            <pc:sldMk cId="2500353219" sldId="309"/>
            <ac:inkMk id="148" creationId="{5DDB52F1-2A5A-4573-A388-34812D15D7C3}"/>
          </ac:inkMkLst>
        </pc:inkChg>
        <pc:inkChg chg="add mod">
          <ac:chgData name="salonigupta0609@gmail.com" userId="72e262bbe386b2d8" providerId="LiveId" clId="{5DB737E2-E1DA-4A2B-B43A-E0D3A3E457B9}" dt="2022-02-11T06:17:18.263" v="957"/>
          <ac:inkMkLst>
            <pc:docMk/>
            <pc:sldMk cId="2500353219" sldId="309"/>
            <ac:inkMk id="149" creationId="{8DA9DD05-C3C4-4BE2-932C-B709DF6A5A8A}"/>
          </ac:inkMkLst>
        </pc:inkChg>
      </pc:sldChg>
      <pc:sldChg chg="addSp delSp modSp new del mod">
        <pc:chgData name="salonigupta0609@gmail.com" userId="72e262bbe386b2d8" providerId="LiveId" clId="{5DB737E2-E1DA-4A2B-B43A-E0D3A3E457B9}" dt="2022-02-10T07:38:27.470" v="723" actId="2696"/>
        <pc:sldMkLst>
          <pc:docMk/>
          <pc:sldMk cId="2708021387" sldId="309"/>
        </pc:sldMkLst>
        <pc:grpChg chg="del mod">
          <ac:chgData name="salonigupta0609@gmail.com" userId="72e262bbe386b2d8" providerId="LiveId" clId="{5DB737E2-E1DA-4A2B-B43A-E0D3A3E457B9}" dt="2022-02-10T07:30:33.653" v="650"/>
          <ac:grpSpMkLst>
            <pc:docMk/>
            <pc:sldMk cId="2708021387" sldId="309"/>
            <ac:grpSpMk id="8" creationId="{9417010D-1453-40C9-8D68-38E685C3C192}"/>
          </ac:grpSpMkLst>
        </pc:grpChg>
        <pc:grpChg chg="del mod">
          <ac:chgData name="salonigupta0609@gmail.com" userId="72e262bbe386b2d8" providerId="LiveId" clId="{5DB737E2-E1DA-4A2B-B43A-E0D3A3E457B9}" dt="2022-02-10T07:29:49.555" v="628"/>
          <ac:grpSpMkLst>
            <pc:docMk/>
            <pc:sldMk cId="2708021387" sldId="309"/>
            <ac:grpSpMk id="12" creationId="{B056D2B2-2B1F-424D-9B2C-E5F89263E832}"/>
          </ac:grpSpMkLst>
        </pc:grpChg>
        <pc:grpChg chg="del mod">
          <ac:chgData name="salonigupta0609@gmail.com" userId="72e262bbe386b2d8" providerId="LiveId" clId="{5DB737E2-E1DA-4A2B-B43A-E0D3A3E457B9}" dt="2022-02-10T07:29:49.555" v="628"/>
          <ac:grpSpMkLst>
            <pc:docMk/>
            <pc:sldMk cId="2708021387" sldId="309"/>
            <ac:grpSpMk id="18" creationId="{2C243727-9CF7-4473-A3FF-B3120B37B7EA}"/>
          </ac:grpSpMkLst>
        </pc:grpChg>
        <pc:grpChg chg="del mod">
          <ac:chgData name="salonigupta0609@gmail.com" userId="72e262bbe386b2d8" providerId="LiveId" clId="{5DB737E2-E1DA-4A2B-B43A-E0D3A3E457B9}" dt="2022-02-10T07:29:52.998" v="633"/>
          <ac:grpSpMkLst>
            <pc:docMk/>
            <pc:sldMk cId="2708021387" sldId="309"/>
            <ac:grpSpMk id="20" creationId="{8BD3BB0C-7D68-40EB-BBA7-5D9BA57445BA}"/>
          </ac:grpSpMkLst>
        </pc:grpChg>
        <pc:grpChg chg="del mod">
          <ac:chgData name="salonigupta0609@gmail.com" userId="72e262bbe386b2d8" providerId="LiveId" clId="{5DB737E2-E1DA-4A2B-B43A-E0D3A3E457B9}" dt="2022-02-10T07:30:25.223" v="645"/>
          <ac:grpSpMkLst>
            <pc:docMk/>
            <pc:sldMk cId="2708021387" sldId="309"/>
            <ac:grpSpMk id="25" creationId="{73983A1E-0A3A-472F-98CF-F2A311A44D76}"/>
          </ac:grpSpMkLst>
        </pc:grpChg>
        <pc:grpChg chg="del mod">
          <ac:chgData name="salonigupta0609@gmail.com" userId="72e262bbe386b2d8" providerId="LiveId" clId="{5DB737E2-E1DA-4A2B-B43A-E0D3A3E457B9}" dt="2022-02-10T07:30:33.653" v="650"/>
          <ac:grpSpMkLst>
            <pc:docMk/>
            <pc:sldMk cId="2708021387" sldId="309"/>
            <ac:grpSpMk id="34" creationId="{FCA011B6-A52F-41F1-A0C8-FD4D9FB80151}"/>
          </ac:grpSpMkLst>
        </pc:grpChg>
        <pc:grpChg chg="del mod">
          <ac:chgData name="salonigupta0609@gmail.com" userId="72e262bbe386b2d8" providerId="LiveId" clId="{5DB737E2-E1DA-4A2B-B43A-E0D3A3E457B9}" dt="2022-02-10T07:30:33.653" v="650"/>
          <ac:grpSpMkLst>
            <pc:docMk/>
            <pc:sldMk cId="2708021387" sldId="309"/>
            <ac:grpSpMk id="37" creationId="{AE1BD62F-25FA-4182-B97B-02641171E6BD}"/>
          </ac:grpSpMkLst>
        </pc:grpChg>
        <pc:grpChg chg="del mod">
          <ac:chgData name="salonigupta0609@gmail.com" userId="72e262bbe386b2d8" providerId="LiveId" clId="{5DB737E2-E1DA-4A2B-B43A-E0D3A3E457B9}" dt="2022-02-10T07:30:38.965" v="657"/>
          <ac:grpSpMkLst>
            <pc:docMk/>
            <pc:sldMk cId="2708021387" sldId="309"/>
            <ac:grpSpMk id="42" creationId="{C31AD034-3EDE-4DE9-88AE-8CBF1E63A7DD}"/>
          </ac:grpSpMkLst>
        </pc:grpChg>
        <pc:grpChg chg="mod">
          <ac:chgData name="salonigupta0609@gmail.com" userId="72e262bbe386b2d8" providerId="LiveId" clId="{5DB737E2-E1DA-4A2B-B43A-E0D3A3E457B9}" dt="2022-02-10T07:30:38.965" v="657"/>
          <ac:grpSpMkLst>
            <pc:docMk/>
            <pc:sldMk cId="2708021387" sldId="309"/>
            <ac:grpSpMk id="49" creationId="{8B298631-A1D8-4C36-AE1E-2BFAE6AD09FD}"/>
          </ac:grpSpMkLst>
        </pc:grpChg>
        <pc:grpChg chg="del mod">
          <ac:chgData name="salonigupta0609@gmail.com" userId="72e262bbe386b2d8" providerId="LiveId" clId="{5DB737E2-E1DA-4A2B-B43A-E0D3A3E457B9}" dt="2022-02-10T07:31:12.390" v="667"/>
          <ac:grpSpMkLst>
            <pc:docMk/>
            <pc:sldMk cId="2708021387" sldId="309"/>
            <ac:grpSpMk id="52" creationId="{80DAFCE1-F6A3-484C-94D8-2E61EAC7CCFA}"/>
          </ac:grpSpMkLst>
        </pc:grpChg>
        <pc:grpChg chg="del mod">
          <ac:chgData name="salonigupta0609@gmail.com" userId="72e262bbe386b2d8" providerId="LiveId" clId="{5DB737E2-E1DA-4A2B-B43A-E0D3A3E457B9}" dt="2022-02-10T07:32:06.906" v="713"/>
          <ac:grpSpMkLst>
            <pc:docMk/>
            <pc:sldMk cId="2708021387" sldId="309"/>
            <ac:grpSpMk id="59" creationId="{B7F99955-346A-4BBE-90EB-6D9C7AD2F4EE}"/>
          </ac:grpSpMkLst>
        </pc:grpChg>
        <pc:grpChg chg="del mod">
          <ac:chgData name="salonigupta0609@gmail.com" userId="72e262bbe386b2d8" providerId="LiveId" clId="{5DB737E2-E1DA-4A2B-B43A-E0D3A3E457B9}" dt="2022-02-10T07:31:25.288" v="685"/>
          <ac:grpSpMkLst>
            <pc:docMk/>
            <pc:sldMk cId="2708021387" sldId="309"/>
            <ac:grpSpMk id="65" creationId="{3ACC0491-0466-4E31-A5BC-8D357EFAD611}"/>
          </ac:grpSpMkLst>
        </pc:grpChg>
        <pc:grpChg chg="del mod">
          <ac:chgData name="salonigupta0609@gmail.com" userId="72e262bbe386b2d8" providerId="LiveId" clId="{5DB737E2-E1DA-4A2B-B43A-E0D3A3E457B9}" dt="2022-02-10T07:31:25.288" v="685"/>
          <ac:grpSpMkLst>
            <pc:docMk/>
            <pc:sldMk cId="2708021387" sldId="309"/>
            <ac:grpSpMk id="71" creationId="{5905B1C7-3CFD-4701-898E-D14950A5C99D}"/>
          </ac:grpSpMkLst>
        </pc:grpChg>
        <pc:grpChg chg="del mod">
          <ac:chgData name="salonigupta0609@gmail.com" userId="72e262bbe386b2d8" providerId="LiveId" clId="{5DB737E2-E1DA-4A2B-B43A-E0D3A3E457B9}" dt="2022-02-10T07:32:06.906" v="713"/>
          <ac:grpSpMkLst>
            <pc:docMk/>
            <pc:sldMk cId="2708021387" sldId="309"/>
            <ac:grpSpMk id="77" creationId="{C782DDF6-4BC3-4EB4-932C-1EAEB0B3BAD1}"/>
          </ac:grpSpMkLst>
        </pc:grpChg>
        <pc:grpChg chg="del mod">
          <ac:chgData name="salonigupta0609@gmail.com" userId="72e262bbe386b2d8" providerId="LiveId" clId="{5DB737E2-E1DA-4A2B-B43A-E0D3A3E457B9}" dt="2022-02-10T07:31:29.085" v="690"/>
          <ac:grpSpMkLst>
            <pc:docMk/>
            <pc:sldMk cId="2708021387" sldId="309"/>
            <ac:grpSpMk id="80" creationId="{FB59AC04-B364-4750-9361-DEC153A9647B}"/>
          </ac:grpSpMkLst>
        </pc:grpChg>
        <pc:grpChg chg="del mod">
          <ac:chgData name="salonigupta0609@gmail.com" userId="72e262bbe386b2d8" providerId="LiveId" clId="{5DB737E2-E1DA-4A2B-B43A-E0D3A3E457B9}" dt="2022-02-10T07:31:51.243" v="692"/>
          <ac:grpSpMkLst>
            <pc:docMk/>
            <pc:sldMk cId="2708021387" sldId="309"/>
            <ac:grpSpMk id="82" creationId="{2F92E82D-65B3-46BE-8F6E-C4740CD2F629}"/>
          </ac:grpSpMkLst>
        </pc:grpChg>
        <pc:grpChg chg="del mod">
          <ac:chgData name="salonigupta0609@gmail.com" userId="72e262bbe386b2d8" providerId="LiveId" clId="{5DB737E2-E1DA-4A2B-B43A-E0D3A3E457B9}" dt="2022-02-10T07:31:53.822" v="695"/>
          <ac:grpSpMkLst>
            <pc:docMk/>
            <pc:sldMk cId="2708021387" sldId="309"/>
            <ac:grpSpMk id="84" creationId="{161A7055-0470-41E5-9366-C17E827E851D}"/>
          </ac:grpSpMkLst>
        </pc:grpChg>
        <pc:grpChg chg="del mod">
          <ac:chgData name="salonigupta0609@gmail.com" userId="72e262bbe386b2d8" providerId="LiveId" clId="{5DB737E2-E1DA-4A2B-B43A-E0D3A3E457B9}" dt="2022-02-10T07:31:55.990" v="697"/>
          <ac:grpSpMkLst>
            <pc:docMk/>
            <pc:sldMk cId="2708021387" sldId="309"/>
            <ac:grpSpMk id="87" creationId="{B6A49198-BF3D-4C2B-848C-A51CA14AC813}"/>
          </ac:grpSpMkLst>
        </pc:grpChg>
        <pc:grpChg chg="del mod">
          <ac:chgData name="salonigupta0609@gmail.com" userId="72e262bbe386b2d8" providerId="LiveId" clId="{5DB737E2-E1DA-4A2B-B43A-E0D3A3E457B9}" dt="2022-02-10T07:31:59.475" v="705"/>
          <ac:grpSpMkLst>
            <pc:docMk/>
            <pc:sldMk cId="2708021387" sldId="309"/>
            <ac:grpSpMk id="89" creationId="{D07FE4A9-BAF9-4B67-93B0-9178CE816EE0}"/>
          </ac:grpSpMkLst>
        </pc:grpChg>
        <pc:grpChg chg="del mod">
          <ac:chgData name="salonigupta0609@gmail.com" userId="72e262bbe386b2d8" providerId="LiveId" clId="{5DB737E2-E1DA-4A2B-B43A-E0D3A3E457B9}" dt="2022-02-10T07:32:06.906" v="713"/>
          <ac:grpSpMkLst>
            <pc:docMk/>
            <pc:sldMk cId="2708021387" sldId="309"/>
            <ac:grpSpMk id="97" creationId="{443257E2-2BBD-44C7-99D5-1DE7614EC5D2}"/>
          </ac:grpSpMkLst>
        </pc:grpChg>
        <pc:grpChg chg="del mod">
          <ac:chgData name="salonigupta0609@gmail.com" userId="72e262bbe386b2d8" providerId="LiveId" clId="{5DB737E2-E1DA-4A2B-B43A-E0D3A3E457B9}" dt="2022-02-10T07:32:06.906" v="713"/>
          <ac:grpSpMkLst>
            <pc:docMk/>
            <pc:sldMk cId="2708021387" sldId="309"/>
            <ac:grpSpMk id="100" creationId="{3B73F048-9647-440A-B1AE-FB1E7EBB3A98}"/>
          </ac:grpSpMkLst>
        </pc:grpChg>
        <pc:grpChg chg="mod">
          <ac:chgData name="salonigupta0609@gmail.com" userId="72e262bbe386b2d8" providerId="LiveId" clId="{5DB737E2-E1DA-4A2B-B43A-E0D3A3E457B9}" dt="2022-02-10T07:32:06.906" v="713"/>
          <ac:grpSpMkLst>
            <pc:docMk/>
            <pc:sldMk cId="2708021387" sldId="309"/>
            <ac:grpSpMk id="105" creationId="{DE7CE2A5-B40B-4A9A-8E8E-67C06637F167}"/>
          </ac:grpSpMkLst>
        </pc:grpChg>
        <pc:grpChg chg="mod">
          <ac:chgData name="salonigupta0609@gmail.com" userId="72e262bbe386b2d8" providerId="LiveId" clId="{5DB737E2-E1DA-4A2B-B43A-E0D3A3E457B9}" dt="2022-02-10T07:32:12.069" v="722"/>
          <ac:grpSpMkLst>
            <pc:docMk/>
            <pc:sldMk cId="2708021387" sldId="309"/>
            <ac:grpSpMk id="114" creationId="{7B3CA4A2-2A4F-4CE7-9841-FBD465F3ED0E}"/>
          </ac:grpSpMkLst>
        </pc:grpChg>
        <pc:inkChg chg="add mod">
          <ac:chgData name="salonigupta0609@gmail.com" userId="72e262bbe386b2d8" providerId="LiveId" clId="{5DB737E2-E1DA-4A2B-B43A-E0D3A3E457B9}" dt="2022-02-10T07:30:38.965" v="657"/>
          <ac:inkMkLst>
            <pc:docMk/>
            <pc:sldMk cId="2708021387" sldId="309"/>
            <ac:inkMk id="4" creationId="{EB4648D5-1D83-410E-832B-4D26A3005DAF}"/>
          </ac:inkMkLst>
        </pc:inkChg>
        <pc:inkChg chg="add mod">
          <ac:chgData name="salonigupta0609@gmail.com" userId="72e262bbe386b2d8" providerId="LiveId" clId="{5DB737E2-E1DA-4A2B-B43A-E0D3A3E457B9}" dt="2022-02-10T07:30:38.965" v="657"/>
          <ac:inkMkLst>
            <pc:docMk/>
            <pc:sldMk cId="2708021387" sldId="309"/>
            <ac:inkMk id="5" creationId="{D35EEA51-E15C-4B2E-8FB7-360D07D7F8AB}"/>
          </ac:inkMkLst>
        </pc:inkChg>
        <pc:inkChg chg="add mod">
          <ac:chgData name="salonigupta0609@gmail.com" userId="72e262bbe386b2d8" providerId="LiveId" clId="{5DB737E2-E1DA-4A2B-B43A-E0D3A3E457B9}" dt="2022-02-10T07:30:38.965" v="657"/>
          <ac:inkMkLst>
            <pc:docMk/>
            <pc:sldMk cId="2708021387" sldId="309"/>
            <ac:inkMk id="6" creationId="{2CB0AE9C-4883-484E-9F1D-1B81A5D98288}"/>
          </ac:inkMkLst>
        </pc:inkChg>
        <pc:inkChg chg="add mod">
          <ac:chgData name="salonigupta0609@gmail.com" userId="72e262bbe386b2d8" providerId="LiveId" clId="{5DB737E2-E1DA-4A2B-B43A-E0D3A3E457B9}" dt="2022-02-10T07:30:38.965" v="657"/>
          <ac:inkMkLst>
            <pc:docMk/>
            <pc:sldMk cId="2708021387" sldId="309"/>
            <ac:inkMk id="7" creationId="{92452B08-A919-40C0-B5D2-EE77B847CF0A}"/>
          </ac:inkMkLst>
        </pc:inkChg>
        <pc:inkChg chg="add mod">
          <ac:chgData name="salonigupta0609@gmail.com" userId="72e262bbe386b2d8" providerId="LiveId" clId="{5DB737E2-E1DA-4A2B-B43A-E0D3A3E457B9}" dt="2022-02-10T07:30:38.965" v="657"/>
          <ac:inkMkLst>
            <pc:docMk/>
            <pc:sldMk cId="2708021387" sldId="309"/>
            <ac:inkMk id="9" creationId="{B00401B7-A111-4EB9-9230-B2A51061701B}"/>
          </ac:inkMkLst>
        </pc:inkChg>
        <pc:inkChg chg="add mod">
          <ac:chgData name="salonigupta0609@gmail.com" userId="72e262bbe386b2d8" providerId="LiveId" clId="{5DB737E2-E1DA-4A2B-B43A-E0D3A3E457B9}" dt="2022-02-10T07:30:38.965" v="657"/>
          <ac:inkMkLst>
            <pc:docMk/>
            <pc:sldMk cId="2708021387" sldId="309"/>
            <ac:inkMk id="10" creationId="{D0AA285A-0C61-4EE8-AD23-9D53FD9E1752}"/>
          </ac:inkMkLst>
        </pc:inkChg>
        <pc:inkChg chg="add mod">
          <ac:chgData name="salonigupta0609@gmail.com" userId="72e262bbe386b2d8" providerId="LiveId" clId="{5DB737E2-E1DA-4A2B-B43A-E0D3A3E457B9}" dt="2022-02-10T07:30:38.965" v="657"/>
          <ac:inkMkLst>
            <pc:docMk/>
            <pc:sldMk cId="2708021387" sldId="309"/>
            <ac:inkMk id="11" creationId="{B8EE0062-A571-4155-97FD-F223959339B7}"/>
          </ac:inkMkLst>
        </pc:inkChg>
        <pc:inkChg chg="add mod">
          <ac:chgData name="salonigupta0609@gmail.com" userId="72e262bbe386b2d8" providerId="LiveId" clId="{5DB737E2-E1DA-4A2B-B43A-E0D3A3E457B9}" dt="2022-02-10T07:30:38.965" v="657"/>
          <ac:inkMkLst>
            <pc:docMk/>
            <pc:sldMk cId="2708021387" sldId="309"/>
            <ac:inkMk id="13" creationId="{E104A5C1-09AD-44B4-AA9F-24ABFD9F6479}"/>
          </ac:inkMkLst>
        </pc:inkChg>
        <pc:inkChg chg="add mod">
          <ac:chgData name="salonigupta0609@gmail.com" userId="72e262bbe386b2d8" providerId="LiveId" clId="{5DB737E2-E1DA-4A2B-B43A-E0D3A3E457B9}" dt="2022-02-10T07:30:38.965" v="657"/>
          <ac:inkMkLst>
            <pc:docMk/>
            <pc:sldMk cId="2708021387" sldId="309"/>
            <ac:inkMk id="14" creationId="{1244F7FA-5C7E-48F6-8BBE-3BFBCC3C5928}"/>
          </ac:inkMkLst>
        </pc:inkChg>
        <pc:inkChg chg="add mod">
          <ac:chgData name="salonigupta0609@gmail.com" userId="72e262bbe386b2d8" providerId="LiveId" clId="{5DB737E2-E1DA-4A2B-B43A-E0D3A3E457B9}" dt="2022-02-10T07:30:38.965" v="657"/>
          <ac:inkMkLst>
            <pc:docMk/>
            <pc:sldMk cId="2708021387" sldId="309"/>
            <ac:inkMk id="15" creationId="{00B887B4-A55E-4045-8B2B-D5EDD671FF7B}"/>
          </ac:inkMkLst>
        </pc:inkChg>
        <pc:inkChg chg="add mod">
          <ac:chgData name="salonigupta0609@gmail.com" userId="72e262bbe386b2d8" providerId="LiveId" clId="{5DB737E2-E1DA-4A2B-B43A-E0D3A3E457B9}" dt="2022-02-10T07:30:38.965" v="657"/>
          <ac:inkMkLst>
            <pc:docMk/>
            <pc:sldMk cId="2708021387" sldId="309"/>
            <ac:inkMk id="16" creationId="{643061F6-90BC-4850-AF29-152355E2052D}"/>
          </ac:inkMkLst>
        </pc:inkChg>
        <pc:inkChg chg="add mod">
          <ac:chgData name="salonigupta0609@gmail.com" userId="72e262bbe386b2d8" providerId="LiveId" clId="{5DB737E2-E1DA-4A2B-B43A-E0D3A3E457B9}" dt="2022-02-10T07:30:38.965" v="657"/>
          <ac:inkMkLst>
            <pc:docMk/>
            <pc:sldMk cId="2708021387" sldId="309"/>
            <ac:inkMk id="17" creationId="{B6B33176-3B2A-4E1E-8D6B-89511B527BDF}"/>
          </ac:inkMkLst>
        </pc:inkChg>
        <pc:inkChg chg="add mod">
          <ac:chgData name="salonigupta0609@gmail.com" userId="72e262bbe386b2d8" providerId="LiveId" clId="{5DB737E2-E1DA-4A2B-B43A-E0D3A3E457B9}" dt="2022-02-10T07:30:38.965" v="657"/>
          <ac:inkMkLst>
            <pc:docMk/>
            <pc:sldMk cId="2708021387" sldId="309"/>
            <ac:inkMk id="19" creationId="{A422DEAC-E6DB-4EF1-BB14-F172B191F92E}"/>
          </ac:inkMkLst>
        </pc:inkChg>
        <pc:inkChg chg="add mod">
          <ac:chgData name="salonigupta0609@gmail.com" userId="72e262bbe386b2d8" providerId="LiveId" clId="{5DB737E2-E1DA-4A2B-B43A-E0D3A3E457B9}" dt="2022-02-10T07:30:38.965" v="657"/>
          <ac:inkMkLst>
            <pc:docMk/>
            <pc:sldMk cId="2708021387" sldId="309"/>
            <ac:inkMk id="21" creationId="{F9D9CA58-93D9-40CA-BE3C-5ACE328756EA}"/>
          </ac:inkMkLst>
        </pc:inkChg>
        <pc:inkChg chg="add mod">
          <ac:chgData name="salonigupta0609@gmail.com" userId="72e262bbe386b2d8" providerId="LiveId" clId="{5DB737E2-E1DA-4A2B-B43A-E0D3A3E457B9}" dt="2022-02-10T07:30:38.965" v="657"/>
          <ac:inkMkLst>
            <pc:docMk/>
            <pc:sldMk cId="2708021387" sldId="309"/>
            <ac:inkMk id="22" creationId="{468F68F8-939F-4A89-B2A6-6098AB9C6FAB}"/>
          </ac:inkMkLst>
        </pc:inkChg>
        <pc:inkChg chg="add mod">
          <ac:chgData name="salonigupta0609@gmail.com" userId="72e262bbe386b2d8" providerId="LiveId" clId="{5DB737E2-E1DA-4A2B-B43A-E0D3A3E457B9}" dt="2022-02-10T07:30:38.965" v="657"/>
          <ac:inkMkLst>
            <pc:docMk/>
            <pc:sldMk cId="2708021387" sldId="309"/>
            <ac:inkMk id="23" creationId="{04EBA934-A228-457C-BC78-3718F8FE62A8}"/>
          </ac:inkMkLst>
        </pc:inkChg>
        <pc:inkChg chg="add mod">
          <ac:chgData name="salonigupta0609@gmail.com" userId="72e262bbe386b2d8" providerId="LiveId" clId="{5DB737E2-E1DA-4A2B-B43A-E0D3A3E457B9}" dt="2022-02-10T07:30:38.965" v="657"/>
          <ac:inkMkLst>
            <pc:docMk/>
            <pc:sldMk cId="2708021387" sldId="309"/>
            <ac:inkMk id="24" creationId="{9441F7C4-D714-46F4-8752-682B0290441B}"/>
          </ac:inkMkLst>
        </pc:inkChg>
        <pc:inkChg chg="add mod">
          <ac:chgData name="salonigupta0609@gmail.com" userId="72e262bbe386b2d8" providerId="LiveId" clId="{5DB737E2-E1DA-4A2B-B43A-E0D3A3E457B9}" dt="2022-02-10T07:30:38.965" v="657"/>
          <ac:inkMkLst>
            <pc:docMk/>
            <pc:sldMk cId="2708021387" sldId="309"/>
            <ac:inkMk id="26" creationId="{429B719F-0103-42BD-B857-6D9218D98EB2}"/>
          </ac:inkMkLst>
        </pc:inkChg>
        <pc:inkChg chg="add mod">
          <ac:chgData name="salonigupta0609@gmail.com" userId="72e262bbe386b2d8" providerId="LiveId" clId="{5DB737E2-E1DA-4A2B-B43A-E0D3A3E457B9}" dt="2022-02-10T07:30:38.965" v="657"/>
          <ac:inkMkLst>
            <pc:docMk/>
            <pc:sldMk cId="2708021387" sldId="309"/>
            <ac:inkMk id="27" creationId="{8645353F-B299-4145-B2C2-1F4D9F1148D2}"/>
          </ac:inkMkLst>
        </pc:inkChg>
        <pc:inkChg chg="add mod">
          <ac:chgData name="salonigupta0609@gmail.com" userId="72e262bbe386b2d8" providerId="LiveId" clId="{5DB737E2-E1DA-4A2B-B43A-E0D3A3E457B9}" dt="2022-02-10T07:30:38.965" v="657"/>
          <ac:inkMkLst>
            <pc:docMk/>
            <pc:sldMk cId="2708021387" sldId="309"/>
            <ac:inkMk id="28" creationId="{A5276C09-1BB3-45D1-8B15-A466D582D7D5}"/>
          </ac:inkMkLst>
        </pc:inkChg>
        <pc:inkChg chg="add mod">
          <ac:chgData name="salonigupta0609@gmail.com" userId="72e262bbe386b2d8" providerId="LiveId" clId="{5DB737E2-E1DA-4A2B-B43A-E0D3A3E457B9}" dt="2022-02-10T07:30:38.965" v="657"/>
          <ac:inkMkLst>
            <pc:docMk/>
            <pc:sldMk cId="2708021387" sldId="309"/>
            <ac:inkMk id="29" creationId="{867DFE3C-5F0D-4A97-A299-02BF00004193}"/>
          </ac:inkMkLst>
        </pc:inkChg>
        <pc:inkChg chg="add mod">
          <ac:chgData name="salonigupta0609@gmail.com" userId="72e262bbe386b2d8" providerId="LiveId" clId="{5DB737E2-E1DA-4A2B-B43A-E0D3A3E457B9}" dt="2022-02-10T07:30:38.965" v="657"/>
          <ac:inkMkLst>
            <pc:docMk/>
            <pc:sldMk cId="2708021387" sldId="309"/>
            <ac:inkMk id="30" creationId="{5A18E91E-6AAC-49B4-BA34-C09B3CE631EE}"/>
          </ac:inkMkLst>
        </pc:inkChg>
        <pc:inkChg chg="add mod">
          <ac:chgData name="salonigupta0609@gmail.com" userId="72e262bbe386b2d8" providerId="LiveId" clId="{5DB737E2-E1DA-4A2B-B43A-E0D3A3E457B9}" dt="2022-02-10T07:30:38.965" v="657"/>
          <ac:inkMkLst>
            <pc:docMk/>
            <pc:sldMk cId="2708021387" sldId="309"/>
            <ac:inkMk id="31" creationId="{452D9299-ADF9-4B2C-BA4D-F6EB5E46B86C}"/>
          </ac:inkMkLst>
        </pc:inkChg>
        <pc:inkChg chg="add mod">
          <ac:chgData name="salonigupta0609@gmail.com" userId="72e262bbe386b2d8" providerId="LiveId" clId="{5DB737E2-E1DA-4A2B-B43A-E0D3A3E457B9}" dt="2022-02-10T07:30:38.965" v="657"/>
          <ac:inkMkLst>
            <pc:docMk/>
            <pc:sldMk cId="2708021387" sldId="309"/>
            <ac:inkMk id="32" creationId="{6CD0ED99-122E-4742-A49D-C96BABA8BA71}"/>
          </ac:inkMkLst>
        </pc:inkChg>
        <pc:inkChg chg="add mod">
          <ac:chgData name="salonigupta0609@gmail.com" userId="72e262bbe386b2d8" providerId="LiveId" clId="{5DB737E2-E1DA-4A2B-B43A-E0D3A3E457B9}" dt="2022-02-10T07:30:38.965" v="657"/>
          <ac:inkMkLst>
            <pc:docMk/>
            <pc:sldMk cId="2708021387" sldId="309"/>
            <ac:inkMk id="33" creationId="{B5B67AD7-B800-4163-B735-BDF3C69EBDED}"/>
          </ac:inkMkLst>
        </pc:inkChg>
        <pc:inkChg chg="add mod">
          <ac:chgData name="salonigupta0609@gmail.com" userId="72e262bbe386b2d8" providerId="LiveId" clId="{5DB737E2-E1DA-4A2B-B43A-E0D3A3E457B9}" dt="2022-02-10T07:30:38.965" v="657"/>
          <ac:inkMkLst>
            <pc:docMk/>
            <pc:sldMk cId="2708021387" sldId="309"/>
            <ac:inkMk id="35" creationId="{04DDA2D9-88D2-41B0-9FD8-08A7B7B79E7E}"/>
          </ac:inkMkLst>
        </pc:inkChg>
        <pc:inkChg chg="add mod">
          <ac:chgData name="salonigupta0609@gmail.com" userId="72e262bbe386b2d8" providerId="LiveId" clId="{5DB737E2-E1DA-4A2B-B43A-E0D3A3E457B9}" dt="2022-02-10T07:30:38.965" v="657"/>
          <ac:inkMkLst>
            <pc:docMk/>
            <pc:sldMk cId="2708021387" sldId="309"/>
            <ac:inkMk id="36" creationId="{4679AD2D-75C1-48A0-B003-02CE4DC04B54}"/>
          </ac:inkMkLst>
        </pc:inkChg>
        <pc:inkChg chg="add mod">
          <ac:chgData name="salonigupta0609@gmail.com" userId="72e262bbe386b2d8" providerId="LiveId" clId="{5DB737E2-E1DA-4A2B-B43A-E0D3A3E457B9}" dt="2022-02-10T07:30:38.965" v="657"/>
          <ac:inkMkLst>
            <pc:docMk/>
            <pc:sldMk cId="2708021387" sldId="309"/>
            <ac:inkMk id="38" creationId="{CA2C88E2-5280-4F4D-AE92-BDC0551A2E3A}"/>
          </ac:inkMkLst>
        </pc:inkChg>
        <pc:inkChg chg="add mod">
          <ac:chgData name="salonigupta0609@gmail.com" userId="72e262bbe386b2d8" providerId="LiveId" clId="{5DB737E2-E1DA-4A2B-B43A-E0D3A3E457B9}" dt="2022-02-10T07:30:38.965" v="657"/>
          <ac:inkMkLst>
            <pc:docMk/>
            <pc:sldMk cId="2708021387" sldId="309"/>
            <ac:inkMk id="39" creationId="{CDAFB66E-D504-4AEE-9462-75038D8C0ECD}"/>
          </ac:inkMkLst>
        </pc:inkChg>
        <pc:inkChg chg="add mod">
          <ac:chgData name="salonigupta0609@gmail.com" userId="72e262bbe386b2d8" providerId="LiveId" clId="{5DB737E2-E1DA-4A2B-B43A-E0D3A3E457B9}" dt="2022-02-10T07:30:38.965" v="657"/>
          <ac:inkMkLst>
            <pc:docMk/>
            <pc:sldMk cId="2708021387" sldId="309"/>
            <ac:inkMk id="40" creationId="{A97FE7BE-B764-4F9B-BB17-D82172AE0CCD}"/>
          </ac:inkMkLst>
        </pc:inkChg>
        <pc:inkChg chg="add mod">
          <ac:chgData name="salonigupta0609@gmail.com" userId="72e262bbe386b2d8" providerId="LiveId" clId="{5DB737E2-E1DA-4A2B-B43A-E0D3A3E457B9}" dt="2022-02-10T07:30:38.965" v="657"/>
          <ac:inkMkLst>
            <pc:docMk/>
            <pc:sldMk cId="2708021387" sldId="309"/>
            <ac:inkMk id="41" creationId="{5268BECC-6C96-493A-AD9E-9889F9A07D3C}"/>
          </ac:inkMkLst>
        </pc:inkChg>
        <pc:inkChg chg="add mod">
          <ac:chgData name="salonigupta0609@gmail.com" userId="72e262bbe386b2d8" providerId="LiveId" clId="{5DB737E2-E1DA-4A2B-B43A-E0D3A3E457B9}" dt="2022-02-10T07:30:38.965" v="657"/>
          <ac:inkMkLst>
            <pc:docMk/>
            <pc:sldMk cId="2708021387" sldId="309"/>
            <ac:inkMk id="43" creationId="{7E8E0EED-E21A-4578-A4AC-1E9BF2267C6D}"/>
          </ac:inkMkLst>
        </pc:inkChg>
        <pc:inkChg chg="add mod">
          <ac:chgData name="salonigupta0609@gmail.com" userId="72e262bbe386b2d8" providerId="LiveId" clId="{5DB737E2-E1DA-4A2B-B43A-E0D3A3E457B9}" dt="2022-02-10T07:30:38.965" v="657"/>
          <ac:inkMkLst>
            <pc:docMk/>
            <pc:sldMk cId="2708021387" sldId="309"/>
            <ac:inkMk id="44" creationId="{B3F4C356-966B-40C4-A843-FCBC4989043F}"/>
          </ac:inkMkLst>
        </pc:inkChg>
        <pc:inkChg chg="add mod">
          <ac:chgData name="salonigupta0609@gmail.com" userId="72e262bbe386b2d8" providerId="LiveId" clId="{5DB737E2-E1DA-4A2B-B43A-E0D3A3E457B9}" dt="2022-02-10T07:30:38.965" v="657"/>
          <ac:inkMkLst>
            <pc:docMk/>
            <pc:sldMk cId="2708021387" sldId="309"/>
            <ac:inkMk id="45" creationId="{F9110108-4C8D-48F5-94D1-2B8D93921E75}"/>
          </ac:inkMkLst>
        </pc:inkChg>
        <pc:inkChg chg="add mod">
          <ac:chgData name="salonigupta0609@gmail.com" userId="72e262bbe386b2d8" providerId="LiveId" clId="{5DB737E2-E1DA-4A2B-B43A-E0D3A3E457B9}" dt="2022-02-10T07:30:38.965" v="657"/>
          <ac:inkMkLst>
            <pc:docMk/>
            <pc:sldMk cId="2708021387" sldId="309"/>
            <ac:inkMk id="46" creationId="{A7C377AA-E18B-48E7-B42A-52C67E2B22C3}"/>
          </ac:inkMkLst>
        </pc:inkChg>
        <pc:inkChg chg="add mod">
          <ac:chgData name="salonigupta0609@gmail.com" userId="72e262bbe386b2d8" providerId="LiveId" clId="{5DB737E2-E1DA-4A2B-B43A-E0D3A3E457B9}" dt="2022-02-10T07:30:38.965" v="657"/>
          <ac:inkMkLst>
            <pc:docMk/>
            <pc:sldMk cId="2708021387" sldId="309"/>
            <ac:inkMk id="47" creationId="{013CB3D5-BA48-49ED-B701-97D07ED6637F}"/>
          </ac:inkMkLst>
        </pc:inkChg>
        <pc:inkChg chg="add mod">
          <ac:chgData name="salonigupta0609@gmail.com" userId="72e262bbe386b2d8" providerId="LiveId" clId="{5DB737E2-E1DA-4A2B-B43A-E0D3A3E457B9}" dt="2022-02-10T07:30:38.965" v="657"/>
          <ac:inkMkLst>
            <pc:docMk/>
            <pc:sldMk cId="2708021387" sldId="309"/>
            <ac:inkMk id="48" creationId="{6E2E114C-01B6-4269-8470-CC125388A722}"/>
          </ac:inkMkLst>
        </pc:inkChg>
        <pc:inkChg chg="add mod">
          <ac:chgData name="salonigupta0609@gmail.com" userId="72e262bbe386b2d8" providerId="LiveId" clId="{5DB737E2-E1DA-4A2B-B43A-E0D3A3E457B9}" dt="2022-02-10T07:32:06.906" v="713"/>
          <ac:inkMkLst>
            <pc:docMk/>
            <pc:sldMk cId="2708021387" sldId="309"/>
            <ac:inkMk id="50" creationId="{702B80E9-77C6-4ED4-A7EA-598A0BAC73CE}"/>
          </ac:inkMkLst>
        </pc:inkChg>
        <pc:inkChg chg="add mod">
          <ac:chgData name="salonigupta0609@gmail.com" userId="72e262bbe386b2d8" providerId="LiveId" clId="{5DB737E2-E1DA-4A2B-B43A-E0D3A3E457B9}" dt="2022-02-10T07:32:06.906" v="713"/>
          <ac:inkMkLst>
            <pc:docMk/>
            <pc:sldMk cId="2708021387" sldId="309"/>
            <ac:inkMk id="51" creationId="{136A14AF-59EC-4F94-BB6D-519189F886B5}"/>
          </ac:inkMkLst>
        </pc:inkChg>
        <pc:inkChg chg="add mod">
          <ac:chgData name="salonigupta0609@gmail.com" userId="72e262bbe386b2d8" providerId="LiveId" clId="{5DB737E2-E1DA-4A2B-B43A-E0D3A3E457B9}" dt="2022-02-10T07:32:06.906" v="713"/>
          <ac:inkMkLst>
            <pc:docMk/>
            <pc:sldMk cId="2708021387" sldId="309"/>
            <ac:inkMk id="53" creationId="{BBC2902A-47CB-4CA0-92EF-2E324CCAE778}"/>
          </ac:inkMkLst>
        </pc:inkChg>
        <pc:inkChg chg="add mod">
          <ac:chgData name="salonigupta0609@gmail.com" userId="72e262bbe386b2d8" providerId="LiveId" clId="{5DB737E2-E1DA-4A2B-B43A-E0D3A3E457B9}" dt="2022-02-10T07:32:06.906" v="713"/>
          <ac:inkMkLst>
            <pc:docMk/>
            <pc:sldMk cId="2708021387" sldId="309"/>
            <ac:inkMk id="54" creationId="{D674AF9E-5E42-47FB-AAF9-E3C72342608D}"/>
          </ac:inkMkLst>
        </pc:inkChg>
        <pc:inkChg chg="add mod">
          <ac:chgData name="salonigupta0609@gmail.com" userId="72e262bbe386b2d8" providerId="LiveId" clId="{5DB737E2-E1DA-4A2B-B43A-E0D3A3E457B9}" dt="2022-02-10T07:32:06.906" v="713"/>
          <ac:inkMkLst>
            <pc:docMk/>
            <pc:sldMk cId="2708021387" sldId="309"/>
            <ac:inkMk id="55" creationId="{69EFE706-5A22-48CE-8AAE-97F00DABA684}"/>
          </ac:inkMkLst>
        </pc:inkChg>
        <pc:inkChg chg="add mod">
          <ac:chgData name="salonigupta0609@gmail.com" userId="72e262bbe386b2d8" providerId="LiveId" clId="{5DB737E2-E1DA-4A2B-B43A-E0D3A3E457B9}" dt="2022-02-10T07:32:06.906" v="713"/>
          <ac:inkMkLst>
            <pc:docMk/>
            <pc:sldMk cId="2708021387" sldId="309"/>
            <ac:inkMk id="56" creationId="{9065699C-D4B7-4E93-B305-C8CC3D60B1CF}"/>
          </ac:inkMkLst>
        </pc:inkChg>
        <pc:inkChg chg="add mod">
          <ac:chgData name="salonigupta0609@gmail.com" userId="72e262bbe386b2d8" providerId="LiveId" clId="{5DB737E2-E1DA-4A2B-B43A-E0D3A3E457B9}" dt="2022-02-10T07:32:06.906" v="713"/>
          <ac:inkMkLst>
            <pc:docMk/>
            <pc:sldMk cId="2708021387" sldId="309"/>
            <ac:inkMk id="57" creationId="{3299A818-6DEC-4A70-B79E-B254EBE50648}"/>
          </ac:inkMkLst>
        </pc:inkChg>
        <pc:inkChg chg="add mod">
          <ac:chgData name="salonigupta0609@gmail.com" userId="72e262bbe386b2d8" providerId="LiveId" clId="{5DB737E2-E1DA-4A2B-B43A-E0D3A3E457B9}" dt="2022-02-10T07:32:06.906" v="713"/>
          <ac:inkMkLst>
            <pc:docMk/>
            <pc:sldMk cId="2708021387" sldId="309"/>
            <ac:inkMk id="58" creationId="{781F351B-1C15-42F1-BA16-B286CD742517}"/>
          </ac:inkMkLst>
        </pc:inkChg>
        <pc:inkChg chg="add mod">
          <ac:chgData name="salonigupta0609@gmail.com" userId="72e262bbe386b2d8" providerId="LiveId" clId="{5DB737E2-E1DA-4A2B-B43A-E0D3A3E457B9}" dt="2022-02-10T07:32:06.906" v="713"/>
          <ac:inkMkLst>
            <pc:docMk/>
            <pc:sldMk cId="2708021387" sldId="309"/>
            <ac:inkMk id="60" creationId="{55ECCDDA-F173-4119-87EA-5C9351C998AE}"/>
          </ac:inkMkLst>
        </pc:inkChg>
        <pc:inkChg chg="add mod">
          <ac:chgData name="salonigupta0609@gmail.com" userId="72e262bbe386b2d8" providerId="LiveId" clId="{5DB737E2-E1DA-4A2B-B43A-E0D3A3E457B9}" dt="2022-02-10T07:32:06.906" v="713"/>
          <ac:inkMkLst>
            <pc:docMk/>
            <pc:sldMk cId="2708021387" sldId="309"/>
            <ac:inkMk id="61" creationId="{663781E6-3114-4BF5-A509-3D30ABFDD584}"/>
          </ac:inkMkLst>
        </pc:inkChg>
        <pc:inkChg chg="add mod">
          <ac:chgData name="salonigupta0609@gmail.com" userId="72e262bbe386b2d8" providerId="LiveId" clId="{5DB737E2-E1DA-4A2B-B43A-E0D3A3E457B9}" dt="2022-02-10T07:32:06.906" v="713"/>
          <ac:inkMkLst>
            <pc:docMk/>
            <pc:sldMk cId="2708021387" sldId="309"/>
            <ac:inkMk id="62" creationId="{49746C76-B8F4-46EF-BBA3-592A53118FA2}"/>
          </ac:inkMkLst>
        </pc:inkChg>
        <pc:inkChg chg="add mod">
          <ac:chgData name="salonigupta0609@gmail.com" userId="72e262bbe386b2d8" providerId="LiveId" clId="{5DB737E2-E1DA-4A2B-B43A-E0D3A3E457B9}" dt="2022-02-10T07:32:06.906" v="713"/>
          <ac:inkMkLst>
            <pc:docMk/>
            <pc:sldMk cId="2708021387" sldId="309"/>
            <ac:inkMk id="63" creationId="{DD51FD5C-F191-455A-AC46-3FE0EE7A09DA}"/>
          </ac:inkMkLst>
        </pc:inkChg>
        <pc:inkChg chg="add mod">
          <ac:chgData name="salonigupta0609@gmail.com" userId="72e262bbe386b2d8" providerId="LiveId" clId="{5DB737E2-E1DA-4A2B-B43A-E0D3A3E457B9}" dt="2022-02-10T07:32:06.906" v="713"/>
          <ac:inkMkLst>
            <pc:docMk/>
            <pc:sldMk cId="2708021387" sldId="309"/>
            <ac:inkMk id="64" creationId="{DA7C338E-D7DC-42C8-8469-EEDE8D0789D6}"/>
          </ac:inkMkLst>
        </pc:inkChg>
        <pc:inkChg chg="add mod">
          <ac:chgData name="salonigupta0609@gmail.com" userId="72e262bbe386b2d8" providerId="LiveId" clId="{5DB737E2-E1DA-4A2B-B43A-E0D3A3E457B9}" dt="2022-02-10T07:32:12.069" v="722"/>
          <ac:inkMkLst>
            <pc:docMk/>
            <pc:sldMk cId="2708021387" sldId="309"/>
            <ac:inkMk id="66" creationId="{AE559B6D-812A-4BB7-A4EB-B4BD09415999}"/>
          </ac:inkMkLst>
        </pc:inkChg>
        <pc:inkChg chg="add mod">
          <ac:chgData name="salonigupta0609@gmail.com" userId="72e262bbe386b2d8" providerId="LiveId" clId="{5DB737E2-E1DA-4A2B-B43A-E0D3A3E457B9}" dt="2022-02-10T07:32:12.069" v="722"/>
          <ac:inkMkLst>
            <pc:docMk/>
            <pc:sldMk cId="2708021387" sldId="309"/>
            <ac:inkMk id="67" creationId="{A4535BA1-6635-4704-BB8C-C7DE6D390656}"/>
          </ac:inkMkLst>
        </pc:inkChg>
        <pc:inkChg chg="add mod">
          <ac:chgData name="salonigupta0609@gmail.com" userId="72e262bbe386b2d8" providerId="LiveId" clId="{5DB737E2-E1DA-4A2B-B43A-E0D3A3E457B9}" dt="2022-02-10T07:32:12.069" v="722"/>
          <ac:inkMkLst>
            <pc:docMk/>
            <pc:sldMk cId="2708021387" sldId="309"/>
            <ac:inkMk id="68" creationId="{84092CBB-4741-492A-8A21-C2584EF8D81F}"/>
          </ac:inkMkLst>
        </pc:inkChg>
        <pc:inkChg chg="add mod">
          <ac:chgData name="salonigupta0609@gmail.com" userId="72e262bbe386b2d8" providerId="LiveId" clId="{5DB737E2-E1DA-4A2B-B43A-E0D3A3E457B9}" dt="2022-02-10T07:32:06.906" v="713"/>
          <ac:inkMkLst>
            <pc:docMk/>
            <pc:sldMk cId="2708021387" sldId="309"/>
            <ac:inkMk id="69" creationId="{A4ADC551-99F2-4600-BF8A-EB7AE0584090}"/>
          </ac:inkMkLst>
        </pc:inkChg>
        <pc:inkChg chg="add mod">
          <ac:chgData name="salonigupta0609@gmail.com" userId="72e262bbe386b2d8" providerId="LiveId" clId="{5DB737E2-E1DA-4A2B-B43A-E0D3A3E457B9}" dt="2022-02-10T07:32:06.906" v="713"/>
          <ac:inkMkLst>
            <pc:docMk/>
            <pc:sldMk cId="2708021387" sldId="309"/>
            <ac:inkMk id="70" creationId="{9A6D1AC2-5A2D-4117-BC50-8CB78438547E}"/>
          </ac:inkMkLst>
        </pc:inkChg>
        <pc:inkChg chg="add mod">
          <ac:chgData name="salonigupta0609@gmail.com" userId="72e262bbe386b2d8" providerId="LiveId" clId="{5DB737E2-E1DA-4A2B-B43A-E0D3A3E457B9}" dt="2022-02-10T07:32:06.906" v="713"/>
          <ac:inkMkLst>
            <pc:docMk/>
            <pc:sldMk cId="2708021387" sldId="309"/>
            <ac:inkMk id="72" creationId="{DBA17EBE-9E6F-48B5-A938-790A07C868C1}"/>
          </ac:inkMkLst>
        </pc:inkChg>
        <pc:inkChg chg="add mod">
          <ac:chgData name="salonigupta0609@gmail.com" userId="72e262bbe386b2d8" providerId="LiveId" clId="{5DB737E2-E1DA-4A2B-B43A-E0D3A3E457B9}" dt="2022-02-10T07:32:06.906" v="713"/>
          <ac:inkMkLst>
            <pc:docMk/>
            <pc:sldMk cId="2708021387" sldId="309"/>
            <ac:inkMk id="73" creationId="{7CFCF7AF-B2CF-48B4-8214-25DAC6189ACA}"/>
          </ac:inkMkLst>
        </pc:inkChg>
        <pc:inkChg chg="add mod">
          <ac:chgData name="salonigupta0609@gmail.com" userId="72e262bbe386b2d8" providerId="LiveId" clId="{5DB737E2-E1DA-4A2B-B43A-E0D3A3E457B9}" dt="2022-02-10T07:32:06.906" v="713"/>
          <ac:inkMkLst>
            <pc:docMk/>
            <pc:sldMk cId="2708021387" sldId="309"/>
            <ac:inkMk id="74" creationId="{A32BDC4C-3A8B-485D-A93B-934AC4DB9F0F}"/>
          </ac:inkMkLst>
        </pc:inkChg>
        <pc:inkChg chg="add mod">
          <ac:chgData name="salonigupta0609@gmail.com" userId="72e262bbe386b2d8" providerId="LiveId" clId="{5DB737E2-E1DA-4A2B-B43A-E0D3A3E457B9}" dt="2022-02-10T07:32:06.906" v="713"/>
          <ac:inkMkLst>
            <pc:docMk/>
            <pc:sldMk cId="2708021387" sldId="309"/>
            <ac:inkMk id="75" creationId="{D3DC5E67-3CC1-4E1E-8F1F-283F7386AF19}"/>
          </ac:inkMkLst>
        </pc:inkChg>
        <pc:inkChg chg="add mod">
          <ac:chgData name="salonigupta0609@gmail.com" userId="72e262bbe386b2d8" providerId="LiveId" clId="{5DB737E2-E1DA-4A2B-B43A-E0D3A3E457B9}" dt="2022-02-10T07:32:06.906" v="713"/>
          <ac:inkMkLst>
            <pc:docMk/>
            <pc:sldMk cId="2708021387" sldId="309"/>
            <ac:inkMk id="76" creationId="{8CF6097B-6CF1-4FF4-8009-81A1D431E470}"/>
          </ac:inkMkLst>
        </pc:inkChg>
        <pc:inkChg chg="add mod">
          <ac:chgData name="salonigupta0609@gmail.com" userId="72e262bbe386b2d8" providerId="LiveId" clId="{5DB737E2-E1DA-4A2B-B43A-E0D3A3E457B9}" dt="2022-02-10T07:31:59.475" v="705"/>
          <ac:inkMkLst>
            <pc:docMk/>
            <pc:sldMk cId="2708021387" sldId="309"/>
            <ac:inkMk id="78" creationId="{83FC8064-F1A5-4BBE-AC72-2FAFFA7548B8}"/>
          </ac:inkMkLst>
        </pc:inkChg>
        <pc:inkChg chg="add mod">
          <ac:chgData name="salonigupta0609@gmail.com" userId="72e262bbe386b2d8" providerId="LiveId" clId="{5DB737E2-E1DA-4A2B-B43A-E0D3A3E457B9}" dt="2022-02-10T07:31:59.475" v="705"/>
          <ac:inkMkLst>
            <pc:docMk/>
            <pc:sldMk cId="2708021387" sldId="309"/>
            <ac:inkMk id="79" creationId="{B15FDA08-BFD1-4D92-B909-B0C0E14B703D}"/>
          </ac:inkMkLst>
        </pc:inkChg>
        <pc:inkChg chg="add mod">
          <ac:chgData name="salonigupta0609@gmail.com" userId="72e262bbe386b2d8" providerId="LiveId" clId="{5DB737E2-E1DA-4A2B-B43A-E0D3A3E457B9}" dt="2022-02-10T07:31:59.475" v="705"/>
          <ac:inkMkLst>
            <pc:docMk/>
            <pc:sldMk cId="2708021387" sldId="309"/>
            <ac:inkMk id="81" creationId="{00D1F58F-C3E3-48A4-9A4C-DF6D4DA8F99E}"/>
          </ac:inkMkLst>
        </pc:inkChg>
        <pc:inkChg chg="add mod">
          <ac:chgData name="salonigupta0609@gmail.com" userId="72e262bbe386b2d8" providerId="LiveId" clId="{5DB737E2-E1DA-4A2B-B43A-E0D3A3E457B9}" dt="2022-02-10T07:31:59.475" v="705"/>
          <ac:inkMkLst>
            <pc:docMk/>
            <pc:sldMk cId="2708021387" sldId="309"/>
            <ac:inkMk id="83" creationId="{06B3BB4D-F994-45B6-BCC0-6608F3B2F385}"/>
          </ac:inkMkLst>
        </pc:inkChg>
        <pc:inkChg chg="add mod">
          <ac:chgData name="salonigupta0609@gmail.com" userId="72e262bbe386b2d8" providerId="LiveId" clId="{5DB737E2-E1DA-4A2B-B43A-E0D3A3E457B9}" dt="2022-02-10T07:32:06.906" v="713"/>
          <ac:inkMkLst>
            <pc:docMk/>
            <pc:sldMk cId="2708021387" sldId="309"/>
            <ac:inkMk id="85" creationId="{41625D5B-0BF5-47D8-A273-424207E1C25F}"/>
          </ac:inkMkLst>
        </pc:inkChg>
        <pc:inkChg chg="add mod">
          <ac:chgData name="salonigupta0609@gmail.com" userId="72e262bbe386b2d8" providerId="LiveId" clId="{5DB737E2-E1DA-4A2B-B43A-E0D3A3E457B9}" dt="2022-02-10T07:32:06.906" v="713"/>
          <ac:inkMkLst>
            <pc:docMk/>
            <pc:sldMk cId="2708021387" sldId="309"/>
            <ac:inkMk id="86" creationId="{E8C8164A-1D5A-49FE-BB46-20E280267C4C}"/>
          </ac:inkMkLst>
        </pc:inkChg>
        <pc:inkChg chg="add mod">
          <ac:chgData name="salonigupta0609@gmail.com" userId="72e262bbe386b2d8" providerId="LiveId" clId="{5DB737E2-E1DA-4A2B-B43A-E0D3A3E457B9}" dt="2022-02-10T07:32:06.906" v="713"/>
          <ac:inkMkLst>
            <pc:docMk/>
            <pc:sldMk cId="2708021387" sldId="309"/>
            <ac:inkMk id="88" creationId="{64B963A2-1BBB-42E9-A37A-08303A4915BE}"/>
          </ac:inkMkLst>
        </pc:inkChg>
        <pc:inkChg chg="add mod">
          <ac:chgData name="salonigupta0609@gmail.com" userId="72e262bbe386b2d8" providerId="LiveId" clId="{5DB737E2-E1DA-4A2B-B43A-E0D3A3E457B9}" dt="2022-02-10T07:32:06.906" v="713"/>
          <ac:inkMkLst>
            <pc:docMk/>
            <pc:sldMk cId="2708021387" sldId="309"/>
            <ac:inkMk id="90" creationId="{92CC0F06-A8EC-4BBD-B36E-1B8196A133E0}"/>
          </ac:inkMkLst>
        </pc:inkChg>
        <pc:inkChg chg="add mod">
          <ac:chgData name="salonigupta0609@gmail.com" userId="72e262bbe386b2d8" providerId="LiveId" clId="{5DB737E2-E1DA-4A2B-B43A-E0D3A3E457B9}" dt="2022-02-10T07:32:06.906" v="713"/>
          <ac:inkMkLst>
            <pc:docMk/>
            <pc:sldMk cId="2708021387" sldId="309"/>
            <ac:inkMk id="91" creationId="{8198B200-256F-48A2-A24B-904CF6B7F374}"/>
          </ac:inkMkLst>
        </pc:inkChg>
        <pc:inkChg chg="add mod">
          <ac:chgData name="salonigupta0609@gmail.com" userId="72e262bbe386b2d8" providerId="LiveId" clId="{5DB737E2-E1DA-4A2B-B43A-E0D3A3E457B9}" dt="2022-02-10T07:32:06.906" v="713"/>
          <ac:inkMkLst>
            <pc:docMk/>
            <pc:sldMk cId="2708021387" sldId="309"/>
            <ac:inkMk id="92" creationId="{B6294134-4820-45BC-A47B-67AD7CFB5AD3}"/>
          </ac:inkMkLst>
        </pc:inkChg>
        <pc:inkChg chg="add mod">
          <ac:chgData name="salonigupta0609@gmail.com" userId="72e262bbe386b2d8" providerId="LiveId" clId="{5DB737E2-E1DA-4A2B-B43A-E0D3A3E457B9}" dt="2022-02-10T07:32:06.906" v="713"/>
          <ac:inkMkLst>
            <pc:docMk/>
            <pc:sldMk cId="2708021387" sldId="309"/>
            <ac:inkMk id="93" creationId="{5C5FE2DE-4861-4C58-8F94-D9651C34BC39}"/>
          </ac:inkMkLst>
        </pc:inkChg>
        <pc:inkChg chg="add mod">
          <ac:chgData name="salonigupta0609@gmail.com" userId="72e262bbe386b2d8" providerId="LiveId" clId="{5DB737E2-E1DA-4A2B-B43A-E0D3A3E457B9}" dt="2022-02-10T07:32:06.906" v="713"/>
          <ac:inkMkLst>
            <pc:docMk/>
            <pc:sldMk cId="2708021387" sldId="309"/>
            <ac:inkMk id="94" creationId="{EDFD9F46-884E-4B32-96AD-10379E3A3494}"/>
          </ac:inkMkLst>
        </pc:inkChg>
        <pc:inkChg chg="add mod">
          <ac:chgData name="salonigupta0609@gmail.com" userId="72e262bbe386b2d8" providerId="LiveId" clId="{5DB737E2-E1DA-4A2B-B43A-E0D3A3E457B9}" dt="2022-02-10T07:32:06.906" v="713"/>
          <ac:inkMkLst>
            <pc:docMk/>
            <pc:sldMk cId="2708021387" sldId="309"/>
            <ac:inkMk id="95" creationId="{11650BA2-9817-4C2E-8549-4A2A552C284B}"/>
          </ac:inkMkLst>
        </pc:inkChg>
        <pc:inkChg chg="add mod">
          <ac:chgData name="salonigupta0609@gmail.com" userId="72e262bbe386b2d8" providerId="LiveId" clId="{5DB737E2-E1DA-4A2B-B43A-E0D3A3E457B9}" dt="2022-02-10T07:32:06.906" v="713"/>
          <ac:inkMkLst>
            <pc:docMk/>
            <pc:sldMk cId="2708021387" sldId="309"/>
            <ac:inkMk id="96" creationId="{E32794A1-F6BB-40A9-B842-430CC7D83070}"/>
          </ac:inkMkLst>
        </pc:inkChg>
        <pc:inkChg chg="add mod">
          <ac:chgData name="salonigupta0609@gmail.com" userId="72e262bbe386b2d8" providerId="LiveId" clId="{5DB737E2-E1DA-4A2B-B43A-E0D3A3E457B9}" dt="2022-02-10T07:32:06.906" v="713"/>
          <ac:inkMkLst>
            <pc:docMk/>
            <pc:sldMk cId="2708021387" sldId="309"/>
            <ac:inkMk id="98" creationId="{EE400477-CAAA-4FB0-8017-D9A006AFB8B1}"/>
          </ac:inkMkLst>
        </pc:inkChg>
        <pc:inkChg chg="add mod">
          <ac:chgData name="salonigupta0609@gmail.com" userId="72e262bbe386b2d8" providerId="LiveId" clId="{5DB737E2-E1DA-4A2B-B43A-E0D3A3E457B9}" dt="2022-02-10T07:32:06.906" v="713"/>
          <ac:inkMkLst>
            <pc:docMk/>
            <pc:sldMk cId="2708021387" sldId="309"/>
            <ac:inkMk id="99" creationId="{03BCB2C8-722D-4982-AF62-D4803969934E}"/>
          </ac:inkMkLst>
        </pc:inkChg>
        <pc:inkChg chg="add mod">
          <ac:chgData name="salonigupta0609@gmail.com" userId="72e262bbe386b2d8" providerId="LiveId" clId="{5DB737E2-E1DA-4A2B-B43A-E0D3A3E457B9}" dt="2022-02-10T07:32:06.906" v="713"/>
          <ac:inkMkLst>
            <pc:docMk/>
            <pc:sldMk cId="2708021387" sldId="309"/>
            <ac:inkMk id="101" creationId="{91C7106F-FD52-4B71-B711-6D0B23FC5B25}"/>
          </ac:inkMkLst>
        </pc:inkChg>
        <pc:inkChg chg="add mod">
          <ac:chgData name="salonigupta0609@gmail.com" userId="72e262bbe386b2d8" providerId="LiveId" clId="{5DB737E2-E1DA-4A2B-B43A-E0D3A3E457B9}" dt="2022-02-10T07:32:06.906" v="713"/>
          <ac:inkMkLst>
            <pc:docMk/>
            <pc:sldMk cId="2708021387" sldId="309"/>
            <ac:inkMk id="102" creationId="{308C6E90-6817-4A41-BB57-9FAB263EC646}"/>
          </ac:inkMkLst>
        </pc:inkChg>
        <pc:inkChg chg="add mod">
          <ac:chgData name="salonigupta0609@gmail.com" userId="72e262bbe386b2d8" providerId="LiveId" clId="{5DB737E2-E1DA-4A2B-B43A-E0D3A3E457B9}" dt="2022-02-10T07:32:06.906" v="713"/>
          <ac:inkMkLst>
            <pc:docMk/>
            <pc:sldMk cId="2708021387" sldId="309"/>
            <ac:inkMk id="103" creationId="{8F465C1D-E130-4DF0-BD54-B22329938C40}"/>
          </ac:inkMkLst>
        </pc:inkChg>
        <pc:inkChg chg="add mod">
          <ac:chgData name="salonigupta0609@gmail.com" userId="72e262bbe386b2d8" providerId="LiveId" clId="{5DB737E2-E1DA-4A2B-B43A-E0D3A3E457B9}" dt="2022-02-10T07:32:06.906" v="713"/>
          <ac:inkMkLst>
            <pc:docMk/>
            <pc:sldMk cId="2708021387" sldId="309"/>
            <ac:inkMk id="104" creationId="{D1FA853A-05C9-4942-B9DE-D7CACD81A9B2}"/>
          </ac:inkMkLst>
        </pc:inkChg>
        <pc:inkChg chg="add">
          <ac:chgData name="salonigupta0609@gmail.com" userId="72e262bbe386b2d8" providerId="LiveId" clId="{5DB737E2-E1DA-4A2B-B43A-E0D3A3E457B9}" dt="2022-02-10T07:32:06.926" v="714" actId="9405"/>
          <ac:inkMkLst>
            <pc:docMk/>
            <pc:sldMk cId="2708021387" sldId="309"/>
            <ac:inkMk id="106" creationId="{C6C5927A-472B-4A50-B28A-6FFBDF7BAD85}"/>
          </ac:inkMkLst>
        </pc:inkChg>
        <pc:inkChg chg="add">
          <ac:chgData name="salonigupta0609@gmail.com" userId="72e262bbe386b2d8" providerId="LiveId" clId="{5DB737E2-E1DA-4A2B-B43A-E0D3A3E457B9}" dt="2022-02-10T07:32:07.886" v="715" actId="9405"/>
          <ac:inkMkLst>
            <pc:docMk/>
            <pc:sldMk cId="2708021387" sldId="309"/>
            <ac:inkMk id="107" creationId="{2CBDF763-06D9-4E7B-A459-CD3D33E59E68}"/>
          </ac:inkMkLst>
        </pc:inkChg>
        <pc:inkChg chg="add mod">
          <ac:chgData name="salonigupta0609@gmail.com" userId="72e262bbe386b2d8" providerId="LiveId" clId="{5DB737E2-E1DA-4A2B-B43A-E0D3A3E457B9}" dt="2022-02-10T07:32:12.069" v="722"/>
          <ac:inkMkLst>
            <pc:docMk/>
            <pc:sldMk cId="2708021387" sldId="309"/>
            <ac:inkMk id="108" creationId="{63E054A8-9098-497D-AE29-6C608E2E955A}"/>
          </ac:inkMkLst>
        </pc:inkChg>
        <pc:inkChg chg="add mod">
          <ac:chgData name="salonigupta0609@gmail.com" userId="72e262bbe386b2d8" providerId="LiveId" clId="{5DB737E2-E1DA-4A2B-B43A-E0D3A3E457B9}" dt="2022-02-10T07:32:12.069" v="722"/>
          <ac:inkMkLst>
            <pc:docMk/>
            <pc:sldMk cId="2708021387" sldId="309"/>
            <ac:inkMk id="109" creationId="{C3EAC453-5058-4366-A952-25E17449A9A4}"/>
          </ac:inkMkLst>
        </pc:inkChg>
        <pc:inkChg chg="add mod">
          <ac:chgData name="salonigupta0609@gmail.com" userId="72e262bbe386b2d8" providerId="LiveId" clId="{5DB737E2-E1DA-4A2B-B43A-E0D3A3E457B9}" dt="2022-02-10T07:32:12.069" v="722"/>
          <ac:inkMkLst>
            <pc:docMk/>
            <pc:sldMk cId="2708021387" sldId="309"/>
            <ac:inkMk id="110" creationId="{626C867B-D26B-4413-A3FA-0E8B28B69CE7}"/>
          </ac:inkMkLst>
        </pc:inkChg>
        <pc:inkChg chg="add mod">
          <ac:chgData name="salonigupta0609@gmail.com" userId="72e262bbe386b2d8" providerId="LiveId" clId="{5DB737E2-E1DA-4A2B-B43A-E0D3A3E457B9}" dt="2022-02-10T07:32:12.069" v="722"/>
          <ac:inkMkLst>
            <pc:docMk/>
            <pc:sldMk cId="2708021387" sldId="309"/>
            <ac:inkMk id="111" creationId="{65F88FC7-C5C5-4C64-BAEF-B5EBDAF5DC4C}"/>
          </ac:inkMkLst>
        </pc:inkChg>
        <pc:inkChg chg="add mod">
          <ac:chgData name="salonigupta0609@gmail.com" userId="72e262bbe386b2d8" providerId="LiveId" clId="{5DB737E2-E1DA-4A2B-B43A-E0D3A3E457B9}" dt="2022-02-10T07:32:12.069" v="722"/>
          <ac:inkMkLst>
            <pc:docMk/>
            <pc:sldMk cId="2708021387" sldId="309"/>
            <ac:inkMk id="112" creationId="{B254ED87-9A7D-4DA4-BDE4-0F3E1DDCAAC5}"/>
          </ac:inkMkLst>
        </pc:inkChg>
        <pc:inkChg chg="add mod">
          <ac:chgData name="salonigupta0609@gmail.com" userId="72e262bbe386b2d8" providerId="LiveId" clId="{5DB737E2-E1DA-4A2B-B43A-E0D3A3E457B9}" dt="2022-02-10T07:32:12.069" v="722"/>
          <ac:inkMkLst>
            <pc:docMk/>
            <pc:sldMk cId="2708021387" sldId="309"/>
            <ac:inkMk id="113" creationId="{6552732D-D52B-49FD-BD42-D0EEF903AFAC}"/>
          </ac:inkMkLst>
        </pc:inkChg>
      </pc:sldChg>
      <pc:sldChg chg="addSp delSp modSp new del mod">
        <pc:chgData name="salonigupta0609@gmail.com" userId="72e262bbe386b2d8" providerId="LiveId" clId="{5DB737E2-E1DA-4A2B-B43A-E0D3A3E457B9}" dt="2022-02-01T08:34:14.907" v="228" actId="2696"/>
        <pc:sldMkLst>
          <pc:docMk/>
          <pc:sldMk cId="2769244932" sldId="309"/>
        </pc:sldMkLst>
        <pc:spChg chg="mod">
          <ac:chgData name="salonigupta0609@gmail.com" userId="72e262bbe386b2d8" providerId="LiveId" clId="{5DB737E2-E1DA-4A2B-B43A-E0D3A3E457B9}" dt="2022-02-01T08:29:05.962" v="175" actId="1076"/>
          <ac:spMkLst>
            <pc:docMk/>
            <pc:sldMk cId="2769244932" sldId="309"/>
            <ac:spMk id="2" creationId="{3F03CD87-CC91-4E29-BB6C-5920C29E4E33}"/>
          </ac:spMkLst>
        </pc:spChg>
        <pc:grpChg chg="del mod">
          <ac:chgData name="salonigupta0609@gmail.com" userId="72e262bbe386b2d8" providerId="LiveId" clId="{5DB737E2-E1DA-4A2B-B43A-E0D3A3E457B9}" dt="2022-02-01T08:27:16.194" v="108"/>
          <ac:grpSpMkLst>
            <pc:docMk/>
            <pc:sldMk cId="2769244932" sldId="309"/>
            <ac:grpSpMk id="6" creationId="{E188B27C-2886-43B3-91E6-19DF0DDC04A3}"/>
          </ac:grpSpMkLst>
        </pc:grpChg>
        <pc:grpChg chg="del mod">
          <ac:chgData name="salonigupta0609@gmail.com" userId="72e262bbe386b2d8" providerId="LiveId" clId="{5DB737E2-E1DA-4A2B-B43A-E0D3A3E457B9}" dt="2022-02-01T08:27:27.508" v="119"/>
          <ac:grpSpMkLst>
            <pc:docMk/>
            <pc:sldMk cId="2769244932" sldId="309"/>
            <ac:grpSpMk id="10" creationId="{04AF621B-6AB9-492D-9687-53B51E2DA468}"/>
          </ac:grpSpMkLst>
        </pc:grpChg>
        <pc:grpChg chg="del mod">
          <ac:chgData name="salonigupta0609@gmail.com" userId="72e262bbe386b2d8" providerId="LiveId" clId="{5DB737E2-E1DA-4A2B-B43A-E0D3A3E457B9}" dt="2022-02-01T08:27:24.162" v="116"/>
          <ac:grpSpMkLst>
            <pc:docMk/>
            <pc:sldMk cId="2769244932" sldId="309"/>
            <ac:grpSpMk id="13" creationId="{6C89A9EA-CA73-4607-8841-44D5CCCE3223}"/>
          </ac:grpSpMkLst>
        </pc:grpChg>
        <pc:grpChg chg="del mod">
          <ac:chgData name="salonigupta0609@gmail.com" userId="72e262bbe386b2d8" providerId="LiveId" clId="{5DB737E2-E1DA-4A2B-B43A-E0D3A3E457B9}" dt="2022-02-01T08:27:27.508" v="119"/>
          <ac:grpSpMkLst>
            <pc:docMk/>
            <pc:sldMk cId="2769244932" sldId="309"/>
            <ac:grpSpMk id="18" creationId="{07B4D3CB-E1E4-434B-A24C-01FE29FF77EC}"/>
          </ac:grpSpMkLst>
        </pc:grpChg>
        <pc:grpChg chg="del mod">
          <ac:chgData name="salonigupta0609@gmail.com" userId="72e262bbe386b2d8" providerId="LiveId" clId="{5DB737E2-E1DA-4A2B-B43A-E0D3A3E457B9}" dt="2022-02-01T08:28:56.503" v="164"/>
          <ac:grpSpMkLst>
            <pc:docMk/>
            <pc:sldMk cId="2769244932" sldId="309"/>
            <ac:grpSpMk id="21" creationId="{7C787187-F5B1-4EB6-81C7-665384FF63E4}"/>
          </ac:grpSpMkLst>
        </pc:grpChg>
        <pc:grpChg chg="del mod">
          <ac:chgData name="salonigupta0609@gmail.com" userId="72e262bbe386b2d8" providerId="LiveId" clId="{5DB737E2-E1DA-4A2B-B43A-E0D3A3E457B9}" dt="2022-02-01T08:27:36.191" v="127"/>
          <ac:grpSpMkLst>
            <pc:docMk/>
            <pc:sldMk cId="2769244932" sldId="309"/>
            <ac:grpSpMk id="29" creationId="{5684DB71-EF69-4054-BB0C-CEFF5DAF6C64}"/>
          </ac:grpSpMkLst>
        </pc:grpChg>
        <pc:grpChg chg="del mod">
          <ac:chgData name="salonigupta0609@gmail.com" userId="72e262bbe386b2d8" providerId="LiveId" clId="{5DB737E2-E1DA-4A2B-B43A-E0D3A3E457B9}" dt="2022-02-01T08:27:37.165" v="129"/>
          <ac:grpSpMkLst>
            <pc:docMk/>
            <pc:sldMk cId="2769244932" sldId="309"/>
            <ac:grpSpMk id="30" creationId="{73C61D1A-6823-4532-9BCF-4DE8CAA6E024}"/>
          </ac:grpSpMkLst>
        </pc:grpChg>
        <pc:grpChg chg="del mod">
          <ac:chgData name="salonigupta0609@gmail.com" userId="72e262bbe386b2d8" providerId="LiveId" clId="{5DB737E2-E1DA-4A2B-B43A-E0D3A3E457B9}" dt="2022-02-01T08:27:42.396" v="132"/>
          <ac:grpSpMkLst>
            <pc:docMk/>
            <pc:sldMk cId="2769244932" sldId="309"/>
            <ac:grpSpMk id="31" creationId="{7063F39B-2FE7-4E89-8C2F-E872DCCAED80}"/>
          </ac:grpSpMkLst>
        </pc:grpChg>
        <pc:grpChg chg="del mod">
          <ac:chgData name="salonigupta0609@gmail.com" userId="72e262bbe386b2d8" providerId="LiveId" clId="{5DB737E2-E1DA-4A2B-B43A-E0D3A3E457B9}" dt="2022-02-01T08:27:42.396" v="132"/>
          <ac:grpSpMkLst>
            <pc:docMk/>
            <pc:sldMk cId="2769244932" sldId="309"/>
            <ac:grpSpMk id="33" creationId="{51A3A612-2F6E-435B-8A74-403A19D751E4}"/>
          </ac:grpSpMkLst>
        </pc:grpChg>
        <pc:grpChg chg="del mod">
          <ac:chgData name="salonigupta0609@gmail.com" userId="72e262bbe386b2d8" providerId="LiveId" clId="{5DB737E2-E1DA-4A2B-B43A-E0D3A3E457B9}" dt="2022-02-01T08:27:58.426" v="134"/>
          <ac:grpSpMkLst>
            <pc:docMk/>
            <pc:sldMk cId="2769244932" sldId="309"/>
            <ac:grpSpMk id="36" creationId="{2314893E-C3C6-4701-A590-1F579BE97792}"/>
          </ac:grpSpMkLst>
        </pc:grpChg>
        <pc:grpChg chg="del mod">
          <ac:chgData name="salonigupta0609@gmail.com" userId="72e262bbe386b2d8" providerId="LiveId" clId="{5DB737E2-E1DA-4A2B-B43A-E0D3A3E457B9}" dt="2022-02-01T08:28:11.499" v="137"/>
          <ac:grpSpMkLst>
            <pc:docMk/>
            <pc:sldMk cId="2769244932" sldId="309"/>
            <ac:grpSpMk id="38" creationId="{6E25E780-307F-467F-B04E-843F18F4843B}"/>
          </ac:grpSpMkLst>
        </pc:grpChg>
        <pc:grpChg chg="del mod">
          <ac:chgData name="salonigupta0609@gmail.com" userId="72e262bbe386b2d8" providerId="LiveId" clId="{5DB737E2-E1DA-4A2B-B43A-E0D3A3E457B9}" dt="2022-02-01T08:28:12.618" v="140"/>
          <ac:grpSpMkLst>
            <pc:docMk/>
            <pc:sldMk cId="2769244932" sldId="309"/>
            <ac:grpSpMk id="41" creationId="{87C57EA8-78CA-4D1A-8C02-0B31BDE9272A}"/>
          </ac:grpSpMkLst>
        </pc:grpChg>
        <pc:grpChg chg="del mod">
          <ac:chgData name="salonigupta0609@gmail.com" userId="72e262bbe386b2d8" providerId="LiveId" clId="{5DB737E2-E1DA-4A2B-B43A-E0D3A3E457B9}" dt="2022-02-01T08:28:22.797" v="142"/>
          <ac:grpSpMkLst>
            <pc:docMk/>
            <pc:sldMk cId="2769244932" sldId="309"/>
            <ac:grpSpMk id="44" creationId="{A91EE2CA-5FC7-4064-BFBD-BD49BCED9233}"/>
          </ac:grpSpMkLst>
        </pc:grpChg>
        <pc:grpChg chg="del mod">
          <ac:chgData name="salonigupta0609@gmail.com" userId="72e262bbe386b2d8" providerId="LiveId" clId="{5DB737E2-E1DA-4A2B-B43A-E0D3A3E457B9}" dt="2022-02-01T08:28:27.990" v="144"/>
          <ac:grpSpMkLst>
            <pc:docMk/>
            <pc:sldMk cId="2769244932" sldId="309"/>
            <ac:grpSpMk id="46" creationId="{CE1A38BD-A63C-429A-938B-B4BE1E7DFEC7}"/>
          </ac:grpSpMkLst>
        </pc:grpChg>
        <pc:grpChg chg="del mod">
          <ac:chgData name="salonigupta0609@gmail.com" userId="72e262bbe386b2d8" providerId="LiveId" clId="{5DB737E2-E1DA-4A2B-B43A-E0D3A3E457B9}" dt="2022-02-01T08:28:52.538" v="158"/>
          <ac:grpSpMkLst>
            <pc:docMk/>
            <pc:sldMk cId="2769244932" sldId="309"/>
            <ac:grpSpMk id="48" creationId="{CAE75E2B-CD7F-492C-BE5F-D68D016A3B2C}"/>
          </ac:grpSpMkLst>
        </pc:grpChg>
        <pc:grpChg chg="del mod">
          <ac:chgData name="salonigupta0609@gmail.com" userId="72e262bbe386b2d8" providerId="LiveId" clId="{5DB737E2-E1DA-4A2B-B43A-E0D3A3E457B9}" dt="2022-02-01T08:28:56.503" v="164"/>
          <ac:grpSpMkLst>
            <pc:docMk/>
            <pc:sldMk cId="2769244932" sldId="309"/>
            <ac:grpSpMk id="57" creationId="{67D1D4B1-10BB-4885-8F19-4A38CF021BA4}"/>
          </ac:grpSpMkLst>
        </pc:grpChg>
        <pc:grpChg chg="del mod">
          <ac:chgData name="salonigupta0609@gmail.com" userId="72e262bbe386b2d8" providerId="LiveId" clId="{5DB737E2-E1DA-4A2B-B43A-E0D3A3E457B9}" dt="2022-02-01T08:28:50.534" v="156"/>
          <ac:grpSpMkLst>
            <pc:docMk/>
            <pc:sldMk cId="2769244932" sldId="309"/>
            <ac:grpSpMk id="58" creationId="{ED1A1177-70AA-476C-909E-4372B47B237C}"/>
          </ac:grpSpMkLst>
        </pc:grpChg>
        <pc:grpChg chg="del mod">
          <ac:chgData name="salonigupta0609@gmail.com" userId="72e262bbe386b2d8" providerId="LiveId" clId="{5DB737E2-E1DA-4A2B-B43A-E0D3A3E457B9}" dt="2022-02-01T08:28:52.538" v="158"/>
          <ac:grpSpMkLst>
            <pc:docMk/>
            <pc:sldMk cId="2769244932" sldId="309"/>
            <ac:grpSpMk id="60" creationId="{E3E69AD9-332C-42B8-8C86-97A5B46852F2}"/>
          </ac:grpSpMkLst>
        </pc:grpChg>
        <pc:grpChg chg="del mod">
          <ac:chgData name="salonigupta0609@gmail.com" userId="72e262bbe386b2d8" providerId="LiveId" clId="{5DB737E2-E1DA-4A2B-B43A-E0D3A3E457B9}" dt="2022-02-01T08:28:56.503" v="164"/>
          <ac:grpSpMkLst>
            <pc:docMk/>
            <pc:sldMk cId="2769244932" sldId="309"/>
            <ac:grpSpMk id="62" creationId="{87CB5F6E-F634-45E4-BC5A-36AEAB18287A}"/>
          </ac:grpSpMkLst>
        </pc:grpChg>
        <pc:grpChg chg="del mod">
          <ac:chgData name="salonigupta0609@gmail.com" userId="72e262bbe386b2d8" providerId="LiveId" clId="{5DB737E2-E1DA-4A2B-B43A-E0D3A3E457B9}" dt="2022-02-01T08:28:58.306" v="168"/>
          <ac:grpSpMkLst>
            <pc:docMk/>
            <pc:sldMk cId="2769244932" sldId="309"/>
            <ac:grpSpMk id="68" creationId="{CCD9B98A-36D8-4F0B-B4AE-9497AF1BF892}"/>
          </ac:grpSpMkLst>
        </pc:grpChg>
        <pc:grpChg chg="del mod">
          <ac:chgData name="salonigupta0609@gmail.com" userId="72e262bbe386b2d8" providerId="LiveId" clId="{5DB737E2-E1DA-4A2B-B43A-E0D3A3E457B9}" dt="2022-02-01T08:29:02.478" v="171"/>
          <ac:grpSpMkLst>
            <pc:docMk/>
            <pc:sldMk cId="2769244932" sldId="309"/>
            <ac:grpSpMk id="72" creationId="{B3521C1C-F92E-4817-86E8-E3BAC23CA1E9}"/>
          </ac:grpSpMkLst>
        </pc:grpChg>
        <pc:grpChg chg="del mod">
          <ac:chgData name="salonigupta0609@gmail.com" userId="72e262bbe386b2d8" providerId="LiveId" clId="{5DB737E2-E1DA-4A2B-B43A-E0D3A3E457B9}" dt="2022-02-01T08:29:05.298" v="174"/>
          <ac:grpSpMkLst>
            <pc:docMk/>
            <pc:sldMk cId="2769244932" sldId="309"/>
            <ac:grpSpMk id="75" creationId="{FDA44D9B-3BBB-4C3B-BA53-FBDEDF0315D5}"/>
          </ac:grpSpMkLst>
        </pc:grpChg>
        <pc:grpChg chg="del mod">
          <ac:chgData name="salonigupta0609@gmail.com" userId="72e262bbe386b2d8" providerId="LiveId" clId="{5DB737E2-E1DA-4A2B-B43A-E0D3A3E457B9}" dt="2022-02-01T08:29:10.473" v="184"/>
          <ac:grpSpMkLst>
            <pc:docMk/>
            <pc:sldMk cId="2769244932" sldId="309"/>
            <ac:grpSpMk id="77" creationId="{2041D49D-F03F-4C57-88AA-0E74B209DFC6}"/>
          </ac:grpSpMkLst>
        </pc:grpChg>
        <pc:grpChg chg="del mod">
          <ac:chgData name="salonigupta0609@gmail.com" userId="72e262bbe386b2d8" providerId="LiveId" clId="{5DB737E2-E1DA-4A2B-B43A-E0D3A3E457B9}" dt="2022-02-01T08:29:30.366" v="192"/>
          <ac:grpSpMkLst>
            <pc:docMk/>
            <pc:sldMk cId="2769244932" sldId="309"/>
            <ac:grpSpMk id="86" creationId="{612446CC-1BC9-4FB1-8A24-018FA4636291}"/>
          </ac:grpSpMkLst>
        </pc:grpChg>
        <pc:grpChg chg="del mod">
          <ac:chgData name="salonigupta0609@gmail.com" userId="72e262bbe386b2d8" providerId="LiveId" clId="{5DB737E2-E1DA-4A2B-B43A-E0D3A3E457B9}" dt="2022-02-01T08:29:45.988" v="202"/>
          <ac:grpSpMkLst>
            <pc:docMk/>
            <pc:sldMk cId="2769244932" sldId="309"/>
            <ac:grpSpMk id="94" creationId="{6F6F49C8-A9FB-4585-873D-ED171D00DBAC}"/>
          </ac:grpSpMkLst>
        </pc:grpChg>
        <pc:grpChg chg="del mod">
          <ac:chgData name="salonigupta0609@gmail.com" userId="72e262bbe386b2d8" providerId="LiveId" clId="{5DB737E2-E1DA-4A2B-B43A-E0D3A3E457B9}" dt="2022-02-01T08:29:49.410" v="210"/>
          <ac:grpSpMkLst>
            <pc:docMk/>
            <pc:sldMk cId="2769244932" sldId="309"/>
            <ac:grpSpMk id="104" creationId="{C749F9F6-CAF9-4CF6-8CA0-6187486985CD}"/>
          </ac:grpSpMkLst>
        </pc:grpChg>
        <pc:grpChg chg="del mod">
          <ac:chgData name="salonigupta0609@gmail.com" userId="72e262bbe386b2d8" providerId="LiveId" clId="{5DB737E2-E1DA-4A2B-B43A-E0D3A3E457B9}" dt="2022-02-01T08:30:02.363" v="212"/>
          <ac:grpSpMkLst>
            <pc:docMk/>
            <pc:sldMk cId="2769244932" sldId="309"/>
            <ac:grpSpMk id="112" creationId="{7E2D667C-C409-4942-8178-B252491B3DCA}"/>
          </ac:grpSpMkLst>
        </pc:grpChg>
        <pc:grpChg chg="del mod">
          <ac:chgData name="salonigupta0609@gmail.com" userId="72e262bbe386b2d8" providerId="LiveId" clId="{5DB737E2-E1DA-4A2B-B43A-E0D3A3E457B9}" dt="2022-02-01T08:30:03.981" v="215"/>
          <ac:grpSpMkLst>
            <pc:docMk/>
            <pc:sldMk cId="2769244932" sldId="309"/>
            <ac:grpSpMk id="114" creationId="{97F2EE3A-1ED4-4B0A-AEB3-2B9BB41D4FB9}"/>
          </ac:grpSpMkLst>
        </pc:grpChg>
        <pc:grpChg chg="del mod">
          <ac:chgData name="salonigupta0609@gmail.com" userId="72e262bbe386b2d8" providerId="LiveId" clId="{5DB737E2-E1DA-4A2B-B43A-E0D3A3E457B9}" dt="2022-02-01T08:30:05.619" v="218"/>
          <ac:grpSpMkLst>
            <pc:docMk/>
            <pc:sldMk cId="2769244932" sldId="309"/>
            <ac:grpSpMk id="117" creationId="{BCB2346B-269C-40E9-9827-FE1D794D0DC9}"/>
          </ac:grpSpMkLst>
        </pc:grpChg>
        <pc:grpChg chg="del mod">
          <ac:chgData name="salonigupta0609@gmail.com" userId="72e262bbe386b2d8" providerId="LiveId" clId="{5DB737E2-E1DA-4A2B-B43A-E0D3A3E457B9}" dt="2022-02-01T08:30:20.150" v="220"/>
          <ac:grpSpMkLst>
            <pc:docMk/>
            <pc:sldMk cId="2769244932" sldId="309"/>
            <ac:grpSpMk id="120" creationId="{6EFA66BC-8782-4A19-BEBC-36BA95EF3EE2}"/>
          </ac:grpSpMkLst>
        </pc:grpChg>
        <pc:grpChg chg="del mod">
          <ac:chgData name="salonigupta0609@gmail.com" userId="72e262bbe386b2d8" providerId="LiveId" clId="{5DB737E2-E1DA-4A2B-B43A-E0D3A3E457B9}" dt="2022-02-01T08:30:22.562" v="222"/>
          <ac:grpSpMkLst>
            <pc:docMk/>
            <pc:sldMk cId="2769244932" sldId="309"/>
            <ac:grpSpMk id="122" creationId="{9ED62047-3498-4A40-B114-34D4A5F5C0AD}"/>
          </ac:grpSpMkLst>
        </pc:grpChg>
        <pc:grpChg chg="del mod">
          <ac:chgData name="salonigupta0609@gmail.com" userId="72e262bbe386b2d8" providerId="LiveId" clId="{5DB737E2-E1DA-4A2B-B43A-E0D3A3E457B9}" dt="2022-02-01T08:30:48.984" v="225"/>
          <ac:grpSpMkLst>
            <pc:docMk/>
            <pc:sldMk cId="2769244932" sldId="309"/>
            <ac:grpSpMk id="124" creationId="{B6D16523-7DD2-4592-8710-7402494D12F5}"/>
          </ac:grpSpMkLst>
        </pc:grpChg>
        <pc:grpChg chg="del mod">
          <ac:chgData name="salonigupta0609@gmail.com" userId="72e262bbe386b2d8" providerId="LiveId" clId="{5DB737E2-E1DA-4A2B-B43A-E0D3A3E457B9}" dt="2022-02-01T08:31:42.487" v="227"/>
          <ac:grpSpMkLst>
            <pc:docMk/>
            <pc:sldMk cId="2769244932" sldId="309"/>
            <ac:grpSpMk id="127" creationId="{0EAD154B-5AEE-4FD0-890D-AD343E95D897}"/>
          </ac:grpSpMkLst>
        </pc:grpChg>
        <pc:grpChg chg="mod">
          <ac:chgData name="salonigupta0609@gmail.com" userId="72e262bbe386b2d8" providerId="LiveId" clId="{5DB737E2-E1DA-4A2B-B43A-E0D3A3E457B9}" dt="2022-02-01T08:31:42.487" v="227"/>
          <ac:grpSpMkLst>
            <pc:docMk/>
            <pc:sldMk cId="2769244932" sldId="309"/>
            <ac:grpSpMk id="129" creationId="{94435300-F32C-4E42-87DC-EA7DB9739A82}"/>
          </ac:grpSpMkLst>
        </pc:grpChg>
        <pc:inkChg chg="add mod">
          <ac:chgData name="salonigupta0609@gmail.com" userId="72e262bbe386b2d8" providerId="LiveId" clId="{5DB737E2-E1DA-4A2B-B43A-E0D3A3E457B9}" dt="2022-02-01T08:31:42.487" v="227"/>
          <ac:inkMkLst>
            <pc:docMk/>
            <pc:sldMk cId="2769244932" sldId="309"/>
            <ac:inkMk id="4" creationId="{48F6A7A9-7F12-4EA0-8935-81CFA602D1F1}"/>
          </ac:inkMkLst>
        </pc:inkChg>
        <pc:inkChg chg="add mod">
          <ac:chgData name="salonigupta0609@gmail.com" userId="72e262bbe386b2d8" providerId="LiveId" clId="{5DB737E2-E1DA-4A2B-B43A-E0D3A3E457B9}" dt="2022-02-01T08:31:42.487" v="227"/>
          <ac:inkMkLst>
            <pc:docMk/>
            <pc:sldMk cId="2769244932" sldId="309"/>
            <ac:inkMk id="5" creationId="{1B92D7AC-183B-493E-9295-84D489D039E8}"/>
          </ac:inkMkLst>
        </pc:inkChg>
        <pc:inkChg chg="add mod">
          <ac:chgData name="salonigupta0609@gmail.com" userId="72e262bbe386b2d8" providerId="LiveId" clId="{5DB737E2-E1DA-4A2B-B43A-E0D3A3E457B9}" dt="2022-02-01T08:31:42.487" v="227"/>
          <ac:inkMkLst>
            <pc:docMk/>
            <pc:sldMk cId="2769244932" sldId="309"/>
            <ac:inkMk id="7" creationId="{8D2371B1-6212-4FB1-B59A-B3F7EEBF0254}"/>
          </ac:inkMkLst>
        </pc:inkChg>
        <pc:inkChg chg="add mod">
          <ac:chgData name="salonigupta0609@gmail.com" userId="72e262bbe386b2d8" providerId="LiveId" clId="{5DB737E2-E1DA-4A2B-B43A-E0D3A3E457B9}" dt="2022-02-01T08:31:42.487" v="227"/>
          <ac:inkMkLst>
            <pc:docMk/>
            <pc:sldMk cId="2769244932" sldId="309"/>
            <ac:inkMk id="8" creationId="{335CA6FE-BB1E-4D4C-AFB5-95211BB1D2BF}"/>
          </ac:inkMkLst>
        </pc:inkChg>
        <pc:inkChg chg="add mod">
          <ac:chgData name="salonigupta0609@gmail.com" userId="72e262bbe386b2d8" providerId="LiveId" clId="{5DB737E2-E1DA-4A2B-B43A-E0D3A3E457B9}" dt="2022-02-01T08:31:42.487" v="227"/>
          <ac:inkMkLst>
            <pc:docMk/>
            <pc:sldMk cId="2769244932" sldId="309"/>
            <ac:inkMk id="9" creationId="{5028451F-9BF5-4D21-AC8B-4F83322F0ABE}"/>
          </ac:inkMkLst>
        </pc:inkChg>
        <pc:inkChg chg="add mod">
          <ac:chgData name="salonigupta0609@gmail.com" userId="72e262bbe386b2d8" providerId="LiveId" clId="{5DB737E2-E1DA-4A2B-B43A-E0D3A3E457B9}" dt="2022-02-01T08:31:42.487" v="227"/>
          <ac:inkMkLst>
            <pc:docMk/>
            <pc:sldMk cId="2769244932" sldId="309"/>
            <ac:inkMk id="11" creationId="{8BF2EEEA-A794-4F4E-9049-1F807DC16725}"/>
          </ac:inkMkLst>
        </pc:inkChg>
        <pc:inkChg chg="add mod">
          <ac:chgData name="salonigupta0609@gmail.com" userId="72e262bbe386b2d8" providerId="LiveId" clId="{5DB737E2-E1DA-4A2B-B43A-E0D3A3E457B9}" dt="2022-02-01T08:31:42.487" v="227"/>
          <ac:inkMkLst>
            <pc:docMk/>
            <pc:sldMk cId="2769244932" sldId="309"/>
            <ac:inkMk id="12" creationId="{AC69135F-75FD-4216-94B1-277787562DA1}"/>
          </ac:inkMkLst>
        </pc:inkChg>
        <pc:inkChg chg="add mod">
          <ac:chgData name="salonigupta0609@gmail.com" userId="72e262bbe386b2d8" providerId="LiveId" clId="{5DB737E2-E1DA-4A2B-B43A-E0D3A3E457B9}" dt="2022-02-01T08:31:42.487" v="227"/>
          <ac:inkMkLst>
            <pc:docMk/>
            <pc:sldMk cId="2769244932" sldId="309"/>
            <ac:inkMk id="14" creationId="{3D84BDEA-189C-4300-8C72-25C73D3A0542}"/>
          </ac:inkMkLst>
        </pc:inkChg>
        <pc:inkChg chg="add mod">
          <ac:chgData name="salonigupta0609@gmail.com" userId="72e262bbe386b2d8" providerId="LiveId" clId="{5DB737E2-E1DA-4A2B-B43A-E0D3A3E457B9}" dt="2022-02-01T08:31:42.487" v="227"/>
          <ac:inkMkLst>
            <pc:docMk/>
            <pc:sldMk cId="2769244932" sldId="309"/>
            <ac:inkMk id="15" creationId="{C8FB3010-3818-4EA1-8352-BECCDA1E298E}"/>
          </ac:inkMkLst>
        </pc:inkChg>
        <pc:inkChg chg="add mod">
          <ac:chgData name="salonigupta0609@gmail.com" userId="72e262bbe386b2d8" providerId="LiveId" clId="{5DB737E2-E1DA-4A2B-B43A-E0D3A3E457B9}" dt="2022-02-01T08:31:42.487" v="227"/>
          <ac:inkMkLst>
            <pc:docMk/>
            <pc:sldMk cId="2769244932" sldId="309"/>
            <ac:inkMk id="16" creationId="{23675C1E-FD21-4075-9F03-28A4785BE8AB}"/>
          </ac:inkMkLst>
        </pc:inkChg>
        <pc:inkChg chg="add mod">
          <ac:chgData name="salonigupta0609@gmail.com" userId="72e262bbe386b2d8" providerId="LiveId" clId="{5DB737E2-E1DA-4A2B-B43A-E0D3A3E457B9}" dt="2022-02-01T08:31:42.487" v="227"/>
          <ac:inkMkLst>
            <pc:docMk/>
            <pc:sldMk cId="2769244932" sldId="309"/>
            <ac:inkMk id="17" creationId="{4BA8F0D4-18E1-4515-A4AA-6A513C02A97F}"/>
          </ac:inkMkLst>
        </pc:inkChg>
        <pc:inkChg chg="add mod">
          <ac:chgData name="salonigupta0609@gmail.com" userId="72e262bbe386b2d8" providerId="LiveId" clId="{5DB737E2-E1DA-4A2B-B43A-E0D3A3E457B9}" dt="2022-02-01T08:31:42.487" v="227"/>
          <ac:inkMkLst>
            <pc:docMk/>
            <pc:sldMk cId="2769244932" sldId="309"/>
            <ac:inkMk id="19" creationId="{BB41CC62-FE8F-4461-9D75-0D8CCDCD38D1}"/>
          </ac:inkMkLst>
        </pc:inkChg>
        <pc:inkChg chg="add mod">
          <ac:chgData name="salonigupta0609@gmail.com" userId="72e262bbe386b2d8" providerId="LiveId" clId="{5DB737E2-E1DA-4A2B-B43A-E0D3A3E457B9}" dt="2022-02-01T08:31:42.487" v="227"/>
          <ac:inkMkLst>
            <pc:docMk/>
            <pc:sldMk cId="2769244932" sldId="309"/>
            <ac:inkMk id="20" creationId="{8FF9797E-07DA-42F8-9828-39188482792E}"/>
          </ac:inkMkLst>
        </pc:inkChg>
        <pc:inkChg chg="add mod">
          <ac:chgData name="salonigupta0609@gmail.com" userId="72e262bbe386b2d8" providerId="LiveId" clId="{5DB737E2-E1DA-4A2B-B43A-E0D3A3E457B9}" dt="2022-02-01T08:31:42.487" v="227"/>
          <ac:inkMkLst>
            <pc:docMk/>
            <pc:sldMk cId="2769244932" sldId="309"/>
            <ac:inkMk id="22" creationId="{A480ED39-5842-4CC6-B55C-CC5DF6D6B4D4}"/>
          </ac:inkMkLst>
        </pc:inkChg>
        <pc:inkChg chg="add mod">
          <ac:chgData name="salonigupta0609@gmail.com" userId="72e262bbe386b2d8" providerId="LiveId" clId="{5DB737E2-E1DA-4A2B-B43A-E0D3A3E457B9}" dt="2022-02-01T08:31:42.487" v="227"/>
          <ac:inkMkLst>
            <pc:docMk/>
            <pc:sldMk cId="2769244932" sldId="309"/>
            <ac:inkMk id="23" creationId="{01A0960F-B840-47E2-93CD-D4A4D58313AE}"/>
          </ac:inkMkLst>
        </pc:inkChg>
        <pc:inkChg chg="add mod">
          <ac:chgData name="salonigupta0609@gmail.com" userId="72e262bbe386b2d8" providerId="LiveId" clId="{5DB737E2-E1DA-4A2B-B43A-E0D3A3E457B9}" dt="2022-02-01T08:31:42.487" v="227"/>
          <ac:inkMkLst>
            <pc:docMk/>
            <pc:sldMk cId="2769244932" sldId="309"/>
            <ac:inkMk id="24" creationId="{80EAA2FF-6C51-47E1-AEA3-2A1CCF5EC564}"/>
          </ac:inkMkLst>
        </pc:inkChg>
        <pc:inkChg chg="add mod">
          <ac:chgData name="salonigupta0609@gmail.com" userId="72e262bbe386b2d8" providerId="LiveId" clId="{5DB737E2-E1DA-4A2B-B43A-E0D3A3E457B9}" dt="2022-02-01T08:31:42.487" v="227"/>
          <ac:inkMkLst>
            <pc:docMk/>
            <pc:sldMk cId="2769244932" sldId="309"/>
            <ac:inkMk id="25" creationId="{FFBB413E-CF64-4E16-9320-01AF99313FE1}"/>
          </ac:inkMkLst>
        </pc:inkChg>
        <pc:inkChg chg="add mod">
          <ac:chgData name="salonigupta0609@gmail.com" userId="72e262bbe386b2d8" providerId="LiveId" clId="{5DB737E2-E1DA-4A2B-B43A-E0D3A3E457B9}" dt="2022-02-01T08:31:42.487" v="227"/>
          <ac:inkMkLst>
            <pc:docMk/>
            <pc:sldMk cId="2769244932" sldId="309"/>
            <ac:inkMk id="26" creationId="{1B862959-5B46-40AD-B4E5-375CA9FE18CF}"/>
          </ac:inkMkLst>
        </pc:inkChg>
        <pc:inkChg chg="add mod">
          <ac:chgData name="salonigupta0609@gmail.com" userId="72e262bbe386b2d8" providerId="LiveId" clId="{5DB737E2-E1DA-4A2B-B43A-E0D3A3E457B9}" dt="2022-02-01T08:31:42.487" v="227"/>
          <ac:inkMkLst>
            <pc:docMk/>
            <pc:sldMk cId="2769244932" sldId="309"/>
            <ac:inkMk id="27" creationId="{25BA4B98-2E38-43C0-869E-0AF19591D7F8}"/>
          </ac:inkMkLst>
        </pc:inkChg>
        <pc:inkChg chg="add mod">
          <ac:chgData name="salonigupta0609@gmail.com" userId="72e262bbe386b2d8" providerId="LiveId" clId="{5DB737E2-E1DA-4A2B-B43A-E0D3A3E457B9}" dt="2022-02-01T08:31:42.487" v="227"/>
          <ac:inkMkLst>
            <pc:docMk/>
            <pc:sldMk cId="2769244932" sldId="309"/>
            <ac:inkMk id="28" creationId="{CD189809-53BB-4A87-AD66-00BFFDBCB997}"/>
          </ac:inkMkLst>
        </pc:inkChg>
        <pc:inkChg chg="add mod">
          <ac:chgData name="salonigupta0609@gmail.com" userId="72e262bbe386b2d8" providerId="LiveId" clId="{5DB737E2-E1DA-4A2B-B43A-E0D3A3E457B9}" dt="2022-02-01T08:31:42.487" v="227"/>
          <ac:inkMkLst>
            <pc:docMk/>
            <pc:sldMk cId="2769244932" sldId="309"/>
            <ac:inkMk id="32" creationId="{9450E822-96DE-4D5E-9459-D5422904289B}"/>
          </ac:inkMkLst>
        </pc:inkChg>
        <pc:inkChg chg="add mod">
          <ac:chgData name="salonigupta0609@gmail.com" userId="72e262bbe386b2d8" providerId="LiveId" clId="{5DB737E2-E1DA-4A2B-B43A-E0D3A3E457B9}" dt="2022-02-01T08:31:42.487" v="227"/>
          <ac:inkMkLst>
            <pc:docMk/>
            <pc:sldMk cId="2769244932" sldId="309"/>
            <ac:inkMk id="34" creationId="{B80FCF1F-4BD1-4AA8-839D-C58B5CC16C24}"/>
          </ac:inkMkLst>
        </pc:inkChg>
        <pc:inkChg chg="add mod">
          <ac:chgData name="salonigupta0609@gmail.com" userId="72e262bbe386b2d8" providerId="LiveId" clId="{5DB737E2-E1DA-4A2B-B43A-E0D3A3E457B9}" dt="2022-02-01T08:31:42.487" v="227"/>
          <ac:inkMkLst>
            <pc:docMk/>
            <pc:sldMk cId="2769244932" sldId="309"/>
            <ac:inkMk id="35" creationId="{955351FA-C2AE-4DB9-BFA3-8AC368863249}"/>
          </ac:inkMkLst>
        </pc:inkChg>
        <pc:inkChg chg="add mod">
          <ac:chgData name="salonigupta0609@gmail.com" userId="72e262bbe386b2d8" providerId="LiveId" clId="{5DB737E2-E1DA-4A2B-B43A-E0D3A3E457B9}" dt="2022-02-01T08:28:11.499" v="137"/>
          <ac:inkMkLst>
            <pc:docMk/>
            <pc:sldMk cId="2769244932" sldId="309"/>
            <ac:inkMk id="37" creationId="{99438BAA-B972-4094-AB9E-335B6DC4E044}"/>
          </ac:inkMkLst>
        </pc:inkChg>
        <pc:inkChg chg="add mod">
          <ac:chgData name="salonigupta0609@gmail.com" userId="72e262bbe386b2d8" providerId="LiveId" clId="{5DB737E2-E1DA-4A2B-B43A-E0D3A3E457B9}" dt="2022-02-01T08:31:42.487" v="227"/>
          <ac:inkMkLst>
            <pc:docMk/>
            <pc:sldMk cId="2769244932" sldId="309"/>
            <ac:inkMk id="39" creationId="{908F5089-2029-4C92-9A7D-90AAD8EFD47A}"/>
          </ac:inkMkLst>
        </pc:inkChg>
        <pc:inkChg chg="add mod">
          <ac:chgData name="salonigupta0609@gmail.com" userId="72e262bbe386b2d8" providerId="LiveId" clId="{5DB737E2-E1DA-4A2B-B43A-E0D3A3E457B9}" dt="2022-02-01T08:31:42.487" v="227"/>
          <ac:inkMkLst>
            <pc:docMk/>
            <pc:sldMk cId="2769244932" sldId="309"/>
            <ac:inkMk id="40" creationId="{9FD56BFD-3060-4FEF-B5A5-1CD6AD7A93B4}"/>
          </ac:inkMkLst>
        </pc:inkChg>
        <pc:inkChg chg="add mod">
          <ac:chgData name="salonigupta0609@gmail.com" userId="72e262bbe386b2d8" providerId="LiveId" clId="{5DB737E2-E1DA-4A2B-B43A-E0D3A3E457B9}" dt="2022-02-01T08:31:42.487" v="227"/>
          <ac:inkMkLst>
            <pc:docMk/>
            <pc:sldMk cId="2769244932" sldId="309"/>
            <ac:inkMk id="42" creationId="{5CB0964C-D4AB-422D-9084-C853E68DDF5D}"/>
          </ac:inkMkLst>
        </pc:inkChg>
        <pc:inkChg chg="add mod">
          <ac:chgData name="salonigupta0609@gmail.com" userId="72e262bbe386b2d8" providerId="LiveId" clId="{5DB737E2-E1DA-4A2B-B43A-E0D3A3E457B9}" dt="2022-02-01T08:31:42.487" v="227"/>
          <ac:inkMkLst>
            <pc:docMk/>
            <pc:sldMk cId="2769244932" sldId="309"/>
            <ac:inkMk id="43" creationId="{FCE7CBEC-9E8E-4D1E-95C4-869411834081}"/>
          </ac:inkMkLst>
        </pc:inkChg>
        <pc:inkChg chg="add mod">
          <ac:chgData name="salonigupta0609@gmail.com" userId="72e262bbe386b2d8" providerId="LiveId" clId="{5DB737E2-E1DA-4A2B-B43A-E0D3A3E457B9}" dt="2022-02-01T08:28:27.990" v="144"/>
          <ac:inkMkLst>
            <pc:docMk/>
            <pc:sldMk cId="2769244932" sldId="309"/>
            <ac:inkMk id="45" creationId="{5DD43535-723C-4B90-8A13-42A7F912DD10}"/>
          </ac:inkMkLst>
        </pc:inkChg>
        <pc:inkChg chg="add mod">
          <ac:chgData name="salonigupta0609@gmail.com" userId="72e262bbe386b2d8" providerId="LiveId" clId="{5DB737E2-E1DA-4A2B-B43A-E0D3A3E457B9}" dt="2022-02-01T08:28:52.538" v="158"/>
          <ac:inkMkLst>
            <pc:docMk/>
            <pc:sldMk cId="2769244932" sldId="309"/>
            <ac:inkMk id="47" creationId="{2659F1BA-2184-452D-90F2-DA283678764C}"/>
          </ac:inkMkLst>
        </pc:inkChg>
        <pc:inkChg chg="add mod">
          <ac:chgData name="salonigupta0609@gmail.com" userId="72e262bbe386b2d8" providerId="LiveId" clId="{5DB737E2-E1DA-4A2B-B43A-E0D3A3E457B9}" dt="2022-02-01T08:31:42.487" v="227"/>
          <ac:inkMkLst>
            <pc:docMk/>
            <pc:sldMk cId="2769244932" sldId="309"/>
            <ac:inkMk id="49" creationId="{89C63ABE-554C-4B32-B4B4-12399AC388A3}"/>
          </ac:inkMkLst>
        </pc:inkChg>
        <pc:inkChg chg="add mod">
          <ac:chgData name="salonigupta0609@gmail.com" userId="72e262bbe386b2d8" providerId="LiveId" clId="{5DB737E2-E1DA-4A2B-B43A-E0D3A3E457B9}" dt="2022-02-01T08:31:42.487" v="227"/>
          <ac:inkMkLst>
            <pc:docMk/>
            <pc:sldMk cId="2769244932" sldId="309"/>
            <ac:inkMk id="50" creationId="{3AF15692-1F54-43F9-AD31-302C0659B2F2}"/>
          </ac:inkMkLst>
        </pc:inkChg>
        <pc:inkChg chg="add mod">
          <ac:chgData name="salonigupta0609@gmail.com" userId="72e262bbe386b2d8" providerId="LiveId" clId="{5DB737E2-E1DA-4A2B-B43A-E0D3A3E457B9}" dt="2022-02-01T08:31:42.487" v="227"/>
          <ac:inkMkLst>
            <pc:docMk/>
            <pc:sldMk cId="2769244932" sldId="309"/>
            <ac:inkMk id="51" creationId="{890CB43C-3A30-48F0-8B78-D9799DBFC677}"/>
          </ac:inkMkLst>
        </pc:inkChg>
        <pc:inkChg chg="add mod">
          <ac:chgData name="salonigupta0609@gmail.com" userId="72e262bbe386b2d8" providerId="LiveId" clId="{5DB737E2-E1DA-4A2B-B43A-E0D3A3E457B9}" dt="2022-02-01T08:31:42.487" v="227"/>
          <ac:inkMkLst>
            <pc:docMk/>
            <pc:sldMk cId="2769244932" sldId="309"/>
            <ac:inkMk id="52" creationId="{2979BBBA-0188-4E22-90CF-38C77508BFE1}"/>
          </ac:inkMkLst>
        </pc:inkChg>
        <pc:inkChg chg="add mod">
          <ac:chgData name="salonigupta0609@gmail.com" userId="72e262bbe386b2d8" providerId="LiveId" clId="{5DB737E2-E1DA-4A2B-B43A-E0D3A3E457B9}" dt="2022-02-01T08:31:42.487" v="227"/>
          <ac:inkMkLst>
            <pc:docMk/>
            <pc:sldMk cId="2769244932" sldId="309"/>
            <ac:inkMk id="53" creationId="{38AB3203-D989-45DF-AD31-A8C51D7CA551}"/>
          </ac:inkMkLst>
        </pc:inkChg>
        <pc:inkChg chg="add mod">
          <ac:chgData name="salonigupta0609@gmail.com" userId="72e262bbe386b2d8" providerId="LiveId" clId="{5DB737E2-E1DA-4A2B-B43A-E0D3A3E457B9}" dt="2022-02-01T08:31:42.487" v="227"/>
          <ac:inkMkLst>
            <pc:docMk/>
            <pc:sldMk cId="2769244932" sldId="309"/>
            <ac:inkMk id="54" creationId="{BAD25016-71A2-4988-BC49-758EDB8CAC1C}"/>
          </ac:inkMkLst>
        </pc:inkChg>
        <pc:inkChg chg="add mod">
          <ac:chgData name="salonigupta0609@gmail.com" userId="72e262bbe386b2d8" providerId="LiveId" clId="{5DB737E2-E1DA-4A2B-B43A-E0D3A3E457B9}" dt="2022-02-01T08:31:42.487" v="227"/>
          <ac:inkMkLst>
            <pc:docMk/>
            <pc:sldMk cId="2769244932" sldId="309"/>
            <ac:inkMk id="55" creationId="{158DB98C-D3D4-4F79-BF94-FBD4294E8839}"/>
          </ac:inkMkLst>
        </pc:inkChg>
        <pc:inkChg chg="add mod">
          <ac:chgData name="salonigupta0609@gmail.com" userId="72e262bbe386b2d8" providerId="LiveId" clId="{5DB737E2-E1DA-4A2B-B43A-E0D3A3E457B9}" dt="2022-02-01T08:31:42.487" v="227"/>
          <ac:inkMkLst>
            <pc:docMk/>
            <pc:sldMk cId="2769244932" sldId="309"/>
            <ac:inkMk id="56" creationId="{53950718-DE6F-429B-981D-2AD807CF22B5}"/>
          </ac:inkMkLst>
        </pc:inkChg>
        <pc:inkChg chg="add mod">
          <ac:chgData name="salonigupta0609@gmail.com" userId="72e262bbe386b2d8" providerId="LiveId" clId="{5DB737E2-E1DA-4A2B-B43A-E0D3A3E457B9}" dt="2022-02-01T08:31:42.487" v="227"/>
          <ac:inkMkLst>
            <pc:docMk/>
            <pc:sldMk cId="2769244932" sldId="309"/>
            <ac:inkMk id="59" creationId="{F22D9984-97FD-4C4E-8C10-200EB0375FFD}"/>
          </ac:inkMkLst>
        </pc:inkChg>
        <pc:inkChg chg="add mod">
          <ac:chgData name="salonigupta0609@gmail.com" userId="72e262bbe386b2d8" providerId="LiveId" clId="{5DB737E2-E1DA-4A2B-B43A-E0D3A3E457B9}" dt="2022-02-01T08:31:42.487" v="227"/>
          <ac:inkMkLst>
            <pc:docMk/>
            <pc:sldMk cId="2769244932" sldId="309"/>
            <ac:inkMk id="61" creationId="{49B4DA5A-5F85-4A4F-B08B-099258D96A46}"/>
          </ac:inkMkLst>
        </pc:inkChg>
        <pc:inkChg chg="add mod">
          <ac:chgData name="salonigupta0609@gmail.com" userId="72e262bbe386b2d8" providerId="LiveId" clId="{5DB737E2-E1DA-4A2B-B43A-E0D3A3E457B9}" dt="2022-02-01T08:31:42.487" v="227"/>
          <ac:inkMkLst>
            <pc:docMk/>
            <pc:sldMk cId="2769244932" sldId="309"/>
            <ac:inkMk id="63" creationId="{94EAF2DD-EC96-4941-804B-41D971912CB7}"/>
          </ac:inkMkLst>
        </pc:inkChg>
        <pc:inkChg chg="add mod">
          <ac:chgData name="salonigupta0609@gmail.com" userId="72e262bbe386b2d8" providerId="LiveId" clId="{5DB737E2-E1DA-4A2B-B43A-E0D3A3E457B9}" dt="2022-02-01T08:31:42.487" v="227"/>
          <ac:inkMkLst>
            <pc:docMk/>
            <pc:sldMk cId="2769244932" sldId="309"/>
            <ac:inkMk id="64" creationId="{29EB8861-F09F-4B35-8BB3-CC071692110B}"/>
          </ac:inkMkLst>
        </pc:inkChg>
        <pc:inkChg chg="add mod">
          <ac:chgData name="salonigupta0609@gmail.com" userId="72e262bbe386b2d8" providerId="LiveId" clId="{5DB737E2-E1DA-4A2B-B43A-E0D3A3E457B9}" dt="2022-02-01T08:31:42.487" v="227"/>
          <ac:inkMkLst>
            <pc:docMk/>
            <pc:sldMk cId="2769244932" sldId="309"/>
            <ac:inkMk id="65" creationId="{156A1473-2147-4BDB-AB1A-B1CB70613AE3}"/>
          </ac:inkMkLst>
        </pc:inkChg>
        <pc:inkChg chg="add mod">
          <ac:chgData name="salonigupta0609@gmail.com" userId="72e262bbe386b2d8" providerId="LiveId" clId="{5DB737E2-E1DA-4A2B-B43A-E0D3A3E457B9}" dt="2022-02-01T08:31:42.487" v="227"/>
          <ac:inkMkLst>
            <pc:docMk/>
            <pc:sldMk cId="2769244932" sldId="309"/>
            <ac:inkMk id="66" creationId="{D57B051B-32E9-4CA8-9684-58D61EB661DB}"/>
          </ac:inkMkLst>
        </pc:inkChg>
        <pc:inkChg chg="add mod">
          <ac:chgData name="salonigupta0609@gmail.com" userId="72e262bbe386b2d8" providerId="LiveId" clId="{5DB737E2-E1DA-4A2B-B43A-E0D3A3E457B9}" dt="2022-02-01T08:31:42.487" v="227"/>
          <ac:inkMkLst>
            <pc:docMk/>
            <pc:sldMk cId="2769244932" sldId="309"/>
            <ac:inkMk id="67" creationId="{6AC9D8B4-D6E5-4161-B2D3-FC23A03FCA61}"/>
          </ac:inkMkLst>
        </pc:inkChg>
        <pc:inkChg chg="add mod">
          <ac:chgData name="salonigupta0609@gmail.com" userId="72e262bbe386b2d8" providerId="LiveId" clId="{5DB737E2-E1DA-4A2B-B43A-E0D3A3E457B9}" dt="2022-02-01T08:31:42.487" v="227"/>
          <ac:inkMkLst>
            <pc:docMk/>
            <pc:sldMk cId="2769244932" sldId="309"/>
            <ac:inkMk id="69" creationId="{FF1B5889-9325-46A5-93DD-B451995F2E2A}"/>
          </ac:inkMkLst>
        </pc:inkChg>
        <pc:inkChg chg="add mod">
          <ac:chgData name="salonigupta0609@gmail.com" userId="72e262bbe386b2d8" providerId="LiveId" clId="{5DB737E2-E1DA-4A2B-B43A-E0D3A3E457B9}" dt="2022-02-01T08:31:42.487" v="227"/>
          <ac:inkMkLst>
            <pc:docMk/>
            <pc:sldMk cId="2769244932" sldId="309"/>
            <ac:inkMk id="70" creationId="{851A3E87-0324-4773-BA96-31D721CA3049}"/>
          </ac:inkMkLst>
        </pc:inkChg>
        <pc:inkChg chg="add mod">
          <ac:chgData name="salonigupta0609@gmail.com" userId="72e262bbe386b2d8" providerId="LiveId" clId="{5DB737E2-E1DA-4A2B-B43A-E0D3A3E457B9}" dt="2022-02-01T08:31:42.487" v="227"/>
          <ac:inkMkLst>
            <pc:docMk/>
            <pc:sldMk cId="2769244932" sldId="309"/>
            <ac:inkMk id="71" creationId="{08E333BB-6F9C-4C71-91F5-AEF119841299}"/>
          </ac:inkMkLst>
        </pc:inkChg>
        <pc:inkChg chg="add mod">
          <ac:chgData name="salonigupta0609@gmail.com" userId="72e262bbe386b2d8" providerId="LiveId" clId="{5DB737E2-E1DA-4A2B-B43A-E0D3A3E457B9}" dt="2022-02-01T08:31:42.487" v="227"/>
          <ac:inkMkLst>
            <pc:docMk/>
            <pc:sldMk cId="2769244932" sldId="309"/>
            <ac:inkMk id="73" creationId="{775FD7EF-C202-4C31-B2F3-6B70D4FB1E34}"/>
          </ac:inkMkLst>
        </pc:inkChg>
        <pc:inkChg chg="add mod">
          <ac:chgData name="salonigupta0609@gmail.com" userId="72e262bbe386b2d8" providerId="LiveId" clId="{5DB737E2-E1DA-4A2B-B43A-E0D3A3E457B9}" dt="2022-02-01T08:31:42.487" v="227"/>
          <ac:inkMkLst>
            <pc:docMk/>
            <pc:sldMk cId="2769244932" sldId="309"/>
            <ac:inkMk id="74" creationId="{1F242940-A468-472F-92A0-1B801A71CD74}"/>
          </ac:inkMkLst>
        </pc:inkChg>
        <pc:inkChg chg="add mod">
          <ac:chgData name="salonigupta0609@gmail.com" userId="72e262bbe386b2d8" providerId="LiveId" clId="{5DB737E2-E1DA-4A2B-B43A-E0D3A3E457B9}" dt="2022-02-01T08:31:42.487" v="227"/>
          <ac:inkMkLst>
            <pc:docMk/>
            <pc:sldMk cId="2769244932" sldId="309"/>
            <ac:inkMk id="76" creationId="{F889C6BD-0F1A-4D8F-BF01-C66B88A56ADB}"/>
          </ac:inkMkLst>
        </pc:inkChg>
        <pc:inkChg chg="add mod">
          <ac:chgData name="salonigupta0609@gmail.com" userId="72e262bbe386b2d8" providerId="LiveId" clId="{5DB737E2-E1DA-4A2B-B43A-E0D3A3E457B9}" dt="2022-02-01T08:31:42.487" v="227"/>
          <ac:inkMkLst>
            <pc:docMk/>
            <pc:sldMk cId="2769244932" sldId="309"/>
            <ac:inkMk id="78" creationId="{78458B37-1141-40DD-AB0C-9B4935405EFA}"/>
          </ac:inkMkLst>
        </pc:inkChg>
        <pc:inkChg chg="add mod">
          <ac:chgData name="salonigupta0609@gmail.com" userId="72e262bbe386b2d8" providerId="LiveId" clId="{5DB737E2-E1DA-4A2B-B43A-E0D3A3E457B9}" dt="2022-02-01T08:31:42.487" v="227"/>
          <ac:inkMkLst>
            <pc:docMk/>
            <pc:sldMk cId="2769244932" sldId="309"/>
            <ac:inkMk id="79" creationId="{3D32CBFC-5F8A-4151-A5BC-9E881EA8C682}"/>
          </ac:inkMkLst>
        </pc:inkChg>
        <pc:inkChg chg="add mod">
          <ac:chgData name="salonigupta0609@gmail.com" userId="72e262bbe386b2d8" providerId="LiveId" clId="{5DB737E2-E1DA-4A2B-B43A-E0D3A3E457B9}" dt="2022-02-01T08:31:42.487" v="227"/>
          <ac:inkMkLst>
            <pc:docMk/>
            <pc:sldMk cId="2769244932" sldId="309"/>
            <ac:inkMk id="80" creationId="{E2B7BDBF-EC18-4AE0-85C7-F06FC0B703AB}"/>
          </ac:inkMkLst>
        </pc:inkChg>
        <pc:inkChg chg="add mod">
          <ac:chgData name="salonigupta0609@gmail.com" userId="72e262bbe386b2d8" providerId="LiveId" clId="{5DB737E2-E1DA-4A2B-B43A-E0D3A3E457B9}" dt="2022-02-01T08:31:42.487" v="227"/>
          <ac:inkMkLst>
            <pc:docMk/>
            <pc:sldMk cId="2769244932" sldId="309"/>
            <ac:inkMk id="81" creationId="{343B8310-D753-4695-A6AE-3CDF9F6B23AC}"/>
          </ac:inkMkLst>
        </pc:inkChg>
        <pc:inkChg chg="add mod">
          <ac:chgData name="salonigupta0609@gmail.com" userId="72e262bbe386b2d8" providerId="LiveId" clId="{5DB737E2-E1DA-4A2B-B43A-E0D3A3E457B9}" dt="2022-02-01T08:31:42.487" v="227"/>
          <ac:inkMkLst>
            <pc:docMk/>
            <pc:sldMk cId="2769244932" sldId="309"/>
            <ac:inkMk id="82" creationId="{2E6BA88F-A0E6-4023-BE69-AC489912DDF6}"/>
          </ac:inkMkLst>
        </pc:inkChg>
        <pc:inkChg chg="add mod">
          <ac:chgData name="salonigupta0609@gmail.com" userId="72e262bbe386b2d8" providerId="LiveId" clId="{5DB737E2-E1DA-4A2B-B43A-E0D3A3E457B9}" dt="2022-02-01T08:31:42.487" v="227"/>
          <ac:inkMkLst>
            <pc:docMk/>
            <pc:sldMk cId="2769244932" sldId="309"/>
            <ac:inkMk id="83" creationId="{554E27EE-1015-456B-B62E-F9D64DB43DCD}"/>
          </ac:inkMkLst>
        </pc:inkChg>
        <pc:inkChg chg="add mod">
          <ac:chgData name="salonigupta0609@gmail.com" userId="72e262bbe386b2d8" providerId="LiveId" clId="{5DB737E2-E1DA-4A2B-B43A-E0D3A3E457B9}" dt="2022-02-01T08:31:42.487" v="227"/>
          <ac:inkMkLst>
            <pc:docMk/>
            <pc:sldMk cId="2769244932" sldId="309"/>
            <ac:inkMk id="84" creationId="{30FADB39-640B-4AEA-9D68-F1BB510CC422}"/>
          </ac:inkMkLst>
        </pc:inkChg>
        <pc:inkChg chg="add mod">
          <ac:chgData name="salonigupta0609@gmail.com" userId="72e262bbe386b2d8" providerId="LiveId" clId="{5DB737E2-E1DA-4A2B-B43A-E0D3A3E457B9}" dt="2022-02-01T08:31:42.487" v="227"/>
          <ac:inkMkLst>
            <pc:docMk/>
            <pc:sldMk cId="2769244932" sldId="309"/>
            <ac:inkMk id="85" creationId="{24811B08-CEA0-481D-A5E8-4FBD4E9F6854}"/>
          </ac:inkMkLst>
        </pc:inkChg>
        <pc:inkChg chg="add mod">
          <ac:chgData name="salonigupta0609@gmail.com" userId="72e262bbe386b2d8" providerId="LiveId" clId="{5DB737E2-E1DA-4A2B-B43A-E0D3A3E457B9}" dt="2022-02-01T08:31:42.487" v="227"/>
          <ac:inkMkLst>
            <pc:docMk/>
            <pc:sldMk cId="2769244932" sldId="309"/>
            <ac:inkMk id="87" creationId="{FF5C757E-E25B-44EA-984A-90094EAA7732}"/>
          </ac:inkMkLst>
        </pc:inkChg>
        <pc:inkChg chg="add mod">
          <ac:chgData name="salonigupta0609@gmail.com" userId="72e262bbe386b2d8" providerId="LiveId" clId="{5DB737E2-E1DA-4A2B-B43A-E0D3A3E457B9}" dt="2022-02-01T08:31:42.487" v="227"/>
          <ac:inkMkLst>
            <pc:docMk/>
            <pc:sldMk cId="2769244932" sldId="309"/>
            <ac:inkMk id="88" creationId="{70FCACFB-E7AE-4562-9ED0-BFD958E07A5B}"/>
          </ac:inkMkLst>
        </pc:inkChg>
        <pc:inkChg chg="add mod">
          <ac:chgData name="salonigupta0609@gmail.com" userId="72e262bbe386b2d8" providerId="LiveId" clId="{5DB737E2-E1DA-4A2B-B43A-E0D3A3E457B9}" dt="2022-02-01T08:31:42.487" v="227"/>
          <ac:inkMkLst>
            <pc:docMk/>
            <pc:sldMk cId="2769244932" sldId="309"/>
            <ac:inkMk id="89" creationId="{0D4D6F3B-8832-43C9-A8B2-E1A8A002C841}"/>
          </ac:inkMkLst>
        </pc:inkChg>
        <pc:inkChg chg="add mod">
          <ac:chgData name="salonigupta0609@gmail.com" userId="72e262bbe386b2d8" providerId="LiveId" clId="{5DB737E2-E1DA-4A2B-B43A-E0D3A3E457B9}" dt="2022-02-01T08:31:42.487" v="227"/>
          <ac:inkMkLst>
            <pc:docMk/>
            <pc:sldMk cId="2769244932" sldId="309"/>
            <ac:inkMk id="90" creationId="{DFBA73FC-F242-41A8-849F-D113E0419E69}"/>
          </ac:inkMkLst>
        </pc:inkChg>
        <pc:inkChg chg="add mod">
          <ac:chgData name="salonigupta0609@gmail.com" userId="72e262bbe386b2d8" providerId="LiveId" clId="{5DB737E2-E1DA-4A2B-B43A-E0D3A3E457B9}" dt="2022-02-01T08:31:42.487" v="227"/>
          <ac:inkMkLst>
            <pc:docMk/>
            <pc:sldMk cId="2769244932" sldId="309"/>
            <ac:inkMk id="91" creationId="{DB770601-BBE1-458F-9AF0-22BED107C05E}"/>
          </ac:inkMkLst>
        </pc:inkChg>
        <pc:inkChg chg="add mod">
          <ac:chgData name="salonigupta0609@gmail.com" userId="72e262bbe386b2d8" providerId="LiveId" clId="{5DB737E2-E1DA-4A2B-B43A-E0D3A3E457B9}" dt="2022-02-01T08:31:42.487" v="227"/>
          <ac:inkMkLst>
            <pc:docMk/>
            <pc:sldMk cId="2769244932" sldId="309"/>
            <ac:inkMk id="92" creationId="{67425988-ECF4-479D-9A51-6713316C95AB}"/>
          </ac:inkMkLst>
        </pc:inkChg>
        <pc:inkChg chg="add mod">
          <ac:chgData name="salonigupta0609@gmail.com" userId="72e262bbe386b2d8" providerId="LiveId" clId="{5DB737E2-E1DA-4A2B-B43A-E0D3A3E457B9}" dt="2022-02-01T08:31:42.487" v="227"/>
          <ac:inkMkLst>
            <pc:docMk/>
            <pc:sldMk cId="2769244932" sldId="309"/>
            <ac:inkMk id="93" creationId="{B917FA95-D0DA-4CF7-AAF5-1145A051126A}"/>
          </ac:inkMkLst>
        </pc:inkChg>
        <pc:inkChg chg="add mod">
          <ac:chgData name="salonigupta0609@gmail.com" userId="72e262bbe386b2d8" providerId="LiveId" clId="{5DB737E2-E1DA-4A2B-B43A-E0D3A3E457B9}" dt="2022-02-01T08:31:42.487" v="227"/>
          <ac:inkMkLst>
            <pc:docMk/>
            <pc:sldMk cId="2769244932" sldId="309"/>
            <ac:inkMk id="95" creationId="{2B70DCA6-F2FD-477A-8749-DA38A65953E1}"/>
          </ac:inkMkLst>
        </pc:inkChg>
        <pc:inkChg chg="add mod">
          <ac:chgData name="salonigupta0609@gmail.com" userId="72e262bbe386b2d8" providerId="LiveId" clId="{5DB737E2-E1DA-4A2B-B43A-E0D3A3E457B9}" dt="2022-02-01T08:31:42.487" v="227"/>
          <ac:inkMkLst>
            <pc:docMk/>
            <pc:sldMk cId="2769244932" sldId="309"/>
            <ac:inkMk id="96" creationId="{D10C3BFA-3CA7-4D8C-B002-5F38A884C6AB}"/>
          </ac:inkMkLst>
        </pc:inkChg>
        <pc:inkChg chg="add mod">
          <ac:chgData name="salonigupta0609@gmail.com" userId="72e262bbe386b2d8" providerId="LiveId" clId="{5DB737E2-E1DA-4A2B-B43A-E0D3A3E457B9}" dt="2022-02-01T08:31:42.487" v="227"/>
          <ac:inkMkLst>
            <pc:docMk/>
            <pc:sldMk cId="2769244932" sldId="309"/>
            <ac:inkMk id="97" creationId="{E5ABAF0B-8734-493C-9828-D13B13EFD64C}"/>
          </ac:inkMkLst>
        </pc:inkChg>
        <pc:inkChg chg="add mod">
          <ac:chgData name="salonigupta0609@gmail.com" userId="72e262bbe386b2d8" providerId="LiveId" clId="{5DB737E2-E1DA-4A2B-B43A-E0D3A3E457B9}" dt="2022-02-01T08:31:42.487" v="227"/>
          <ac:inkMkLst>
            <pc:docMk/>
            <pc:sldMk cId="2769244932" sldId="309"/>
            <ac:inkMk id="98" creationId="{1191AD05-6684-4CB3-8E17-C8382E58C3C3}"/>
          </ac:inkMkLst>
        </pc:inkChg>
        <pc:inkChg chg="add mod">
          <ac:chgData name="salonigupta0609@gmail.com" userId="72e262bbe386b2d8" providerId="LiveId" clId="{5DB737E2-E1DA-4A2B-B43A-E0D3A3E457B9}" dt="2022-02-01T08:31:42.487" v="227"/>
          <ac:inkMkLst>
            <pc:docMk/>
            <pc:sldMk cId="2769244932" sldId="309"/>
            <ac:inkMk id="99" creationId="{F1397DA8-3C6C-460F-9B3B-089EFFB41835}"/>
          </ac:inkMkLst>
        </pc:inkChg>
        <pc:inkChg chg="add mod">
          <ac:chgData name="salonigupta0609@gmail.com" userId="72e262bbe386b2d8" providerId="LiveId" clId="{5DB737E2-E1DA-4A2B-B43A-E0D3A3E457B9}" dt="2022-02-01T08:31:42.487" v="227"/>
          <ac:inkMkLst>
            <pc:docMk/>
            <pc:sldMk cId="2769244932" sldId="309"/>
            <ac:inkMk id="100" creationId="{F0A45191-ECFC-46CA-8028-A912B0E261FC}"/>
          </ac:inkMkLst>
        </pc:inkChg>
        <pc:inkChg chg="add mod">
          <ac:chgData name="salonigupta0609@gmail.com" userId="72e262bbe386b2d8" providerId="LiveId" clId="{5DB737E2-E1DA-4A2B-B43A-E0D3A3E457B9}" dt="2022-02-01T08:31:42.487" v="227"/>
          <ac:inkMkLst>
            <pc:docMk/>
            <pc:sldMk cId="2769244932" sldId="309"/>
            <ac:inkMk id="101" creationId="{9D199DF3-FD4A-44D9-A525-0B9C3AA4E802}"/>
          </ac:inkMkLst>
        </pc:inkChg>
        <pc:inkChg chg="add mod">
          <ac:chgData name="salonigupta0609@gmail.com" userId="72e262bbe386b2d8" providerId="LiveId" clId="{5DB737E2-E1DA-4A2B-B43A-E0D3A3E457B9}" dt="2022-02-01T08:31:42.487" v="227"/>
          <ac:inkMkLst>
            <pc:docMk/>
            <pc:sldMk cId="2769244932" sldId="309"/>
            <ac:inkMk id="102" creationId="{2269BC5B-E515-4B53-99DE-F314AD45973D}"/>
          </ac:inkMkLst>
        </pc:inkChg>
        <pc:inkChg chg="add mod">
          <ac:chgData name="salonigupta0609@gmail.com" userId="72e262bbe386b2d8" providerId="LiveId" clId="{5DB737E2-E1DA-4A2B-B43A-E0D3A3E457B9}" dt="2022-02-01T08:31:42.487" v="227"/>
          <ac:inkMkLst>
            <pc:docMk/>
            <pc:sldMk cId="2769244932" sldId="309"/>
            <ac:inkMk id="103" creationId="{9D35A6B8-77A3-4B30-A515-3F0DB4171754}"/>
          </ac:inkMkLst>
        </pc:inkChg>
        <pc:inkChg chg="add mod">
          <ac:chgData name="salonigupta0609@gmail.com" userId="72e262bbe386b2d8" providerId="LiveId" clId="{5DB737E2-E1DA-4A2B-B43A-E0D3A3E457B9}" dt="2022-02-01T08:31:42.487" v="227"/>
          <ac:inkMkLst>
            <pc:docMk/>
            <pc:sldMk cId="2769244932" sldId="309"/>
            <ac:inkMk id="105" creationId="{CDD0FEA6-5330-4525-B82D-ECD322DFC7B6}"/>
          </ac:inkMkLst>
        </pc:inkChg>
        <pc:inkChg chg="add mod">
          <ac:chgData name="salonigupta0609@gmail.com" userId="72e262bbe386b2d8" providerId="LiveId" clId="{5DB737E2-E1DA-4A2B-B43A-E0D3A3E457B9}" dt="2022-02-01T08:31:42.487" v="227"/>
          <ac:inkMkLst>
            <pc:docMk/>
            <pc:sldMk cId="2769244932" sldId="309"/>
            <ac:inkMk id="106" creationId="{81DC7607-04FB-454A-AF46-D2E4FEF2518C}"/>
          </ac:inkMkLst>
        </pc:inkChg>
        <pc:inkChg chg="add mod">
          <ac:chgData name="salonigupta0609@gmail.com" userId="72e262bbe386b2d8" providerId="LiveId" clId="{5DB737E2-E1DA-4A2B-B43A-E0D3A3E457B9}" dt="2022-02-01T08:31:42.487" v="227"/>
          <ac:inkMkLst>
            <pc:docMk/>
            <pc:sldMk cId="2769244932" sldId="309"/>
            <ac:inkMk id="107" creationId="{47A69592-A9DB-4911-9084-3BC887D13D5A}"/>
          </ac:inkMkLst>
        </pc:inkChg>
        <pc:inkChg chg="add mod">
          <ac:chgData name="salonigupta0609@gmail.com" userId="72e262bbe386b2d8" providerId="LiveId" clId="{5DB737E2-E1DA-4A2B-B43A-E0D3A3E457B9}" dt="2022-02-01T08:31:42.487" v="227"/>
          <ac:inkMkLst>
            <pc:docMk/>
            <pc:sldMk cId="2769244932" sldId="309"/>
            <ac:inkMk id="108" creationId="{51E7054E-4B73-4BF2-A0F4-939BA61C064B}"/>
          </ac:inkMkLst>
        </pc:inkChg>
        <pc:inkChg chg="add mod">
          <ac:chgData name="salonigupta0609@gmail.com" userId="72e262bbe386b2d8" providerId="LiveId" clId="{5DB737E2-E1DA-4A2B-B43A-E0D3A3E457B9}" dt="2022-02-01T08:31:42.487" v="227"/>
          <ac:inkMkLst>
            <pc:docMk/>
            <pc:sldMk cId="2769244932" sldId="309"/>
            <ac:inkMk id="109" creationId="{12504301-F960-4B7C-8353-D5463E08233D}"/>
          </ac:inkMkLst>
        </pc:inkChg>
        <pc:inkChg chg="add mod">
          <ac:chgData name="salonigupta0609@gmail.com" userId="72e262bbe386b2d8" providerId="LiveId" clId="{5DB737E2-E1DA-4A2B-B43A-E0D3A3E457B9}" dt="2022-02-01T08:31:42.487" v="227"/>
          <ac:inkMkLst>
            <pc:docMk/>
            <pc:sldMk cId="2769244932" sldId="309"/>
            <ac:inkMk id="110" creationId="{6D30BEC4-D454-4E31-9AE9-A71C3DE47E90}"/>
          </ac:inkMkLst>
        </pc:inkChg>
        <pc:inkChg chg="add mod">
          <ac:chgData name="salonigupta0609@gmail.com" userId="72e262bbe386b2d8" providerId="LiveId" clId="{5DB737E2-E1DA-4A2B-B43A-E0D3A3E457B9}" dt="2022-02-01T08:31:42.487" v="227"/>
          <ac:inkMkLst>
            <pc:docMk/>
            <pc:sldMk cId="2769244932" sldId="309"/>
            <ac:inkMk id="111" creationId="{1766AFA0-BFE2-48F4-AE3C-5D8AC17F5C6C}"/>
          </ac:inkMkLst>
        </pc:inkChg>
        <pc:inkChg chg="add mod">
          <ac:chgData name="salonigupta0609@gmail.com" userId="72e262bbe386b2d8" providerId="LiveId" clId="{5DB737E2-E1DA-4A2B-B43A-E0D3A3E457B9}" dt="2022-02-01T08:31:42.487" v="227"/>
          <ac:inkMkLst>
            <pc:docMk/>
            <pc:sldMk cId="2769244932" sldId="309"/>
            <ac:inkMk id="113" creationId="{91FCD97D-ACA0-4FCA-837F-094200278512}"/>
          </ac:inkMkLst>
        </pc:inkChg>
        <pc:inkChg chg="add mod">
          <ac:chgData name="salonigupta0609@gmail.com" userId="72e262bbe386b2d8" providerId="LiveId" clId="{5DB737E2-E1DA-4A2B-B43A-E0D3A3E457B9}" dt="2022-02-01T08:31:42.487" v="227"/>
          <ac:inkMkLst>
            <pc:docMk/>
            <pc:sldMk cId="2769244932" sldId="309"/>
            <ac:inkMk id="115" creationId="{0E817F06-E7CD-47EC-9673-5135A22E60AF}"/>
          </ac:inkMkLst>
        </pc:inkChg>
        <pc:inkChg chg="add mod">
          <ac:chgData name="salonigupta0609@gmail.com" userId="72e262bbe386b2d8" providerId="LiveId" clId="{5DB737E2-E1DA-4A2B-B43A-E0D3A3E457B9}" dt="2022-02-01T08:31:42.487" v="227"/>
          <ac:inkMkLst>
            <pc:docMk/>
            <pc:sldMk cId="2769244932" sldId="309"/>
            <ac:inkMk id="116" creationId="{BAEF33A7-A571-4248-BEF2-1490409A17DF}"/>
          </ac:inkMkLst>
        </pc:inkChg>
        <pc:inkChg chg="add mod">
          <ac:chgData name="salonigupta0609@gmail.com" userId="72e262bbe386b2d8" providerId="LiveId" clId="{5DB737E2-E1DA-4A2B-B43A-E0D3A3E457B9}" dt="2022-02-01T08:31:42.487" v="227"/>
          <ac:inkMkLst>
            <pc:docMk/>
            <pc:sldMk cId="2769244932" sldId="309"/>
            <ac:inkMk id="118" creationId="{238EC723-3A66-4693-92BB-0994431CF63C}"/>
          </ac:inkMkLst>
        </pc:inkChg>
        <pc:inkChg chg="add mod">
          <ac:chgData name="salonigupta0609@gmail.com" userId="72e262bbe386b2d8" providerId="LiveId" clId="{5DB737E2-E1DA-4A2B-B43A-E0D3A3E457B9}" dt="2022-02-01T08:31:42.487" v="227"/>
          <ac:inkMkLst>
            <pc:docMk/>
            <pc:sldMk cId="2769244932" sldId="309"/>
            <ac:inkMk id="119" creationId="{E0745EEB-3AFD-4DA5-ACB7-56FF6E84E4EF}"/>
          </ac:inkMkLst>
        </pc:inkChg>
        <pc:inkChg chg="add mod">
          <ac:chgData name="salonigupta0609@gmail.com" userId="72e262bbe386b2d8" providerId="LiveId" clId="{5DB737E2-E1DA-4A2B-B43A-E0D3A3E457B9}" dt="2022-02-01T08:31:42.487" v="227"/>
          <ac:inkMkLst>
            <pc:docMk/>
            <pc:sldMk cId="2769244932" sldId="309"/>
            <ac:inkMk id="121" creationId="{CF70D614-2250-4C2A-A317-15E0C950620A}"/>
          </ac:inkMkLst>
        </pc:inkChg>
        <pc:inkChg chg="add mod">
          <ac:chgData name="salonigupta0609@gmail.com" userId="72e262bbe386b2d8" providerId="LiveId" clId="{5DB737E2-E1DA-4A2B-B43A-E0D3A3E457B9}" dt="2022-02-01T08:31:42.487" v="227"/>
          <ac:inkMkLst>
            <pc:docMk/>
            <pc:sldMk cId="2769244932" sldId="309"/>
            <ac:inkMk id="123" creationId="{F5FA7F50-874F-4594-A41E-C5257D5C4259}"/>
          </ac:inkMkLst>
        </pc:inkChg>
        <pc:inkChg chg="add mod">
          <ac:chgData name="salonigupta0609@gmail.com" userId="72e262bbe386b2d8" providerId="LiveId" clId="{5DB737E2-E1DA-4A2B-B43A-E0D3A3E457B9}" dt="2022-02-01T08:31:42.487" v="227"/>
          <ac:inkMkLst>
            <pc:docMk/>
            <pc:sldMk cId="2769244932" sldId="309"/>
            <ac:inkMk id="125" creationId="{05B25A09-3CA3-44CF-B3AB-8E91D89A8A70}"/>
          </ac:inkMkLst>
        </pc:inkChg>
        <pc:inkChg chg="add mod">
          <ac:chgData name="salonigupta0609@gmail.com" userId="72e262bbe386b2d8" providerId="LiveId" clId="{5DB737E2-E1DA-4A2B-B43A-E0D3A3E457B9}" dt="2022-02-01T08:31:42.487" v="227"/>
          <ac:inkMkLst>
            <pc:docMk/>
            <pc:sldMk cId="2769244932" sldId="309"/>
            <ac:inkMk id="126" creationId="{EF713CF0-57A0-4E79-B68C-CB11949304F1}"/>
          </ac:inkMkLst>
        </pc:inkChg>
        <pc:inkChg chg="add mod">
          <ac:chgData name="salonigupta0609@gmail.com" userId="72e262bbe386b2d8" providerId="LiveId" clId="{5DB737E2-E1DA-4A2B-B43A-E0D3A3E457B9}" dt="2022-02-01T08:31:42.487" v="227"/>
          <ac:inkMkLst>
            <pc:docMk/>
            <pc:sldMk cId="2769244932" sldId="309"/>
            <ac:inkMk id="128" creationId="{5E7587F0-6B6D-4010-BC63-F1620AE7D0AA}"/>
          </ac:inkMkLst>
        </pc:inkChg>
      </pc:sldChg>
      <pc:sldChg chg="addSp delSp modSp new del mod">
        <pc:chgData name="salonigupta0609@gmail.com" userId="72e262bbe386b2d8" providerId="LiveId" clId="{5DB737E2-E1DA-4A2B-B43A-E0D3A3E457B9}" dt="2022-02-16T06:19:09.484" v="2188" actId="2696"/>
        <pc:sldMkLst>
          <pc:docMk/>
          <pc:sldMk cId="144580100" sldId="310"/>
        </pc:sldMkLst>
        <pc:grpChg chg="del mod">
          <ac:chgData name="salonigupta0609@gmail.com" userId="72e262bbe386b2d8" providerId="LiveId" clId="{5DB737E2-E1DA-4A2B-B43A-E0D3A3E457B9}" dt="2022-02-16T06:16:29.371" v="2112"/>
          <ac:grpSpMkLst>
            <pc:docMk/>
            <pc:sldMk cId="144580100" sldId="310"/>
            <ac:grpSpMk id="26" creationId="{13E85F99-360C-477F-8D7A-220715D1C8BF}"/>
          </ac:grpSpMkLst>
        </pc:grpChg>
        <pc:grpChg chg="del mod">
          <ac:chgData name="salonigupta0609@gmail.com" userId="72e262bbe386b2d8" providerId="LiveId" clId="{5DB737E2-E1DA-4A2B-B43A-E0D3A3E457B9}" dt="2022-02-16T06:16:29.371" v="2112"/>
          <ac:grpSpMkLst>
            <pc:docMk/>
            <pc:sldMk cId="144580100" sldId="310"/>
            <ac:grpSpMk id="27" creationId="{D4C951AB-BA8A-4A85-8AA0-AA5F5EC735E8}"/>
          </ac:grpSpMkLst>
        </pc:grpChg>
        <pc:grpChg chg="del mod">
          <ac:chgData name="salonigupta0609@gmail.com" userId="72e262bbe386b2d8" providerId="LiveId" clId="{5DB737E2-E1DA-4A2B-B43A-E0D3A3E457B9}" dt="2022-02-16T06:16:31.187" v="2116"/>
          <ac:grpSpMkLst>
            <pc:docMk/>
            <pc:sldMk cId="144580100" sldId="310"/>
            <ac:grpSpMk id="28" creationId="{BC3DC040-B30C-4A95-BAEB-190F6B3DB1E2}"/>
          </ac:grpSpMkLst>
        </pc:grpChg>
        <pc:grpChg chg="del mod">
          <ac:chgData name="salonigupta0609@gmail.com" userId="72e262bbe386b2d8" providerId="LiveId" clId="{5DB737E2-E1DA-4A2B-B43A-E0D3A3E457B9}" dt="2022-02-16T06:16:44.332" v="2126"/>
          <ac:grpSpMkLst>
            <pc:docMk/>
            <pc:sldMk cId="144580100" sldId="310"/>
            <ac:grpSpMk id="32" creationId="{78BA2F4A-6542-4F47-80FB-DCEF58A36446}"/>
          </ac:grpSpMkLst>
        </pc:grpChg>
        <pc:grpChg chg="del mod">
          <ac:chgData name="salonigupta0609@gmail.com" userId="72e262bbe386b2d8" providerId="LiveId" clId="{5DB737E2-E1DA-4A2B-B43A-E0D3A3E457B9}" dt="2022-02-16T06:16:44.332" v="2126"/>
          <ac:grpSpMkLst>
            <pc:docMk/>
            <pc:sldMk cId="144580100" sldId="310"/>
            <ac:grpSpMk id="42" creationId="{91DD6974-1F63-40B2-8B63-7FAAAC2A66D7}"/>
          </ac:grpSpMkLst>
        </pc:grpChg>
        <pc:grpChg chg="del mod">
          <ac:chgData name="salonigupta0609@gmail.com" userId="72e262bbe386b2d8" providerId="LiveId" clId="{5DB737E2-E1DA-4A2B-B43A-E0D3A3E457B9}" dt="2022-02-16T06:16:44.332" v="2126"/>
          <ac:grpSpMkLst>
            <pc:docMk/>
            <pc:sldMk cId="144580100" sldId="310"/>
            <ac:grpSpMk id="43" creationId="{E73135F8-5857-48AF-97A7-D02C647EF85F}"/>
          </ac:grpSpMkLst>
        </pc:grpChg>
        <pc:grpChg chg="del mod">
          <ac:chgData name="salonigupta0609@gmail.com" userId="72e262bbe386b2d8" providerId="LiveId" clId="{5DB737E2-E1DA-4A2B-B43A-E0D3A3E457B9}" dt="2022-02-16T06:16:56.653" v="2140"/>
          <ac:grpSpMkLst>
            <pc:docMk/>
            <pc:sldMk cId="144580100" sldId="310"/>
            <ac:grpSpMk id="44" creationId="{676AD662-EED7-4DFE-BF68-818AB22690DB}"/>
          </ac:grpSpMkLst>
        </pc:grpChg>
        <pc:grpChg chg="del mod">
          <ac:chgData name="salonigupta0609@gmail.com" userId="72e262bbe386b2d8" providerId="LiveId" clId="{5DB737E2-E1DA-4A2B-B43A-E0D3A3E457B9}" dt="2022-02-16T06:17:04.060" v="2147"/>
          <ac:grpSpMkLst>
            <pc:docMk/>
            <pc:sldMk cId="144580100" sldId="310"/>
            <ac:grpSpMk id="47" creationId="{1BEAABB8-66F6-4D3B-8FE9-22814145A6B1}"/>
          </ac:grpSpMkLst>
        </pc:grpChg>
        <pc:grpChg chg="del mod">
          <ac:chgData name="salonigupta0609@gmail.com" userId="72e262bbe386b2d8" providerId="LiveId" clId="{5DB737E2-E1DA-4A2B-B43A-E0D3A3E457B9}" dt="2022-02-16T06:17:17.648" v="2163"/>
          <ac:grpSpMkLst>
            <pc:docMk/>
            <pc:sldMk cId="144580100" sldId="310"/>
            <ac:grpSpMk id="53" creationId="{C5FB64C1-4278-46A5-86FA-479172AC27CA}"/>
          </ac:grpSpMkLst>
        </pc:grpChg>
        <pc:grpChg chg="del mod">
          <ac:chgData name="salonigupta0609@gmail.com" userId="72e262bbe386b2d8" providerId="LiveId" clId="{5DB737E2-E1DA-4A2B-B43A-E0D3A3E457B9}" dt="2022-02-16T06:17:04.060" v="2147"/>
          <ac:grpSpMkLst>
            <pc:docMk/>
            <pc:sldMk cId="144580100" sldId="310"/>
            <ac:grpSpMk id="54" creationId="{B24651DD-6456-4FB4-94EA-319C8F75993C}"/>
          </ac:grpSpMkLst>
        </pc:grpChg>
        <pc:grpChg chg="del mod">
          <ac:chgData name="salonigupta0609@gmail.com" userId="72e262bbe386b2d8" providerId="LiveId" clId="{5DB737E2-E1DA-4A2B-B43A-E0D3A3E457B9}" dt="2022-02-16T06:17:04.060" v="2147"/>
          <ac:grpSpMkLst>
            <pc:docMk/>
            <pc:sldMk cId="144580100" sldId="310"/>
            <ac:grpSpMk id="59" creationId="{9733E8FE-6361-4E71-87D6-A8B76BF0112D}"/>
          </ac:grpSpMkLst>
        </pc:grpChg>
        <pc:grpChg chg="del mod">
          <ac:chgData name="salonigupta0609@gmail.com" userId="72e262bbe386b2d8" providerId="LiveId" clId="{5DB737E2-E1DA-4A2B-B43A-E0D3A3E457B9}" dt="2022-02-16T06:17:04.060" v="2147"/>
          <ac:grpSpMkLst>
            <pc:docMk/>
            <pc:sldMk cId="144580100" sldId="310"/>
            <ac:grpSpMk id="62" creationId="{AD620EFD-AF4F-4B0D-87AC-3210287A88A8}"/>
          </ac:grpSpMkLst>
        </pc:grpChg>
        <pc:grpChg chg="del mod">
          <ac:chgData name="salonigupta0609@gmail.com" userId="72e262bbe386b2d8" providerId="LiveId" clId="{5DB737E2-E1DA-4A2B-B43A-E0D3A3E457B9}" dt="2022-02-16T06:17:07.450" v="2151"/>
          <ac:grpSpMkLst>
            <pc:docMk/>
            <pc:sldMk cId="144580100" sldId="310"/>
            <ac:grpSpMk id="66" creationId="{8C039F23-C67F-4441-B2D5-2F319751C499}"/>
          </ac:grpSpMkLst>
        </pc:grpChg>
        <pc:grpChg chg="del mod">
          <ac:chgData name="salonigupta0609@gmail.com" userId="72e262bbe386b2d8" providerId="LiveId" clId="{5DB737E2-E1DA-4A2B-B43A-E0D3A3E457B9}" dt="2022-02-16T06:17:14.995" v="2160"/>
          <ac:grpSpMkLst>
            <pc:docMk/>
            <pc:sldMk cId="144580100" sldId="310"/>
            <ac:grpSpMk id="70" creationId="{37D7D8EC-F4D2-41CF-A463-E6ED1B341526}"/>
          </ac:grpSpMkLst>
        </pc:grpChg>
        <pc:grpChg chg="del mod">
          <ac:chgData name="salonigupta0609@gmail.com" userId="72e262bbe386b2d8" providerId="LiveId" clId="{5DB737E2-E1DA-4A2B-B43A-E0D3A3E457B9}" dt="2022-02-16T06:17:17.648" v="2163"/>
          <ac:grpSpMkLst>
            <pc:docMk/>
            <pc:sldMk cId="144580100" sldId="310"/>
            <ac:grpSpMk id="79" creationId="{3045DD33-7BC0-4E83-BC4C-D4D760420C6D}"/>
          </ac:grpSpMkLst>
        </pc:grpChg>
        <pc:grpChg chg="del mod">
          <ac:chgData name="salonigupta0609@gmail.com" userId="72e262bbe386b2d8" providerId="LiveId" clId="{5DB737E2-E1DA-4A2B-B43A-E0D3A3E457B9}" dt="2022-02-16T06:17:30.539" v="2174"/>
          <ac:grpSpMkLst>
            <pc:docMk/>
            <pc:sldMk cId="144580100" sldId="310"/>
            <ac:grpSpMk id="82" creationId="{7345501E-F093-4678-996D-E34E48F8FFB0}"/>
          </ac:grpSpMkLst>
        </pc:grpChg>
        <pc:grpChg chg="del mod">
          <ac:chgData name="salonigupta0609@gmail.com" userId="72e262bbe386b2d8" providerId="LiveId" clId="{5DB737E2-E1DA-4A2B-B43A-E0D3A3E457B9}" dt="2022-02-16T06:17:34.765" v="2182"/>
          <ac:grpSpMkLst>
            <pc:docMk/>
            <pc:sldMk cId="144580100" sldId="310"/>
            <ac:grpSpMk id="93" creationId="{F76F26A3-2197-4D28-B2FD-E4FD432165E2}"/>
          </ac:grpSpMkLst>
        </pc:grpChg>
        <pc:grpChg chg="del mod">
          <ac:chgData name="salonigupta0609@gmail.com" userId="72e262bbe386b2d8" providerId="LiveId" clId="{5DB737E2-E1DA-4A2B-B43A-E0D3A3E457B9}" dt="2022-02-16T06:18:13.393" v="2185"/>
          <ac:grpSpMkLst>
            <pc:docMk/>
            <pc:sldMk cId="144580100" sldId="310"/>
            <ac:grpSpMk id="101" creationId="{1D0EC6A3-B420-4F8D-B364-7DAE9EB0E3CF}"/>
          </ac:grpSpMkLst>
        </pc:grpChg>
        <pc:grpChg chg="del mod">
          <ac:chgData name="salonigupta0609@gmail.com" userId="72e262bbe386b2d8" providerId="LiveId" clId="{5DB737E2-E1DA-4A2B-B43A-E0D3A3E457B9}" dt="2022-02-16T06:18:24.674" v="2187"/>
          <ac:grpSpMkLst>
            <pc:docMk/>
            <pc:sldMk cId="144580100" sldId="310"/>
            <ac:grpSpMk id="104" creationId="{B78F93DD-588C-456A-9D1C-652AE77F432B}"/>
          </ac:grpSpMkLst>
        </pc:grpChg>
        <pc:grpChg chg="mod">
          <ac:chgData name="salonigupta0609@gmail.com" userId="72e262bbe386b2d8" providerId="LiveId" clId="{5DB737E2-E1DA-4A2B-B43A-E0D3A3E457B9}" dt="2022-02-16T06:18:24.674" v="2187"/>
          <ac:grpSpMkLst>
            <pc:docMk/>
            <pc:sldMk cId="144580100" sldId="310"/>
            <ac:grpSpMk id="106" creationId="{B1DF6718-C667-47DF-8790-20680DCACC08}"/>
          </ac:grpSpMkLst>
        </pc:grpChg>
        <pc:inkChg chg="add mod">
          <ac:chgData name="salonigupta0609@gmail.com" userId="72e262bbe386b2d8" providerId="LiveId" clId="{5DB737E2-E1DA-4A2B-B43A-E0D3A3E457B9}" dt="2022-02-16T06:18:24.674" v="2187"/>
          <ac:inkMkLst>
            <pc:docMk/>
            <pc:sldMk cId="144580100" sldId="310"/>
            <ac:inkMk id="4" creationId="{09CFC648-9C54-45D4-B875-26642953EA20}"/>
          </ac:inkMkLst>
        </pc:inkChg>
        <pc:inkChg chg="add mod">
          <ac:chgData name="salonigupta0609@gmail.com" userId="72e262bbe386b2d8" providerId="LiveId" clId="{5DB737E2-E1DA-4A2B-B43A-E0D3A3E457B9}" dt="2022-02-16T06:18:24.674" v="2187"/>
          <ac:inkMkLst>
            <pc:docMk/>
            <pc:sldMk cId="144580100" sldId="310"/>
            <ac:inkMk id="5" creationId="{321A93D2-B632-4064-BE8F-0AFA9790CABE}"/>
          </ac:inkMkLst>
        </pc:inkChg>
        <pc:inkChg chg="add mod">
          <ac:chgData name="salonigupta0609@gmail.com" userId="72e262bbe386b2d8" providerId="LiveId" clId="{5DB737E2-E1DA-4A2B-B43A-E0D3A3E457B9}" dt="2022-02-16T06:18:24.674" v="2187"/>
          <ac:inkMkLst>
            <pc:docMk/>
            <pc:sldMk cId="144580100" sldId="310"/>
            <ac:inkMk id="6" creationId="{76B41E14-B6E6-431A-B36D-00579D3F0010}"/>
          </ac:inkMkLst>
        </pc:inkChg>
        <pc:inkChg chg="add mod">
          <ac:chgData name="salonigupta0609@gmail.com" userId="72e262bbe386b2d8" providerId="LiveId" clId="{5DB737E2-E1DA-4A2B-B43A-E0D3A3E457B9}" dt="2022-02-16T06:18:24.674" v="2187"/>
          <ac:inkMkLst>
            <pc:docMk/>
            <pc:sldMk cId="144580100" sldId="310"/>
            <ac:inkMk id="7" creationId="{579E020B-C9C4-4CA9-B9EC-FEDB5A3112DA}"/>
          </ac:inkMkLst>
        </pc:inkChg>
        <pc:inkChg chg="add mod">
          <ac:chgData name="salonigupta0609@gmail.com" userId="72e262bbe386b2d8" providerId="LiveId" clId="{5DB737E2-E1DA-4A2B-B43A-E0D3A3E457B9}" dt="2022-02-16T06:18:24.674" v="2187"/>
          <ac:inkMkLst>
            <pc:docMk/>
            <pc:sldMk cId="144580100" sldId="310"/>
            <ac:inkMk id="8" creationId="{E511C217-53CB-4867-93BF-631677574FDB}"/>
          </ac:inkMkLst>
        </pc:inkChg>
        <pc:inkChg chg="add mod">
          <ac:chgData name="salonigupta0609@gmail.com" userId="72e262bbe386b2d8" providerId="LiveId" clId="{5DB737E2-E1DA-4A2B-B43A-E0D3A3E457B9}" dt="2022-02-16T06:18:24.674" v="2187"/>
          <ac:inkMkLst>
            <pc:docMk/>
            <pc:sldMk cId="144580100" sldId="310"/>
            <ac:inkMk id="9" creationId="{28FF1333-3306-4C6D-9499-5406A3691DB5}"/>
          </ac:inkMkLst>
        </pc:inkChg>
        <pc:inkChg chg="add mod">
          <ac:chgData name="salonigupta0609@gmail.com" userId="72e262bbe386b2d8" providerId="LiveId" clId="{5DB737E2-E1DA-4A2B-B43A-E0D3A3E457B9}" dt="2022-02-16T06:18:24.674" v="2187"/>
          <ac:inkMkLst>
            <pc:docMk/>
            <pc:sldMk cId="144580100" sldId="310"/>
            <ac:inkMk id="10" creationId="{D2CD89F4-FC7B-4320-99A8-025DB01513BA}"/>
          </ac:inkMkLst>
        </pc:inkChg>
        <pc:inkChg chg="add mod">
          <ac:chgData name="salonigupta0609@gmail.com" userId="72e262bbe386b2d8" providerId="LiveId" clId="{5DB737E2-E1DA-4A2B-B43A-E0D3A3E457B9}" dt="2022-02-16T06:18:24.674" v="2187"/>
          <ac:inkMkLst>
            <pc:docMk/>
            <pc:sldMk cId="144580100" sldId="310"/>
            <ac:inkMk id="11" creationId="{3DA20E8A-8939-41DD-8227-394C2874049F}"/>
          </ac:inkMkLst>
        </pc:inkChg>
        <pc:inkChg chg="add mod">
          <ac:chgData name="salonigupta0609@gmail.com" userId="72e262bbe386b2d8" providerId="LiveId" clId="{5DB737E2-E1DA-4A2B-B43A-E0D3A3E457B9}" dt="2022-02-16T06:18:24.674" v="2187"/>
          <ac:inkMkLst>
            <pc:docMk/>
            <pc:sldMk cId="144580100" sldId="310"/>
            <ac:inkMk id="12" creationId="{4DC28441-203D-4BDD-B2B0-512055BC14F2}"/>
          </ac:inkMkLst>
        </pc:inkChg>
        <pc:inkChg chg="add mod">
          <ac:chgData name="salonigupta0609@gmail.com" userId="72e262bbe386b2d8" providerId="LiveId" clId="{5DB737E2-E1DA-4A2B-B43A-E0D3A3E457B9}" dt="2022-02-16T06:18:24.674" v="2187"/>
          <ac:inkMkLst>
            <pc:docMk/>
            <pc:sldMk cId="144580100" sldId="310"/>
            <ac:inkMk id="13" creationId="{F2A63294-B4A7-4160-9833-766D704500FB}"/>
          </ac:inkMkLst>
        </pc:inkChg>
        <pc:inkChg chg="add mod">
          <ac:chgData name="salonigupta0609@gmail.com" userId="72e262bbe386b2d8" providerId="LiveId" clId="{5DB737E2-E1DA-4A2B-B43A-E0D3A3E457B9}" dt="2022-02-16T06:18:24.674" v="2187"/>
          <ac:inkMkLst>
            <pc:docMk/>
            <pc:sldMk cId="144580100" sldId="310"/>
            <ac:inkMk id="14" creationId="{891F2084-9E70-402B-A9DA-8D86B9EF7845}"/>
          </ac:inkMkLst>
        </pc:inkChg>
        <pc:inkChg chg="add mod">
          <ac:chgData name="salonigupta0609@gmail.com" userId="72e262bbe386b2d8" providerId="LiveId" clId="{5DB737E2-E1DA-4A2B-B43A-E0D3A3E457B9}" dt="2022-02-16T06:18:24.674" v="2187"/>
          <ac:inkMkLst>
            <pc:docMk/>
            <pc:sldMk cId="144580100" sldId="310"/>
            <ac:inkMk id="15" creationId="{E231321A-DC0C-4242-987C-22CC2B7B51F8}"/>
          </ac:inkMkLst>
        </pc:inkChg>
        <pc:inkChg chg="add mod">
          <ac:chgData name="salonigupta0609@gmail.com" userId="72e262bbe386b2d8" providerId="LiveId" clId="{5DB737E2-E1DA-4A2B-B43A-E0D3A3E457B9}" dt="2022-02-16T06:18:24.674" v="2187"/>
          <ac:inkMkLst>
            <pc:docMk/>
            <pc:sldMk cId="144580100" sldId="310"/>
            <ac:inkMk id="16" creationId="{2A76F705-28B9-4FF6-A4A7-C80D0DD7BFD9}"/>
          </ac:inkMkLst>
        </pc:inkChg>
        <pc:inkChg chg="add mod">
          <ac:chgData name="salonigupta0609@gmail.com" userId="72e262bbe386b2d8" providerId="LiveId" clId="{5DB737E2-E1DA-4A2B-B43A-E0D3A3E457B9}" dt="2022-02-16T06:18:24.674" v="2187"/>
          <ac:inkMkLst>
            <pc:docMk/>
            <pc:sldMk cId="144580100" sldId="310"/>
            <ac:inkMk id="17" creationId="{BAECF461-AE64-4E72-8037-ACF42AEBF655}"/>
          </ac:inkMkLst>
        </pc:inkChg>
        <pc:inkChg chg="add mod">
          <ac:chgData name="salonigupta0609@gmail.com" userId="72e262bbe386b2d8" providerId="LiveId" clId="{5DB737E2-E1DA-4A2B-B43A-E0D3A3E457B9}" dt="2022-02-16T06:18:24.674" v="2187"/>
          <ac:inkMkLst>
            <pc:docMk/>
            <pc:sldMk cId="144580100" sldId="310"/>
            <ac:inkMk id="18" creationId="{F4768DA2-4156-4254-AE4D-9AEC21BFF5CA}"/>
          </ac:inkMkLst>
        </pc:inkChg>
        <pc:inkChg chg="add mod">
          <ac:chgData name="salonigupta0609@gmail.com" userId="72e262bbe386b2d8" providerId="LiveId" clId="{5DB737E2-E1DA-4A2B-B43A-E0D3A3E457B9}" dt="2022-02-16T06:18:24.674" v="2187"/>
          <ac:inkMkLst>
            <pc:docMk/>
            <pc:sldMk cId="144580100" sldId="310"/>
            <ac:inkMk id="19" creationId="{4D93847C-CF1B-4081-BFDA-B4E634E32F06}"/>
          </ac:inkMkLst>
        </pc:inkChg>
        <pc:inkChg chg="add mod">
          <ac:chgData name="salonigupta0609@gmail.com" userId="72e262bbe386b2d8" providerId="LiveId" clId="{5DB737E2-E1DA-4A2B-B43A-E0D3A3E457B9}" dt="2022-02-16T06:18:24.674" v="2187"/>
          <ac:inkMkLst>
            <pc:docMk/>
            <pc:sldMk cId="144580100" sldId="310"/>
            <ac:inkMk id="20" creationId="{5B4C4BAB-9D53-49D9-B9B7-234C09F6788C}"/>
          </ac:inkMkLst>
        </pc:inkChg>
        <pc:inkChg chg="add mod">
          <ac:chgData name="salonigupta0609@gmail.com" userId="72e262bbe386b2d8" providerId="LiveId" clId="{5DB737E2-E1DA-4A2B-B43A-E0D3A3E457B9}" dt="2022-02-16T06:18:24.674" v="2187"/>
          <ac:inkMkLst>
            <pc:docMk/>
            <pc:sldMk cId="144580100" sldId="310"/>
            <ac:inkMk id="21" creationId="{5E744946-883D-41B2-9A88-942C3CA133EF}"/>
          </ac:inkMkLst>
        </pc:inkChg>
        <pc:inkChg chg="add mod">
          <ac:chgData name="salonigupta0609@gmail.com" userId="72e262bbe386b2d8" providerId="LiveId" clId="{5DB737E2-E1DA-4A2B-B43A-E0D3A3E457B9}" dt="2022-02-16T06:18:24.674" v="2187"/>
          <ac:inkMkLst>
            <pc:docMk/>
            <pc:sldMk cId="144580100" sldId="310"/>
            <ac:inkMk id="22" creationId="{C816AF86-3C8A-434E-8D24-5E00F7115995}"/>
          </ac:inkMkLst>
        </pc:inkChg>
        <pc:inkChg chg="add mod">
          <ac:chgData name="salonigupta0609@gmail.com" userId="72e262bbe386b2d8" providerId="LiveId" clId="{5DB737E2-E1DA-4A2B-B43A-E0D3A3E457B9}" dt="2022-02-16T06:18:24.674" v="2187"/>
          <ac:inkMkLst>
            <pc:docMk/>
            <pc:sldMk cId="144580100" sldId="310"/>
            <ac:inkMk id="23" creationId="{B1C0041E-F6A8-45C3-B5B9-042C64BA4149}"/>
          </ac:inkMkLst>
        </pc:inkChg>
        <pc:inkChg chg="add mod">
          <ac:chgData name="salonigupta0609@gmail.com" userId="72e262bbe386b2d8" providerId="LiveId" clId="{5DB737E2-E1DA-4A2B-B43A-E0D3A3E457B9}" dt="2022-02-16T06:18:24.674" v="2187"/>
          <ac:inkMkLst>
            <pc:docMk/>
            <pc:sldMk cId="144580100" sldId="310"/>
            <ac:inkMk id="24" creationId="{4B32EB73-4C30-4292-92C2-E869B44D2C36}"/>
          </ac:inkMkLst>
        </pc:inkChg>
        <pc:inkChg chg="add mod">
          <ac:chgData name="salonigupta0609@gmail.com" userId="72e262bbe386b2d8" providerId="LiveId" clId="{5DB737E2-E1DA-4A2B-B43A-E0D3A3E457B9}" dt="2022-02-16T06:18:24.674" v="2187"/>
          <ac:inkMkLst>
            <pc:docMk/>
            <pc:sldMk cId="144580100" sldId="310"/>
            <ac:inkMk id="25" creationId="{1862C89E-012A-4B96-A991-2B600A0090FC}"/>
          </ac:inkMkLst>
        </pc:inkChg>
        <pc:inkChg chg="add mod">
          <ac:chgData name="salonigupta0609@gmail.com" userId="72e262bbe386b2d8" providerId="LiveId" clId="{5DB737E2-E1DA-4A2B-B43A-E0D3A3E457B9}" dt="2022-02-16T06:18:24.674" v="2187"/>
          <ac:inkMkLst>
            <pc:docMk/>
            <pc:sldMk cId="144580100" sldId="310"/>
            <ac:inkMk id="29" creationId="{17C7135B-E140-496C-B16F-7283CEC75C00}"/>
          </ac:inkMkLst>
        </pc:inkChg>
        <pc:inkChg chg="add mod">
          <ac:chgData name="salonigupta0609@gmail.com" userId="72e262bbe386b2d8" providerId="LiveId" clId="{5DB737E2-E1DA-4A2B-B43A-E0D3A3E457B9}" dt="2022-02-16T06:18:24.674" v="2187"/>
          <ac:inkMkLst>
            <pc:docMk/>
            <pc:sldMk cId="144580100" sldId="310"/>
            <ac:inkMk id="30" creationId="{18A4A702-1EA6-485C-9C60-01DB88D92ACB}"/>
          </ac:inkMkLst>
        </pc:inkChg>
        <pc:inkChg chg="add mod">
          <ac:chgData name="salonigupta0609@gmail.com" userId="72e262bbe386b2d8" providerId="LiveId" clId="{5DB737E2-E1DA-4A2B-B43A-E0D3A3E457B9}" dt="2022-02-16T06:18:24.674" v="2187"/>
          <ac:inkMkLst>
            <pc:docMk/>
            <pc:sldMk cId="144580100" sldId="310"/>
            <ac:inkMk id="31" creationId="{38608B09-ECAA-49BE-84E4-29DC258BBBA6}"/>
          </ac:inkMkLst>
        </pc:inkChg>
        <pc:inkChg chg="add mod">
          <ac:chgData name="salonigupta0609@gmail.com" userId="72e262bbe386b2d8" providerId="LiveId" clId="{5DB737E2-E1DA-4A2B-B43A-E0D3A3E457B9}" dt="2022-02-16T06:18:24.674" v="2187"/>
          <ac:inkMkLst>
            <pc:docMk/>
            <pc:sldMk cId="144580100" sldId="310"/>
            <ac:inkMk id="33" creationId="{76EB71C6-E25C-432A-BBA4-6C28D8A970BB}"/>
          </ac:inkMkLst>
        </pc:inkChg>
        <pc:inkChg chg="add mod">
          <ac:chgData name="salonigupta0609@gmail.com" userId="72e262bbe386b2d8" providerId="LiveId" clId="{5DB737E2-E1DA-4A2B-B43A-E0D3A3E457B9}" dt="2022-02-16T06:18:24.674" v="2187"/>
          <ac:inkMkLst>
            <pc:docMk/>
            <pc:sldMk cId="144580100" sldId="310"/>
            <ac:inkMk id="34" creationId="{A7D82E33-961F-48EE-991F-95FAEE4928E2}"/>
          </ac:inkMkLst>
        </pc:inkChg>
        <pc:inkChg chg="add mod">
          <ac:chgData name="salonigupta0609@gmail.com" userId="72e262bbe386b2d8" providerId="LiveId" clId="{5DB737E2-E1DA-4A2B-B43A-E0D3A3E457B9}" dt="2022-02-16T06:18:24.674" v="2187"/>
          <ac:inkMkLst>
            <pc:docMk/>
            <pc:sldMk cId="144580100" sldId="310"/>
            <ac:inkMk id="35" creationId="{3C26F653-EAAC-4DDD-8B4D-B21082C7827A}"/>
          </ac:inkMkLst>
        </pc:inkChg>
        <pc:inkChg chg="add mod">
          <ac:chgData name="salonigupta0609@gmail.com" userId="72e262bbe386b2d8" providerId="LiveId" clId="{5DB737E2-E1DA-4A2B-B43A-E0D3A3E457B9}" dt="2022-02-16T06:18:24.674" v="2187"/>
          <ac:inkMkLst>
            <pc:docMk/>
            <pc:sldMk cId="144580100" sldId="310"/>
            <ac:inkMk id="36" creationId="{4C3A84DC-02A9-4B38-91E8-806F89CE085B}"/>
          </ac:inkMkLst>
        </pc:inkChg>
        <pc:inkChg chg="add mod">
          <ac:chgData name="salonigupta0609@gmail.com" userId="72e262bbe386b2d8" providerId="LiveId" clId="{5DB737E2-E1DA-4A2B-B43A-E0D3A3E457B9}" dt="2022-02-16T06:18:24.674" v="2187"/>
          <ac:inkMkLst>
            <pc:docMk/>
            <pc:sldMk cId="144580100" sldId="310"/>
            <ac:inkMk id="37" creationId="{F83FA630-A886-4419-BE94-EDEC2AECF2F7}"/>
          </ac:inkMkLst>
        </pc:inkChg>
        <pc:inkChg chg="add mod">
          <ac:chgData name="salonigupta0609@gmail.com" userId="72e262bbe386b2d8" providerId="LiveId" clId="{5DB737E2-E1DA-4A2B-B43A-E0D3A3E457B9}" dt="2022-02-16T06:18:24.674" v="2187"/>
          <ac:inkMkLst>
            <pc:docMk/>
            <pc:sldMk cId="144580100" sldId="310"/>
            <ac:inkMk id="38" creationId="{D8A3C0C0-E968-4423-ADD6-6B3A78A12F11}"/>
          </ac:inkMkLst>
        </pc:inkChg>
        <pc:inkChg chg="add mod">
          <ac:chgData name="salonigupta0609@gmail.com" userId="72e262bbe386b2d8" providerId="LiveId" clId="{5DB737E2-E1DA-4A2B-B43A-E0D3A3E457B9}" dt="2022-02-16T06:18:24.674" v="2187"/>
          <ac:inkMkLst>
            <pc:docMk/>
            <pc:sldMk cId="144580100" sldId="310"/>
            <ac:inkMk id="39" creationId="{F89C19E8-A37F-48EC-B8F8-2D94DC174A0C}"/>
          </ac:inkMkLst>
        </pc:inkChg>
        <pc:inkChg chg="add mod">
          <ac:chgData name="salonigupta0609@gmail.com" userId="72e262bbe386b2d8" providerId="LiveId" clId="{5DB737E2-E1DA-4A2B-B43A-E0D3A3E457B9}" dt="2022-02-16T06:18:24.674" v="2187"/>
          <ac:inkMkLst>
            <pc:docMk/>
            <pc:sldMk cId="144580100" sldId="310"/>
            <ac:inkMk id="40" creationId="{D45434C9-220C-4271-95DD-CE8CFE14D3A9}"/>
          </ac:inkMkLst>
        </pc:inkChg>
        <pc:inkChg chg="add mod">
          <ac:chgData name="salonigupta0609@gmail.com" userId="72e262bbe386b2d8" providerId="LiveId" clId="{5DB737E2-E1DA-4A2B-B43A-E0D3A3E457B9}" dt="2022-02-16T06:18:24.674" v="2187"/>
          <ac:inkMkLst>
            <pc:docMk/>
            <pc:sldMk cId="144580100" sldId="310"/>
            <ac:inkMk id="41" creationId="{F3780C52-FFC1-4549-AA59-251F7C172D64}"/>
          </ac:inkMkLst>
        </pc:inkChg>
        <pc:inkChg chg="add mod">
          <ac:chgData name="salonigupta0609@gmail.com" userId="72e262bbe386b2d8" providerId="LiveId" clId="{5DB737E2-E1DA-4A2B-B43A-E0D3A3E457B9}" dt="2022-02-16T06:18:24.674" v="2187"/>
          <ac:inkMkLst>
            <pc:docMk/>
            <pc:sldMk cId="144580100" sldId="310"/>
            <ac:inkMk id="45" creationId="{915C812F-41C1-4B57-8BDA-D63603B26146}"/>
          </ac:inkMkLst>
        </pc:inkChg>
        <pc:inkChg chg="add mod">
          <ac:chgData name="salonigupta0609@gmail.com" userId="72e262bbe386b2d8" providerId="LiveId" clId="{5DB737E2-E1DA-4A2B-B43A-E0D3A3E457B9}" dt="2022-02-16T06:18:24.674" v="2187"/>
          <ac:inkMkLst>
            <pc:docMk/>
            <pc:sldMk cId="144580100" sldId="310"/>
            <ac:inkMk id="46" creationId="{A518A945-FDFD-4D5B-AA9B-59A94867A890}"/>
          </ac:inkMkLst>
        </pc:inkChg>
        <pc:inkChg chg="add mod">
          <ac:chgData name="salonigupta0609@gmail.com" userId="72e262bbe386b2d8" providerId="LiveId" clId="{5DB737E2-E1DA-4A2B-B43A-E0D3A3E457B9}" dt="2022-02-16T06:18:24.674" v="2187"/>
          <ac:inkMkLst>
            <pc:docMk/>
            <pc:sldMk cId="144580100" sldId="310"/>
            <ac:inkMk id="48" creationId="{5F2864FB-AB86-4573-8D2C-099BC69F26F7}"/>
          </ac:inkMkLst>
        </pc:inkChg>
        <pc:inkChg chg="add mod">
          <ac:chgData name="salonigupta0609@gmail.com" userId="72e262bbe386b2d8" providerId="LiveId" clId="{5DB737E2-E1DA-4A2B-B43A-E0D3A3E457B9}" dt="2022-02-16T06:18:24.674" v="2187"/>
          <ac:inkMkLst>
            <pc:docMk/>
            <pc:sldMk cId="144580100" sldId="310"/>
            <ac:inkMk id="49" creationId="{832779F7-5A51-43BB-BD45-4ED0F27DE907}"/>
          </ac:inkMkLst>
        </pc:inkChg>
        <pc:inkChg chg="add mod">
          <ac:chgData name="salonigupta0609@gmail.com" userId="72e262bbe386b2d8" providerId="LiveId" clId="{5DB737E2-E1DA-4A2B-B43A-E0D3A3E457B9}" dt="2022-02-16T06:18:24.674" v="2187"/>
          <ac:inkMkLst>
            <pc:docMk/>
            <pc:sldMk cId="144580100" sldId="310"/>
            <ac:inkMk id="50" creationId="{C7A50DFD-32A8-4CA3-9B1A-0E8EF6FBA96C}"/>
          </ac:inkMkLst>
        </pc:inkChg>
        <pc:inkChg chg="add mod">
          <ac:chgData name="salonigupta0609@gmail.com" userId="72e262bbe386b2d8" providerId="LiveId" clId="{5DB737E2-E1DA-4A2B-B43A-E0D3A3E457B9}" dt="2022-02-16T06:18:24.674" v="2187"/>
          <ac:inkMkLst>
            <pc:docMk/>
            <pc:sldMk cId="144580100" sldId="310"/>
            <ac:inkMk id="51" creationId="{D273AD92-94D1-45C2-B01C-B1E97F50A98C}"/>
          </ac:inkMkLst>
        </pc:inkChg>
        <pc:inkChg chg="add mod">
          <ac:chgData name="salonigupta0609@gmail.com" userId="72e262bbe386b2d8" providerId="LiveId" clId="{5DB737E2-E1DA-4A2B-B43A-E0D3A3E457B9}" dt="2022-02-16T06:18:24.674" v="2187"/>
          <ac:inkMkLst>
            <pc:docMk/>
            <pc:sldMk cId="144580100" sldId="310"/>
            <ac:inkMk id="52" creationId="{9A05FD9A-2C25-4AAB-A94B-CF8F6BF78599}"/>
          </ac:inkMkLst>
        </pc:inkChg>
        <pc:inkChg chg="add mod">
          <ac:chgData name="salonigupta0609@gmail.com" userId="72e262bbe386b2d8" providerId="LiveId" clId="{5DB737E2-E1DA-4A2B-B43A-E0D3A3E457B9}" dt="2022-02-16T06:18:24.674" v="2187"/>
          <ac:inkMkLst>
            <pc:docMk/>
            <pc:sldMk cId="144580100" sldId="310"/>
            <ac:inkMk id="55" creationId="{AC64F317-531A-42EC-BB34-0FD95B8F04AD}"/>
          </ac:inkMkLst>
        </pc:inkChg>
        <pc:inkChg chg="add mod">
          <ac:chgData name="salonigupta0609@gmail.com" userId="72e262bbe386b2d8" providerId="LiveId" clId="{5DB737E2-E1DA-4A2B-B43A-E0D3A3E457B9}" dt="2022-02-16T06:18:24.674" v="2187"/>
          <ac:inkMkLst>
            <pc:docMk/>
            <pc:sldMk cId="144580100" sldId="310"/>
            <ac:inkMk id="56" creationId="{2A449904-C86E-43A5-A966-79E4E8C4CE7B}"/>
          </ac:inkMkLst>
        </pc:inkChg>
        <pc:inkChg chg="add mod">
          <ac:chgData name="salonigupta0609@gmail.com" userId="72e262bbe386b2d8" providerId="LiveId" clId="{5DB737E2-E1DA-4A2B-B43A-E0D3A3E457B9}" dt="2022-02-16T06:18:24.674" v="2187"/>
          <ac:inkMkLst>
            <pc:docMk/>
            <pc:sldMk cId="144580100" sldId="310"/>
            <ac:inkMk id="57" creationId="{8BAA4EAA-5300-4633-8FC8-C9A6E8E00E9E}"/>
          </ac:inkMkLst>
        </pc:inkChg>
        <pc:inkChg chg="add mod">
          <ac:chgData name="salonigupta0609@gmail.com" userId="72e262bbe386b2d8" providerId="LiveId" clId="{5DB737E2-E1DA-4A2B-B43A-E0D3A3E457B9}" dt="2022-02-16T06:18:24.674" v="2187"/>
          <ac:inkMkLst>
            <pc:docMk/>
            <pc:sldMk cId="144580100" sldId="310"/>
            <ac:inkMk id="58" creationId="{006A321B-E203-4174-8276-F5C216B8D3CD}"/>
          </ac:inkMkLst>
        </pc:inkChg>
        <pc:inkChg chg="add mod">
          <ac:chgData name="salonigupta0609@gmail.com" userId="72e262bbe386b2d8" providerId="LiveId" clId="{5DB737E2-E1DA-4A2B-B43A-E0D3A3E457B9}" dt="2022-02-16T06:18:24.674" v="2187"/>
          <ac:inkMkLst>
            <pc:docMk/>
            <pc:sldMk cId="144580100" sldId="310"/>
            <ac:inkMk id="60" creationId="{D74BF6D3-3811-4D0B-BDF9-91AD01DC08DC}"/>
          </ac:inkMkLst>
        </pc:inkChg>
        <pc:inkChg chg="add mod">
          <ac:chgData name="salonigupta0609@gmail.com" userId="72e262bbe386b2d8" providerId="LiveId" clId="{5DB737E2-E1DA-4A2B-B43A-E0D3A3E457B9}" dt="2022-02-16T06:18:24.674" v="2187"/>
          <ac:inkMkLst>
            <pc:docMk/>
            <pc:sldMk cId="144580100" sldId="310"/>
            <ac:inkMk id="61" creationId="{C42739D5-E4DD-41D1-92D7-459051514EF8}"/>
          </ac:inkMkLst>
        </pc:inkChg>
        <pc:inkChg chg="add mod">
          <ac:chgData name="salonigupta0609@gmail.com" userId="72e262bbe386b2d8" providerId="LiveId" clId="{5DB737E2-E1DA-4A2B-B43A-E0D3A3E457B9}" dt="2022-02-16T06:18:24.674" v="2187"/>
          <ac:inkMkLst>
            <pc:docMk/>
            <pc:sldMk cId="144580100" sldId="310"/>
            <ac:inkMk id="63" creationId="{5F44B28B-CB47-47D0-8F4A-C460918B2A9F}"/>
          </ac:inkMkLst>
        </pc:inkChg>
        <pc:inkChg chg="add mod">
          <ac:chgData name="salonigupta0609@gmail.com" userId="72e262bbe386b2d8" providerId="LiveId" clId="{5DB737E2-E1DA-4A2B-B43A-E0D3A3E457B9}" dt="2022-02-16T06:18:24.674" v="2187"/>
          <ac:inkMkLst>
            <pc:docMk/>
            <pc:sldMk cId="144580100" sldId="310"/>
            <ac:inkMk id="64" creationId="{E93EFF51-FA8F-4926-B001-D5F4BA1C6EA8}"/>
          </ac:inkMkLst>
        </pc:inkChg>
        <pc:inkChg chg="add mod">
          <ac:chgData name="salonigupta0609@gmail.com" userId="72e262bbe386b2d8" providerId="LiveId" clId="{5DB737E2-E1DA-4A2B-B43A-E0D3A3E457B9}" dt="2022-02-16T06:18:24.674" v="2187"/>
          <ac:inkMkLst>
            <pc:docMk/>
            <pc:sldMk cId="144580100" sldId="310"/>
            <ac:inkMk id="65" creationId="{7D57FB3F-0289-44F0-9D51-B03ECE0CEEA8}"/>
          </ac:inkMkLst>
        </pc:inkChg>
        <pc:inkChg chg="add mod">
          <ac:chgData name="salonigupta0609@gmail.com" userId="72e262bbe386b2d8" providerId="LiveId" clId="{5DB737E2-E1DA-4A2B-B43A-E0D3A3E457B9}" dt="2022-02-16T06:18:24.674" v="2187"/>
          <ac:inkMkLst>
            <pc:docMk/>
            <pc:sldMk cId="144580100" sldId="310"/>
            <ac:inkMk id="67" creationId="{9E3454B9-C7BE-4B22-9E7B-C3C3A07D7ABB}"/>
          </ac:inkMkLst>
        </pc:inkChg>
        <pc:inkChg chg="add mod">
          <ac:chgData name="salonigupta0609@gmail.com" userId="72e262bbe386b2d8" providerId="LiveId" clId="{5DB737E2-E1DA-4A2B-B43A-E0D3A3E457B9}" dt="2022-02-16T06:18:24.674" v="2187"/>
          <ac:inkMkLst>
            <pc:docMk/>
            <pc:sldMk cId="144580100" sldId="310"/>
            <ac:inkMk id="68" creationId="{88A76DE0-0502-4946-A522-95B8657340E9}"/>
          </ac:inkMkLst>
        </pc:inkChg>
        <pc:inkChg chg="add mod">
          <ac:chgData name="salonigupta0609@gmail.com" userId="72e262bbe386b2d8" providerId="LiveId" clId="{5DB737E2-E1DA-4A2B-B43A-E0D3A3E457B9}" dt="2022-02-16T06:18:24.674" v="2187"/>
          <ac:inkMkLst>
            <pc:docMk/>
            <pc:sldMk cId="144580100" sldId="310"/>
            <ac:inkMk id="69" creationId="{DC1ABE0D-F490-4477-918E-B8681C6A5637}"/>
          </ac:inkMkLst>
        </pc:inkChg>
        <pc:inkChg chg="add mod">
          <ac:chgData name="salonigupta0609@gmail.com" userId="72e262bbe386b2d8" providerId="LiveId" clId="{5DB737E2-E1DA-4A2B-B43A-E0D3A3E457B9}" dt="2022-02-16T06:18:24.674" v="2187"/>
          <ac:inkMkLst>
            <pc:docMk/>
            <pc:sldMk cId="144580100" sldId="310"/>
            <ac:inkMk id="71" creationId="{78EA3FF5-A793-4A1D-B7CD-3700BD4E16C0}"/>
          </ac:inkMkLst>
        </pc:inkChg>
        <pc:inkChg chg="add mod">
          <ac:chgData name="salonigupta0609@gmail.com" userId="72e262bbe386b2d8" providerId="LiveId" clId="{5DB737E2-E1DA-4A2B-B43A-E0D3A3E457B9}" dt="2022-02-16T06:18:24.674" v="2187"/>
          <ac:inkMkLst>
            <pc:docMk/>
            <pc:sldMk cId="144580100" sldId="310"/>
            <ac:inkMk id="72" creationId="{A90E6BE4-F0BC-4A76-B47E-835CF06BEB1F}"/>
          </ac:inkMkLst>
        </pc:inkChg>
        <pc:inkChg chg="add mod">
          <ac:chgData name="salonigupta0609@gmail.com" userId="72e262bbe386b2d8" providerId="LiveId" clId="{5DB737E2-E1DA-4A2B-B43A-E0D3A3E457B9}" dt="2022-02-16T06:18:24.674" v="2187"/>
          <ac:inkMkLst>
            <pc:docMk/>
            <pc:sldMk cId="144580100" sldId="310"/>
            <ac:inkMk id="73" creationId="{C0B10EDB-60C8-4DA1-A415-474D1C5E8DC4}"/>
          </ac:inkMkLst>
        </pc:inkChg>
        <pc:inkChg chg="add mod">
          <ac:chgData name="salonigupta0609@gmail.com" userId="72e262bbe386b2d8" providerId="LiveId" clId="{5DB737E2-E1DA-4A2B-B43A-E0D3A3E457B9}" dt="2022-02-16T06:18:24.674" v="2187"/>
          <ac:inkMkLst>
            <pc:docMk/>
            <pc:sldMk cId="144580100" sldId="310"/>
            <ac:inkMk id="74" creationId="{2EF16FEA-D26B-49FF-99BE-4F2019753EEA}"/>
          </ac:inkMkLst>
        </pc:inkChg>
        <pc:inkChg chg="add mod">
          <ac:chgData name="salonigupta0609@gmail.com" userId="72e262bbe386b2d8" providerId="LiveId" clId="{5DB737E2-E1DA-4A2B-B43A-E0D3A3E457B9}" dt="2022-02-16T06:18:24.674" v="2187"/>
          <ac:inkMkLst>
            <pc:docMk/>
            <pc:sldMk cId="144580100" sldId="310"/>
            <ac:inkMk id="75" creationId="{DE753A3F-D0D3-4EFF-9CCC-21BD42205FD2}"/>
          </ac:inkMkLst>
        </pc:inkChg>
        <pc:inkChg chg="add mod">
          <ac:chgData name="salonigupta0609@gmail.com" userId="72e262bbe386b2d8" providerId="LiveId" clId="{5DB737E2-E1DA-4A2B-B43A-E0D3A3E457B9}" dt="2022-02-16T06:18:24.674" v="2187"/>
          <ac:inkMkLst>
            <pc:docMk/>
            <pc:sldMk cId="144580100" sldId="310"/>
            <ac:inkMk id="76" creationId="{5A6B07CF-176A-4CE0-87D5-C0BD035F02EF}"/>
          </ac:inkMkLst>
        </pc:inkChg>
        <pc:inkChg chg="add mod">
          <ac:chgData name="salonigupta0609@gmail.com" userId="72e262bbe386b2d8" providerId="LiveId" clId="{5DB737E2-E1DA-4A2B-B43A-E0D3A3E457B9}" dt="2022-02-16T06:18:24.674" v="2187"/>
          <ac:inkMkLst>
            <pc:docMk/>
            <pc:sldMk cId="144580100" sldId="310"/>
            <ac:inkMk id="77" creationId="{68EB51D1-A8C1-40E6-9599-C965680BCB90}"/>
          </ac:inkMkLst>
        </pc:inkChg>
        <pc:inkChg chg="add mod">
          <ac:chgData name="salonigupta0609@gmail.com" userId="72e262bbe386b2d8" providerId="LiveId" clId="{5DB737E2-E1DA-4A2B-B43A-E0D3A3E457B9}" dt="2022-02-16T06:18:24.674" v="2187"/>
          <ac:inkMkLst>
            <pc:docMk/>
            <pc:sldMk cId="144580100" sldId="310"/>
            <ac:inkMk id="78" creationId="{AE3E9C7A-B77F-4511-8175-29A94E000625}"/>
          </ac:inkMkLst>
        </pc:inkChg>
        <pc:inkChg chg="add mod">
          <ac:chgData name="salonigupta0609@gmail.com" userId="72e262bbe386b2d8" providerId="LiveId" clId="{5DB737E2-E1DA-4A2B-B43A-E0D3A3E457B9}" dt="2022-02-16T06:18:24.674" v="2187"/>
          <ac:inkMkLst>
            <pc:docMk/>
            <pc:sldMk cId="144580100" sldId="310"/>
            <ac:inkMk id="80" creationId="{763986E9-878B-47BB-AD92-9A0CC13FC94D}"/>
          </ac:inkMkLst>
        </pc:inkChg>
        <pc:inkChg chg="add mod">
          <ac:chgData name="salonigupta0609@gmail.com" userId="72e262bbe386b2d8" providerId="LiveId" clId="{5DB737E2-E1DA-4A2B-B43A-E0D3A3E457B9}" dt="2022-02-16T06:18:24.674" v="2187"/>
          <ac:inkMkLst>
            <pc:docMk/>
            <pc:sldMk cId="144580100" sldId="310"/>
            <ac:inkMk id="81" creationId="{A228281D-0F2D-49AE-825C-FA52E43A9237}"/>
          </ac:inkMkLst>
        </pc:inkChg>
        <pc:inkChg chg="add mod">
          <ac:chgData name="salonigupta0609@gmail.com" userId="72e262bbe386b2d8" providerId="LiveId" clId="{5DB737E2-E1DA-4A2B-B43A-E0D3A3E457B9}" dt="2022-02-16T06:18:24.674" v="2187"/>
          <ac:inkMkLst>
            <pc:docMk/>
            <pc:sldMk cId="144580100" sldId="310"/>
            <ac:inkMk id="83" creationId="{36B91BFC-F157-4923-9898-20D237C21D25}"/>
          </ac:inkMkLst>
        </pc:inkChg>
        <pc:inkChg chg="add mod">
          <ac:chgData name="salonigupta0609@gmail.com" userId="72e262bbe386b2d8" providerId="LiveId" clId="{5DB737E2-E1DA-4A2B-B43A-E0D3A3E457B9}" dt="2022-02-16T06:18:24.674" v="2187"/>
          <ac:inkMkLst>
            <pc:docMk/>
            <pc:sldMk cId="144580100" sldId="310"/>
            <ac:inkMk id="84" creationId="{85B6059A-B756-4210-A365-DF5BAD77E191}"/>
          </ac:inkMkLst>
        </pc:inkChg>
        <pc:inkChg chg="add mod">
          <ac:chgData name="salonigupta0609@gmail.com" userId="72e262bbe386b2d8" providerId="LiveId" clId="{5DB737E2-E1DA-4A2B-B43A-E0D3A3E457B9}" dt="2022-02-16T06:18:24.674" v="2187"/>
          <ac:inkMkLst>
            <pc:docMk/>
            <pc:sldMk cId="144580100" sldId="310"/>
            <ac:inkMk id="85" creationId="{6D32B1FD-FC19-4E6E-A880-6E064E2233BC}"/>
          </ac:inkMkLst>
        </pc:inkChg>
        <pc:inkChg chg="add mod">
          <ac:chgData name="salonigupta0609@gmail.com" userId="72e262bbe386b2d8" providerId="LiveId" clId="{5DB737E2-E1DA-4A2B-B43A-E0D3A3E457B9}" dt="2022-02-16T06:18:24.674" v="2187"/>
          <ac:inkMkLst>
            <pc:docMk/>
            <pc:sldMk cId="144580100" sldId="310"/>
            <ac:inkMk id="86" creationId="{DBAC18D7-61F0-49EB-8C82-53A82D45DEA1}"/>
          </ac:inkMkLst>
        </pc:inkChg>
        <pc:inkChg chg="add mod">
          <ac:chgData name="salonigupta0609@gmail.com" userId="72e262bbe386b2d8" providerId="LiveId" clId="{5DB737E2-E1DA-4A2B-B43A-E0D3A3E457B9}" dt="2022-02-16T06:18:24.674" v="2187"/>
          <ac:inkMkLst>
            <pc:docMk/>
            <pc:sldMk cId="144580100" sldId="310"/>
            <ac:inkMk id="87" creationId="{09C85FA0-61E4-4CF6-9E69-A58991F530AC}"/>
          </ac:inkMkLst>
        </pc:inkChg>
        <pc:inkChg chg="add mod">
          <ac:chgData name="salonigupta0609@gmail.com" userId="72e262bbe386b2d8" providerId="LiveId" clId="{5DB737E2-E1DA-4A2B-B43A-E0D3A3E457B9}" dt="2022-02-16T06:18:24.674" v="2187"/>
          <ac:inkMkLst>
            <pc:docMk/>
            <pc:sldMk cId="144580100" sldId="310"/>
            <ac:inkMk id="88" creationId="{69068196-72BC-4887-8844-10E1E541AB98}"/>
          </ac:inkMkLst>
        </pc:inkChg>
        <pc:inkChg chg="add mod">
          <ac:chgData name="salonigupta0609@gmail.com" userId="72e262bbe386b2d8" providerId="LiveId" clId="{5DB737E2-E1DA-4A2B-B43A-E0D3A3E457B9}" dt="2022-02-16T06:18:24.674" v="2187"/>
          <ac:inkMkLst>
            <pc:docMk/>
            <pc:sldMk cId="144580100" sldId="310"/>
            <ac:inkMk id="89" creationId="{F6749326-B446-450B-96E5-CD25D48DF6F8}"/>
          </ac:inkMkLst>
        </pc:inkChg>
        <pc:inkChg chg="add mod">
          <ac:chgData name="salonigupta0609@gmail.com" userId="72e262bbe386b2d8" providerId="LiveId" clId="{5DB737E2-E1DA-4A2B-B43A-E0D3A3E457B9}" dt="2022-02-16T06:18:24.674" v="2187"/>
          <ac:inkMkLst>
            <pc:docMk/>
            <pc:sldMk cId="144580100" sldId="310"/>
            <ac:inkMk id="90" creationId="{0672DFA7-EB9B-46CF-8007-5A1A3B3EB1DD}"/>
          </ac:inkMkLst>
        </pc:inkChg>
        <pc:inkChg chg="add mod">
          <ac:chgData name="salonigupta0609@gmail.com" userId="72e262bbe386b2d8" providerId="LiveId" clId="{5DB737E2-E1DA-4A2B-B43A-E0D3A3E457B9}" dt="2022-02-16T06:18:24.674" v="2187"/>
          <ac:inkMkLst>
            <pc:docMk/>
            <pc:sldMk cId="144580100" sldId="310"/>
            <ac:inkMk id="91" creationId="{53EC2711-FD9C-42F8-A993-C08A9CC3F48E}"/>
          </ac:inkMkLst>
        </pc:inkChg>
        <pc:inkChg chg="add mod">
          <ac:chgData name="salonigupta0609@gmail.com" userId="72e262bbe386b2d8" providerId="LiveId" clId="{5DB737E2-E1DA-4A2B-B43A-E0D3A3E457B9}" dt="2022-02-16T06:18:24.674" v="2187"/>
          <ac:inkMkLst>
            <pc:docMk/>
            <pc:sldMk cId="144580100" sldId="310"/>
            <ac:inkMk id="92" creationId="{D3A252E7-49FC-4C92-A72B-E1AAEEA0615C}"/>
          </ac:inkMkLst>
        </pc:inkChg>
        <pc:inkChg chg="add mod">
          <ac:chgData name="salonigupta0609@gmail.com" userId="72e262bbe386b2d8" providerId="LiveId" clId="{5DB737E2-E1DA-4A2B-B43A-E0D3A3E457B9}" dt="2022-02-16T06:18:24.674" v="2187"/>
          <ac:inkMkLst>
            <pc:docMk/>
            <pc:sldMk cId="144580100" sldId="310"/>
            <ac:inkMk id="94" creationId="{C24F272A-06AD-4A65-954E-B2FCD8E154AA}"/>
          </ac:inkMkLst>
        </pc:inkChg>
        <pc:inkChg chg="add mod">
          <ac:chgData name="salonigupta0609@gmail.com" userId="72e262bbe386b2d8" providerId="LiveId" clId="{5DB737E2-E1DA-4A2B-B43A-E0D3A3E457B9}" dt="2022-02-16T06:18:24.674" v="2187"/>
          <ac:inkMkLst>
            <pc:docMk/>
            <pc:sldMk cId="144580100" sldId="310"/>
            <ac:inkMk id="95" creationId="{8876CBB9-108A-42E2-9218-A5581D9A7474}"/>
          </ac:inkMkLst>
        </pc:inkChg>
        <pc:inkChg chg="add mod">
          <ac:chgData name="salonigupta0609@gmail.com" userId="72e262bbe386b2d8" providerId="LiveId" clId="{5DB737E2-E1DA-4A2B-B43A-E0D3A3E457B9}" dt="2022-02-16T06:18:24.674" v="2187"/>
          <ac:inkMkLst>
            <pc:docMk/>
            <pc:sldMk cId="144580100" sldId="310"/>
            <ac:inkMk id="96" creationId="{FD2BD21F-C021-4AE1-A167-195BC4BF28EB}"/>
          </ac:inkMkLst>
        </pc:inkChg>
        <pc:inkChg chg="add mod">
          <ac:chgData name="salonigupta0609@gmail.com" userId="72e262bbe386b2d8" providerId="LiveId" clId="{5DB737E2-E1DA-4A2B-B43A-E0D3A3E457B9}" dt="2022-02-16T06:18:24.674" v="2187"/>
          <ac:inkMkLst>
            <pc:docMk/>
            <pc:sldMk cId="144580100" sldId="310"/>
            <ac:inkMk id="97" creationId="{1CAEC5FD-E8A4-4B5A-9EE3-0216CC99A4B7}"/>
          </ac:inkMkLst>
        </pc:inkChg>
        <pc:inkChg chg="add mod">
          <ac:chgData name="salonigupta0609@gmail.com" userId="72e262bbe386b2d8" providerId="LiveId" clId="{5DB737E2-E1DA-4A2B-B43A-E0D3A3E457B9}" dt="2022-02-16T06:18:24.674" v="2187"/>
          <ac:inkMkLst>
            <pc:docMk/>
            <pc:sldMk cId="144580100" sldId="310"/>
            <ac:inkMk id="98" creationId="{A778ED96-B5E2-42BF-AE12-CFEAC085E370}"/>
          </ac:inkMkLst>
        </pc:inkChg>
        <pc:inkChg chg="add mod">
          <ac:chgData name="salonigupta0609@gmail.com" userId="72e262bbe386b2d8" providerId="LiveId" clId="{5DB737E2-E1DA-4A2B-B43A-E0D3A3E457B9}" dt="2022-02-16T06:18:24.674" v="2187"/>
          <ac:inkMkLst>
            <pc:docMk/>
            <pc:sldMk cId="144580100" sldId="310"/>
            <ac:inkMk id="99" creationId="{3F58495D-E03C-45FB-B674-9956EC8612E3}"/>
          </ac:inkMkLst>
        </pc:inkChg>
        <pc:inkChg chg="add mod">
          <ac:chgData name="salonigupta0609@gmail.com" userId="72e262bbe386b2d8" providerId="LiveId" clId="{5DB737E2-E1DA-4A2B-B43A-E0D3A3E457B9}" dt="2022-02-16T06:18:24.674" v="2187"/>
          <ac:inkMkLst>
            <pc:docMk/>
            <pc:sldMk cId="144580100" sldId="310"/>
            <ac:inkMk id="100" creationId="{B4C2D0B5-DA51-447B-ABDE-A1CDA093DAAB}"/>
          </ac:inkMkLst>
        </pc:inkChg>
        <pc:inkChg chg="add mod">
          <ac:chgData name="salonigupta0609@gmail.com" userId="72e262bbe386b2d8" providerId="LiveId" clId="{5DB737E2-E1DA-4A2B-B43A-E0D3A3E457B9}" dt="2022-02-16T06:18:24.674" v="2187"/>
          <ac:inkMkLst>
            <pc:docMk/>
            <pc:sldMk cId="144580100" sldId="310"/>
            <ac:inkMk id="102" creationId="{3CC25F84-A88B-4437-941E-3B80ACDE7E8D}"/>
          </ac:inkMkLst>
        </pc:inkChg>
        <pc:inkChg chg="add mod">
          <ac:chgData name="salonigupta0609@gmail.com" userId="72e262bbe386b2d8" providerId="LiveId" clId="{5DB737E2-E1DA-4A2B-B43A-E0D3A3E457B9}" dt="2022-02-16T06:18:24.674" v="2187"/>
          <ac:inkMkLst>
            <pc:docMk/>
            <pc:sldMk cId="144580100" sldId="310"/>
            <ac:inkMk id="103" creationId="{1EC7F75C-1456-4C0C-8D31-A30DA4D4AD58}"/>
          </ac:inkMkLst>
        </pc:inkChg>
        <pc:inkChg chg="add mod">
          <ac:chgData name="salonigupta0609@gmail.com" userId="72e262bbe386b2d8" providerId="LiveId" clId="{5DB737E2-E1DA-4A2B-B43A-E0D3A3E457B9}" dt="2022-02-16T06:18:24.674" v="2187"/>
          <ac:inkMkLst>
            <pc:docMk/>
            <pc:sldMk cId="144580100" sldId="310"/>
            <ac:inkMk id="105" creationId="{B0E88786-DBCF-4EF5-A2BC-CB4AA550920D}"/>
          </ac:inkMkLst>
        </pc:inkChg>
      </pc:sldChg>
      <pc:sldChg chg="addSp delSp modSp new del mod">
        <pc:chgData name="salonigupta0609@gmail.com" userId="72e262bbe386b2d8" providerId="LiveId" clId="{5DB737E2-E1DA-4A2B-B43A-E0D3A3E457B9}" dt="2022-02-14T08:34:48.639" v="1800" actId="2696"/>
        <pc:sldMkLst>
          <pc:docMk/>
          <pc:sldMk cId="670073453" sldId="310"/>
        </pc:sldMkLst>
        <pc:spChg chg="mod">
          <ac:chgData name="salonigupta0609@gmail.com" userId="72e262bbe386b2d8" providerId="LiveId" clId="{5DB737E2-E1DA-4A2B-B43A-E0D3A3E457B9}" dt="2022-02-14T08:22:59.997" v="1647"/>
          <ac:spMkLst>
            <pc:docMk/>
            <pc:sldMk cId="670073453" sldId="310"/>
            <ac:spMk id="2" creationId="{1725E07F-34FC-4CE1-8502-DE1A36B5F0A5}"/>
          </ac:spMkLst>
        </pc:spChg>
        <pc:grpChg chg="del mod">
          <ac:chgData name="salonigupta0609@gmail.com" userId="72e262bbe386b2d8" providerId="LiveId" clId="{5DB737E2-E1DA-4A2B-B43A-E0D3A3E457B9}" dt="2022-02-14T08:22:15.817" v="1606"/>
          <ac:grpSpMkLst>
            <pc:docMk/>
            <pc:sldMk cId="670073453" sldId="310"/>
            <ac:grpSpMk id="8" creationId="{B5103A1A-60E1-4673-A100-AD8C7A1BFD05}"/>
          </ac:grpSpMkLst>
        </pc:grpChg>
        <pc:grpChg chg="del mod">
          <ac:chgData name="salonigupta0609@gmail.com" userId="72e262bbe386b2d8" providerId="LiveId" clId="{5DB737E2-E1DA-4A2B-B43A-E0D3A3E457B9}" dt="2022-02-14T08:22:35.972" v="1621"/>
          <ac:grpSpMkLst>
            <pc:docMk/>
            <pc:sldMk cId="670073453" sldId="310"/>
            <ac:grpSpMk id="11" creationId="{F7C9CC17-4D28-49FB-BEDC-671D139E5040}"/>
          </ac:grpSpMkLst>
        </pc:grpChg>
        <pc:grpChg chg="del mod">
          <ac:chgData name="salonigupta0609@gmail.com" userId="72e262bbe386b2d8" providerId="LiveId" clId="{5DB737E2-E1DA-4A2B-B43A-E0D3A3E457B9}" dt="2022-02-14T08:22:35.972" v="1621"/>
          <ac:grpSpMkLst>
            <pc:docMk/>
            <pc:sldMk cId="670073453" sldId="310"/>
            <ac:grpSpMk id="14" creationId="{DF761166-DA22-4784-A0D1-13047314DA78}"/>
          </ac:grpSpMkLst>
        </pc:grpChg>
        <pc:grpChg chg="del mod">
          <ac:chgData name="salonigupta0609@gmail.com" userId="72e262bbe386b2d8" providerId="LiveId" clId="{5DB737E2-E1DA-4A2B-B43A-E0D3A3E457B9}" dt="2022-02-14T08:22:35.972" v="1621"/>
          <ac:grpSpMkLst>
            <pc:docMk/>
            <pc:sldMk cId="670073453" sldId="310"/>
            <ac:grpSpMk id="19" creationId="{83CDA96F-661B-4628-8238-2E7872622F3A}"/>
          </ac:grpSpMkLst>
        </pc:grpChg>
        <pc:grpChg chg="del mod">
          <ac:chgData name="salonigupta0609@gmail.com" userId="72e262bbe386b2d8" providerId="LiveId" clId="{5DB737E2-E1DA-4A2B-B43A-E0D3A3E457B9}" dt="2022-02-14T08:22:57.959" v="1643"/>
          <ac:grpSpMkLst>
            <pc:docMk/>
            <pc:sldMk cId="670073453" sldId="310"/>
            <ac:grpSpMk id="26" creationId="{E8C60CEE-B21B-4569-9279-52C73FC68B15}"/>
          </ac:grpSpMkLst>
        </pc:grpChg>
        <pc:grpChg chg="del mod">
          <ac:chgData name="salonigupta0609@gmail.com" userId="72e262bbe386b2d8" providerId="LiveId" clId="{5DB737E2-E1DA-4A2B-B43A-E0D3A3E457B9}" dt="2022-02-14T08:22:54.022" v="1640"/>
          <ac:grpSpMkLst>
            <pc:docMk/>
            <pc:sldMk cId="670073453" sldId="310"/>
            <ac:grpSpMk id="33" creationId="{AEB657E1-AC18-42CE-BDF5-678CBD0D6BC3}"/>
          </ac:grpSpMkLst>
        </pc:grpChg>
        <pc:grpChg chg="del mod">
          <ac:chgData name="salonigupta0609@gmail.com" userId="72e262bbe386b2d8" providerId="LiveId" clId="{5DB737E2-E1DA-4A2B-B43A-E0D3A3E457B9}" dt="2022-02-14T08:22:54.022" v="1640"/>
          <ac:grpSpMkLst>
            <pc:docMk/>
            <pc:sldMk cId="670073453" sldId="310"/>
            <ac:grpSpMk id="34" creationId="{DAA3890F-3B66-4C43-BB2D-8F415B77AE29}"/>
          </ac:grpSpMkLst>
        </pc:grpChg>
        <pc:grpChg chg="del mod">
          <ac:chgData name="salonigupta0609@gmail.com" userId="72e262bbe386b2d8" providerId="LiveId" clId="{5DB737E2-E1DA-4A2B-B43A-E0D3A3E457B9}" dt="2022-02-14T08:22:57.959" v="1643"/>
          <ac:grpSpMkLst>
            <pc:docMk/>
            <pc:sldMk cId="670073453" sldId="310"/>
            <ac:grpSpMk id="45" creationId="{56FDDED2-0AF5-4828-A917-80ED69F3DD2D}"/>
          </ac:grpSpMkLst>
        </pc:grpChg>
        <pc:grpChg chg="del mod">
          <ac:chgData name="salonigupta0609@gmail.com" userId="72e262bbe386b2d8" providerId="LiveId" clId="{5DB737E2-E1DA-4A2B-B43A-E0D3A3E457B9}" dt="2022-02-14T08:22:54.022" v="1640"/>
          <ac:grpSpMkLst>
            <pc:docMk/>
            <pc:sldMk cId="670073453" sldId="310"/>
            <ac:grpSpMk id="46" creationId="{DF9040B5-B038-4818-83E1-0BD19DE26844}"/>
          </ac:grpSpMkLst>
        </pc:grpChg>
        <pc:grpChg chg="del mod">
          <ac:chgData name="salonigupta0609@gmail.com" userId="72e262bbe386b2d8" providerId="LiveId" clId="{5DB737E2-E1DA-4A2B-B43A-E0D3A3E457B9}" dt="2022-02-14T08:22:57.959" v="1643"/>
          <ac:grpSpMkLst>
            <pc:docMk/>
            <pc:sldMk cId="670073453" sldId="310"/>
            <ac:grpSpMk id="47" creationId="{BEB251DA-D73A-4BC5-B608-CDBCB4C389E4}"/>
          </ac:grpSpMkLst>
        </pc:grpChg>
        <pc:grpChg chg="del mod">
          <ac:chgData name="salonigupta0609@gmail.com" userId="72e262bbe386b2d8" providerId="LiveId" clId="{5DB737E2-E1DA-4A2B-B43A-E0D3A3E457B9}" dt="2022-02-14T08:22:59.997" v="1647"/>
          <ac:grpSpMkLst>
            <pc:docMk/>
            <pc:sldMk cId="670073453" sldId="310"/>
            <ac:grpSpMk id="50" creationId="{D2886C39-8B04-4EFD-87B5-8CF3EAFE12DC}"/>
          </ac:grpSpMkLst>
        </pc:grpChg>
        <pc:grpChg chg="del mod">
          <ac:chgData name="salonigupta0609@gmail.com" userId="72e262bbe386b2d8" providerId="LiveId" clId="{5DB737E2-E1DA-4A2B-B43A-E0D3A3E457B9}" dt="2022-02-14T08:23:05.857" v="1649"/>
          <ac:grpSpMkLst>
            <pc:docMk/>
            <pc:sldMk cId="670073453" sldId="310"/>
            <ac:grpSpMk id="54" creationId="{688055B4-0875-405A-AA45-70A287238839}"/>
          </ac:grpSpMkLst>
        </pc:grpChg>
        <pc:grpChg chg="del mod">
          <ac:chgData name="salonigupta0609@gmail.com" userId="72e262bbe386b2d8" providerId="LiveId" clId="{5DB737E2-E1DA-4A2B-B43A-E0D3A3E457B9}" dt="2022-02-14T08:24:50.619" v="1741"/>
          <ac:grpSpMkLst>
            <pc:docMk/>
            <pc:sldMk cId="670073453" sldId="310"/>
            <ac:grpSpMk id="56" creationId="{0F5101BE-426B-469E-A9CA-E98712992CA4}"/>
          </ac:grpSpMkLst>
        </pc:grpChg>
        <pc:grpChg chg="del mod">
          <ac:chgData name="salonigupta0609@gmail.com" userId="72e262bbe386b2d8" providerId="LiveId" clId="{5DB737E2-E1DA-4A2B-B43A-E0D3A3E457B9}" dt="2022-02-14T08:24:50.619" v="1741"/>
          <ac:grpSpMkLst>
            <pc:docMk/>
            <pc:sldMk cId="670073453" sldId="310"/>
            <ac:grpSpMk id="66" creationId="{D1D75FBD-11F7-49E9-AA29-2425198BFAD3}"/>
          </ac:grpSpMkLst>
        </pc:grpChg>
        <pc:grpChg chg="del mod">
          <ac:chgData name="salonigupta0609@gmail.com" userId="72e262bbe386b2d8" providerId="LiveId" clId="{5DB737E2-E1DA-4A2B-B43A-E0D3A3E457B9}" dt="2022-02-14T08:23:35.758" v="1666"/>
          <ac:grpSpMkLst>
            <pc:docMk/>
            <pc:sldMk cId="670073453" sldId="310"/>
            <ac:grpSpMk id="71" creationId="{891DA484-B229-4720-B4DF-A3D295212226}"/>
          </ac:grpSpMkLst>
        </pc:grpChg>
        <pc:grpChg chg="del mod">
          <ac:chgData name="salonigupta0609@gmail.com" userId="72e262bbe386b2d8" providerId="LiveId" clId="{5DB737E2-E1DA-4A2B-B43A-E0D3A3E457B9}" dt="2022-02-14T08:23:37.356" v="1669"/>
          <ac:grpSpMkLst>
            <pc:docMk/>
            <pc:sldMk cId="670073453" sldId="310"/>
            <ac:grpSpMk id="73" creationId="{73D752EE-1830-44EF-AEDC-649EA1E53BC9}"/>
          </ac:grpSpMkLst>
        </pc:grpChg>
        <pc:grpChg chg="del mod">
          <ac:chgData name="salonigupta0609@gmail.com" userId="72e262bbe386b2d8" providerId="LiveId" clId="{5DB737E2-E1DA-4A2B-B43A-E0D3A3E457B9}" dt="2022-02-14T08:24:50.619" v="1741"/>
          <ac:grpSpMkLst>
            <pc:docMk/>
            <pc:sldMk cId="670073453" sldId="310"/>
            <ac:grpSpMk id="76" creationId="{CCA63FD6-A831-473F-A6E1-ABF008100866}"/>
          </ac:grpSpMkLst>
        </pc:grpChg>
        <pc:grpChg chg="del mod">
          <ac:chgData name="salonigupta0609@gmail.com" userId="72e262bbe386b2d8" providerId="LiveId" clId="{5DB737E2-E1DA-4A2B-B43A-E0D3A3E457B9}" dt="2022-02-14T08:24:50.619" v="1741"/>
          <ac:grpSpMkLst>
            <pc:docMk/>
            <pc:sldMk cId="670073453" sldId="310"/>
            <ac:grpSpMk id="79" creationId="{F1A387F9-8B6A-4060-BF55-5DA58467D618}"/>
          </ac:grpSpMkLst>
        </pc:grpChg>
        <pc:grpChg chg="del mod">
          <ac:chgData name="salonigupta0609@gmail.com" userId="72e262bbe386b2d8" providerId="LiveId" clId="{5DB737E2-E1DA-4A2B-B43A-E0D3A3E457B9}" dt="2022-02-14T08:23:48.821" v="1682"/>
          <ac:grpSpMkLst>
            <pc:docMk/>
            <pc:sldMk cId="670073453" sldId="310"/>
            <ac:grpSpMk id="82" creationId="{C50E0AAB-8ED8-4B14-B403-505A98DF78AF}"/>
          </ac:grpSpMkLst>
        </pc:grpChg>
        <pc:grpChg chg="del mod">
          <ac:chgData name="salonigupta0609@gmail.com" userId="72e262bbe386b2d8" providerId="LiveId" clId="{5DB737E2-E1DA-4A2B-B43A-E0D3A3E457B9}" dt="2022-02-14T08:23:48.821" v="1682"/>
          <ac:grpSpMkLst>
            <pc:docMk/>
            <pc:sldMk cId="670073453" sldId="310"/>
            <ac:grpSpMk id="89" creationId="{E3646274-2A02-4B40-A206-D89B05F0EF73}"/>
          </ac:grpSpMkLst>
        </pc:grpChg>
        <pc:grpChg chg="del mod">
          <ac:chgData name="salonigupta0609@gmail.com" userId="72e262bbe386b2d8" providerId="LiveId" clId="{5DB737E2-E1DA-4A2B-B43A-E0D3A3E457B9}" dt="2022-02-14T08:23:51.959" v="1684"/>
          <ac:grpSpMkLst>
            <pc:docMk/>
            <pc:sldMk cId="670073453" sldId="310"/>
            <ac:grpSpMk id="90" creationId="{3180E844-BA65-4A31-B26A-047BDDF17608}"/>
          </ac:grpSpMkLst>
        </pc:grpChg>
        <pc:grpChg chg="del mod">
          <ac:chgData name="salonigupta0609@gmail.com" userId="72e262bbe386b2d8" providerId="LiveId" clId="{5DB737E2-E1DA-4A2B-B43A-E0D3A3E457B9}" dt="2022-02-14T08:24:50.619" v="1741"/>
          <ac:grpSpMkLst>
            <pc:docMk/>
            <pc:sldMk cId="670073453" sldId="310"/>
            <ac:grpSpMk id="92" creationId="{932B90A6-5DAB-4B4E-97EC-3FCB56B32F0A}"/>
          </ac:grpSpMkLst>
        </pc:grpChg>
        <pc:grpChg chg="del mod">
          <ac:chgData name="salonigupta0609@gmail.com" userId="72e262bbe386b2d8" providerId="LiveId" clId="{5DB737E2-E1DA-4A2B-B43A-E0D3A3E457B9}" dt="2022-02-14T08:24:50.619" v="1741"/>
          <ac:grpSpMkLst>
            <pc:docMk/>
            <pc:sldMk cId="670073453" sldId="310"/>
            <ac:grpSpMk id="100" creationId="{2CC03EAE-4AFD-4560-A505-6FE149633A39}"/>
          </ac:grpSpMkLst>
        </pc:grpChg>
        <pc:grpChg chg="del mod">
          <ac:chgData name="salonigupta0609@gmail.com" userId="72e262bbe386b2d8" providerId="LiveId" clId="{5DB737E2-E1DA-4A2B-B43A-E0D3A3E457B9}" dt="2022-02-14T08:24:12.323" v="1700"/>
          <ac:grpSpMkLst>
            <pc:docMk/>
            <pc:sldMk cId="670073453" sldId="310"/>
            <ac:grpSpMk id="104" creationId="{C74BF036-3A45-420D-8421-92787AAA93B4}"/>
          </ac:grpSpMkLst>
        </pc:grpChg>
        <pc:grpChg chg="del mod">
          <ac:chgData name="salonigupta0609@gmail.com" userId="72e262bbe386b2d8" providerId="LiveId" clId="{5DB737E2-E1DA-4A2B-B43A-E0D3A3E457B9}" dt="2022-02-14T08:24:16.090" v="1706"/>
          <ac:grpSpMkLst>
            <pc:docMk/>
            <pc:sldMk cId="670073453" sldId="310"/>
            <ac:grpSpMk id="108" creationId="{3772493E-9807-4A4C-9ADE-6D699AFC32F6}"/>
          </ac:grpSpMkLst>
        </pc:grpChg>
        <pc:grpChg chg="del mod">
          <ac:chgData name="salonigupta0609@gmail.com" userId="72e262bbe386b2d8" providerId="LiveId" clId="{5DB737E2-E1DA-4A2B-B43A-E0D3A3E457B9}" dt="2022-02-14T08:24:23.660" v="1708"/>
          <ac:grpSpMkLst>
            <pc:docMk/>
            <pc:sldMk cId="670073453" sldId="310"/>
            <ac:grpSpMk id="114" creationId="{C57B4517-47C2-4E92-BDEA-72B12E00EDE6}"/>
          </ac:grpSpMkLst>
        </pc:grpChg>
        <pc:grpChg chg="del mod">
          <ac:chgData name="salonigupta0609@gmail.com" userId="72e262bbe386b2d8" providerId="LiveId" clId="{5DB737E2-E1DA-4A2B-B43A-E0D3A3E457B9}" dt="2022-02-14T08:24:33.181" v="1723"/>
          <ac:grpSpMkLst>
            <pc:docMk/>
            <pc:sldMk cId="670073453" sldId="310"/>
            <ac:grpSpMk id="116" creationId="{24FBC03F-DE14-4441-BE4A-0C60A0987D4B}"/>
          </ac:grpSpMkLst>
        </pc:grpChg>
        <pc:grpChg chg="del mod">
          <ac:chgData name="salonigupta0609@gmail.com" userId="72e262bbe386b2d8" providerId="LiveId" clId="{5DB737E2-E1DA-4A2B-B43A-E0D3A3E457B9}" dt="2022-02-14T08:24:30.167" v="1717"/>
          <ac:grpSpMkLst>
            <pc:docMk/>
            <pc:sldMk cId="670073453" sldId="310"/>
            <ac:grpSpMk id="121" creationId="{1EC8CC37-F021-483E-934D-A2341193D47C}"/>
          </ac:grpSpMkLst>
        </pc:grpChg>
        <pc:grpChg chg="del mod">
          <ac:chgData name="salonigupta0609@gmail.com" userId="72e262bbe386b2d8" providerId="LiveId" clId="{5DB737E2-E1DA-4A2B-B43A-E0D3A3E457B9}" dt="2022-02-14T08:24:50.619" v="1741"/>
          <ac:grpSpMkLst>
            <pc:docMk/>
            <pc:sldMk cId="670073453" sldId="310"/>
            <ac:grpSpMk id="125" creationId="{2610C8CC-95ED-475E-A135-6FE08061C5BE}"/>
          </ac:grpSpMkLst>
        </pc:grpChg>
        <pc:grpChg chg="del mod">
          <ac:chgData name="salonigupta0609@gmail.com" userId="72e262bbe386b2d8" providerId="LiveId" clId="{5DB737E2-E1DA-4A2B-B43A-E0D3A3E457B9}" dt="2022-02-14T08:24:50.619" v="1741"/>
          <ac:grpSpMkLst>
            <pc:docMk/>
            <pc:sldMk cId="670073453" sldId="310"/>
            <ac:grpSpMk id="131" creationId="{31DF46F3-B914-4DF4-B2E9-247BB9F1B63B}"/>
          </ac:grpSpMkLst>
        </pc:grpChg>
        <pc:grpChg chg="del mod">
          <ac:chgData name="salonigupta0609@gmail.com" userId="72e262bbe386b2d8" providerId="LiveId" clId="{5DB737E2-E1DA-4A2B-B43A-E0D3A3E457B9}" dt="2022-02-14T08:24:50.619" v="1741"/>
          <ac:grpSpMkLst>
            <pc:docMk/>
            <pc:sldMk cId="670073453" sldId="310"/>
            <ac:grpSpMk id="132" creationId="{C66EC3D1-8A65-4BAB-A631-3BE9F525D836}"/>
          </ac:grpSpMkLst>
        </pc:grpChg>
        <pc:grpChg chg="del mod">
          <ac:chgData name="salonigupta0609@gmail.com" userId="72e262bbe386b2d8" providerId="LiveId" clId="{5DB737E2-E1DA-4A2B-B43A-E0D3A3E457B9}" dt="2022-02-14T08:24:50.619" v="1741"/>
          <ac:grpSpMkLst>
            <pc:docMk/>
            <pc:sldMk cId="670073453" sldId="310"/>
            <ac:grpSpMk id="137" creationId="{89C586A4-6DF5-43A5-9107-BC890764588E}"/>
          </ac:grpSpMkLst>
        </pc:grpChg>
        <pc:grpChg chg="del mod">
          <ac:chgData name="salonigupta0609@gmail.com" userId="72e262bbe386b2d8" providerId="LiveId" clId="{5DB737E2-E1DA-4A2B-B43A-E0D3A3E457B9}" dt="2022-02-14T08:24:50.619" v="1741"/>
          <ac:grpSpMkLst>
            <pc:docMk/>
            <pc:sldMk cId="670073453" sldId="310"/>
            <ac:grpSpMk id="138" creationId="{46E41817-3C61-47EB-8505-C9285DE5964B}"/>
          </ac:grpSpMkLst>
        </pc:grpChg>
        <pc:grpChg chg="del mod">
          <ac:chgData name="salonigupta0609@gmail.com" userId="72e262bbe386b2d8" providerId="LiveId" clId="{5DB737E2-E1DA-4A2B-B43A-E0D3A3E457B9}" dt="2022-02-14T08:24:50.619" v="1741"/>
          <ac:grpSpMkLst>
            <pc:docMk/>
            <pc:sldMk cId="670073453" sldId="310"/>
            <ac:grpSpMk id="148" creationId="{797444FD-D061-43C4-A5AE-0210C93DB6AF}"/>
          </ac:grpSpMkLst>
        </pc:grpChg>
        <pc:grpChg chg="mod">
          <ac:chgData name="salonigupta0609@gmail.com" userId="72e262bbe386b2d8" providerId="LiveId" clId="{5DB737E2-E1DA-4A2B-B43A-E0D3A3E457B9}" dt="2022-02-14T08:24:50.619" v="1741"/>
          <ac:grpSpMkLst>
            <pc:docMk/>
            <pc:sldMk cId="670073453" sldId="310"/>
            <ac:grpSpMk id="151" creationId="{DDBBEB31-7750-424E-B05A-31E1B075B6D4}"/>
          </ac:grpSpMkLst>
        </pc:grp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4" creationId="{87527649-0DFB-42BA-B469-CE3084B32480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5" creationId="{DE49D135-6A34-4F9D-B11F-6E020E6ADE93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6" creationId="{A1528848-357B-499C-8418-4082291E5DEB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7" creationId="{F2F81B45-830B-4C1C-BD05-4787851272D4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9" creationId="{CB715838-D639-49AE-8919-309DC9A06947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10" creationId="{A389F172-54B9-46F5-B3FF-E2690F8CDF57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12" creationId="{F9EA7D3E-C38B-45D4-B04A-C083AC844FDA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13" creationId="{3F804C65-778F-45AC-9D20-782ED506F4A4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15" creationId="{F223CBFB-8B0A-4CCB-BDE8-E3FEC3D8F340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16" creationId="{652B4C6D-0119-41BA-9FFF-934556182EF4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17" creationId="{96FB681A-B086-4D49-8322-0BFD29D35745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18" creationId="{86ED08A7-2B32-47DD-8582-E69800228804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20" creationId="{B47DB0C1-E739-4F89-AE39-9CAFEB377018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21" creationId="{CC8B048F-CA43-4FEE-B376-C49762EA00CC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22" creationId="{875F43D3-1FF2-4EC8-853E-4E751EA02554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23" creationId="{1315A1E0-B7B7-49D3-BD49-A9BE725F781F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24" creationId="{C51A9876-AA20-4844-AEE9-DC4B199082BE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25" creationId="{E2A882AA-7422-4A4A-B449-4728ABC9DE2C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27" creationId="{18F9B472-8051-4E7C-8876-A37816016406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28" creationId="{8EF4E51A-1518-4892-888C-686008DAFBDE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29" creationId="{F09D0BCA-8EBD-4ED7-9172-20D98DCEFF90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30" creationId="{EF4462FD-6AEE-452A-BD9C-1C52512D60DD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31" creationId="{CA1C5BB8-FDE4-4B71-A042-E5C413C71DFD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32" creationId="{751C5C31-53A3-43AC-B8C0-AD3490EFC345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35" creationId="{4F697291-E139-4AF9-BC6D-32AD5D5D7FC8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36" creationId="{FC1EE93D-4C05-42EE-8E7A-20DE0B65D12F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37" creationId="{AB83E705-F70A-4303-A17C-266C794EE0EC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38" creationId="{EF35AB40-3587-46E9-AD5F-A6460EC4555C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39" creationId="{0038E059-AB4B-4449-AFD6-A1A0405A1080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40" creationId="{2F8CE27C-E56B-43D6-8862-B9E0F544F2FB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41" creationId="{56869EB9-7EC8-4677-9520-94C96A53E12D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42" creationId="{A338CA44-5396-4453-91A6-90BF69D894A1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43" creationId="{706610FE-F29D-4F1D-8DD8-2C67E91435AD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44" creationId="{264B00EF-107F-4532-B36D-75F84D974D27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48" creationId="{5A5C35D8-A339-4A78-8E2D-BD3FD3695598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49" creationId="{E14C6F63-C6FC-4844-9E70-58909B3CD512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51" creationId="{083BEA69-77FC-4419-AEF1-1C3E9A598CB3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52" creationId="{3ECBADEA-02A7-42DC-8035-69A662C3EC85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53" creationId="{11266BB7-41A5-444D-BDF7-2E549F9C0366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55" creationId="{0024EB39-856D-4BC5-B6BB-A0C67F625C1C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57" creationId="{0E2C7600-A371-4EB3-B870-1755E09AB44D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58" creationId="{E114C4BE-9246-4788-B7FE-5A8C413567C0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59" creationId="{3894F6D0-15DB-4D57-887C-ABFEF3E970CB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60" creationId="{BC8F72F8-044F-4494-92D7-DF8A682CE09C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61" creationId="{B812AE7C-A430-448D-B945-EA351A64B27A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62" creationId="{40F75462-8FF9-444A-AF8F-6D2A6AD66002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63" creationId="{B7B92042-1B05-4419-9E67-C798A70F82CC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64" creationId="{DB990594-0CFF-4D27-9AE3-87AEC7012DC8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65" creationId="{87017D1B-815D-4F8B-9FCC-CA66D7C6BAA5}"/>
          </ac:inkMkLst>
        </pc:inkChg>
        <pc:inkChg chg="add">
          <ac:chgData name="salonigupta0609@gmail.com" userId="72e262bbe386b2d8" providerId="LiveId" clId="{5DB737E2-E1DA-4A2B-B43A-E0D3A3E457B9}" dt="2022-02-14T08:23:28.515" v="1660" actId="9405"/>
          <ac:inkMkLst>
            <pc:docMk/>
            <pc:sldMk cId="670073453" sldId="310"/>
            <ac:inkMk id="67" creationId="{A51B2587-07C6-4549-AACA-57C6859A9032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68" creationId="{AB6B9E10-2910-4901-BEF2-A65ACDFB5295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69" creationId="{1F2B0972-F727-4E86-B700-35B1629FF3D5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70" creationId="{6A5E567A-EED8-4755-B507-61A00179B53A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72" creationId="{8C9DBEAD-4413-40FB-87DF-74FDEB06E4C8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74" creationId="{EAF4C56C-558A-4BD5-80EC-BCD841B2ED5E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75" creationId="{83F05C0A-F155-4BBC-94BD-A37BED86AECB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77" creationId="{948BA74F-5ED7-4E9B-A135-71439B7BD2EC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78" creationId="{6A53D3C7-2CCA-41DA-92E8-501D7389FC49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80" creationId="{24975808-B82F-4868-9FB6-D0D8858F9564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81" creationId="{DF45B906-0E53-4658-A52F-D1AF2A7140A9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83" creationId="{69EE635E-1D9A-4EB1-B9A4-ED3385A5D6A2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84" creationId="{8E04EC9A-D61E-4B67-80E0-AF6A055FF9A2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85" creationId="{3A6E6DAD-556D-4F41-A159-CFB0450ED0CA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86" creationId="{D98F442E-F718-425D-B3C8-A15B5370017A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87" creationId="{1E36767E-0F6F-4F2E-851B-655CEA7F4901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88" creationId="{B77E2CBB-CC72-41B4-8057-178451C975D7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91" creationId="{3E81464B-1923-4118-A11D-79F5ECF22118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93" creationId="{30D1315C-DC03-4F49-9F9E-67FBDA70BFBE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94" creationId="{A0E775B8-B0AE-494A-B0EC-A6764B7E8A14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95" creationId="{F3F61A02-D243-482C-AE55-16237018A9BA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96" creationId="{73EE8B9F-E4BE-49F8-852A-2712AD14AD15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97" creationId="{FD803AB5-BC4A-4DFC-8638-20FEC3233A0C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98" creationId="{12E33538-602C-450C-9893-F3847D54FBE4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99" creationId="{D892B5CC-61DF-4E7A-8014-EE57F55FF6AC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101" creationId="{42E2C735-D549-46D9-9C3C-8DDB8046736E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102" creationId="{EE6D13AE-9883-41CF-9528-0B7BB0D93914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103" creationId="{26570E80-2D40-4A6C-BB30-95B165F4EC0B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105" creationId="{E654D308-6B1E-40FB-82D4-8D61C7407238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106" creationId="{EA6136E1-1762-40F7-AE41-2A33E1459383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107" creationId="{103DD81E-4F6B-4417-B683-85172AA56F2A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109" creationId="{D1136327-DAB5-4B3E-A56E-0CBAC2B37153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110" creationId="{BDF23F48-E94D-40B2-91B5-F2FCF1255557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111" creationId="{6DFB5B0F-2B6E-4CC4-A538-495DF822F33C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112" creationId="{C01539E3-BB35-4FBF-865A-05B4A4B610DC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113" creationId="{EC56FE31-8E17-47B4-B36F-3B12D33B6261}"/>
          </ac:inkMkLst>
        </pc:inkChg>
        <pc:inkChg chg="add mod">
          <ac:chgData name="salonigupta0609@gmail.com" userId="72e262bbe386b2d8" providerId="LiveId" clId="{5DB737E2-E1DA-4A2B-B43A-E0D3A3E457B9}" dt="2022-02-14T08:24:33.181" v="1723"/>
          <ac:inkMkLst>
            <pc:docMk/>
            <pc:sldMk cId="670073453" sldId="310"/>
            <ac:inkMk id="115" creationId="{0B8159CA-4F96-4B33-A2EE-C6A6D6BAF6C8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117" creationId="{B3AAF0D2-5F99-446A-A931-DC53E90BFAF5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118" creationId="{5D3F61B4-81F7-4CB7-87AF-70A3899F5A54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119" creationId="{59D8A14B-DD2E-42D8-960A-7710D2570654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120" creationId="{EC43AFF1-9629-44A0-9441-4C34837AD6E6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122" creationId="{4FE760FA-9B5B-4BD3-AAC3-7E32C99FD7D6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123" creationId="{E242F0DF-87DB-4B4E-8C4B-16FE5EC70D5F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124" creationId="{ADDE2B39-D671-4E37-A8BE-E820D33F3DE1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126" creationId="{35021515-7985-496D-B4F5-D90FAD7024F0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127" creationId="{AB6E8BF2-9D89-4E3C-BF19-31437B5C4C46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128" creationId="{23B2F2DB-B7A0-4ABF-A245-9F4D9924D499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129" creationId="{5A959D92-D2F7-45F2-B82D-BEA453FA3635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130" creationId="{C3A830E1-75DF-49D5-91F4-93B7405C6ED5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133" creationId="{449A218B-FCBF-45DA-89E2-380224A353F0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134" creationId="{BA808136-8C20-4237-89F2-9D1DDCC3528F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135" creationId="{C47CCA4C-2E0E-4AA3-90F1-A51C86B15545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136" creationId="{43290F71-023D-4508-A79E-0F70863E96B2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139" creationId="{D5F83363-8C9A-4486-BDFE-90AB1F6A92D9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140" creationId="{2BCA837B-3DE3-4DC2-9821-6E5A76E2D05C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141" creationId="{B3D9303F-CF5B-4DFB-A68F-22DB8368C89C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142" creationId="{83310245-AE1C-4799-AB24-82EBD67AEF7A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143" creationId="{0AE509CD-F719-426F-A2F5-EC048B554520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144" creationId="{E099187D-F2E9-472E-8BA7-153973175127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145" creationId="{774DE00C-70B8-4937-BB3F-99FB4EEEB17D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146" creationId="{D2DB0F03-0CD4-4A14-AAE6-C3F36A9C2007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147" creationId="{8A0B685F-90F9-4FE4-A843-F1D911DF654D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149" creationId="{23DDD0E2-A5FE-474A-8C1A-A0115E87961C}"/>
          </ac:inkMkLst>
        </pc:inkChg>
        <pc:inkChg chg="add mod">
          <ac:chgData name="salonigupta0609@gmail.com" userId="72e262bbe386b2d8" providerId="LiveId" clId="{5DB737E2-E1DA-4A2B-B43A-E0D3A3E457B9}" dt="2022-02-14T08:24:50.619" v="1741"/>
          <ac:inkMkLst>
            <pc:docMk/>
            <pc:sldMk cId="670073453" sldId="310"/>
            <ac:inkMk id="150" creationId="{64933109-040D-4A0B-9995-97C83780FF46}"/>
          </ac:inkMkLst>
        </pc:inkChg>
      </pc:sldChg>
      <pc:sldChg chg="addSp delSp modSp new del mod">
        <pc:chgData name="salonigupta0609@gmail.com" userId="72e262bbe386b2d8" providerId="LiveId" clId="{5DB737E2-E1DA-4A2B-B43A-E0D3A3E457B9}" dt="2022-02-14T07:40:25.875" v="1581" actId="2696"/>
        <pc:sldMkLst>
          <pc:docMk/>
          <pc:sldMk cId="802798450" sldId="310"/>
        </pc:sldMkLst>
        <pc:spChg chg="mod">
          <ac:chgData name="salonigupta0609@gmail.com" userId="72e262bbe386b2d8" providerId="LiveId" clId="{5DB737E2-E1DA-4A2B-B43A-E0D3A3E457B9}" dt="2022-02-14T07:33:45.167" v="1570"/>
          <ac:spMkLst>
            <pc:docMk/>
            <pc:sldMk cId="802798450" sldId="310"/>
            <ac:spMk id="2" creationId="{9495B766-1DD4-4CA2-896A-457C13D2156E}"/>
          </ac:spMkLst>
        </pc:spChg>
        <pc:grpChg chg="mod">
          <ac:chgData name="salonigupta0609@gmail.com" userId="72e262bbe386b2d8" providerId="LiveId" clId="{5DB737E2-E1DA-4A2B-B43A-E0D3A3E457B9}" dt="2022-02-14T07:30:41.099" v="1476"/>
          <ac:grpSpMkLst>
            <pc:docMk/>
            <pc:sldMk cId="802798450" sldId="310"/>
            <ac:grpSpMk id="8" creationId="{98C9A596-FA2C-442F-9CA8-58F0D5C0C792}"/>
          </ac:grpSpMkLst>
        </pc:grpChg>
        <pc:grpChg chg="mod">
          <ac:chgData name="salonigupta0609@gmail.com" userId="72e262bbe386b2d8" providerId="LiveId" clId="{5DB737E2-E1DA-4A2B-B43A-E0D3A3E457B9}" dt="2022-02-14T07:30:44.968" v="1483"/>
          <ac:grpSpMkLst>
            <pc:docMk/>
            <pc:sldMk cId="802798450" sldId="310"/>
            <ac:grpSpMk id="15" creationId="{424609BC-B5D7-40F3-BB92-50FD568691C1}"/>
          </ac:grpSpMkLst>
        </pc:grpChg>
        <pc:grpChg chg="mod">
          <ac:chgData name="salonigupta0609@gmail.com" userId="72e262bbe386b2d8" providerId="LiveId" clId="{5DB737E2-E1DA-4A2B-B43A-E0D3A3E457B9}" dt="2022-02-14T07:30:44.968" v="1483"/>
          <ac:grpSpMkLst>
            <pc:docMk/>
            <pc:sldMk cId="802798450" sldId="310"/>
            <ac:grpSpMk id="16" creationId="{EC13F0FC-A927-41BE-8DD0-325971325987}"/>
          </ac:grpSpMkLst>
        </pc:grpChg>
        <pc:grpChg chg="mod">
          <ac:chgData name="salonigupta0609@gmail.com" userId="72e262bbe386b2d8" providerId="LiveId" clId="{5DB737E2-E1DA-4A2B-B43A-E0D3A3E457B9}" dt="2022-02-14T07:30:44.968" v="1483"/>
          <ac:grpSpMkLst>
            <pc:docMk/>
            <pc:sldMk cId="802798450" sldId="310"/>
            <ac:grpSpMk id="17" creationId="{B7895842-9802-48C7-BEC0-15B247A514DF}"/>
          </ac:grpSpMkLst>
        </pc:grpChg>
        <pc:grpChg chg="mod">
          <ac:chgData name="salonigupta0609@gmail.com" userId="72e262bbe386b2d8" providerId="LiveId" clId="{5DB737E2-E1DA-4A2B-B43A-E0D3A3E457B9}" dt="2022-02-14T07:30:48.581" v="1487"/>
          <ac:grpSpMkLst>
            <pc:docMk/>
            <pc:sldMk cId="802798450" sldId="310"/>
            <ac:grpSpMk id="21" creationId="{48129C85-1ACA-4F25-85A3-7D619728C5F9}"/>
          </ac:grpSpMkLst>
        </pc:grpChg>
        <pc:grpChg chg="mod">
          <ac:chgData name="salonigupta0609@gmail.com" userId="72e262bbe386b2d8" providerId="LiveId" clId="{5DB737E2-E1DA-4A2B-B43A-E0D3A3E457B9}" dt="2022-02-14T07:30:55.726" v="1491"/>
          <ac:grpSpMkLst>
            <pc:docMk/>
            <pc:sldMk cId="802798450" sldId="310"/>
            <ac:grpSpMk id="25" creationId="{BA9F14A6-0E7A-4DC3-A053-860187751821}"/>
          </ac:grpSpMkLst>
        </pc:grpChg>
        <pc:grpChg chg="del mod">
          <ac:chgData name="salonigupta0609@gmail.com" userId="72e262bbe386b2d8" providerId="LiveId" clId="{5DB737E2-E1DA-4A2B-B43A-E0D3A3E457B9}" dt="2022-02-14T07:32:30.515" v="1507"/>
          <ac:grpSpMkLst>
            <pc:docMk/>
            <pc:sldMk cId="802798450" sldId="310"/>
            <ac:grpSpMk id="31" creationId="{16E99B11-86ED-4058-8A3E-7F0A237B166E}"/>
          </ac:grpSpMkLst>
        </pc:grpChg>
        <pc:grpChg chg="del mod">
          <ac:chgData name="salonigupta0609@gmail.com" userId="72e262bbe386b2d8" providerId="LiveId" clId="{5DB737E2-E1DA-4A2B-B43A-E0D3A3E457B9}" dt="2022-02-14T07:32:34.018" v="1514"/>
          <ac:grpSpMkLst>
            <pc:docMk/>
            <pc:sldMk cId="802798450" sldId="310"/>
            <ac:grpSpMk id="37" creationId="{BEF4F480-DB5A-4644-96D7-45A4A516A5F3}"/>
          </ac:grpSpMkLst>
        </pc:grpChg>
        <pc:grpChg chg="del mod">
          <ac:chgData name="salonigupta0609@gmail.com" userId="72e262bbe386b2d8" providerId="LiveId" clId="{5DB737E2-E1DA-4A2B-B43A-E0D3A3E457B9}" dt="2022-02-14T07:33:29.414" v="1548"/>
          <ac:grpSpMkLst>
            <pc:docMk/>
            <pc:sldMk cId="802798450" sldId="310"/>
            <ac:grpSpMk id="44" creationId="{1B9DCDAF-2A5E-4019-AC59-60462FD70EC4}"/>
          </ac:grpSpMkLst>
        </pc:grpChg>
        <pc:grpChg chg="del mod">
          <ac:chgData name="salonigupta0609@gmail.com" userId="72e262bbe386b2d8" providerId="LiveId" clId="{5DB737E2-E1DA-4A2B-B43A-E0D3A3E457B9}" dt="2022-02-14T07:32:51.134" v="1524"/>
          <ac:grpSpMkLst>
            <pc:docMk/>
            <pc:sldMk cId="802798450" sldId="310"/>
            <ac:grpSpMk id="51" creationId="{4753501B-33EE-4E0B-B8FE-D8A9BA0C5C38}"/>
          </ac:grpSpMkLst>
        </pc:grpChg>
        <pc:grpChg chg="del mod">
          <ac:chgData name="salonigupta0609@gmail.com" userId="72e262bbe386b2d8" providerId="LiveId" clId="{5DB737E2-E1DA-4A2B-B43A-E0D3A3E457B9}" dt="2022-02-14T07:32:52.420" v="1526"/>
          <ac:grpSpMkLst>
            <pc:docMk/>
            <pc:sldMk cId="802798450" sldId="310"/>
            <ac:grpSpMk id="54" creationId="{92326282-5098-4245-8870-88337F32EC08}"/>
          </ac:grpSpMkLst>
        </pc:grpChg>
        <pc:grpChg chg="del mod">
          <ac:chgData name="salonigupta0609@gmail.com" userId="72e262bbe386b2d8" providerId="LiveId" clId="{5DB737E2-E1DA-4A2B-B43A-E0D3A3E457B9}" dt="2022-02-14T07:32:58.590" v="1532"/>
          <ac:grpSpMkLst>
            <pc:docMk/>
            <pc:sldMk cId="802798450" sldId="310"/>
            <ac:grpSpMk id="56" creationId="{11458805-D2D9-4DD6-BB8F-14CD49D7639E}"/>
          </ac:grpSpMkLst>
        </pc:grpChg>
        <pc:grpChg chg="del mod">
          <ac:chgData name="salonigupta0609@gmail.com" userId="72e262bbe386b2d8" providerId="LiveId" clId="{5DB737E2-E1DA-4A2B-B43A-E0D3A3E457B9}" dt="2022-02-14T07:33:00.001" v="1535"/>
          <ac:grpSpMkLst>
            <pc:docMk/>
            <pc:sldMk cId="802798450" sldId="310"/>
            <ac:grpSpMk id="62" creationId="{4C20B711-7100-475E-A077-73D248ABD849}"/>
          </ac:grpSpMkLst>
        </pc:grpChg>
        <pc:grpChg chg="mod">
          <ac:chgData name="salonigupta0609@gmail.com" userId="72e262bbe386b2d8" providerId="LiveId" clId="{5DB737E2-E1DA-4A2B-B43A-E0D3A3E457B9}" dt="2022-02-14T07:33:00.001" v="1535"/>
          <ac:grpSpMkLst>
            <pc:docMk/>
            <pc:sldMk cId="802798450" sldId="310"/>
            <ac:grpSpMk id="65" creationId="{FE73685F-6BCD-484F-A2B5-AFAF8242AAE0}"/>
          </ac:grpSpMkLst>
        </pc:grpChg>
        <pc:grpChg chg="mod">
          <ac:chgData name="salonigupta0609@gmail.com" userId="72e262bbe386b2d8" providerId="LiveId" clId="{5DB737E2-E1DA-4A2B-B43A-E0D3A3E457B9}" dt="2022-02-14T07:33:06.340" v="1540"/>
          <ac:grpSpMkLst>
            <pc:docMk/>
            <pc:sldMk cId="802798450" sldId="310"/>
            <ac:grpSpMk id="70" creationId="{5CB65D67-59F4-4380-85C2-619FC70CED3D}"/>
          </ac:grpSpMkLst>
        </pc:grpChg>
        <pc:grpChg chg="del mod">
          <ac:chgData name="salonigupta0609@gmail.com" userId="72e262bbe386b2d8" providerId="LiveId" clId="{5DB737E2-E1DA-4A2B-B43A-E0D3A3E457B9}" dt="2022-02-14T07:33:22.970" v="1546"/>
          <ac:grpSpMkLst>
            <pc:docMk/>
            <pc:sldMk cId="802798450" sldId="310"/>
            <ac:grpSpMk id="73" creationId="{B48D8F25-BD71-438B-ABF7-244439D37292}"/>
          </ac:grpSpMkLst>
        </pc:grpChg>
        <pc:grpChg chg="del mod">
          <ac:chgData name="salonigupta0609@gmail.com" userId="72e262bbe386b2d8" providerId="LiveId" clId="{5DB737E2-E1DA-4A2B-B43A-E0D3A3E457B9}" dt="2022-02-14T07:33:32.340" v="1553"/>
          <ac:grpSpMkLst>
            <pc:docMk/>
            <pc:sldMk cId="802798450" sldId="310"/>
            <ac:grpSpMk id="76" creationId="{65CB369E-FD90-4FBD-9CA0-072DC572FE00}"/>
          </ac:grpSpMkLst>
        </pc:grpChg>
        <pc:grpChg chg="mod">
          <ac:chgData name="salonigupta0609@gmail.com" userId="72e262bbe386b2d8" providerId="LiveId" clId="{5DB737E2-E1DA-4A2B-B43A-E0D3A3E457B9}" dt="2022-02-14T07:33:29.414" v="1548"/>
          <ac:grpSpMkLst>
            <pc:docMk/>
            <pc:sldMk cId="802798450" sldId="310"/>
            <ac:grpSpMk id="78" creationId="{E4CE31B0-4CA0-4FDE-A7CE-1A2C248000DA}"/>
          </ac:grpSpMkLst>
        </pc:grpChg>
        <pc:grpChg chg="mod">
          <ac:chgData name="salonigupta0609@gmail.com" userId="72e262bbe386b2d8" providerId="LiveId" clId="{5DB737E2-E1DA-4A2B-B43A-E0D3A3E457B9}" dt="2022-02-14T07:33:32.340" v="1553"/>
          <ac:grpSpMkLst>
            <pc:docMk/>
            <pc:sldMk cId="802798450" sldId="310"/>
            <ac:grpSpMk id="83" creationId="{77279A6E-20F8-4061-999E-3737A2C8D984}"/>
          </ac:grpSpMkLst>
        </pc:grpChg>
        <pc:grpChg chg="mod">
          <ac:chgData name="salonigupta0609@gmail.com" userId="72e262bbe386b2d8" providerId="LiveId" clId="{5DB737E2-E1DA-4A2B-B43A-E0D3A3E457B9}" dt="2022-02-14T07:33:36.938" v="1560"/>
          <ac:grpSpMkLst>
            <pc:docMk/>
            <pc:sldMk cId="802798450" sldId="310"/>
            <ac:grpSpMk id="90" creationId="{27C34974-8151-4B51-950D-902E10B15C3C}"/>
          </ac:grpSpMkLst>
        </pc:grpChg>
        <pc:grpChg chg="del mod">
          <ac:chgData name="salonigupta0609@gmail.com" userId="72e262bbe386b2d8" providerId="LiveId" clId="{5DB737E2-E1DA-4A2B-B43A-E0D3A3E457B9}" dt="2022-02-14T07:33:41.567" v="1565"/>
          <ac:grpSpMkLst>
            <pc:docMk/>
            <pc:sldMk cId="802798450" sldId="310"/>
            <ac:grpSpMk id="93" creationId="{B494A77A-94A1-4538-A16D-8D2134E5972F}"/>
          </ac:grpSpMkLst>
        </pc:grpChg>
        <pc:grpChg chg="del mod">
          <ac:chgData name="salonigupta0609@gmail.com" userId="72e262bbe386b2d8" providerId="LiveId" clId="{5DB737E2-E1DA-4A2B-B43A-E0D3A3E457B9}" dt="2022-02-14T07:35:11.878" v="1572"/>
          <ac:grpSpMkLst>
            <pc:docMk/>
            <pc:sldMk cId="802798450" sldId="310"/>
            <ac:grpSpMk id="95" creationId="{39760D34-4015-403C-BD18-B5D604C76D08}"/>
          </ac:grpSpMkLst>
        </pc:grpChg>
        <pc:grpChg chg="mod">
          <ac:chgData name="salonigupta0609@gmail.com" userId="72e262bbe386b2d8" providerId="LiveId" clId="{5DB737E2-E1DA-4A2B-B43A-E0D3A3E457B9}" dt="2022-02-14T07:33:45.167" v="1570"/>
          <ac:grpSpMkLst>
            <pc:docMk/>
            <pc:sldMk cId="802798450" sldId="310"/>
            <ac:grpSpMk id="99" creationId="{30F68FB1-1FC5-498F-AB9D-6572F9BFA43B}"/>
          </ac:grpSpMkLst>
        </pc:grpChg>
        <pc:grpChg chg="mod">
          <ac:chgData name="salonigupta0609@gmail.com" userId="72e262bbe386b2d8" providerId="LiveId" clId="{5DB737E2-E1DA-4A2B-B43A-E0D3A3E457B9}" dt="2022-02-14T07:35:55.249" v="1577"/>
          <ac:grpSpMkLst>
            <pc:docMk/>
            <pc:sldMk cId="802798450" sldId="310"/>
            <ac:grpSpMk id="103" creationId="{1EEC1F8A-88B5-4E02-87EF-60E7981A2FC7}"/>
          </ac:grpSpMkLst>
        </pc:grpChg>
        <pc:inkChg chg="add mod">
          <ac:chgData name="salonigupta0609@gmail.com" userId="72e262bbe386b2d8" providerId="LiveId" clId="{5DB737E2-E1DA-4A2B-B43A-E0D3A3E457B9}" dt="2022-02-14T07:30:41.099" v="1476"/>
          <ac:inkMkLst>
            <pc:docMk/>
            <pc:sldMk cId="802798450" sldId="310"/>
            <ac:inkMk id="4" creationId="{8E483AE4-C96D-4ABF-AC65-68244A99948C}"/>
          </ac:inkMkLst>
        </pc:inkChg>
        <pc:inkChg chg="add mod">
          <ac:chgData name="salonigupta0609@gmail.com" userId="72e262bbe386b2d8" providerId="LiveId" clId="{5DB737E2-E1DA-4A2B-B43A-E0D3A3E457B9}" dt="2022-02-14T07:30:41.099" v="1476"/>
          <ac:inkMkLst>
            <pc:docMk/>
            <pc:sldMk cId="802798450" sldId="310"/>
            <ac:inkMk id="5" creationId="{7975824C-0E5F-48DB-8FAC-6559CC516D48}"/>
          </ac:inkMkLst>
        </pc:inkChg>
        <pc:inkChg chg="add mod">
          <ac:chgData name="salonigupta0609@gmail.com" userId="72e262bbe386b2d8" providerId="LiveId" clId="{5DB737E2-E1DA-4A2B-B43A-E0D3A3E457B9}" dt="2022-02-14T07:30:41.099" v="1476"/>
          <ac:inkMkLst>
            <pc:docMk/>
            <pc:sldMk cId="802798450" sldId="310"/>
            <ac:inkMk id="6" creationId="{93A5F5AF-EABA-4CF7-AC00-AEFEA81277DE}"/>
          </ac:inkMkLst>
        </pc:inkChg>
        <pc:inkChg chg="add mod">
          <ac:chgData name="salonigupta0609@gmail.com" userId="72e262bbe386b2d8" providerId="LiveId" clId="{5DB737E2-E1DA-4A2B-B43A-E0D3A3E457B9}" dt="2022-02-14T07:30:41.099" v="1476"/>
          <ac:inkMkLst>
            <pc:docMk/>
            <pc:sldMk cId="802798450" sldId="310"/>
            <ac:inkMk id="7" creationId="{130D9B4B-BCE2-4C42-A94B-0ADFD39F82A6}"/>
          </ac:inkMkLst>
        </pc:inkChg>
        <pc:inkChg chg="add mod">
          <ac:chgData name="salonigupta0609@gmail.com" userId="72e262bbe386b2d8" providerId="LiveId" clId="{5DB737E2-E1DA-4A2B-B43A-E0D3A3E457B9}" dt="2022-02-14T07:30:44.968" v="1483"/>
          <ac:inkMkLst>
            <pc:docMk/>
            <pc:sldMk cId="802798450" sldId="310"/>
            <ac:inkMk id="9" creationId="{2798F784-DAB0-407A-9F25-0532CA6C9F13}"/>
          </ac:inkMkLst>
        </pc:inkChg>
        <pc:inkChg chg="add mod">
          <ac:chgData name="salonigupta0609@gmail.com" userId="72e262bbe386b2d8" providerId="LiveId" clId="{5DB737E2-E1DA-4A2B-B43A-E0D3A3E457B9}" dt="2022-02-14T07:30:44.968" v="1483"/>
          <ac:inkMkLst>
            <pc:docMk/>
            <pc:sldMk cId="802798450" sldId="310"/>
            <ac:inkMk id="10" creationId="{450FC199-08A9-4C97-AEDF-4A7FED1D92EA}"/>
          </ac:inkMkLst>
        </pc:inkChg>
        <pc:inkChg chg="add mod">
          <ac:chgData name="salonigupta0609@gmail.com" userId="72e262bbe386b2d8" providerId="LiveId" clId="{5DB737E2-E1DA-4A2B-B43A-E0D3A3E457B9}" dt="2022-02-14T07:30:44.968" v="1483"/>
          <ac:inkMkLst>
            <pc:docMk/>
            <pc:sldMk cId="802798450" sldId="310"/>
            <ac:inkMk id="11" creationId="{83FF57D2-9B88-4DE8-8CEF-511F469FA0B8}"/>
          </ac:inkMkLst>
        </pc:inkChg>
        <pc:inkChg chg="add mod">
          <ac:chgData name="salonigupta0609@gmail.com" userId="72e262bbe386b2d8" providerId="LiveId" clId="{5DB737E2-E1DA-4A2B-B43A-E0D3A3E457B9}" dt="2022-02-14T07:30:44.968" v="1483"/>
          <ac:inkMkLst>
            <pc:docMk/>
            <pc:sldMk cId="802798450" sldId="310"/>
            <ac:inkMk id="12" creationId="{A7FF2E00-D607-4196-94BA-4DF0119485B1}"/>
          </ac:inkMkLst>
        </pc:inkChg>
        <pc:inkChg chg="add mod">
          <ac:chgData name="salonigupta0609@gmail.com" userId="72e262bbe386b2d8" providerId="LiveId" clId="{5DB737E2-E1DA-4A2B-B43A-E0D3A3E457B9}" dt="2022-02-14T07:30:44.968" v="1483"/>
          <ac:inkMkLst>
            <pc:docMk/>
            <pc:sldMk cId="802798450" sldId="310"/>
            <ac:inkMk id="13" creationId="{94FFF63D-7839-4A9A-91DD-E530D365F811}"/>
          </ac:inkMkLst>
        </pc:inkChg>
        <pc:inkChg chg="add mod">
          <ac:chgData name="salonigupta0609@gmail.com" userId="72e262bbe386b2d8" providerId="LiveId" clId="{5DB737E2-E1DA-4A2B-B43A-E0D3A3E457B9}" dt="2022-02-14T07:30:44.968" v="1483"/>
          <ac:inkMkLst>
            <pc:docMk/>
            <pc:sldMk cId="802798450" sldId="310"/>
            <ac:inkMk id="14" creationId="{44D4E490-E074-47A6-BA0F-9F4B586B8032}"/>
          </ac:inkMkLst>
        </pc:inkChg>
        <pc:inkChg chg="add mod">
          <ac:chgData name="salonigupta0609@gmail.com" userId="72e262bbe386b2d8" providerId="LiveId" clId="{5DB737E2-E1DA-4A2B-B43A-E0D3A3E457B9}" dt="2022-02-14T07:30:48.581" v="1487"/>
          <ac:inkMkLst>
            <pc:docMk/>
            <pc:sldMk cId="802798450" sldId="310"/>
            <ac:inkMk id="18" creationId="{19FBD55E-DEA6-464A-B559-EF52671695D7}"/>
          </ac:inkMkLst>
        </pc:inkChg>
        <pc:inkChg chg="add mod">
          <ac:chgData name="salonigupta0609@gmail.com" userId="72e262bbe386b2d8" providerId="LiveId" clId="{5DB737E2-E1DA-4A2B-B43A-E0D3A3E457B9}" dt="2022-02-14T07:30:48.581" v="1487"/>
          <ac:inkMkLst>
            <pc:docMk/>
            <pc:sldMk cId="802798450" sldId="310"/>
            <ac:inkMk id="19" creationId="{392DB64C-FD29-4282-9651-87C7692F3F99}"/>
          </ac:inkMkLst>
        </pc:inkChg>
        <pc:inkChg chg="add">
          <ac:chgData name="salonigupta0609@gmail.com" userId="72e262bbe386b2d8" providerId="LiveId" clId="{5DB737E2-E1DA-4A2B-B43A-E0D3A3E457B9}" dt="2022-02-14T07:30:48.039" v="1486" actId="9405"/>
          <ac:inkMkLst>
            <pc:docMk/>
            <pc:sldMk cId="802798450" sldId="310"/>
            <ac:inkMk id="20" creationId="{E7A48749-84B6-4D4D-942A-874990C19141}"/>
          </ac:inkMkLst>
        </pc:inkChg>
        <pc:inkChg chg="add mod">
          <ac:chgData name="salonigupta0609@gmail.com" userId="72e262bbe386b2d8" providerId="LiveId" clId="{5DB737E2-E1DA-4A2B-B43A-E0D3A3E457B9}" dt="2022-02-14T07:30:55.726" v="1491"/>
          <ac:inkMkLst>
            <pc:docMk/>
            <pc:sldMk cId="802798450" sldId="310"/>
            <ac:inkMk id="22" creationId="{3D5203ED-A213-4153-85C5-6DBAAC265BDB}"/>
          </ac:inkMkLst>
        </pc:inkChg>
        <pc:inkChg chg="add mod">
          <ac:chgData name="salonigupta0609@gmail.com" userId="72e262bbe386b2d8" providerId="LiveId" clId="{5DB737E2-E1DA-4A2B-B43A-E0D3A3E457B9}" dt="2022-02-14T07:30:55.726" v="1491"/>
          <ac:inkMkLst>
            <pc:docMk/>
            <pc:sldMk cId="802798450" sldId="310"/>
            <ac:inkMk id="23" creationId="{E24A6326-CE4A-4853-ABAB-ECC31A7F9603}"/>
          </ac:inkMkLst>
        </pc:inkChg>
        <pc:inkChg chg="add mod">
          <ac:chgData name="salonigupta0609@gmail.com" userId="72e262bbe386b2d8" providerId="LiveId" clId="{5DB737E2-E1DA-4A2B-B43A-E0D3A3E457B9}" dt="2022-02-14T07:30:55.726" v="1491"/>
          <ac:inkMkLst>
            <pc:docMk/>
            <pc:sldMk cId="802798450" sldId="310"/>
            <ac:inkMk id="24" creationId="{867C261D-E8BA-4293-A6A4-6936E4A837BF}"/>
          </ac:inkMkLst>
        </pc:inkChg>
        <pc:inkChg chg="add del">
          <ac:chgData name="salonigupta0609@gmail.com" userId="72e262bbe386b2d8" providerId="LiveId" clId="{5DB737E2-E1DA-4A2B-B43A-E0D3A3E457B9}" dt="2022-02-14T07:31:40.287" v="1496"/>
          <ac:inkMkLst>
            <pc:docMk/>
            <pc:sldMk cId="802798450" sldId="310"/>
            <ac:inkMk id="26" creationId="{80A11ABC-F685-4A0E-97F0-FB2A8E2898A9}"/>
          </ac:inkMkLst>
        </pc:inkChg>
        <pc:inkChg chg="add mod">
          <ac:chgData name="salonigupta0609@gmail.com" userId="72e262bbe386b2d8" providerId="LiveId" clId="{5DB737E2-E1DA-4A2B-B43A-E0D3A3E457B9}" dt="2022-02-14T07:33:29.414" v="1548"/>
          <ac:inkMkLst>
            <pc:docMk/>
            <pc:sldMk cId="802798450" sldId="310"/>
            <ac:inkMk id="27" creationId="{57FFBD97-B200-448F-A64C-345DC0C40C8A}"/>
          </ac:inkMkLst>
        </pc:inkChg>
        <pc:inkChg chg="add mod">
          <ac:chgData name="salonigupta0609@gmail.com" userId="72e262bbe386b2d8" providerId="LiveId" clId="{5DB737E2-E1DA-4A2B-B43A-E0D3A3E457B9}" dt="2022-02-14T07:33:29.414" v="1548"/>
          <ac:inkMkLst>
            <pc:docMk/>
            <pc:sldMk cId="802798450" sldId="310"/>
            <ac:inkMk id="28" creationId="{17646CA9-279A-453C-BA3E-3878DEFD2811}"/>
          </ac:inkMkLst>
        </pc:inkChg>
        <pc:inkChg chg="add mod">
          <ac:chgData name="salonigupta0609@gmail.com" userId="72e262bbe386b2d8" providerId="LiveId" clId="{5DB737E2-E1DA-4A2B-B43A-E0D3A3E457B9}" dt="2022-02-14T07:33:29.414" v="1548"/>
          <ac:inkMkLst>
            <pc:docMk/>
            <pc:sldMk cId="802798450" sldId="310"/>
            <ac:inkMk id="29" creationId="{CB18EAE7-243F-4400-9A0E-AA7ACC85E42E}"/>
          </ac:inkMkLst>
        </pc:inkChg>
        <pc:inkChg chg="add mod">
          <ac:chgData name="salonigupta0609@gmail.com" userId="72e262bbe386b2d8" providerId="LiveId" clId="{5DB737E2-E1DA-4A2B-B43A-E0D3A3E457B9}" dt="2022-02-14T07:33:29.414" v="1548"/>
          <ac:inkMkLst>
            <pc:docMk/>
            <pc:sldMk cId="802798450" sldId="310"/>
            <ac:inkMk id="30" creationId="{AB95E95C-5622-4BC0-83A1-A89EB6D196E7}"/>
          </ac:inkMkLst>
        </pc:inkChg>
        <pc:inkChg chg="add mod">
          <ac:chgData name="salonigupta0609@gmail.com" userId="72e262bbe386b2d8" providerId="LiveId" clId="{5DB737E2-E1DA-4A2B-B43A-E0D3A3E457B9}" dt="2022-02-14T07:33:29.414" v="1548"/>
          <ac:inkMkLst>
            <pc:docMk/>
            <pc:sldMk cId="802798450" sldId="310"/>
            <ac:inkMk id="32" creationId="{5896B584-FF5E-475D-AD0E-916EA299E287}"/>
          </ac:inkMkLst>
        </pc:inkChg>
        <pc:inkChg chg="add mod">
          <ac:chgData name="salonigupta0609@gmail.com" userId="72e262bbe386b2d8" providerId="LiveId" clId="{5DB737E2-E1DA-4A2B-B43A-E0D3A3E457B9}" dt="2022-02-14T07:33:29.414" v="1548"/>
          <ac:inkMkLst>
            <pc:docMk/>
            <pc:sldMk cId="802798450" sldId="310"/>
            <ac:inkMk id="33" creationId="{DA64F47B-34C1-4524-85C6-3449F8CD6824}"/>
          </ac:inkMkLst>
        </pc:inkChg>
        <pc:inkChg chg="add mod">
          <ac:chgData name="salonigupta0609@gmail.com" userId="72e262bbe386b2d8" providerId="LiveId" clId="{5DB737E2-E1DA-4A2B-B43A-E0D3A3E457B9}" dt="2022-02-14T07:33:29.414" v="1548"/>
          <ac:inkMkLst>
            <pc:docMk/>
            <pc:sldMk cId="802798450" sldId="310"/>
            <ac:inkMk id="34" creationId="{FBF07257-E050-4DB1-912A-D24F615B811F}"/>
          </ac:inkMkLst>
        </pc:inkChg>
        <pc:inkChg chg="add mod">
          <ac:chgData name="salonigupta0609@gmail.com" userId="72e262bbe386b2d8" providerId="LiveId" clId="{5DB737E2-E1DA-4A2B-B43A-E0D3A3E457B9}" dt="2022-02-14T07:33:29.414" v="1548"/>
          <ac:inkMkLst>
            <pc:docMk/>
            <pc:sldMk cId="802798450" sldId="310"/>
            <ac:inkMk id="35" creationId="{568A73C8-1D51-438F-A7E8-1A9F320FEF74}"/>
          </ac:inkMkLst>
        </pc:inkChg>
        <pc:inkChg chg="add mod">
          <ac:chgData name="salonigupta0609@gmail.com" userId="72e262bbe386b2d8" providerId="LiveId" clId="{5DB737E2-E1DA-4A2B-B43A-E0D3A3E457B9}" dt="2022-02-14T07:33:29.414" v="1548"/>
          <ac:inkMkLst>
            <pc:docMk/>
            <pc:sldMk cId="802798450" sldId="310"/>
            <ac:inkMk id="36" creationId="{E35FB4FA-8884-4805-A9F6-749089609044}"/>
          </ac:inkMkLst>
        </pc:inkChg>
        <pc:inkChg chg="add mod">
          <ac:chgData name="salonigupta0609@gmail.com" userId="72e262bbe386b2d8" providerId="LiveId" clId="{5DB737E2-E1DA-4A2B-B43A-E0D3A3E457B9}" dt="2022-02-14T07:33:29.414" v="1548"/>
          <ac:inkMkLst>
            <pc:docMk/>
            <pc:sldMk cId="802798450" sldId="310"/>
            <ac:inkMk id="38" creationId="{732996C1-4062-4FFF-8C8B-5242743D332C}"/>
          </ac:inkMkLst>
        </pc:inkChg>
        <pc:inkChg chg="add mod">
          <ac:chgData name="salonigupta0609@gmail.com" userId="72e262bbe386b2d8" providerId="LiveId" clId="{5DB737E2-E1DA-4A2B-B43A-E0D3A3E457B9}" dt="2022-02-14T07:33:29.414" v="1548"/>
          <ac:inkMkLst>
            <pc:docMk/>
            <pc:sldMk cId="802798450" sldId="310"/>
            <ac:inkMk id="39" creationId="{68CB4262-DA87-4057-94CB-0033C36CCAE9}"/>
          </ac:inkMkLst>
        </pc:inkChg>
        <pc:inkChg chg="add mod">
          <ac:chgData name="salonigupta0609@gmail.com" userId="72e262bbe386b2d8" providerId="LiveId" clId="{5DB737E2-E1DA-4A2B-B43A-E0D3A3E457B9}" dt="2022-02-14T07:33:29.414" v="1548"/>
          <ac:inkMkLst>
            <pc:docMk/>
            <pc:sldMk cId="802798450" sldId="310"/>
            <ac:inkMk id="40" creationId="{25D10687-B447-4BD3-9C76-293B2C1504A5}"/>
          </ac:inkMkLst>
        </pc:inkChg>
        <pc:inkChg chg="add mod">
          <ac:chgData name="salonigupta0609@gmail.com" userId="72e262bbe386b2d8" providerId="LiveId" clId="{5DB737E2-E1DA-4A2B-B43A-E0D3A3E457B9}" dt="2022-02-14T07:33:29.414" v="1548"/>
          <ac:inkMkLst>
            <pc:docMk/>
            <pc:sldMk cId="802798450" sldId="310"/>
            <ac:inkMk id="41" creationId="{98591D46-3FDB-462E-A229-0D20AFE4B56B}"/>
          </ac:inkMkLst>
        </pc:inkChg>
        <pc:inkChg chg="add mod">
          <ac:chgData name="salonigupta0609@gmail.com" userId="72e262bbe386b2d8" providerId="LiveId" clId="{5DB737E2-E1DA-4A2B-B43A-E0D3A3E457B9}" dt="2022-02-14T07:33:29.414" v="1548"/>
          <ac:inkMkLst>
            <pc:docMk/>
            <pc:sldMk cId="802798450" sldId="310"/>
            <ac:inkMk id="42" creationId="{B50C8004-DF87-4B8D-AD44-22B97182862B}"/>
          </ac:inkMkLst>
        </pc:inkChg>
        <pc:inkChg chg="add mod">
          <ac:chgData name="salonigupta0609@gmail.com" userId="72e262bbe386b2d8" providerId="LiveId" clId="{5DB737E2-E1DA-4A2B-B43A-E0D3A3E457B9}" dt="2022-02-14T07:33:29.414" v="1548"/>
          <ac:inkMkLst>
            <pc:docMk/>
            <pc:sldMk cId="802798450" sldId="310"/>
            <ac:inkMk id="43" creationId="{99A6D163-0248-4D63-B1F5-909BFEEBDDB8}"/>
          </ac:inkMkLst>
        </pc:inkChg>
        <pc:inkChg chg="add">
          <ac:chgData name="salonigupta0609@gmail.com" userId="72e262bbe386b2d8" providerId="LiveId" clId="{5DB737E2-E1DA-4A2B-B43A-E0D3A3E457B9}" dt="2022-02-14T07:32:37.694" v="1515" actId="9405"/>
          <ac:inkMkLst>
            <pc:docMk/>
            <pc:sldMk cId="802798450" sldId="310"/>
            <ac:inkMk id="45" creationId="{8E52B671-9835-4E54-A48A-EA3C0B37C3C1}"/>
          </ac:inkMkLst>
        </pc:inkChg>
        <pc:inkChg chg="add mod">
          <ac:chgData name="salonigupta0609@gmail.com" userId="72e262bbe386b2d8" providerId="LiveId" clId="{5DB737E2-E1DA-4A2B-B43A-E0D3A3E457B9}" dt="2022-02-14T07:33:00.001" v="1535"/>
          <ac:inkMkLst>
            <pc:docMk/>
            <pc:sldMk cId="802798450" sldId="310"/>
            <ac:inkMk id="46" creationId="{963A1C00-F804-45AA-90E0-C6CBEF5502D8}"/>
          </ac:inkMkLst>
        </pc:inkChg>
        <pc:inkChg chg="add mod">
          <ac:chgData name="salonigupta0609@gmail.com" userId="72e262bbe386b2d8" providerId="LiveId" clId="{5DB737E2-E1DA-4A2B-B43A-E0D3A3E457B9}" dt="2022-02-14T07:33:00.001" v="1535"/>
          <ac:inkMkLst>
            <pc:docMk/>
            <pc:sldMk cId="802798450" sldId="310"/>
            <ac:inkMk id="47" creationId="{3450283E-10CA-4511-AA23-FD555266F85D}"/>
          </ac:inkMkLst>
        </pc:inkChg>
        <pc:inkChg chg="add mod">
          <ac:chgData name="salonigupta0609@gmail.com" userId="72e262bbe386b2d8" providerId="LiveId" clId="{5DB737E2-E1DA-4A2B-B43A-E0D3A3E457B9}" dt="2022-02-14T07:33:00.001" v="1535"/>
          <ac:inkMkLst>
            <pc:docMk/>
            <pc:sldMk cId="802798450" sldId="310"/>
            <ac:inkMk id="48" creationId="{EB64C3C8-5B0C-427E-921F-4509517503B3}"/>
          </ac:inkMkLst>
        </pc:inkChg>
        <pc:inkChg chg="add mod">
          <ac:chgData name="salonigupta0609@gmail.com" userId="72e262bbe386b2d8" providerId="LiveId" clId="{5DB737E2-E1DA-4A2B-B43A-E0D3A3E457B9}" dt="2022-02-14T07:33:00.001" v="1535"/>
          <ac:inkMkLst>
            <pc:docMk/>
            <pc:sldMk cId="802798450" sldId="310"/>
            <ac:inkMk id="49" creationId="{060D8E11-372B-40B6-8BFB-01B0AAFC38DA}"/>
          </ac:inkMkLst>
        </pc:inkChg>
        <pc:inkChg chg="add mod">
          <ac:chgData name="salonigupta0609@gmail.com" userId="72e262bbe386b2d8" providerId="LiveId" clId="{5DB737E2-E1DA-4A2B-B43A-E0D3A3E457B9}" dt="2022-02-14T07:33:00.001" v="1535"/>
          <ac:inkMkLst>
            <pc:docMk/>
            <pc:sldMk cId="802798450" sldId="310"/>
            <ac:inkMk id="50" creationId="{BD14F2BD-C26A-4703-BC6B-7B138831CCEF}"/>
          </ac:inkMkLst>
        </pc:inkChg>
        <pc:inkChg chg="add mod">
          <ac:chgData name="salonigupta0609@gmail.com" userId="72e262bbe386b2d8" providerId="LiveId" clId="{5DB737E2-E1DA-4A2B-B43A-E0D3A3E457B9}" dt="2022-02-14T07:33:00.001" v="1535"/>
          <ac:inkMkLst>
            <pc:docMk/>
            <pc:sldMk cId="802798450" sldId="310"/>
            <ac:inkMk id="52" creationId="{E71582BC-EE5C-4185-A8F0-42A922CC0080}"/>
          </ac:inkMkLst>
        </pc:inkChg>
        <pc:inkChg chg="add mod">
          <ac:chgData name="salonigupta0609@gmail.com" userId="72e262bbe386b2d8" providerId="LiveId" clId="{5DB737E2-E1DA-4A2B-B43A-E0D3A3E457B9}" dt="2022-02-14T07:33:00.001" v="1535"/>
          <ac:inkMkLst>
            <pc:docMk/>
            <pc:sldMk cId="802798450" sldId="310"/>
            <ac:inkMk id="53" creationId="{F40B79F6-10FF-43A0-BD3F-B3109C48A826}"/>
          </ac:inkMkLst>
        </pc:inkChg>
        <pc:inkChg chg="add mod">
          <ac:chgData name="salonigupta0609@gmail.com" userId="72e262bbe386b2d8" providerId="LiveId" clId="{5DB737E2-E1DA-4A2B-B43A-E0D3A3E457B9}" dt="2022-02-14T07:33:00.001" v="1535"/>
          <ac:inkMkLst>
            <pc:docMk/>
            <pc:sldMk cId="802798450" sldId="310"/>
            <ac:inkMk id="55" creationId="{81856820-BA2D-4515-8222-6D3709FC6272}"/>
          </ac:inkMkLst>
        </pc:inkChg>
        <pc:inkChg chg="add mod">
          <ac:chgData name="salonigupta0609@gmail.com" userId="72e262bbe386b2d8" providerId="LiveId" clId="{5DB737E2-E1DA-4A2B-B43A-E0D3A3E457B9}" dt="2022-02-14T07:33:00.001" v="1535"/>
          <ac:inkMkLst>
            <pc:docMk/>
            <pc:sldMk cId="802798450" sldId="310"/>
            <ac:inkMk id="57" creationId="{67E04D71-FC25-4DB0-8879-98C4DCBB4BA3}"/>
          </ac:inkMkLst>
        </pc:inkChg>
        <pc:inkChg chg="add mod">
          <ac:chgData name="salonigupta0609@gmail.com" userId="72e262bbe386b2d8" providerId="LiveId" clId="{5DB737E2-E1DA-4A2B-B43A-E0D3A3E457B9}" dt="2022-02-14T07:33:00.001" v="1535"/>
          <ac:inkMkLst>
            <pc:docMk/>
            <pc:sldMk cId="802798450" sldId="310"/>
            <ac:inkMk id="58" creationId="{652007CC-29CA-41E5-AE1A-885991D85DFF}"/>
          </ac:inkMkLst>
        </pc:inkChg>
        <pc:inkChg chg="add mod">
          <ac:chgData name="salonigupta0609@gmail.com" userId="72e262bbe386b2d8" providerId="LiveId" clId="{5DB737E2-E1DA-4A2B-B43A-E0D3A3E457B9}" dt="2022-02-14T07:33:00.001" v="1535"/>
          <ac:inkMkLst>
            <pc:docMk/>
            <pc:sldMk cId="802798450" sldId="310"/>
            <ac:inkMk id="59" creationId="{DCB23E19-10BA-407B-AD5A-817CAC28011C}"/>
          </ac:inkMkLst>
        </pc:inkChg>
        <pc:inkChg chg="add mod">
          <ac:chgData name="salonigupta0609@gmail.com" userId="72e262bbe386b2d8" providerId="LiveId" clId="{5DB737E2-E1DA-4A2B-B43A-E0D3A3E457B9}" dt="2022-02-14T07:33:00.001" v="1535"/>
          <ac:inkMkLst>
            <pc:docMk/>
            <pc:sldMk cId="802798450" sldId="310"/>
            <ac:inkMk id="60" creationId="{9A4EEAE7-09B4-48DA-90DA-B6319FE57884}"/>
          </ac:inkMkLst>
        </pc:inkChg>
        <pc:inkChg chg="add mod">
          <ac:chgData name="salonigupta0609@gmail.com" userId="72e262bbe386b2d8" providerId="LiveId" clId="{5DB737E2-E1DA-4A2B-B43A-E0D3A3E457B9}" dt="2022-02-14T07:33:00.001" v="1535"/>
          <ac:inkMkLst>
            <pc:docMk/>
            <pc:sldMk cId="802798450" sldId="310"/>
            <ac:inkMk id="61" creationId="{E68AC208-BDF8-494C-9B6C-63CB05FBFE56}"/>
          </ac:inkMkLst>
        </pc:inkChg>
        <pc:inkChg chg="add mod">
          <ac:chgData name="salonigupta0609@gmail.com" userId="72e262bbe386b2d8" providerId="LiveId" clId="{5DB737E2-E1DA-4A2B-B43A-E0D3A3E457B9}" dt="2022-02-14T07:33:00.001" v="1535"/>
          <ac:inkMkLst>
            <pc:docMk/>
            <pc:sldMk cId="802798450" sldId="310"/>
            <ac:inkMk id="63" creationId="{22E11D41-9A57-4153-9D85-69318968B04E}"/>
          </ac:inkMkLst>
        </pc:inkChg>
        <pc:inkChg chg="add mod">
          <ac:chgData name="salonigupta0609@gmail.com" userId="72e262bbe386b2d8" providerId="LiveId" clId="{5DB737E2-E1DA-4A2B-B43A-E0D3A3E457B9}" dt="2022-02-14T07:33:00.001" v="1535"/>
          <ac:inkMkLst>
            <pc:docMk/>
            <pc:sldMk cId="802798450" sldId="310"/>
            <ac:inkMk id="64" creationId="{B9346C5E-41FE-4EA5-BD70-F49B706495A3}"/>
          </ac:inkMkLst>
        </pc:inkChg>
        <pc:inkChg chg="add mod">
          <ac:chgData name="salonigupta0609@gmail.com" userId="72e262bbe386b2d8" providerId="LiveId" clId="{5DB737E2-E1DA-4A2B-B43A-E0D3A3E457B9}" dt="2022-02-14T07:33:06.340" v="1540"/>
          <ac:inkMkLst>
            <pc:docMk/>
            <pc:sldMk cId="802798450" sldId="310"/>
            <ac:inkMk id="66" creationId="{FCB23780-2E46-4BE8-9E63-B2C1B95AC0A1}"/>
          </ac:inkMkLst>
        </pc:inkChg>
        <pc:inkChg chg="add mod">
          <ac:chgData name="salonigupta0609@gmail.com" userId="72e262bbe386b2d8" providerId="LiveId" clId="{5DB737E2-E1DA-4A2B-B43A-E0D3A3E457B9}" dt="2022-02-14T07:33:06.340" v="1540"/>
          <ac:inkMkLst>
            <pc:docMk/>
            <pc:sldMk cId="802798450" sldId="310"/>
            <ac:inkMk id="67" creationId="{CE2F55B1-4893-4B3C-B303-DB1240AFEA93}"/>
          </ac:inkMkLst>
        </pc:inkChg>
        <pc:inkChg chg="add mod">
          <ac:chgData name="salonigupta0609@gmail.com" userId="72e262bbe386b2d8" providerId="LiveId" clId="{5DB737E2-E1DA-4A2B-B43A-E0D3A3E457B9}" dt="2022-02-14T07:33:06.340" v="1540"/>
          <ac:inkMkLst>
            <pc:docMk/>
            <pc:sldMk cId="802798450" sldId="310"/>
            <ac:inkMk id="68" creationId="{938E6FF0-86F3-48C3-804D-B38D4E547382}"/>
          </ac:inkMkLst>
        </pc:inkChg>
        <pc:inkChg chg="add mod">
          <ac:chgData name="salonigupta0609@gmail.com" userId="72e262bbe386b2d8" providerId="LiveId" clId="{5DB737E2-E1DA-4A2B-B43A-E0D3A3E457B9}" dt="2022-02-14T07:33:06.340" v="1540"/>
          <ac:inkMkLst>
            <pc:docMk/>
            <pc:sldMk cId="802798450" sldId="310"/>
            <ac:inkMk id="69" creationId="{D31920E3-0574-4B29-A8E5-28CF9D776DB0}"/>
          </ac:inkMkLst>
        </pc:inkChg>
        <pc:inkChg chg="add mod">
          <ac:chgData name="salonigupta0609@gmail.com" userId="72e262bbe386b2d8" providerId="LiveId" clId="{5DB737E2-E1DA-4A2B-B43A-E0D3A3E457B9}" dt="2022-02-14T07:33:32.340" v="1553"/>
          <ac:inkMkLst>
            <pc:docMk/>
            <pc:sldMk cId="802798450" sldId="310"/>
            <ac:inkMk id="71" creationId="{90461FF7-17A6-4BE4-8B08-4DD878857542}"/>
          </ac:inkMkLst>
        </pc:inkChg>
        <pc:inkChg chg="add mod">
          <ac:chgData name="salonigupta0609@gmail.com" userId="72e262bbe386b2d8" providerId="LiveId" clId="{5DB737E2-E1DA-4A2B-B43A-E0D3A3E457B9}" dt="2022-02-14T07:33:32.340" v="1553"/>
          <ac:inkMkLst>
            <pc:docMk/>
            <pc:sldMk cId="802798450" sldId="310"/>
            <ac:inkMk id="72" creationId="{3206B07F-759B-44E4-9257-465AE19F92A4}"/>
          </ac:inkMkLst>
        </pc:inkChg>
        <pc:inkChg chg="add mod">
          <ac:chgData name="salonigupta0609@gmail.com" userId="72e262bbe386b2d8" providerId="LiveId" clId="{5DB737E2-E1DA-4A2B-B43A-E0D3A3E457B9}" dt="2022-02-14T07:33:32.340" v="1553"/>
          <ac:inkMkLst>
            <pc:docMk/>
            <pc:sldMk cId="802798450" sldId="310"/>
            <ac:inkMk id="74" creationId="{E8619186-BDF7-4E5C-9D5E-5AC304B541EC}"/>
          </ac:inkMkLst>
        </pc:inkChg>
        <pc:inkChg chg="add mod">
          <ac:chgData name="salonigupta0609@gmail.com" userId="72e262bbe386b2d8" providerId="LiveId" clId="{5DB737E2-E1DA-4A2B-B43A-E0D3A3E457B9}" dt="2022-02-14T07:33:32.340" v="1553"/>
          <ac:inkMkLst>
            <pc:docMk/>
            <pc:sldMk cId="802798450" sldId="310"/>
            <ac:inkMk id="75" creationId="{1B57B9BB-6B7E-4459-B0D2-5A1E2CDD68DD}"/>
          </ac:inkMkLst>
        </pc:inkChg>
        <pc:inkChg chg="add mod">
          <ac:chgData name="salonigupta0609@gmail.com" userId="72e262bbe386b2d8" providerId="LiveId" clId="{5DB737E2-E1DA-4A2B-B43A-E0D3A3E457B9}" dt="2022-02-14T07:33:29.414" v="1548"/>
          <ac:inkMkLst>
            <pc:docMk/>
            <pc:sldMk cId="802798450" sldId="310"/>
            <ac:inkMk id="77" creationId="{50BAB4A4-3E66-45F6-8847-45A96D0D4631}"/>
          </ac:inkMkLst>
        </pc:inkChg>
        <pc:inkChg chg="add mod">
          <ac:chgData name="salonigupta0609@gmail.com" userId="72e262bbe386b2d8" providerId="LiveId" clId="{5DB737E2-E1DA-4A2B-B43A-E0D3A3E457B9}" dt="2022-02-14T07:33:32.340" v="1553"/>
          <ac:inkMkLst>
            <pc:docMk/>
            <pc:sldMk cId="802798450" sldId="310"/>
            <ac:inkMk id="79" creationId="{CC2ACFB9-EDC2-46C7-AE8D-C5B5408F69B5}"/>
          </ac:inkMkLst>
        </pc:inkChg>
        <pc:inkChg chg="add mod">
          <ac:chgData name="salonigupta0609@gmail.com" userId="72e262bbe386b2d8" providerId="LiveId" clId="{5DB737E2-E1DA-4A2B-B43A-E0D3A3E457B9}" dt="2022-02-14T07:33:32.340" v="1553"/>
          <ac:inkMkLst>
            <pc:docMk/>
            <pc:sldMk cId="802798450" sldId="310"/>
            <ac:inkMk id="80" creationId="{D42FC429-27D7-47BE-BE1F-89851BBF9A1A}"/>
          </ac:inkMkLst>
        </pc:inkChg>
        <pc:inkChg chg="add mod">
          <ac:chgData name="salonigupta0609@gmail.com" userId="72e262bbe386b2d8" providerId="LiveId" clId="{5DB737E2-E1DA-4A2B-B43A-E0D3A3E457B9}" dt="2022-02-14T07:33:32.340" v="1553"/>
          <ac:inkMkLst>
            <pc:docMk/>
            <pc:sldMk cId="802798450" sldId="310"/>
            <ac:inkMk id="81" creationId="{81BCE426-DC38-47F2-94E9-9970A8A1FD7D}"/>
          </ac:inkMkLst>
        </pc:inkChg>
        <pc:inkChg chg="add mod">
          <ac:chgData name="salonigupta0609@gmail.com" userId="72e262bbe386b2d8" providerId="LiveId" clId="{5DB737E2-E1DA-4A2B-B43A-E0D3A3E457B9}" dt="2022-02-14T07:33:32.340" v="1553"/>
          <ac:inkMkLst>
            <pc:docMk/>
            <pc:sldMk cId="802798450" sldId="310"/>
            <ac:inkMk id="82" creationId="{36CC003E-8385-4C7D-A9E2-AC98B5D330C5}"/>
          </ac:inkMkLst>
        </pc:inkChg>
        <pc:inkChg chg="add mod">
          <ac:chgData name="salonigupta0609@gmail.com" userId="72e262bbe386b2d8" providerId="LiveId" clId="{5DB737E2-E1DA-4A2B-B43A-E0D3A3E457B9}" dt="2022-02-14T07:33:36.938" v="1560"/>
          <ac:inkMkLst>
            <pc:docMk/>
            <pc:sldMk cId="802798450" sldId="310"/>
            <ac:inkMk id="84" creationId="{A0A3D2A1-03AF-4649-93DB-3F262802962B}"/>
          </ac:inkMkLst>
        </pc:inkChg>
        <pc:inkChg chg="add mod">
          <ac:chgData name="salonigupta0609@gmail.com" userId="72e262bbe386b2d8" providerId="LiveId" clId="{5DB737E2-E1DA-4A2B-B43A-E0D3A3E457B9}" dt="2022-02-14T07:33:36.938" v="1560"/>
          <ac:inkMkLst>
            <pc:docMk/>
            <pc:sldMk cId="802798450" sldId="310"/>
            <ac:inkMk id="85" creationId="{BE40F23A-0E21-4510-8982-7464D8C0A96B}"/>
          </ac:inkMkLst>
        </pc:inkChg>
        <pc:inkChg chg="add mod">
          <ac:chgData name="salonigupta0609@gmail.com" userId="72e262bbe386b2d8" providerId="LiveId" clId="{5DB737E2-E1DA-4A2B-B43A-E0D3A3E457B9}" dt="2022-02-14T07:33:36.938" v="1560"/>
          <ac:inkMkLst>
            <pc:docMk/>
            <pc:sldMk cId="802798450" sldId="310"/>
            <ac:inkMk id="86" creationId="{008170A7-35B7-4E8A-B2CD-8BDC9F20ACFE}"/>
          </ac:inkMkLst>
        </pc:inkChg>
        <pc:inkChg chg="add mod">
          <ac:chgData name="salonigupta0609@gmail.com" userId="72e262bbe386b2d8" providerId="LiveId" clId="{5DB737E2-E1DA-4A2B-B43A-E0D3A3E457B9}" dt="2022-02-14T07:33:36.938" v="1560"/>
          <ac:inkMkLst>
            <pc:docMk/>
            <pc:sldMk cId="802798450" sldId="310"/>
            <ac:inkMk id="87" creationId="{B899504F-D5A0-4141-A267-31821A5208C6}"/>
          </ac:inkMkLst>
        </pc:inkChg>
        <pc:inkChg chg="add mod">
          <ac:chgData name="salonigupta0609@gmail.com" userId="72e262bbe386b2d8" providerId="LiveId" clId="{5DB737E2-E1DA-4A2B-B43A-E0D3A3E457B9}" dt="2022-02-14T07:33:36.938" v="1560"/>
          <ac:inkMkLst>
            <pc:docMk/>
            <pc:sldMk cId="802798450" sldId="310"/>
            <ac:inkMk id="88" creationId="{5B5C00E3-D5DD-4C33-89C5-8DA4EA41F042}"/>
          </ac:inkMkLst>
        </pc:inkChg>
        <pc:inkChg chg="add mod">
          <ac:chgData name="salonigupta0609@gmail.com" userId="72e262bbe386b2d8" providerId="LiveId" clId="{5DB737E2-E1DA-4A2B-B43A-E0D3A3E457B9}" dt="2022-02-14T07:33:36.938" v="1560"/>
          <ac:inkMkLst>
            <pc:docMk/>
            <pc:sldMk cId="802798450" sldId="310"/>
            <ac:inkMk id="89" creationId="{1A469FFA-91FC-42E4-9684-AF37810D6C3E}"/>
          </ac:inkMkLst>
        </pc:inkChg>
        <pc:inkChg chg="add del mod">
          <ac:chgData name="salonigupta0609@gmail.com" userId="72e262bbe386b2d8" providerId="LiveId" clId="{5DB737E2-E1DA-4A2B-B43A-E0D3A3E457B9}" dt="2022-02-14T07:35:11.878" v="1572"/>
          <ac:inkMkLst>
            <pc:docMk/>
            <pc:sldMk cId="802798450" sldId="310"/>
            <ac:inkMk id="91" creationId="{177F6365-BFA2-41C3-B475-7F9D94CCC334}"/>
          </ac:inkMkLst>
        </pc:inkChg>
        <pc:inkChg chg="add del mod">
          <ac:chgData name="salonigupta0609@gmail.com" userId="72e262bbe386b2d8" providerId="LiveId" clId="{5DB737E2-E1DA-4A2B-B43A-E0D3A3E457B9}" dt="2022-02-14T07:35:11.878" v="1571"/>
          <ac:inkMkLst>
            <pc:docMk/>
            <pc:sldMk cId="802798450" sldId="310"/>
            <ac:inkMk id="92" creationId="{86F1B161-C5C9-4C96-81D1-9EDDAD0D599D}"/>
          </ac:inkMkLst>
        </pc:inkChg>
        <pc:inkChg chg="add del mod">
          <ac:chgData name="salonigupta0609@gmail.com" userId="72e262bbe386b2d8" providerId="LiveId" clId="{5DB737E2-E1DA-4A2B-B43A-E0D3A3E457B9}" dt="2022-02-14T07:35:11.878" v="1573"/>
          <ac:inkMkLst>
            <pc:docMk/>
            <pc:sldMk cId="802798450" sldId="310"/>
            <ac:inkMk id="94" creationId="{16274FCB-13B0-4382-A874-8899B585892B}"/>
          </ac:inkMkLst>
        </pc:inkChg>
        <pc:inkChg chg="add mod">
          <ac:chgData name="salonigupta0609@gmail.com" userId="72e262bbe386b2d8" providerId="LiveId" clId="{5DB737E2-E1DA-4A2B-B43A-E0D3A3E457B9}" dt="2022-02-14T07:33:45.167" v="1570"/>
          <ac:inkMkLst>
            <pc:docMk/>
            <pc:sldMk cId="802798450" sldId="310"/>
            <ac:inkMk id="96" creationId="{3B29978D-AA7E-4365-B95C-9385DC8E2B24}"/>
          </ac:inkMkLst>
        </pc:inkChg>
        <pc:inkChg chg="add mod">
          <ac:chgData name="salonigupta0609@gmail.com" userId="72e262bbe386b2d8" providerId="LiveId" clId="{5DB737E2-E1DA-4A2B-B43A-E0D3A3E457B9}" dt="2022-02-14T07:33:45.167" v="1570"/>
          <ac:inkMkLst>
            <pc:docMk/>
            <pc:sldMk cId="802798450" sldId="310"/>
            <ac:inkMk id="97" creationId="{17D0CE71-960C-4625-BF9F-BC5BA8F8CE5C}"/>
          </ac:inkMkLst>
        </pc:inkChg>
        <pc:inkChg chg="add">
          <ac:chgData name="salonigupta0609@gmail.com" userId="72e262bbe386b2d8" providerId="LiveId" clId="{5DB737E2-E1DA-4A2B-B43A-E0D3A3E457B9}" dt="2022-02-14T07:33:44.336" v="1569" actId="9405"/>
          <ac:inkMkLst>
            <pc:docMk/>
            <pc:sldMk cId="802798450" sldId="310"/>
            <ac:inkMk id="98" creationId="{39620965-1D1E-46B2-8262-87748FA9ED49}"/>
          </ac:inkMkLst>
        </pc:inkChg>
        <pc:inkChg chg="add mod">
          <ac:chgData name="salonigupta0609@gmail.com" userId="72e262bbe386b2d8" providerId="LiveId" clId="{5DB737E2-E1DA-4A2B-B43A-E0D3A3E457B9}" dt="2022-02-14T07:35:55.249" v="1577"/>
          <ac:inkMkLst>
            <pc:docMk/>
            <pc:sldMk cId="802798450" sldId="310"/>
            <ac:inkMk id="100" creationId="{82A54FE3-2D37-4697-A648-3B703D64E588}"/>
          </ac:inkMkLst>
        </pc:inkChg>
        <pc:inkChg chg="add mod">
          <ac:chgData name="salonigupta0609@gmail.com" userId="72e262bbe386b2d8" providerId="LiveId" clId="{5DB737E2-E1DA-4A2B-B43A-E0D3A3E457B9}" dt="2022-02-14T07:35:55.249" v="1577"/>
          <ac:inkMkLst>
            <pc:docMk/>
            <pc:sldMk cId="802798450" sldId="310"/>
            <ac:inkMk id="101" creationId="{0EBB81B0-403A-431B-83CA-7218E29699FE}"/>
          </ac:inkMkLst>
        </pc:inkChg>
        <pc:inkChg chg="add mod">
          <ac:chgData name="salonigupta0609@gmail.com" userId="72e262bbe386b2d8" providerId="LiveId" clId="{5DB737E2-E1DA-4A2B-B43A-E0D3A3E457B9}" dt="2022-02-14T07:35:55.249" v="1577"/>
          <ac:inkMkLst>
            <pc:docMk/>
            <pc:sldMk cId="802798450" sldId="310"/>
            <ac:inkMk id="102" creationId="{6212C65C-117E-4CB2-BE12-5F023999FF17}"/>
          </ac:inkMkLst>
        </pc:inkChg>
      </pc:sldChg>
      <pc:sldChg chg="addSp delSp modSp new del mod">
        <pc:chgData name="salonigupta0609@gmail.com" userId="72e262bbe386b2d8" providerId="LiveId" clId="{5DB737E2-E1DA-4A2B-B43A-E0D3A3E457B9}" dt="2022-02-16T07:44:18.315" v="2583" actId="2696"/>
        <pc:sldMkLst>
          <pc:docMk/>
          <pc:sldMk cId="1064929855" sldId="310"/>
        </pc:sldMkLst>
        <pc:spChg chg="mod">
          <ac:chgData name="salonigupta0609@gmail.com" userId="72e262bbe386b2d8" providerId="LiveId" clId="{5DB737E2-E1DA-4A2B-B43A-E0D3A3E457B9}" dt="2022-02-16T07:37:43.962" v="2404"/>
          <ac:spMkLst>
            <pc:docMk/>
            <pc:sldMk cId="1064929855" sldId="310"/>
            <ac:spMk id="2" creationId="{1288A550-25DB-4FC9-BF8C-3F5CE9CE1387}"/>
          </ac:spMkLst>
        </pc:spChg>
        <pc:grpChg chg="del mod">
          <ac:chgData name="salonigupta0609@gmail.com" userId="72e262bbe386b2d8" providerId="LiveId" clId="{5DB737E2-E1DA-4A2B-B43A-E0D3A3E457B9}" dt="2022-02-16T07:39:25.713" v="2514"/>
          <ac:grpSpMkLst>
            <pc:docMk/>
            <pc:sldMk cId="1064929855" sldId="310"/>
            <ac:grpSpMk id="17" creationId="{6D04F165-8DA9-4287-884B-83D18B428A6F}"/>
          </ac:grpSpMkLst>
        </pc:grpChg>
        <pc:grpChg chg="del mod">
          <ac:chgData name="salonigupta0609@gmail.com" userId="72e262bbe386b2d8" providerId="LiveId" clId="{5DB737E2-E1DA-4A2B-B43A-E0D3A3E457B9}" dt="2022-02-16T07:39:25.713" v="2514"/>
          <ac:grpSpMkLst>
            <pc:docMk/>
            <pc:sldMk cId="1064929855" sldId="310"/>
            <ac:grpSpMk id="18" creationId="{4F88E13F-2B3C-47FE-AE6C-AB063F9DF617}"/>
          </ac:grpSpMkLst>
        </pc:grpChg>
        <pc:grpChg chg="del mod">
          <ac:chgData name="salonigupta0609@gmail.com" userId="72e262bbe386b2d8" providerId="LiveId" clId="{5DB737E2-E1DA-4A2B-B43A-E0D3A3E457B9}" dt="2022-02-16T07:39:25.713" v="2514"/>
          <ac:grpSpMkLst>
            <pc:docMk/>
            <pc:sldMk cId="1064929855" sldId="310"/>
            <ac:grpSpMk id="19" creationId="{C7C8A043-A9EE-45B5-8585-A8457A64EE92}"/>
          </ac:grpSpMkLst>
        </pc:grpChg>
        <pc:grpChg chg="del mod">
          <ac:chgData name="salonigupta0609@gmail.com" userId="72e262bbe386b2d8" providerId="LiveId" clId="{5DB737E2-E1DA-4A2B-B43A-E0D3A3E457B9}" dt="2022-02-16T07:39:25.713" v="2514"/>
          <ac:grpSpMkLst>
            <pc:docMk/>
            <pc:sldMk cId="1064929855" sldId="310"/>
            <ac:grpSpMk id="24" creationId="{66CE86D2-37D4-42A5-9C2D-6775F3EEEF25}"/>
          </ac:grpSpMkLst>
        </pc:grpChg>
        <pc:grpChg chg="del mod">
          <ac:chgData name="salonigupta0609@gmail.com" userId="72e262bbe386b2d8" providerId="LiveId" clId="{5DB737E2-E1DA-4A2B-B43A-E0D3A3E457B9}" dt="2022-02-16T07:39:25.713" v="2514"/>
          <ac:grpSpMkLst>
            <pc:docMk/>
            <pc:sldMk cId="1064929855" sldId="310"/>
            <ac:grpSpMk id="29" creationId="{710F2AFF-DCB9-40F0-B083-8504AC94E8D1}"/>
          </ac:grpSpMkLst>
        </pc:grpChg>
        <pc:grpChg chg="del mod">
          <ac:chgData name="salonigupta0609@gmail.com" userId="72e262bbe386b2d8" providerId="LiveId" clId="{5DB737E2-E1DA-4A2B-B43A-E0D3A3E457B9}" dt="2022-02-16T07:39:25.713" v="2514"/>
          <ac:grpSpMkLst>
            <pc:docMk/>
            <pc:sldMk cId="1064929855" sldId="310"/>
            <ac:grpSpMk id="33" creationId="{CABE1410-FF8D-4AE5-A567-665DF5E0191F}"/>
          </ac:grpSpMkLst>
        </pc:grpChg>
        <pc:grpChg chg="del mod">
          <ac:chgData name="salonigupta0609@gmail.com" userId="72e262bbe386b2d8" providerId="LiveId" clId="{5DB737E2-E1DA-4A2B-B43A-E0D3A3E457B9}" dt="2022-02-16T07:37:51.720" v="2416"/>
          <ac:grpSpMkLst>
            <pc:docMk/>
            <pc:sldMk cId="1064929855" sldId="310"/>
            <ac:grpSpMk id="39" creationId="{28988055-998E-4135-951B-D8C741AE617D}"/>
          </ac:grpSpMkLst>
        </pc:grpChg>
        <pc:grpChg chg="del mod">
          <ac:chgData name="salonigupta0609@gmail.com" userId="72e262bbe386b2d8" providerId="LiveId" clId="{5DB737E2-E1DA-4A2B-B43A-E0D3A3E457B9}" dt="2022-02-16T07:38:04.981" v="2431"/>
          <ac:grpSpMkLst>
            <pc:docMk/>
            <pc:sldMk cId="1064929855" sldId="310"/>
            <ac:grpSpMk id="45" creationId="{4F433993-AAF8-40BE-80C3-0C3F83D756B6}"/>
          </ac:grpSpMkLst>
        </pc:grpChg>
        <pc:grpChg chg="del mod">
          <ac:chgData name="salonigupta0609@gmail.com" userId="72e262bbe386b2d8" providerId="LiveId" clId="{5DB737E2-E1DA-4A2B-B43A-E0D3A3E457B9}" dt="2022-02-16T07:38:04.981" v="2431"/>
          <ac:grpSpMkLst>
            <pc:docMk/>
            <pc:sldMk cId="1064929855" sldId="310"/>
            <ac:grpSpMk id="54" creationId="{D47E6A55-F692-4DDF-811B-7DE441F58D03}"/>
          </ac:grpSpMkLst>
        </pc:grpChg>
        <pc:grpChg chg="del mod">
          <ac:chgData name="salonigupta0609@gmail.com" userId="72e262bbe386b2d8" providerId="LiveId" clId="{5DB737E2-E1DA-4A2B-B43A-E0D3A3E457B9}" dt="2022-02-16T07:39:10.041" v="2480"/>
          <ac:grpSpMkLst>
            <pc:docMk/>
            <pc:sldMk cId="1064929855" sldId="310"/>
            <ac:grpSpMk id="60" creationId="{D87C2D81-7C05-4912-8533-3F32BF5B7BB6}"/>
          </ac:grpSpMkLst>
        </pc:grpChg>
        <pc:grpChg chg="del mod">
          <ac:chgData name="salonigupta0609@gmail.com" userId="72e262bbe386b2d8" providerId="LiveId" clId="{5DB737E2-E1DA-4A2B-B43A-E0D3A3E457B9}" dt="2022-02-16T07:38:28.482" v="2442"/>
          <ac:grpSpMkLst>
            <pc:docMk/>
            <pc:sldMk cId="1064929855" sldId="310"/>
            <ac:grpSpMk id="67" creationId="{3562DEBA-F054-4EF1-9C35-9F113644BA77}"/>
          </ac:grpSpMkLst>
        </pc:grpChg>
        <pc:grpChg chg="del mod">
          <ac:chgData name="salonigupta0609@gmail.com" userId="72e262bbe386b2d8" providerId="LiveId" clId="{5DB737E2-E1DA-4A2B-B43A-E0D3A3E457B9}" dt="2022-02-16T07:39:13.682" v="2497"/>
          <ac:grpSpMkLst>
            <pc:docMk/>
            <pc:sldMk cId="1064929855" sldId="310"/>
            <ac:grpSpMk id="71" creationId="{2B2BE76E-95C1-423B-9B98-51EDF8C1BD46}"/>
          </ac:grpSpMkLst>
        </pc:grpChg>
        <pc:grpChg chg="del mod">
          <ac:chgData name="salonigupta0609@gmail.com" userId="72e262bbe386b2d8" providerId="LiveId" clId="{5DB737E2-E1DA-4A2B-B43A-E0D3A3E457B9}" dt="2022-02-16T07:39:13.681" v="2494"/>
          <ac:grpSpMkLst>
            <pc:docMk/>
            <pc:sldMk cId="1064929855" sldId="310"/>
            <ac:grpSpMk id="80" creationId="{0D581536-BE73-48AA-AC9A-C9ABD2698C62}"/>
          </ac:grpSpMkLst>
        </pc:grpChg>
        <pc:grpChg chg="del mod">
          <ac:chgData name="salonigupta0609@gmail.com" userId="72e262bbe386b2d8" providerId="LiveId" clId="{5DB737E2-E1DA-4A2B-B43A-E0D3A3E457B9}" dt="2022-02-16T07:39:13.679" v="2487"/>
          <ac:grpSpMkLst>
            <pc:docMk/>
            <pc:sldMk cId="1064929855" sldId="310"/>
            <ac:grpSpMk id="83" creationId="{A37E441F-C396-491F-97D6-C9619FB91BAC}"/>
          </ac:grpSpMkLst>
        </pc:grpChg>
        <pc:grpChg chg="del mod">
          <ac:chgData name="salonigupta0609@gmail.com" userId="72e262bbe386b2d8" providerId="LiveId" clId="{5DB737E2-E1DA-4A2B-B43A-E0D3A3E457B9}" dt="2022-02-16T07:39:25.713" v="2514"/>
          <ac:grpSpMkLst>
            <pc:docMk/>
            <pc:sldMk cId="1064929855" sldId="310"/>
            <ac:grpSpMk id="86" creationId="{8F882A6E-10C2-4795-81B0-1F6C645F918E}"/>
          </ac:grpSpMkLst>
        </pc:grpChg>
        <pc:grpChg chg="del mod">
          <ac:chgData name="salonigupta0609@gmail.com" userId="72e262bbe386b2d8" providerId="LiveId" clId="{5DB737E2-E1DA-4A2B-B43A-E0D3A3E457B9}" dt="2022-02-16T07:39:25.713" v="2514"/>
          <ac:grpSpMkLst>
            <pc:docMk/>
            <pc:sldMk cId="1064929855" sldId="310"/>
            <ac:grpSpMk id="100" creationId="{86785202-C7F7-4FA5-ABA2-26470173ECF6}"/>
          </ac:grpSpMkLst>
        </pc:grpChg>
        <pc:grpChg chg="del mod">
          <ac:chgData name="salonigupta0609@gmail.com" userId="72e262bbe386b2d8" providerId="LiveId" clId="{5DB737E2-E1DA-4A2B-B43A-E0D3A3E457B9}" dt="2022-02-16T07:40:39.082" v="2582"/>
          <ac:grpSpMkLst>
            <pc:docMk/>
            <pc:sldMk cId="1064929855" sldId="310"/>
            <ac:grpSpMk id="101" creationId="{DF8CE1F4-E914-41E4-98DE-B82C873DD482}"/>
          </ac:grpSpMkLst>
        </pc:grpChg>
        <pc:grpChg chg="del mod">
          <ac:chgData name="salonigupta0609@gmail.com" userId="72e262bbe386b2d8" providerId="LiveId" clId="{5DB737E2-E1DA-4A2B-B43A-E0D3A3E457B9}" dt="2022-02-16T07:40:26.321" v="2563"/>
          <ac:grpSpMkLst>
            <pc:docMk/>
            <pc:sldMk cId="1064929855" sldId="310"/>
            <ac:grpSpMk id="109" creationId="{BF843724-EA77-4CCA-8684-CF038F32C56D}"/>
          </ac:grpSpMkLst>
        </pc:grpChg>
        <pc:grpChg chg="del mod">
          <ac:chgData name="salonigupta0609@gmail.com" userId="72e262bbe386b2d8" providerId="LiveId" clId="{5DB737E2-E1DA-4A2B-B43A-E0D3A3E457B9}" dt="2022-02-16T07:40:26.321" v="2563"/>
          <ac:grpSpMkLst>
            <pc:docMk/>
            <pc:sldMk cId="1064929855" sldId="310"/>
            <ac:grpSpMk id="116" creationId="{C58B5801-5A52-4AE3-ABB6-89A1AFF115D1}"/>
          </ac:grpSpMkLst>
        </pc:grpChg>
        <pc:grpChg chg="del mod">
          <ac:chgData name="salonigupta0609@gmail.com" userId="72e262bbe386b2d8" providerId="LiveId" clId="{5DB737E2-E1DA-4A2B-B43A-E0D3A3E457B9}" dt="2022-02-16T07:40:26.321" v="2563"/>
          <ac:grpSpMkLst>
            <pc:docMk/>
            <pc:sldMk cId="1064929855" sldId="310"/>
            <ac:grpSpMk id="136" creationId="{59DD7D7D-7609-498C-ABD8-5BA9733F9EE0}"/>
          </ac:grpSpMkLst>
        </pc:grpChg>
        <pc:grpChg chg="del mod">
          <ac:chgData name="salonigupta0609@gmail.com" userId="72e262bbe386b2d8" providerId="LiveId" clId="{5DB737E2-E1DA-4A2B-B43A-E0D3A3E457B9}" dt="2022-02-16T07:40:26.321" v="2563"/>
          <ac:grpSpMkLst>
            <pc:docMk/>
            <pc:sldMk cId="1064929855" sldId="310"/>
            <ac:grpSpMk id="137" creationId="{C41ACD30-40F5-4439-84F5-04D43021B132}"/>
          </ac:grpSpMkLst>
        </pc:grpChg>
        <pc:grpChg chg="del mod">
          <ac:chgData name="salonigupta0609@gmail.com" userId="72e262bbe386b2d8" providerId="LiveId" clId="{5DB737E2-E1DA-4A2B-B43A-E0D3A3E457B9}" dt="2022-02-16T07:40:09.732" v="2557"/>
          <ac:grpSpMkLst>
            <pc:docMk/>
            <pc:sldMk cId="1064929855" sldId="310"/>
            <ac:grpSpMk id="140" creationId="{524B6A53-283B-4585-B619-9CAA9CED1024}"/>
          </ac:grpSpMkLst>
        </pc:grpChg>
        <pc:grpChg chg="del mod">
          <ac:chgData name="salonigupta0609@gmail.com" userId="72e262bbe386b2d8" providerId="LiveId" clId="{5DB737E2-E1DA-4A2B-B43A-E0D3A3E457B9}" dt="2022-02-16T07:40:26.321" v="2563"/>
          <ac:grpSpMkLst>
            <pc:docMk/>
            <pc:sldMk cId="1064929855" sldId="310"/>
            <ac:grpSpMk id="145" creationId="{0DD43FF8-E2FE-4D66-A7D9-6F4FD1B53EF0}"/>
          </ac:grpSpMkLst>
        </pc:grpChg>
        <pc:grpChg chg="del mod">
          <ac:chgData name="salonigupta0609@gmail.com" userId="72e262bbe386b2d8" providerId="LiveId" clId="{5DB737E2-E1DA-4A2B-B43A-E0D3A3E457B9}" dt="2022-02-16T07:40:39.082" v="2582"/>
          <ac:grpSpMkLst>
            <pc:docMk/>
            <pc:sldMk cId="1064929855" sldId="310"/>
            <ac:grpSpMk id="148" creationId="{1B6FAB61-0B61-4E49-AE28-9BA8A15BD6CA}"/>
          </ac:grpSpMkLst>
        </pc:grpChg>
        <pc:grpChg chg="del mod">
          <ac:chgData name="salonigupta0609@gmail.com" userId="72e262bbe386b2d8" providerId="LiveId" clId="{5DB737E2-E1DA-4A2B-B43A-E0D3A3E457B9}" dt="2022-02-16T07:40:39.082" v="2582"/>
          <ac:grpSpMkLst>
            <pc:docMk/>
            <pc:sldMk cId="1064929855" sldId="310"/>
            <ac:grpSpMk id="151" creationId="{8B0290F6-AF58-4CC3-A294-60DC8F04A7AE}"/>
          </ac:grpSpMkLst>
        </pc:grpChg>
        <pc:grpChg chg="del mod">
          <ac:chgData name="salonigupta0609@gmail.com" userId="72e262bbe386b2d8" providerId="LiveId" clId="{5DB737E2-E1DA-4A2B-B43A-E0D3A3E457B9}" dt="2022-02-16T07:40:39.082" v="2582"/>
          <ac:grpSpMkLst>
            <pc:docMk/>
            <pc:sldMk cId="1064929855" sldId="310"/>
            <ac:grpSpMk id="163" creationId="{D4F51E18-8B13-48FD-AA47-E79896FC3F1E}"/>
          </ac:grpSpMkLst>
        </pc:grpChg>
        <pc:grpChg chg="del mod">
          <ac:chgData name="salonigupta0609@gmail.com" userId="72e262bbe386b2d8" providerId="LiveId" clId="{5DB737E2-E1DA-4A2B-B43A-E0D3A3E457B9}" dt="2022-02-16T07:40:39.082" v="2582"/>
          <ac:grpSpMkLst>
            <pc:docMk/>
            <pc:sldMk cId="1064929855" sldId="310"/>
            <ac:grpSpMk id="164" creationId="{F7527EC2-C001-4DD7-BE88-7ED5B4941428}"/>
          </ac:grpSpMkLst>
        </pc:grpChg>
        <pc:grpChg chg="del mod">
          <ac:chgData name="salonigupta0609@gmail.com" userId="72e262bbe386b2d8" providerId="LiveId" clId="{5DB737E2-E1DA-4A2B-B43A-E0D3A3E457B9}" dt="2022-02-16T07:40:39.082" v="2582"/>
          <ac:grpSpMkLst>
            <pc:docMk/>
            <pc:sldMk cId="1064929855" sldId="310"/>
            <ac:grpSpMk id="167" creationId="{04A3AC7F-8E53-4D2A-8C32-D4FEE481DFC8}"/>
          </ac:grpSpMkLst>
        </pc:grpChg>
        <pc:grpChg chg="mod">
          <ac:chgData name="salonigupta0609@gmail.com" userId="72e262bbe386b2d8" providerId="LiveId" clId="{5DB737E2-E1DA-4A2B-B43A-E0D3A3E457B9}" dt="2022-02-16T07:40:39.082" v="2582"/>
          <ac:grpSpMkLst>
            <pc:docMk/>
            <pc:sldMk cId="1064929855" sldId="310"/>
            <ac:grpSpMk id="171" creationId="{D5BA3350-FEC6-4F38-88BA-7420572F9A99}"/>
          </ac:grpSpMkLst>
        </pc:grpChg>
        <pc:inkChg chg="add mod">
          <ac:chgData name="salonigupta0609@gmail.com" userId="72e262bbe386b2d8" providerId="LiveId" clId="{5DB737E2-E1DA-4A2B-B43A-E0D3A3E457B9}" dt="2022-02-16T07:40:39.082" v="2582"/>
          <ac:inkMkLst>
            <pc:docMk/>
            <pc:sldMk cId="1064929855" sldId="310"/>
            <ac:inkMk id="4" creationId="{824F5415-2640-4CD3-AC6B-0BB6669EE748}"/>
          </ac:inkMkLst>
        </pc:inkChg>
        <pc:inkChg chg="add mod">
          <ac:chgData name="salonigupta0609@gmail.com" userId="72e262bbe386b2d8" providerId="LiveId" clId="{5DB737E2-E1DA-4A2B-B43A-E0D3A3E457B9}" dt="2022-02-16T07:40:39.082" v="2582"/>
          <ac:inkMkLst>
            <pc:docMk/>
            <pc:sldMk cId="1064929855" sldId="310"/>
            <ac:inkMk id="5" creationId="{415B7939-C2FA-4F21-8440-A9CDDEAEBF08}"/>
          </ac:inkMkLst>
        </pc:inkChg>
        <pc:inkChg chg="add mod">
          <ac:chgData name="salonigupta0609@gmail.com" userId="72e262bbe386b2d8" providerId="LiveId" clId="{5DB737E2-E1DA-4A2B-B43A-E0D3A3E457B9}" dt="2022-02-16T07:40:39.082" v="2582"/>
          <ac:inkMkLst>
            <pc:docMk/>
            <pc:sldMk cId="1064929855" sldId="310"/>
            <ac:inkMk id="6" creationId="{FBB121F1-CA21-493C-8B81-DB5E7DB0E6F7}"/>
          </ac:inkMkLst>
        </pc:inkChg>
        <pc:inkChg chg="add mod">
          <ac:chgData name="salonigupta0609@gmail.com" userId="72e262bbe386b2d8" providerId="LiveId" clId="{5DB737E2-E1DA-4A2B-B43A-E0D3A3E457B9}" dt="2022-02-16T07:40:39.082" v="2582"/>
          <ac:inkMkLst>
            <pc:docMk/>
            <pc:sldMk cId="1064929855" sldId="310"/>
            <ac:inkMk id="7" creationId="{97547DAA-089A-4333-B1AF-011747E85507}"/>
          </ac:inkMkLst>
        </pc:inkChg>
        <pc:inkChg chg="add mod">
          <ac:chgData name="salonigupta0609@gmail.com" userId="72e262bbe386b2d8" providerId="LiveId" clId="{5DB737E2-E1DA-4A2B-B43A-E0D3A3E457B9}" dt="2022-02-16T07:40:39.082" v="2582"/>
          <ac:inkMkLst>
            <pc:docMk/>
            <pc:sldMk cId="1064929855" sldId="310"/>
            <ac:inkMk id="8" creationId="{CB50FFCE-C5EB-4488-9A9D-B7667DE9FBD2}"/>
          </ac:inkMkLst>
        </pc:inkChg>
        <pc:inkChg chg="add mod">
          <ac:chgData name="salonigupta0609@gmail.com" userId="72e262bbe386b2d8" providerId="LiveId" clId="{5DB737E2-E1DA-4A2B-B43A-E0D3A3E457B9}" dt="2022-02-16T07:40:39.082" v="2582"/>
          <ac:inkMkLst>
            <pc:docMk/>
            <pc:sldMk cId="1064929855" sldId="310"/>
            <ac:inkMk id="9" creationId="{AABB3AC4-85C5-4578-922F-518B6C18DF8E}"/>
          </ac:inkMkLst>
        </pc:inkChg>
        <pc:inkChg chg="add mod">
          <ac:chgData name="salonigupta0609@gmail.com" userId="72e262bbe386b2d8" providerId="LiveId" clId="{5DB737E2-E1DA-4A2B-B43A-E0D3A3E457B9}" dt="2022-02-16T07:40:39.082" v="2582"/>
          <ac:inkMkLst>
            <pc:docMk/>
            <pc:sldMk cId="1064929855" sldId="310"/>
            <ac:inkMk id="10" creationId="{F156AD22-5336-4F70-97CB-FAD4BD02CDE6}"/>
          </ac:inkMkLst>
        </pc:inkChg>
        <pc:inkChg chg="add mod">
          <ac:chgData name="salonigupta0609@gmail.com" userId="72e262bbe386b2d8" providerId="LiveId" clId="{5DB737E2-E1DA-4A2B-B43A-E0D3A3E457B9}" dt="2022-02-16T07:40:39.082" v="2582"/>
          <ac:inkMkLst>
            <pc:docMk/>
            <pc:sldMk cId="1064929855" sldId="310"/>
            <ac:inkMk id="11" creationId="{71A6A59E-90C2-4910-AB06-E40F68DCE587}"/>
          </ac:inkMkLst>
        </pc:inkChg>
        <pc:inkChg chg="add mod">
          <ac:chgData name="salonigupta0609@gmail.com" userId="72e262bbe386b2d8" providerId="LiveId" clId="{5DB737E2-E1DA-4A2B-B43A-E0D3A3E457B9}" dt="2022-02-16T07:40:39.082" v="2582"/>
          <ac:inkMkLst>
            <pc:docMk/>
            <pc:sldMk cId="1064929855" sldId="310"/>
            <ac:inkMk id="12" creationId="{2795055A-39E4-4099-9568-CE3560461B8F}"/>
          </ac:inkMkLst>
        </pc:inkChg>
        <pc:inkChg chg="add mod">
          <ac:chgData name="salonigupta0609@gmail.com" userId="72e262bbe386b2d8" providerId="LiveId" clId="{5DB737E2-E1DA-4A2B-B43A-E0D3A3E457B9}" dt="2022-02-16T07:40:39.082" v="2582"/>
          <ac:inkMkLst>
            <pc:docMk/>
            <pc:sldMk cId="1064929855" sldId="310"/>
            <ac:inkMk id="13" creationId="{5237E6A6-C361-414E-9FD6-942F611882D3}"/>
          </ac:inkMkLst>
        </pc:inkChg>
        <pc:inkChg chg="add mod">
          <ac:chgData name="salonigupta0609@gmail.com" userId="72e262bbe386b2d8" providerId="LiveId" clId="{5DB737E2-E1DA-4A2B-B43A-E0D3A3E457B9}" dt="2022-02-16T07:40:39.082" v="2582"/>
          <ac:inkMkLst>
            <pc:docMk/>
            <pc:sldMk cId="1064929855" sldId="310"/>
            <ac:inkMk id="14" creationId="{250D53F9-BF09-47B5-96CF-255742D4A946}"/>
          </ac:inkMkLst>
        </pc:inkChg>
        <pc:inkChg chg="add mod">
          <ac:chgData name="salonigupta0609@gmail.com" userId="72e262bbe386b2d8" providerId="LiveId" clId="{5DB737E2-E1DA-4A2B-B43A-E0D3A3E457B9}" dt="2022-02-16T07:40:39.082" v="2582"/>
          <ac:inkMkLst>
            <pc:docMk/>
            <pc:sldMk cId="1064929855" sldId="310"/>
            <ac:inkMk id="15" creationId="{1EE905AC-0CF1-4B3D-B954-81A438F7D503}"/>
          </ac:inkMkLst>
        </pc:inkChg>
        <pc:inkChg chg="add mod">
          <ac:chgData name="salonigupta0609@gmail.com" userId="72e262bbe386b2d8" providerId="LiveId" clId="{5DB737E2-E1DA-4A2B-B43A-E0D3A3E457B9}" dt="2022-02-16T07:40:39.082" v="2582"/>
          <ac:inkMkLst>
            <pc:docMk/>
            <pc:sldMk cId="1064929855" sldId="310"/>
            <ac:inkMk id="16" creationId="{A1814ED6-C872-4841-82D1-B17AFDAAA6A4}"/>
          </ac:inkMkLst>
        </pc:inkChg>
        <pc:inkChg chg="add mod">
          <ac:chgData name="salonigupta0609@gmail.com" userId="72e262bbe386b2d8" providerId="LiveId" clId="{5DB737E2-E1DA-4A2B-B43A-E0D3A3E457B9}" dt="2022-02-16T07:40:39.082" v="2582"/>
          <ac:inkMkLst>
            <pc:docMk/>
            <pc:sldMk cId="1064929855" sldId="310"/>
            <ac:inkMk id="20" creationId="{05AF8672-3594-4384-86A3-F8862BEDEF41}"/>
          </ac:inkMkLst>
        </pc:inkChg>
        <pc:inkChg chg="add mod">
          <ac:chgData name="salonigupta0609@gmail.com" userId="72e262bbe386b2d8" providerId="LiveId" clId="{5DB737E2-E1DA-4A2B-B43A-E0D3A3E457B9}" dt="2022-02-16T07:40:39.082" v="2582"/>
          <ac:inkMkLst>
            <pc:docMk/>
            <pc:sldMk cId="1064929855" sldId="310"/>
            <ac:inkMk id="21" creationId="{E593A70F-25B7-403D-AF64-FF5BE06D61BF}"/>
          </ac:inkMkLst>
        </pc:inkChg>
        <pc:inkChg chg="add mod">
          <ac:chgData name="salonigupta0609@gmail.com" userId="72e262bbe386b2d8" providerId="LiveId" clId="{5DB737E2-E1DA-4A2B-B43A-E0D3A3E457B9}" dt="2022-02-16T07:40:39.082" v="2582"/>
          <ac:inkMkLst>
            <pc:docMk/>
            <pc:sldMk cId="1064929855" sldId="310"/>
            <ac:inkMk id="22" creationId="{C83391D9-BC6F-4F56-A5E4-5AB16E52953D}"/>
          </ac:inkMkLst>
        </pc:inkChg>
        <pc:inkChg chg="add mod">
          <ac:chgData name="salonigupta0609@gmail.com" userId="72e262bbe386b2d8" providerId="LiveId" clId="{5DB737E2-E1DA-4A2B-B43A-E0D3A3E457B9}" dt="2022-02-16T07:40:39.082" v="2582"/>
          <ac:inkMkLst>
            <pc:docMk/>
            <pc:sldMk cId="1064929855" sldId="310"/>
            <ac:inkMk id="23" creationId="{D4F25A8C-1B62-4C74-8311-FF189F06DA89}"/>
          </ac:inkMkLst>
        </pc:inkChg>
        <pc:inkChg chg="add mod">
          <ac:chgData name="salonigupta0609@gmail.com" userId="72e262bbe386b2d8" providerId="LiveId" clId="{5DB737E2-E1DA-4A2B-B43A-E0D3A3E457B9}" dt="2022-02-16T07:40:39.082" v="2582"/>
          <ac:inkMkLst>
            <pc:docMk/>
            <pc:sldMk cId="1064929855" sldId="310"/>
            <ac:inkMk id="25" creationId="{5411C376-7968-4BDB-812C-2ED4CF833FF1}"/>
          </ac:inkMkLst>
        </pc:inkChg>
        <pc:inkChg chg="add mod">
          <ac:chgData name="salonigupta0609@gmail.com" userId="72e262bbe386b2d8" providerId="LiveId" clId="{5DB737E2-E1DA-4A2B-B43A-E0D3A3E457B9}" dt="2022-02-16T07:40:39.082" v="2582"/>
          <ac:inkMkLst>
            <pc:docMk/>
            <pc:sldMk cId="1064929855" sldId="310"/>
            <ac:inkMk id="26" creationId="{3A84FF33-EAFE-4B6B-A142-B79E3478F7B6}"/>
          </ac:inkMkLst>
        </pc:inkChg>
        <pc:inkChg chg="add mod">
          <ac:chgData name="salonigupta0609@gmail.com" userId="72e262bbe386b2d8" providerId="LiveId" clId="{5DB737E2-E1DA-4A2B-B43A-E0D3A3E457B9}" dt="2022-02-16T07:40:39.082" v="2582"/>
          <ac:inkMkLst>
            <pc:docMk/>
            <pc:sldMk cId="1064929855" sldId="310"/>
            <ac:inkMk id="27" creationId="{5596C6C6-0A53-47E7-8DA7-7523F4ECD886}"/>
          </ac:inkMkLst>
        </pc:inkChg>
        <pc:inkChg chg="add mod">
          <ac:chgData name="salonigupta0609@gmail.com" userId="72e262bbe386b2d8" providerId="LiveId" clId="{5DB737E2-E1DA-4A2B-B43A-E0D3A3E457B9}" dt="2022-02-16T07:40:39.082" v="2582"/>
          <ac:inkMkLst>
            <pc:docMk/>
            <pc:sldMk cId="1064929855" sldId="310"/>
            <ac:inkMk id="28" creationId="{45CDCB69-6637-46F3-847A-9CC1E0644E21}"/>
          </ac:inkMkLst>
        </pc:inkChg>
        <pc:inkChg chg="add mod">
          <ac:chgData name="salonigupta0609@gmail.com" userId="72e262bbe386b2d8" providerId="LiveId" clId="{5DB737E2-E1DA-4A2B-B43A-E0D3A3E457B9}" dt="2022-02-16T07:40:39.082" v="2582"/>
          <ac:inkMkLst>
            <pc:docMk/>
            <pc:sldMk cId="1064929855" sldId="310"/>
            <ac:inkMk id="30" creationId="{386411DD-DC3A-4089-8878-BF42C65A67C6}"/>
          </ac:inkMkLst>
        </pc:inkChg>
        <pc:inkChg chg="add mod">
          <ac:chgData name="salonigupta0609@gmail.com" userId="72e262bbe386b2d8" providerId="LiveId" clId="{5DB737E2-E1DA-4A2B-B43A-E0D3A3E457B9}" dt="2022-02-16T07:40:39.082" v="2582"/>
          <ac:inkMkLst>
            <pc:docMk/>
            <pc:sldMk cId="1064929855" sldId="310"/>
            <ac:inkMk id="31" creationId="{A9BF516F-6C20-4677-911E-8842D131EEF2}"/>
          </ac:inkMkLst>
        </pc:inkChg>
        <pc:inkChg chg="add mod">
          <ac:chgData name="salonigupta0609@gmail.com" userId="72e262bbe386b2d8" providerId="LiveId" clId="{5DB737E2-E1DA-4A2B-B43A-E0D3A3E457B9}" dt="2022-02-16T07:40:39.082" v="2582"/>
          <ac:inkMkLst>
            <pc:docMk/>
            <pc:sldMk cId="1064929855" sldId="310"/>
            <ac:inkMk id="32" creationId="{BB818782-D7A9-4EC1-90EA-C2CC36123BC0}"/>
          </ac:inkMkLst>
        </pc:inkChg>
        <pc:inkChg chg="add del mod">
          <ac:chgData name="salonigupta0609@gmail.com" userId="72e262bbe386b2d8" providerId="LiveId" clId="{5DB737E2-E1DA-4A2B-B43A-E0D3A3E457B9}" dt="2022-02-16T07:39:06.481" v="2459"/>
          <ac:inkMkLst>
            <pc:docMk/>
            <pc:sldMk cId="1064929855" sldId="310"/>
            <ac:inkMk id="34" creationId="{039C62DD-4DF6-4A38-857C-6369545C888E}"/>
          </ac:inkMkLst>
        </pc:inkChg>
        <pc:inkChg chg="add del mod">
          <ac:chgData name="salonigupta0609@gmail.com" userId="72e262bbe386b2d8" providerId="LiveId" clId="{5DB737E2-E1DA-4A2B-B43A-E0D3A3E457B9}" dt="2022-02-16T07:39:06.480" v="2458"/>
          <ac:inkMkLst>
            <pc:docMk/>
            <pc:sldMk cId="1064929855" sldId="310"/>
            <ac:inkMk id="35" creationId="{ECC29A34-18A6-471F-BF1F-D10B1AC49D35}"/>
          </ac:inkMkLst>
        </pc:inkChg>
        <pc:inkChg chg="add del mod">
          <ac:chgData name="salonigupta0609@gmail.com" userId="72e262bbe386b2d8" providerId="LiveId" clId="{5DB737E2-E1DA-4A2B-B43A-E0D3A3E457B9}" dt="2022-02-16T07:39:07.082" v="2461"/>
          <ac:inkMkLst>
            <pc:docMk/>
            <pc:sldMk cId="1064929855" sldId="310"/>
            <ac:inkMk id="36" creationId="{2B9C6813-F2C2-4C38-AA56-4826711B09EC}"/>
          </ac:inkMkLst>
        </pc:inkChg>
        <pc:inkChg chg="add del mod">
          <ac:chgData name="salonigupta0609@gmail.com" userId="72e262bbe386b2d8" providerId="LiveId" clId="{5DB737E2-E1DA-4A2B-B43A-E0D3A3E457B9}" dt="2022-02-16T07:39:07.081" v="2460"/>
          <ac:inkMkLst>
            <pc:docMk/>
            <pc:sldMk cId="1064929855" sldId="310"/>
            <ac:inkMk id="37" creationId="{F8818935-43A1-47DE-B896-E50C65A88268}"/>
          </ac:inkMkLst>
        </pc:inkChg>
        <pc:inkChg chg="add del mod">
          <ac:chgData name="salonigupta0609@gmail.com" userId="72e262bbe386b2d8" providerId="LiveId" clId="{5DB737E2-E1DA-4A2B-B43A-E0D3A3E457B9}" dt="2022-02-16T07:39:10.037" v="2472"/>
          <ac:inkMkLst>
            <pc:docMk/>
            <pc:sldMk cId="1064929855" sldId="310"/>
            <ac:inkMk id="38" creationId="{67362489-3D4F-4B5B-9E69-69A189F65DC3}"/>
          </ac:inkMkLst>
        </pc:inkChg>
        <pc:inkChg chg="add del mod">
          <ac:chgData name="salonigupta0609@gmail.com" userId="72e262bbe386b2d8" providerId="LiveId" clId="{5DB737E2-E1DA-4A2B-B43A-E0D3A3E457B9}" dt="2022-02-16T07:39:07.083" v="2464"/>
          <ac:inkMkLst>
            <pc:docMk/>
            <pc:sldMk cId="1064929855" sldId="310"/>
            <ac:inkMk id="40" creationId="{61E509F3-30F4-4A25-AC04-324D4C312F60}"/>
          </ac:inkMkLst>
        </pc:inkChg>
        <pc:inkChg chg="add del mod">
          <ac:chgData name="salonigupta0609@gmail.com" userId="72e262bbe386b2d8" providerId="LiveId" clId="{5DB737E2-E1DA-4A2B-B43A-E0D3A3E457B9}" dt="2022-02-16T07:39:07.082" v="2463"/>
          <ac:inkMkLst>
            <pc:docMk/>
            <pc:sldMk cId="1064929855" sldId="310"/>
            <ac:inkMk id="41" creationId="{60503307-64F8-45FE-A19B-6FC95C1287B5}"/>
          </ac:inkMkLst>
        </pc:inkChg>
        <pc:inkChg chg="add del mod">
          <ac:chgData name="salonigupta0609@gmail.com" userId="72e262bbe386b2d8" providerId="LiveId" clId="{5DB737E2-E1DA-4A2B-B43A-E0D3A3E457B9}" dt="2022-02-16T07:39:07.083" v="2465"/>
          <ac:inkMkLst>
            <pc:docMk/>
            <pc:sldMk cId="1064929855" sldId="310"/>
            <ac:inkMk id="42" creationId="{D2228CD7-7B50-4375-9B64-21B2A74FD52E}"/>
          </ac:inkMkLst>
        </pc:inkChg>
        <pc:inkChg chg="add del mod">
          <ac:chgData name="salonigupta0609@gmail.com" userId="72e262bbe386b2d8" providerId="LiveId" clId="{5DB737E2-E1DA-4A2B-B43A-E0D3A3E457B9}" dt="2022-02-16T07:39:07.082" v="2462"/>
          <ac:inkMkLst>
            <pc:docMk/>
            <pc:sldMk cId="1064929855" sldId="310"/>
            <ac:inkMk id="43" creationId="{D89A7857-2CB5-4221-9DCE-5010A421FEB0}"/>
          </ac:inkMkLst>
        </pc:inkChg>
        <pc:inkChg chg="add del mod">
          <ac:chgData name="salonigupta0609@gmail.com" userId="72e262bbe386b2d8" providerId="LiveId" clId="{5DB737E2-E1DA-4A2B-B43A-E0D3A3E457B9}" dt="2022-02-16T07:39:10.040" v="2477"/>
          <ac:inkMkLst>
            <pc:docMk/>
            <pc:sldMk cId="1064929855" sldId="310"/>
            <ac:inkMk id="44" creationId="{2E49BCDC-264D-4C9A-A234-0BC10CE79655}"/>
          </ac:inkMkLst>
        </pc:inkChg>
        <pc:inkChg chg="add del mod">
          <ac:chgData name="salonigupta0609@gmail.com" userId="72e262bbe386b2d8" providerId="LiveId" clId="{5DB737E2-E1DA-4A2B-B43A-E0D3A3E457B9}" dt="2022-02-16T07:39:10.041" v="2480"/>
          <ac:inkMkLst>
            <pc:docMk/>
            <pc:sldMk cId="1064929855" sldId="310"/>
            <ac:inkMk id="46" creationId="{8A7E2EBD-BE65-407D-A1FE-0FE5932AC260}"/>
          </ac:inkMkLst>
        </pc:inkChg>
        <pc:inkChg chg="add del mod">
          <ac:chgData name="salonigupta0609@gmail.com" userId="72e262bbe386b2d8" providerId="LiveId" clId="{5DB737E2-E1DA-4A2B-B43A-E0D3A3E457B9}" dt="2022-02-16T07:39:10.035" v="2467"/>
          <ac:inkMkLst>
            <pc:docMk/>
            <pc:sldMk cId="1064929855" sldId="310"/>
            <ac:inkMk id="47" creationId="{4B81F180-0D09-450D-9986-7DD1849D9D5D}"/>
          </ac:inkMkLst>
        </pc:inkChg>
        <pc:inkChg chg="add del mod">
          <ac:chgData name="salonigupta0609@gmail.com" userId="72e262bbe386b2d8" providerId="LiveId" clId="{5DB737E2-E1DA-4A2B-B43A-E0D3A3E457B9}" dt="2022-02-16T07:39:10.035" v="2466"/>
          <ac:inkMkLst>
            <pc:docMk/>
            <pc:sldMk cId="1064929855" sldId="310"/>
            <ac:inkMk id="48" creationId="{9217C781-A534-473A-8653-0A5D4BAD6A3C}"/>
          </ac:inkMkLst>
        </pc:inkChg>
        <pc:inkChg chg="add del mod">
          <ac:chgData name="salonigupta0609@gmail.com" userId="72e262bbe386b2d8" providerId="LiveId" clId="{5DB737E2-E1DA-4A2B-B43A-E0D3A3E457B9}" dt="2022-02-16T07:39:10.039" v="2475"/>
          <ac:inkMkLst>
            <pc:docMk/>
            <pc:sldMk cId="1064929855" sldId="310"/>
            <ac:inkMk id="49" creationId="{C8F3329C-D86E-40B3-86A0-B22370B14DC7}"/>
          </ac:inkMkLst>
        </pc:inkChg>
        <pc:inkChg chg="add del mod">
          <ac:chgData name="salonigupta0609@gmail.com" userId="72e262bbe386b2d8" providerId="LiveId" clId="{5DB737E2-E1DA-4A2B-B43A-E0D3A3E457B9}" dt="2022-02-16T07:39:10.036" v="2469"/>
          <ac:inkMkLst>
            <pc:docMk/>
            <pc:sldMk cId="1064929855" sldId="310"/>
            <ac:inkMk id="50" creationId="{89FC321D-D034-408C-B7D0-4C802F80BE76}"/>
          </ac:inkMkLst>
        </pc:inkChg>
        <pc:inkChg chg="add del mod">
          <ac:chgData name="salonigupta0609@gmail.com" userId="72e262bbe386b2d8" providerId="LiveId" clId="{5DB737E2-E1DA-4A2B-B43A-E0D3A3E457B9}" dt="2022-02-16T07:39:10.038" v="2473"/>
          <ac:inkMkLst>
            <pc:docMk/>
            <pc:sldMk cId="1064929855" sldId="310"/>
            <ac:inkMk id="51" creationId="{398BE8BB-A489-46F4-9BC7-63CA2DA21301}"/>
          </ac:inkMkLst>
        </pc:inkChg>
        <pc:inkChg chg="add del mod">
          <ac:chgData name="salonigupta0609@gmail.com" userId="72e262bbe386b2d8" providerId="LiveId" clId="{5DB737E2-E1DA-4A2B-B43A-E0D3A3E457B9}" dt="2022-02-16T07:39:13.683" v="2498"/>
          <ac:inkMkLst>
            <pc:docMk/>
            <pc:sldMk cId="1064929855" sldId="310"/>
            <ac:inkMk id="52" creationId="{18D1B749-0F41-4CDD-A6D5-143119EA2544}"/>
          </ac:inkMkLst>
        </pc:inkChg>
        <pc:inkChg chg="add del mod">
          <ac:chgData name="salonigupta0609@gmail.com" userId="72e262bbe386b2d8" providerId="LiveId" clId="{5DB737E2-E1DA-4A2B-B43A-E0D3A3E457B9}" dt="2022-02-16T07:39:10.038" v="2474"/>
          <ac:inkMkLst>
            <pc:docMk/>
            <pc:sldMk cId="1064929855" sldId="310"/>
            <ac:inkMk id="53" creationId="{EAEF096E-396C-4DBD-8FCA-C67E6F215C29}"/>
          </ac:inkMkLst>
        </pc:inkChg>
        <pc:inkChg chg="add del mod">
          <ac:chgData name="salonigupta0609@gmail.com" userId="72e262bbe386b2d8" providerId="LiveId" clId="{5DB737E2-E1DA-4A2B-B43A-E0D3A3E457B9}" dt="2022-02-16T07:39:10.040" v="2476"/>
          <ac:inkMkLst>
            <pc:docMk/>
            <pc:sldMk cId="1064929855" sldId="310"/>
            <ac:inkMk id="55" creationId="{E18ED55E-A1CC-4575-B1AF-851E05A73121}"/>
          </ac:inkMkLst>
        </pc:inkChg>
        <pc:inkChg chg="add del mod">
          <ac:chgData name="salonigupta0609@gmail.com" userId="72e262bbe386b2d8" providerId="LiveId" clId="{5DB737E2-E1DA-4A2B-B43A-E0D3A3E457B9}" dt="2022-02-16T07:39:10.037" v="2471"/>
          <ac:inkMkLst>
            <pc:docMk/>
            <pc:sldMk cId="1064929855" sldId="310"/>
            <ac:inkMk id="56" creationId="{D203E03C-0DF3-4479-B8B1-7A5DA637B493}"/>
          </ac:inkMkLst>
        </pc:inkChg>
        <pc:inkChg chg="add del mod">
          <ac:chgData name="salonigupta0609@gmail.com" userId="72e262bbe386b2d8" providerId="LiveId" clId="{5DB737E2-E1DA-4A2B-B43A-E0D3A3E457B9}" dt="2022-02-16T07:39:10.040" v="2478"/>
          <ac:inkMkLst>
            <pc:docMk/>
            <pc:sldMk cId="1064929855" sldId="310"/>
            <ac:inkMk id="57" creationId="{E1547E63-81E2-4692-BB44-DBF63463F4FD}"/>
          </ac:inkMkLst>
        </pc:inkChg>
        <pc:inkChg chg="add del mod">
          <ac:chgData name="salonigupta0609@gmail.com" userId="72e262bbe386b2d8" providerId="LiveId" clId="{5DB737E2-E1DA-4A2B-B43A-E0D3A3E457B9}" dt="2022-02-16T07:39:10.036" v="2470"/>
          <ac:inkMkLst>
            <pc:docMk/>
            <pc:sldMk cId="1064929855" sldId="310"/>
            <ac:inkMk id="58" creationId="{13110E3D-B8E3-4500-9C55-F574E434A8CA}"/>
          </ac:inkMkLst>
        </pc:inkChg>
        <pc:inkChg chg="add del">
          <ac:chgData name="salonigupta0609@gmail.com" userId="72e262bbe386b2d8" providerId="LiveId" clId="{5DB737E2-E1DA-4A2B-B43A-E0D3A3E457B9}" dt="2022-02-16T07:39:10.041" v="2481"/>
          <ac:inkMkLst>
            <pc:docMk/>
            <pc:sldMk cId="1064929855" sldId="310"/>
            <ac:inkMk id="59" creationId="{E29E220E-C4BC-4E9A-AB01-09ABBB08D947}"/>
          </ac:inkMkLst>
        </pc:inkChg>
        <pc:inkChg chg="add del mod">
          <ac:chgData name="salonigupta0609@gmail.com" userId="72e262bbe386b2d8" providerId="LiveId" clId="{5DB737E2-E1DA-4A2B-B43A-E0D3A3E457B9}" dt="2022-02-16T07:39:13.677" v="2482"/>
          <ac:inkMkLst>
            <pc:docMk/>
            <pc:sldMk cId="1064929855" sldId="310"/>
            <ac:inkMk id="61" creationId="{8FEB521E-2737-4FA2-BD31-FEBB9515FE3D}"/>
          </ac:inkMkLst>
        </pc:inkChg>
        <pc:inkChg chg="add del mod">
          <ac:chgData name="salonigupta0609@gmail.com" userId="72e262bbe386b2d8" providerId="LiveId" clId="{5DB737E2-E1DA-4A2B-B43A-E0D3A3E457B9}" dt="2022-02-16T07:39:10.040" v="2479"/>
          <ac:inkMkLst>
            <pc:docMk/>
            <pc:sldMk cId="1064929855" sldId="310"/>
            <ac:inkMk id="62" creationId="{4E62760B-389B-4828-8208-9E5A7A2A206F}"/>
          </ac:inkMkLst>
        </pc:inkChg>
        <pc:inkChg chg="add del mod">
          <ac:chgData name="salonigupta0609@gmail.com" userId="72e262bbe386b2d8" providerId="LiveId" clId="{5DB737E2-E1DA-4A2B-B43A-E0D3A3E457B9}" dt="2022-02-16T07:39:13.681" v="2493"/>
          <ac:inkMkLst>
            <pc:docMk/>
            <pc:sldMk cId="1064929855" sldId="310"/>
            <ac:inkMk id="63" creationId="{E0923C4F-59D2-4BB1-8D16-03B1659065A7}"/>
          </ac:inkMkLst>
        </pc:inkChg>
        <pc:inkChg chg="add del mod">
          <ac:chgData name="salonigupta0609@gmail.com" userId="72e262bbe386b2d8" providerId="LiveId" clId="{5DB737E2-E1DA-4A2B-B43A-E0D3A3E457B9}" dt="2022-02-16T07:39:13.682" v="2497"/>
          <ac:inkMkLst>
            <pc:docMk/>
            <pc:sldMk cId="1064929855" sldId="310"/>
            <ac:inkMk id="64" creationId="{24B0ED3E-CDCB-4EBC-9BE7-27367B146DE3}"/>
          </ac:inkMkLst>
        </pc:inkChg>
        <pc:inkChg chg="add del mod">
          <ac:chgData name="salonigupta0609@gmail.com" userId="72e262bbe386b2d8" providerId="LiveId" clId="{5DB737E2-E1DA-4A2B-B43A-E0D3A3E457B9}" dt="2022-02-16T07:39:13.683" v="2499"/>
          <ac:inkMkLst>
            <pc:docMk/>
            <pc:sldMk cId="1064929855" sldId="310"/>
            <ac:inkMk id="65" creationId="{1BF3C2CC-5801-4590-BCFB-A69ADA9FFA30}"/>
          </ac:inkMkLst>
        </pc:inkChg>
        <pc:inkChg chg="add del mod">
          <ac:chgData name="salonigupta0609@gmail.com" userId="72e262bbe386b2d8" providerId="LiveId" clId="{5DB737E2-E1DA-4A2B-B43A-E0D3A3E457B9}" dt="2022-02-16T07:39:13.678" v="2486"/>
          <ac:inkMkLst>
            <pc:docMk/>
            <pc:sldMk cId="1064929855" sldId="310"/>
            <ac:inkMk id="66" creationId="{9CA7B708-82AA-44B4-80F8-FAD9373594E5}"/>
          </ac:inkMkLst>
        </pc:inkChg>
        <pc:inkChg chg="add del mod">
          <ac:chgData name="salonigupta0609@gmail.com" userId="72e262bbe386b2d8" providerId="LiveId" clId="{5DB737E2-E1DA-4A2B-B43A-E0D3A3E457B9}" dt="2022-02-16T07:39:13.679" v="2488"/>
          <ac:inkMkLst>
            <pc:docMk/>
            <pc:sldMk cId="1064929855" sldId="310"/>
            <ac:inkMk id="68" creationId="{1E46DB96-9D45-4871-AB40-02091F672C43}"/>
          </ac:inkMkLst>
        </pc:inkChg>
        <pc:inkChg chg="add del mod">
          <ac:chgData name="salonigupta0609@gmail.com" userId="72e262bbe386b2d8" providerId="LiveId" clId="{5DB737E2-E1DA-4A2B-B43A-E0D3A3E457B9}" dt="2022-02-16T07:39:13.679" v="2489"/>
          <ac:inkMkLst>
            <pc:docMk/>
            <pc:sldMk cId="1064929855" sldId="310"/>
            <ac:inkMk id="69" creationId="{5CCF3C21-DCB5-47C6-96D5-A16947915A06}"/>
          </ac:inkMkLst>
        </pc:inkChg>
        <pc:inkChg chg="add del mod">
          <ac:chgData name="salonigupta0609@gmail.com" userId="72e262bbe386b2d8" providerId="LiveId" clId="{5DB737E2-E1DA-4A2B-B43A-E0D3A3E457B9}" dt="2022-02-16T07:39:13.677" v="2483"/>
          <ac:inkMkLst>
            <pc:docMk/>
            <pc:sldMk cId="1064929855" sldId="310"/>
            <ac:inkMk id="70" creationId="{EFC073B5-AAD2-4E0D-BC4E-4502435F5B00}"/>
          </ac:inkMkLst>
        </pc:inkChg>
        <pc:inkChg chg="add del mod">
          <ac:chgData name="salonigupta0609@gmail.com" userId="72e262bbe386b2d8" providerId="LiveId" clId="{5DB737E2-E1DA-4A2B-B43A-E0D3A3E457B9}" dt="2022-02-16T07:39:13.680" v="2490"/>
          <ac:inkMkLst>
            <pc:docMk/>
            <pc:sldMk cId="1064929855" sldId="310"/>
            <ac:inkMk id="72" creationId="{7317D700-1D6C-44F8-9F97-BF9CB69182F5}"/>
          </ac:inkMkLst>
        </pc:inkChg>
        <pc:inkChg chg="add del mod">
          <ac:chgData name="salonigupta0609@gmail.com" userId="72e262bbe386b2d8" providerId="LiveId" clId="{5DB737E2-E1DA-4A2B-B43A-E0D3A3E457B9}" dt="2022-02-16T07:39:13.683" v="2500"/>
          <ac:inkMkLst>
            <pc:docMk/>
            <pc:sldMk cId="1064929855" sldId="310"/>
            <ac:inkMk id="73" creationId="{5F51B902-1039-4671-97EF-50E2FB46B8A7}"/>
          </ac:inkMkLst>
        </pc:inkChg>
        <pc:inkChg chg="add del mod">
          <ac:chgData name="salonigupta0609@gmail.com" userId="72e262bbe386b2d8" providerId="LiveId" clId="{5DB737E2-E1DA-4A2B-B43A-E0D3A3E457B9}" dt="2022-02-16T07:39:13.678" v="2484"/>
          <ac:inkMkLst>
            <pc:docMk/>
            <pc:sldMk cId="1064929855" sldId="310"/>
            <ac:inkMk id="74" creationId="{11360F4C-CF68-4071-82BB-A86BA97E9F38}"/>
          </ac:inkMkLst>
        </pc:inkChg>
        <pc:inkChg chg="add del mod">
          <ac:chgData name="salonigupta0609@gmail.com" userId="72e262bbe386b2d8" providerId="LiveId" clId="{5DB737E2-E1DA-4A2B-B43A-E0D3A3E457B9}" dt="2022-02-16T07:39:13.680" v="2491"/>
          <ac:inkMkLst>
            <pc:docMk/>
            <pc:sldMk cId="1064929855" sldId="310"/>
            <ac:inkMk id="75" creationId="{D047FFCA-D78A-484F-83D3-C1C003B6C4F2}"/>
          </ac:inkMkLst>
        </pc:inkChg>
        <pc:inkChg chg="add del mod">
          <ac:chgData name="salonigupta0609@gmail.com" userId="72e262bbe386b2d8" providerId="LiveId" clId="{5DB737E2-E1DA-4A2B-B43A-E0D3A3E457B9}" dt="2022-02-16T07:39:13.681" v="2494"/>
          <ac:inkMkLst>
            <pc:docMk/>
            <pc:sldMk cId="1064929855" sldId="310"/>
            <ac:inkMk id="76" creationId="{B138CD26-3CDA-40AD-8A48-0A27FA35EFFF}"/>
          </ac:inkMkLst>
        </pc:inkChg>
        <pc:inkChg chg="add del mod">
          <ac:chgData name="salonigupta0609@gmail.com" userId="72e262bbe386b2d8" providerId="LiveId" clId="{5DB737E2-E1DA-4A2B-B43A-E0D3A3E457B9}" dt="2022-02-16T07:39:13.678" v="2485"/>
          <ac:inkMkLst>
            <pc:docMk/>
            <pc:sldMk cId="1064929855" sldId="310"/>
            <ac:inkMk id="77" creationId="{72228651-47AB-48BE-AA0B-C933F29D3FE6}"/>
          </ac:inkMkLst>
        </pc:inkChg>
        <pc:inkChg chg="add del mod">
          <ac:chgData name="salonigupta0609@gmail.com" userId="72e262bbe386b2d8" providerId="LiveId" clId="{5DB737E2-E1DA-4A2B-B43A-E0D3A3E457B9}" dt="2022-02-16T07:39:13.680" v="2492"/>
          <ac:inkMkLst>
            <pc:docMk/>
            <pc:sldMk cId="1064929855" sldId="310"/>
            <ac:inkMk id="78" creationId="{95B979CF-E3ED-4BBB-8A45-84C83E66D2C4}"/>
          </ac:inkMkLst>
        </pc:inkChg>
        <pc:inkChg chg="add del">
          <ac:chgData name="salonigupta0609@gmail.com" userId="72e262bbe386b2d8" providerId="LiveId" clId="{5DB737E2-E1DA-4A2B-B43A-E0D3A3E457B9}" dt="2022-02-16T07:39:13.682" v="2496"/>
          <ac:inkMkLst>
            <pc:docMk/>
            <pc:sldMk cId="1064929855" sldId="310"/>
            <ac:inkMk id="79" creationId="{8E269D63-4090-4D2E-AA67-681286D9D8BA}"/>
          </ac:inkMkLst>
        </pc:inkChg>
        <pc:inkChg chg="add del mod">
          <ac:chgData name="salonigupta0609@gmail.com" userId="72e262bbe386b2d8" providerId="LiveId" clId="{5DB737E2-E1DA-4A2B-B43A-E0D3A3E457B9}" dt="2022-02-16T07:39:13.679" v="2487"/>
          <ac:inkMkLst>
            <pc:docMk/>
            <pc:sldMk cId="1064929855" sldId="310"/>
            <ac:inkMk id="81" creationId="{A9DED4D1-919E-46E3-8659-A2044489FB99}"/>
          </ac:inkMkLst>
        </pc:inkChg>
        <pc:inkChg chg="add del mod">
          <ac:chgData name="salonigupta0609@gmail.com" userId="72e262bbe386b2d8" providerId="LiveId" clId="{5DB737E2-E1DA-4A2B-B43A-E0D3A3E457B9}" dt="2022-02-16T07:39:13.681" v="2495"/>
          <ac:inkMkLst>
            <pc:docMk/>
            <pc:sldMk cId="1064929855" sldId="310"/>
            <ac:inkMk id="82" creationId="{775220C4-E478-4835-8710-8FDD8CCADBC4}"/>
          </ac:inkMkLst>
        </pc:inkChg>
        <pc:inkChg chg="add mod">
          <ac:chgData name="salonigupta0609@gmail.com" userId="72e262bbe386b2d8" providerId="LiveId" clId="{5DB737E2-E1DA-4A2B-B43A-E0D3A3E457B9}" dt="2022-02-16T07:40:39.082" v="2582"/>
          <ac:inkMkLst>
            <pc:docMk/>
            <pc:sldMk cId="1064929855" sldId="310"/>
            <ac:inkMk id="84" creationId="{C78E9282-F5E9-4814-B250-90F2269DEE4D}"/>
          </ac:inkMkLst>
        </pc:inkChg>
        <pc:inkChg chg="add mod">
          <ac:chgData name="salonigupta0609@gmail.com" userId="72e262bbe386b2d8" providerId="LiveId" clId="{5DB737E2-E1DA-4A2B-B43A-E0D3A3E457B9}" dt="2022-02-16T07:40:39.082" v="2582"/>
          <ac:inkMkLst>
            <pc:docMk/>
            <pc:sldMk cId="1064929855" sldId="310"/>
            <ac:inkMk id="85" creationId="{566BC8C3-4C1F-4AA4-87D6-E520A1963915}"/>
          </ac:inkMkLst>
        </pc:inkChg>
        <pc:inkChg chg="add mod">
          <ac:chgData name="salonigupta0609@gmail.com" userId="72e262bbe386b2d8" providerId="LiveId" clId="{5DB737E2-E1DA-4A2B-B43A-E0D3A3E457B9}" dt="2022-02-16T07:40:39.082" v="2582"/>
          <ac:inkMkLst>
            <pc:docMk/>
            <pc:sldMk cId="1064929855" sldId="310"/>
            <ac:inkMk id="87" creationId="{B956D568-4F40-4B64-B882-A40CB3EBA2E0}"/>
          </ac:inkMkLst>
        </pc:inkChg>
        <pc:inkChg chg="add mod">
          <ac:chgData name="salonigupta0609@gmail.com" userId="72e262bbe386b2d8" providerId="LiveId" clId="{5DB737E2-E1DA-4A2B-B43A-E0D3A3E457B9}" dt="2022-02-16T07:40:39.082" v="2582"/>
          <ac:inkMkLst>
            <pc:docMk/>
            <pc:sldMk cId="1064929855" sldId="310"/>
            <ac:inkMk id="88" creationId="{0868FF89-102B-48BF-9907-E72E84C7405E}"/>
          </ac:inkMkLst>
        </pc:inkChg>
        <pc:inkChg chg="add mod">
          <ac:chgData name="salonigupta0609@gmail.com" userId="72e262bbe386b2d8" providerId="LiveId" clId="{5DB737E2-E1DA-4A2B-B43A-E0D3A3E457B9}" dt="2022-02-16T07:40:39.082" v="2582"/>
          <ac:inkMkLst>
            <pc:docMk/>
            <pc:sldMk cId="1064929855" sldId="310"/>
            <ac:inkMk id="89" creationId="{04F666A3-3197-4D3A-8598-D988836C2756}"/>
          </ac:inkMkLst>
        </pc:inkChg>
        <pc:inkChg chg="add mod">
          <ac:chgData name="salonigupta0609@gmail.com" userId="72e262bbe386b2d8" providerId="LiveId" clId="{5DB737E2-E1DA-4A2B-B43A-E0D3A3E457B9}" dt="2022-02-16T07:40:39.082" v="2582"/>
          <ac:inkMkLst>
            <pc:docMk/>
            <pc:sldMk cId="1064929855" sldId="310"/>
            <ac:inkMk id="90" creationId="{74DCDA80-43AA-44FA-9167-65998BF57235}"/>
          </ac:inkMkLst>
        </pc:inkChg>
        <pc:inkChg chg="add mod">
          <ac:chgData name="salonigupta0609@gmail.com" userId="72e262bbe386b2d8" providerId="LiveId" clId="{5DB737E2-E1DA-4A2B-B43A-E0D3A3E457B9}" dt="2022-02-16T07:40:39.082" v="2582"/>
          <ac:inkMkLst>
            <pc:docMk/>
            <pc:sldMk cId="1064929855" sldId="310"/>
            <ac:inkMk id="91" creationId="{A523BE1D-3AAE-43AC-9EA8-CC7FB0BD11B7}"/>
          </ac:inkMkLst>
        </pc:inkChg>
        <pc:inkChg chg="add mod">
          <ac:chgData name="salonigupta0609@gmail.com" userId="72e262bbe386b2d8" providerId="LiveId" clId="{5DB737E2-E1DA-4A2B-B43A-E0D3A3E457B9}" dt="2022-02-16T07:40:39.082" v="2582"/>
          <ac:inkMkLst>
            <pc:docMk/>
            <pc:sldMk cId="1064929855" sldId="310"/>
            <ac:inkMk id="92" creationId="{B80405C0-3DCA-4696-8A6F-16129B94BDF3}"/>
          </ac:inkMkLst>
        </pc:inkChg>
        <pc:inkChg chg="add mod">
          <ac:chgData name="salonigupta0609@gmail.com" userId="72e262bbe386b2d8" providerId="LiveId" clId="{5DB737E2-E1DA-4A2B-B43A-E0D3A3E457B9}" dt="2022-02-16T07:40:39.082" v="2582"/>
          <ac:inkMkLst>
            <pc:docMk/>
            <pc:sldMk cId="1064929855" sldId="310"/>
            <ac:inkMk id="93" creationId="{49AD0166-F21F-4A06-A396-2200961074AF}"/>
          </ac:inkMkLst>
        </pc:inkChg>
        <pc:inkChg chg="add mod">
          <ac:chgData name="salonigupta0609@gmail.com" userId="72e262bbe386b2d8" providerId="LiveId" clId="{5DB737E2-E1DA-4A2B-B43A-E0D3A3E457B9}" dt="2022-02-16T07:40:39.082" v="2582"/>
          <ac:inkMkLst>
            <pc:docMk/>
            <pc:sldMk cId="1064929855" sldId="310"/>
            <ac:inkMk id="94" creationId="{01967A46-E955-4A01-8B10-4C86562C9AA4}"/>
          </ac:inkMkLst>
        </pc:inkChg>
        <pc:inkChg chg="add mod">
          <ac:chgData name="salonigupta0609@gmail.com" userId="72e262bbe386b2d8" providerId="LiveId" clId="{5DB737E2-E1DA-4A2B-B43A-E0D3A3E457B9}" dt="2022-02-16T07:40:39.082" v="2582"/>
          <ac:inkMkLst>
            <pc:docMk/>
            <pc:sldMk cId="1064929855" sldId="310"/>
            <ac:inkMk id="95" creationId="{873B5B09-D1A2-4967-963A-E75D1431E213}"/>
          </ac:inkMkLst>
        </pc:inkChg>
        <pc:inkChg chg="add mod">
          <ac:chgData name="salonigupta0609@gmail.com" userId="72e262bbe386b2d8" providerId="LiveId" clId="{5DB737E2-E1DA-4A2B-B43A-E0D3A3E457B9}" dt="2022-02-16T07:40:39.082" v="2582"/>
          <ac:inkMkLst>
            <pc:docMk/>
            <pc:sldMk cId="1064929855" sldId="310"/>
            <ac:inkMk id="96" creationId="{FEE5FF2D-AB99-415C-A13F-8A7C1216A21A}"/>
          </ac:inkMkLst>
        </pc:inkChg>
        <pc:inkChg chg="add mod">
          <ac:chgData name="salonigupta0609@gmail.com" userId="72e262bbe386b2d8" providerId="LiveId" clId="{5DB737E2-E1DA-4A2B-B43A-E0D3A3E457B9}" dt="2022-02-16T07:40:39.082" v="2582"/>
          <ac:inkMkLst>
            <pc:docMk/>
            <pc:sldMk cId="1064929855" sldId="310"/>
            <ac:inkMk id="97" creationId="{7F17B2AA-7532-4FC1-98E0-41B280FE97AC}"/>
          </ac:inkMkLst>
        </pc:inkChg>
        <pc:inkChg chg="add mod">
          <ac:chgData name="salonigupta0609@gmail.com" userId="72e262bbe386b2d8" providerId="LiveId" clId="{5DB737E2-E1DA-4A2B-B43A-E0D3A3E457B9}" dt="2022-02-16T07:40:39.082" v="2582"/>
          <ac:inkMkLst>
            <pc:docMk/>
            <pc:sldMk cId="1064929855" sldId="310"/>
            <ac:inkMk id="98" creationId="{840FC65C-04D9-4FBB-8EF3-8AA168FFCC05}"/>
          </ac:inkMkLst>
        </pc:inkChg>
        <pc:inkChg chg="add mod">
          <ac:chgData name="salonigupta0609@gmail.com" userId="72e262bbe386b2d8" providerId="LiveId" clId="{5DB737E2-E1DA-4A2B-B43A-E0D3A3E457B9}" dt="2022-02-16T07:40:39.082" v="2582"/>
          <ac:inkMkLst>
            <pc:docMk/>
            <pc:sldMk cId="1064929855" sldId="310"/>
            <ac:inkMk id="99" creationId="{77315852-3E13-4673-9D7F-EC510C43BECB}"/>
          </ac:inkMkLst>
        </pc:inkChg>
        <pc:inkChg chg="add mod">
          <ac:chgData name="salonigupta0609@gmail.com" userId="72e262bbe386b2d8" providerId="LiveId" clId="{5DB737E2-E1DA-4A2B-B43A-E0D3A3E457B9}" dt="2022-02-16T07:40:39.082" v="2582"/>
          <ac:inkMkLst>
            <pc:docMk/>
            <pc:sldMk cId="1064929855" sldId="310"/>
            <ac:inkMk id="102" creationId="{08DB6184-09A1-474F-9422-F38161FF3439}"/>
          </ac:inkMkLst>
        </pc:inkChg>
        <pc:inkChg chg="add mod">
          <ac:chgData name="salonigupta0609@gmail.com" userId="72e262bbe386b2d8" providerId="LiveId" clId="{5DB737E2-E1DA-4A2B-B43A-E0D3A3E457B9}" dt="2022-02-16T07:40:39.082" v="2582"/>
          <ac:inkMkLst>
            <pc:docMk/>
            <pc:sldMk cId="1064929855" sldId="310"/>
            <ac:inkMk id="103" creationId="{B76A7101-1DA5-4ECC-99CD-5FDC89B55A41}"/>
          </ac:inkMkLst>
        </pc:inkChg>
        <pc:inkChg chg="add mod">
          <ac:chgData name="salonigupta0609@gmail.com" userId="72e262bbe386b2d8" providerId="LiveId" clId="{5DB737E2-E1DA-4A2B-B43A-E0D3A3E457B9}" dt="2022-02-16T07:40:39.082" v="2582"/>
          <ac:inkMkLst>
            <pc:docMk/>
            <pc:sldMk cId="1064929855" sldId="310"/>
            <ac:inkMk id="104" creationId="{3A52A8E7-4387-4632-B982-7FB88D19DB68}"/>
          </ac:inkMkLst>
        </pc:inkChg>
        <pc:inkChg chg="add mod">
          <ac:chgData name="salonigupta0609@gmail.com" userId="72e262bbe386b2d8" providerId="LiveId" clId="{5DB737E2-E1DA-4A2B-B43A-E0D3A3E457B9}" dt="2022-02-16T07:40:39.082" v="2582"/>
          <ac:inkMkLst>
            <pc:docMk/>
            <pc:sldMk cId="1064929855" sldId="310"/>
            <ac:inkMk id="105" creationId="{45BA4051-07F2-463E-98AB-9864E9838021}"/>
          </ac:inkMkLst>
        </pc:inkChg>
        <pc:inkChg chg="add mod">
          <ac:chgData name="salonigupta0609@gmail.com" userId="72e262bbe386b2d8" providerId="LiveId" clId="{5DB737E2-E1DA-4A2B-B43A-E0D3A3E457B9}" dt="2022-02-16T07:40:39.082" v="2582"/>
          <ac:inkMkLst>
            <pc:docMk/>
            <pc:sldMk cId="1064929855" sldId="310"/>
            <ac:inkMk id="106" creationId="{30F99BAA-5BA1-4669-AB95-CD0B2820C56D}"/>
          </ac:inkMkLst>
        </pc:inkChg>
        <pc:inkChg chg="add mod">
          <ac:chgData name="salonigupta0609@gmail.com" userId="72e262bbe386b2d8" providerId="LiveId" clId="{5DB737E2-E1DA-4A2B-B43A-E0D3A3E457B9}" dt="2022-02-16T07:40:39.082" v="2582"/>
          <ac:inkMkLst>
            <pc:docMk/>
            <pc:sldMk cId="1064929855" sldId="310"/>
            <ac:inkMk id="107" creationId="{85E9E1C6-AE06-496D-85B1-59791FF56114}"/>
          </ac:inkMkLst>
        </pc:inkChg>
        <pc:inkChg chg="add mod">
          <ac:chgData name="salonigupta0609@gmail.com" userId="72e262bbe386b2d8" providerId="LiveId" clId="{5DB737E2-E1DA-4A2B-B43A-E0D3A3E457B9}" dt="2022-02-16T07:40:39.082" v="2582"/>
          <ac:inkMkLst>
            <pc:docMk/>
            <pc:sldMk cId="1064929855" sldId="310"/>
            <ac:inkMk id="108" creationId="{C60D6507-A4E8-471D-AB83-3CCBD5386AA4}"/>
          </ac:inkMkLst>
        </pc:inkChg>
        <pc:inkChg chg="add mod">
          <ac:chgData name="salonigupta0609@gmail.com" userId="72e262bbe386b2d8" providerId="LiveId" clId="{5DB737E2-E1DA-4A2B-B43A-E0D3A3E457B9}" dt="2022-02-16T07:40:39.082" v="2582"/>
          <ac:inkMkLst>
            <pc:docMk/>
            <pc:sldMk cId="1064929855" sldId="310"/>
            <ac:inkMk id="110" creationId="{3496CB13-A950-4840-843C-71CE6E38DB32}"/>
          </ac:inkMkLst>
        </pc:inkChg>
        <pc:inkChg chg="add mod">
          <ac:chgData name="salonigupta0609@gmail.com" userId="72e262bbe386b2d8" providerId="LiveId" clId="{5DB737E2-E1DA-4A2B-B43A-E0D3A3E457B9}" dt="2022-02-16T07:40:39.082" v="2582"/>
          <ac:inkMkLst>
            <pc:docMk/>
            <pc:sldMk cId="1064929855" sldId="310"/>
            <ac:inkMk id="111" creationId="{501CC3B2-25D2-4182-A2B6-73378DAE7388}"/>
          </ac:inkMkLst>
        </pc:inkChg>
        <pc:inkChg chg="add mod">
          <ac:chgData name="salonigupta0609@gmail.com" userId="72e262bbe386b2d8" providerId="LiveId" clId="{5DB737E2-E1DA-4A2B-B43A-E0D3A3E457B9}" dt="2022-02-16T07:40:39.082" v="2582"/>
          <ac:inkMkLst>
            <pc:docMk/>
            <pc:sldMk cId="1064929855" sldId="310"/>
            <ac:inkMk id="112" creationId="{0FC1E13A-BDCD-411F-8743-0BC99E417A7E}"/>
          </ac:inkMkLst>
        </pc:inkChg>
        <pc:inkChg chg="add mod">
          <ac:chgData name="salonigupta0609@gmail.com" userId="72e262bbe386b2d8" providerId="LiveId" clId="{5DB737E2-E1DA-4A2B-B43A-E0D3A3E457B9}" dt="2022-02-16T07:40:39.082" v="2582"/>
          <ac:inkMkLst>
            <pc:docMk/>
            <pc:sldMk cId="1064929855" sldId="310"/>
            <ac:inkMk id="113" creationId="{03DAB87A-AAE4-4505-873A-C9F238C6F248}"/>
          </ac:inkMkLst>
        </pc:inkChg>
        <pc:inkChg chg="add mod">
          <ac:chgData name="salonigupta0609@gmail.com" userId="72e262bbe386b2d8" providerId="LiveId" clId="{5DB737E2-E1DA-4A2B-B43A-E0D3A3E457B9}" dt="2022-02-16T07:40:39.082" v="2582"/>
          <ac:inkMkLst>
            <pc:docMk/>
            <pc:sldMk cId="1064929855" sldId="310"/>
            <ac:inkMk id="114" creationId="{5F4498B4-A5DC-44D5-803E-06D9D6DDF691}"/>
          </ac:inkMkLst>
        </pc:inkChg>
        <pc:inkChg chg="add mod">
          <ac:chgData name="salonigupta0609@gmail.com" userId="72e262bbe386b2d8" providerId="LiveId" clId="{5DB737E2-E1DA-4A2B-B43A-E0D3A3E457B9}" dt="2022-02-16T07:40:39.082" v="2582"/>
          <ac:inkMkLst>
            <pc:docMk/>
            <pc:sldMk cId="1064929855" sldId="310"/>
            <ac:inkMk id="115" creationId="{437BE72E-3FD6-4EFC-B4AB-F096509E402E}"/>
          </ac:inkMkLst>
        </pc:inkChg>
        <pc:inkChg chg="add mod">
          <ac:chgData name="salonigupta0609@gmail.com" userId="72e262bbe386b2d8" providerId="LiveId" clId="{5DB737E2-E1DA-4A2B-B43A-E0D3A3E457B9}" dt="2022-02-16T07:40:39.082" v="2582"/>
          <ac:inkMkLst>
            <pc:docMk/>
            <pc:sldMk cId="1064929855" sldId="310"/>
            <ac:inkMk id="117" creationId="{DADF3DCE-43E8-4441-B260-F3CC4BD5D652}"/>
          </ac:inkMkLst>
        </pc:inkChg>
        <pc:inkChg chg="add mod">
          <ac:chgData name="salonigupta0609@gmail.com" userId="72e262bbe386b2d8" providerId="LiveId" clId="{5DB737E2-E1DA-4A2B-B43A-E0D3A3E457B9}" dt="2022-02-16T07:40:39.082" v="2582"/>
          <ac:inkMkLst>
            <pc:docMk/>
            <pc:sldMk cId="1064929855" sldId="310"/>
            <ac:inkMk id="118" creationId="{62E044D7-0AD3-4953-8B8A-B4CF559B0FA0}"/>
          </ac:inkMkLst>
        </pc:inkChg>
        <pc:inkChg chg="add mod">
          <ac:chgData name="salonigupta0609@gmail.com" userId="72e262bbe386b2d8" providerId="LiveId" clId="{5DB737E2-E1DA-4A2B-B43A-E0D3A3E457B9}" dt="2022-02-16T07:40:39.082" v="2582"/>
          <ac:inkMkLst>
            <pc:docMk/>
            <pc:sldMk cId="1064929855" sldId="310"/>
            <ac:inkMk id="119" creationId="{72F54A72-4E46-471B-8360-28BD791DEC41}"/>
          </ac:inkMkLst>
        </pc:inkChg>
        <pc:inkChg chg="add mod">
          <ac:chgData name="salonigupta0609@gmail.com" userId="72e262bbe386b2d8" providerId="LiveId" clId="{5DB737E2-E1DA-4A2B-B43A-E0D3A3E457B9}" dt="2022-02-16T07:40:39.082" v="2582"/>
          <ac:inkMkLst>
            <pc:docMk/>
            <pc:sldMk cId="1064929855" sldId="310"/>
            <ac:inkMk id="120" creationId="{2864DBDE-5577-4A08-8BA5-FE5283260724}"/>
          </ac:inkMkLst>
        </pc:inkChg>
        <pc:inkChg chg="add mod">
          <ac:chgData name="salonigupta0609@gmail.com" userId="72e262bbe386b2d8" providerId="LiveId" clId="{5DB737E2-E1DA-4A2B-B43A-E0D3A3E457B9}" dt="2022-02-16T07:40:39.082" v="2582"/>
          <ac:inkMkLst>
            <pc:docMk/>
            <pc:sldMk cId="1064929855" sldId="310"/>
            <ac:inkMk id="121" creationId="{3CF62DD8-B316-47F1-BB06-83C0E6295603}"/>
          </ac:inkMkLst>
        </pc:inkChg>
        <pc:inkChg chg="add mod">
          <ac:chgData name="salonigupta0609@gmail.com" userId="72e262bbe386b2d8" providerId="LiveId" clId="{5DB737E2-E1DA-4A2B-B43A-E0D3A3E457B9}" dt="2022-02-16T07:40:39.082" v="2582"/>
          <ac:inkMkLst>
            <pc:docMk/>
            <pc:sldMk cId="1064929855" sldId="310"/>
            <ac:inkMk id="122" creationId="{5D88EC9C-B017-4EF3-8B73-D92FBCEC63C1}"/>
          </ac:inkMkLst>
        </pc:inkChg>
        <pc:inkChg chg="add mod">
          <ac:chgData name="salonigupta0609@gmail.com" userId="72e262bbe386b2d8" providerId="LiveId" clId="{5DB737E2-E1DA-4A2B-B43A-E0D3A3E457B9}" dt="2022-02-16T07:40:39.082" v="2582"/>
          <ac:inkMkLst>
            <pc:docMk/>
            <pc:sldMk cId="1064929855" sldId="310"/>
            <ac:inkMk id="123" creationId="{B2F38AB6-F6A9-47C1-846B-A50004515A53}"/>
          </ac:inkMkLst>
        </pc:inkChg>
        <pc:inkChg chg="add mod">
          <ac:chgData name="salonigupta0609@gmail.com" userId="72e262bbe386b2d8" providerId="LiveId" clId="{5DB737E2-E1DA-4A2B-B43A-E0D3A3E457B9}" dt="2022-02-16T07:40:39.082" v="2582"/>
          <ac:inkMkLst>
            <pc:docMk/>
            <pc:sldMk cId="1064929855" sldId="310"/>
            <ac:inkMk id="124" creationId="{B5EA22AB-4299-4B10-B076-DD6836C81477}"/>
          </ac:inkMkLst>
        </pc:inkChg>
        <pc:inkChg chg="add mod">
          <ac:chgData name="salonigupta0609@gmail.com" userId="72e262bbe386b2d8" providerId="LiveId" clId="{5DB737E2-E1DA-4A2B-B43A-E0D3A3E457B9}" dt="2022-02-16T07:40:39.082" v="2582"/>
          <ac:inkMkLst>
            <pc:docMk/>
            <pc:sldMk cId="1064929855" sldId="310"/>
            <ac:inkMk id="125" creationId="{C1AD4C6C-E86A-4C38-9E92-80A829E20471}"/>
          </ac:inkMkLst>
        </pc:inkChg>
        <pc:inkChg chg="add mod">
          <ac:chgData name="salonigupta0609@gmail.com" userId="72e262bbe386b2d8" providerId="LiveId" clId="{5DB737E2-E1DA-4A2B-B43A-E0D3A3E457B9}" dt="2022-02-16T07:40:39.082" v="2582"/>
          <ac:inkMkLst>
            <pc:docMk/>
            <pc:sldMk cId="1064929855" sldId="310"/>
            <ac:inkMk id="126" creationId="{1D54D8A9-42F0-487C-8AC8-4AF88DE23D21}"/>
          </ac:inkMkLst>
        </pc:inkChg>
        <pc:inkChg chg="add mod">
          <ac:chgData name="salonigupta0609@gmail.com" userId="72e262bbe386b2d8" providerId="LiveId" clId="{5DB737E2-E1DA-4A2B-B43A-E0D3A3E457B9}" dt="2022-02-16T07:40:39.082" v="2582"/>
          <ac:inkMkLst>
            <pc:docMk/>
            <pc:sldMk cId="1064929855" sldId="310"/>
            <ac:inkMk id="127" creationId="{0C4CA2D3-8DE5-4BB6-BC02-7203B09C87C1}"/>
          </ac:inkMkLst>
        </pc:inkChg>
        <pc:inkChg chg="add mod">
          <ac:chgData name="salonigupta0609@gmail.com" userId="72e262bbe386b2d8" providerId="LiveId" clId="{5DB737E2-E1DA-4A2B-B43A-E0D3A3E457B9}" dt="2022-02-16T07:40:39.082" v="2582"/>
          <ac:inkMkLst>
            <pc:docMk/>
            <pc:sldMk cId="1064929855" sldId="310"/>
            <ac:inkMk id="128" creationId="{D6D7070D-0B4D-45F2-9875-410BC90BD522}"/>
          </ac:inkMkLst>
        </pc:inkChg>
        <pc:inkChg chg="add mod">
          <ac:chgData name="salonigupta0609@gmail.com" userId="72e262bbe386b2d8" providerId="LiveId" clId="{5DB737E2-E1DA-4A2B-B43A-E0D3A3E457B9}" dt="2022-02-16T07:40:39.082" v="2582"/>
          <ac:inkMkLst>
            <pc:docMk/>
            <pc:sldMk cId="1064929855" sldId="310"/>
            <ac:inkMk id="129" creationId="{1535D91F-21EB-4562-9199-4D678006414C}"/>
          </ac:inkMkLst>
        </pc:inkChg>
        <pc:inkChg chg="add mod">
          <ac:chgData name="salonigupta0609@gmail.com" userId="72e262bbe386b2d8" providerId="LiveId" clId="{5DB737E2-E1DA-4A2B-B43A-E0D3A3E457B9}" dt="2022-02-16T07:40:39.082" v="2582"/>
          <ac:inkMkLst>
            <pc:docMk/>
            <pc:sldMk cId="1064929855" sldId="310"/>
            <ac:inkMk id="130" creationId="{ACCE116D-C3BC-437D-A66A-8095DAD87E16}"/>
          </ac:inkMkLst>
        </pc:inkChg>
        <pc:inkChg chg="add mod">
          <ac:chgData name="salonigupta0609@gmail.com" userId="72e262bbe386b2d8" providerId="LiveId" clId="{5DB737E2-E1DA-4A2B-B43A-E0D3A3E457B9}" dt="2022-02-16T07:40:39.082" v="2582"/>
          <ac:inkMkLst>
            <pc:docMk/>
            <pc:sldMk cId="1064929855" sldId="310"/>
            <ac:inkMk id="131" creationId="{FBA813B5-33DE-4E38-9553-2815B22C3161}"/>
          </ac:inkMkLst>
        </pc:inkChg>
        <pc:inkChg chg="add mod">
          <ac:chgData name="salonigupta0609@gmail.com" userId="72e262bbe386b2d8" providerId="LiveId" clId="{5DB737E2-E1DA-4A2B-B43A-E0D3A3E457B9}" dt="2022-02-16T07:40:39.082" v="2582"/>
          <ac:inkMkLst>
            <pc:docMk/>
            <pc:sldMk cId="1064929855" sldId="310"/>
            <ac:inkMk id="132" creationId="{662CF83D-495B-4BA8-BE0E-E6ECD16EBFFB}"/>
          </ac:inkMkLst>
        </pc:inkChg>
        <pc:inkChg chg="add mod">
          <ac:chgData name="salonigupta0609@gmail.com" userId="72e262bbe386b2d8" providerId="LiveId" clId="{5DB737E2-E1DA-4A2B-B43A-E0D3A3E457B9}" dt="2022-02-16T07:40:39.082" v="2582"/>
          <ac:inkMkLst>
            <pc:docMk/>
            <pc:sldMk cId="1064929855" sldId="310"/>
            <ac:inkMk id="133" creationId="{0C433F02-D293-416C-A3EE-09C8EBE30DB8}"/>
          </ac:inkMkLst>
        </pc:inkChg>
        <pc:inkChg chg="add mod">
          <ac:chgData name="salonigupta0609@gmail.com" userId="72e262bbe386b2d8" providerId="LiveId" clId="{5DB737E2-E1DA-4A2B-B43A-E0D3A3E457B9}" dt="2022-02-16T07:40:39.082" v="2582"/>
          <ac:inkMkLst>
            <pc:docMk/>
            <pc:sldMk cId="1064929855" sldId="310"/>
            <ac:inkMk id="134" creationId="{9E5506BB-5A3E-4ED6-89BB-657EA8304EBE}"/>
          </ac:inkMkLst>
        </pc:inkChg>
        <pc:inkChg chg="add mod">
          <ac:chgData name="salonigupta0609@gmail.com" userId="72e262bbe386b2d8" providerId="LiveId" clId="{5DB737E2-E1DA-4A2B-B43A-E0D3A3E457B9}" dt="2022-02-16T07:40:39.082" v="2582"/>
          <ac:inkMkLst>
            <pc:docMk/>
            <pc:sldMk cId="1064929855" sldId="310"/>
            <ac:inkMk id="135" creationId="{383E8835-E4E9-49AC-8274-911D4FF8E990}"/>
          </ac:inkMkLst>
        </pc:inkChg>
        <pc:inkChg chg="add mod">
          <ac:chgData name="salonigupta0609@gmail.com" userId="72e262bbe386b2d8" providerId="LiveId" clId="{5DB737E2-E1DA-4A2B-B43A-E0D3A3E457B9}" dt="2022-02-16T07:40:39.082" v="2582"/>
          <ac:inkMkLst>
            <pc:docMk/>
            <pc:sldMk cId="1064929855" sldId="310"/>
            <ac:inkMk id="138" creationId="{13A322E1-8DB3-44AE-8E9F-D50B471C3CFD}"/>
          </ac:inkMkLst>
        </pc:inkChg>
        <pc:inkChg chg="add mod">
          <ac:chgData name="salonigupta0609@gmail.com" userId="72e262bbe386b2d8" providerId="LiveId" clId="{5DB737E2-E1DA-4A2B-B43A-E0D3A3E457B9}" dt="2022-02-16T07:40:39.082" v="2582"/>
          <ac:inkMkLst>
            <pc:docMk/>
            <pc:sldMk cId="1064929855" sldId="310"/>
            <ac:inkMk id="139" creationId="{BE87E480-1BC2-4994-9123-FBB084B66AC5}"/>
          </ac:inkMkLst>
        </pc:inkChg>
        <pc:inkChg chg="add mod">
          <ac:chgData name="salonigupta0609@gmail.com" userId="72e262bbe386b2d8" providerId="LiveId" clId="{5DB737E2-E1DA-4A2B-B43A-E0D3A3E457B9}" dt="2022-02-16T07:40:39.082" v="2582"/>
          <ac:inkMkLst>
            <pc:docMk/>
            <pc:sldMk cId="1064929855" sldId="310"/>
            <ac:inkMk id="141" creationId="{C3B46BDF-4BA8-420E-A706-3A52EEE57F2E}"/>
          </ac:inkMkLst>
        </pc:inkChg>
        <pc:inkChg chg="add mod">
          <ac:chgData name="salonigupta0609@gmail.com" userId="72e262bbe386b2d8" providerId="LiveId" clId="{5DB737E2-E1DA-4A2B-B43A-E0D3A3E457B9}" dt="2022-02-16T07:40:39.082" v="2582"/>
          <ac:inkMkLst>
            <pc:docMk/>
            <pc:sldMk cId="1064929855" sldId="310"/>
            <ac:inkMk id="142" creationId="{5493CF6A-D56B-444C-8242-366D1BF10839}"/>
          </ac:inkMkLst>
        </pc:inkChg>
        <pc:inkChg chg="add mod">
          <ac:chgData name="salonigupta0609@gmail.com" userId="72e262bbe386b2d8" providerId="LiveId" clId="{5DB737E2-E1DA-4A2B-B43A-E0D3A3E457B9}" dt="2022-02-16T07:40:39.082" v="2582"/>
          <ac:inkMkLst>
            <pc:docMk/>
            <pc:sldMk cId="1064929855" sldId="310"/>
            <ac:inkMk id="143" creationId="{EAB16992-1079-436A-8619-7539F7217143}"/>
          </ac:inkMkLst>
        </pc:inkChg>
        <pc:inkChg chg="add mod">
          <ac:chgData name="salonigupta0609@gmail.com" userId="72e262bbe386b2d8" providerId="LiveId" clId="{5DB737E2-E1DA-4A2B-B43A-E0D3A3E457B9}" dt="2022-02-16T07:40:39.082" v="2582"/>
          <ac:inkMkLst>
            <pc:docMk/>
            <pc:sldMk cId="1064929855" sldId="310"/>
            <ac:inkMk id="144" creationId="{A06BE0F1-15F8-4901-8110-AFFDA2F75965}"/>
          </ac:inkMkLst>
        </pc:inkChg>
        <pc:inkChg chg="add mod">
          <ac:chgData name="salonigupta0609@gmail.com" userId="72e262bbe386b2d8" providerId="LiveId" clId="{5DB737E2-E1DA-4A2B-B43A-E0D3A3E457B9}" dt="2022-02-16T07:40:39.082" v="2582"/>
          <ac:inkMkLst>
            <pc:docMk/>
            <pc:sldMk cId="1064929855" sldId="310"/>
            <ac:inkMk id="146" creationId="{FA8B151A-61D8-4FFE-A3C0-38C2599C5727}"/>
          </ac:inkMkLst>
        </pc:inkChg>
        <pc:inkChg chg="add mod">
          <ac:chgData name="salonigupta0609@gmail.com" userId="72e262bbe386b2d8" providerId="LiveId" clId="{5DB737E2-E1DA-4A2B-B43A-E0D3A3E457B9}" dt="2022-02-16T07:40:39.082" v="2582"/>
          <ac:inkMkLst>
            <pc:docMk/>
            <pc:sldMk cId="1064929855" sldId="310"/>
            <ac:inkMk id="147" creationId="{2F5E1425-AF61-46F6-9EDC-9F9AE4B6E5A7}"/>
          </ac:inkMkLst>
        </pc:inkChg>
        <pc:inkChg chg="add">
          <ac:chgData name="salonigupta0609@gmail.com" userId="72e262bbe386b2d8" providerId="LiveId" clId="{5DB737E2-E1DA-4A2B-B43A-E0D3A3E457B9}" dt="2022-02-16T07:40:21.339" v="2561" actId="9405"/>
          <ac:inkMkLst>
            <pc:docMk/>
            <pc:sldMk cId="1064929855" sldId="310"/>
            <ac:inkMk id="149" creationId="{A1028A36-DCFF-4D31-A9E0-4E53F0EA7E01}"/>
          </ac:inkMkLst>
        </pc:inkChg>
        <pc:inkChg chg="add mod">
          <ac:chgData name="salonigupta0609@gmail.com" userId="72e262bbe386b2d8" providerId="LiveId" clId="{5DB737E2-E1DA-4A2B-B43A-E0D3A3E457B9}" dt="2022-02-16T07:40:39.082" v="2582"/>
          <ac:inkMkLst>
            <pc:docMk/>
            <pc:sldMk cId="1064929855" sldId="310"/>
            <ac:inkMk id="150" creationId="{6D984382-4CA6-4164-83B0-DE0F8A2E1A21}"/>
          </ac:inkMkLst>
        </pc:inkChg>
        <pc:inkChg chg="add mod">
          <ac:chgData name="salonigupta0609@gmail.com" userId="72e262bbe386b2d8" providerId="LiveId" clId="{5DB737E2-E1DA-4A2B-B43A-E0D3A3E457B9}" dt="2022-02-16T07:40:39.082" v="2582"/>
          <ac:inkMkLst>
            <pc:docMk/>
            <pc:sldMk cId="1064929855" sldId="310"/>
            <ac:inkMk id="152" creationId="{A9C7C08F-CF29-4CF0-8F24-AC73B10EDD06}"/>
          </ac:inkMkLst>
        </pc:inkChg>
        <pc:inkChg chg="add mod">
          <ac:chgData name="salonigupta0609@gmail.com" userId="72e262bbe386b2d8" providerId="LiveId" clId="{5DB737E2-E1DA-4A2B-B43A-E0D3A3E457B9}" dt="2022-02-16T07:40:39.082" v="2582"/>
          <ac:inkMkLst>
            <pc:docMk/>
            <pc:sldMk cId="1064929855" sldId="310"/>
            <ac:inkMk id="153" creationId="{F0308EE2-1309-422C-AFA8-6D89A0B6FC08}"/>
          </ac:inkMkLst>
        </pc:inkChg>
        <pc:inkChg chg="add mod">
          <ac:chgData name="salonigupta0609@gmail.com" userId="72e262bbe386b2d8" providerId="LiveId" clId="{5DB737E2-E1DA-4A2B-B43A-E0D3A3E457B9}" dt="2022-02-16T07:40:39.082" v="2582"/>
          <ac:inkMkLst>
            <pc:docMk/>
            <pc:sldMk cId="1064929855" sldId="310"/>
            <ac:inkMk id="154" creationId="{E8910C5C-5190-4652-9B73-58BF4318CC83}"/>
          </ac:inkMkLst>
        </pc:inkChg>
        <pc:inkChg chg="add mod">
          <ac:chgData name="salonigupta0609@gmail.com" userId="72e262bbe386b2d8" providerId="LiveId" clId="{5DB737E2-E1DA-4A2B-B43A-E0D3A3E457B9}" dt="2022-02-16T07:40:39.082" v="2582"/>
          <ac:inkMkLst>
            <pc:docMk/>
            <pc:sldMk cId="1064929855" sldId="310"/>
            <ac:inkMk id="155" creationId="{F2D2009F-C62F-4359-AA29-52F4FE8FF0B9}"/>
          </ac:inkMkLst>
        </pc:inkChg>
        <pc:inkChg chg="add mod">
          <ac:chgData name="salonigupta0609@gmail.com" userId="72e262bbe386b2d8" providerId="LiveId" clId="{5DB737E2-E1DA-4A2B-B43A-E0D3A3E457B9}" dt="2022-02-16T07:40:39.082" v="2582"/>
          <ac:inkMkLst>
            <pc:docMk/>
            <pc:sldMk cId="1064929855" sldId="310"/>
            <ac:inkMk id="156" creationId="{7844F220-F42A-436E-AE75-1B3321541219}"/>
          </ac:inkMkLst>
        </pc:inkChg>
        <pc:inkChg chg="add mod">
          <ac:chgData name="salonigupta0609@gmail.com" userId="72e262bbe386b2d8" providerId="LiveId" clId="{5DB737E2-E1DA-4A2B-B43A-E0D3A3E457B9}" dt="2022-02-16T07:40:39.082" v="2582"/>
          <ac:inkMkLst>
            <pc:docMk/>
            <pc:sldMk cId="1064929855" sldId="310"/>
            <ac:inkMk id="157" creationId="{A2AD3292-73E2-4598-A5B8-388C9CABFCBC}"/>
          </ac:inkMkLst>
        </pc:inkChg>
        <pc:inkChg chg="add mod">
          <ac:chgData name="salonigupta0609@gmail.com" userId="72e262bbe386b2d8" providerId="LiveId" clId="{5DB737E2-E1DA-4A2B-B43A-E0D3A3E457B9}" dt="2022-02-16T07:40:39.082" v="2582"/>
          <ac:inkMkLst>
            <pc:docMk/>
            <pc:sldMk cId="1064929855" sldId="310"/>
            <ac:inkMk id="158" creationId="{E93EAC01-0C89-4621-969E-87ECC833C154}"/>
          </ac:inkMkLst>
        </pc:inkChg>
        <pc:inkChg chg="add mod">
          <ac:chgData name="salonigupta0609@gmail.com" userId="72e262bbe386b2d8" providerId="LiveId" clId="{5DB737E2-E1DA-4A2B-B43A-E0D3A3E457B9}" dt="2022-02-16T07:40:39.082" v="2582"/>
          <ac:inkMkLst>
            <pc:docMk/>
            <pc:sldMk cId="1064929855" sldId="310"/>
            <ac:inkMk id="159" creationId="{E629E67E-84DB-4961-9C61-1BDA85B14084}"/>
          </ac:inkMkLst>
        </pc:inkChg>
        <pc:inkChg chg="add mod">
          <ac:chgData name="salonigupta0609@gmail.com" userId="72e262bbe386b2d8" providerId="LiveId" clId="{5DB737E2-E1DA-4A2B-B43A-E0D3A3E457B9}" dt="2022-02-16T07:40:39.082" v="2582"/>
          <ac:inkMkLst>
            <pc:docMk/>
            <pc:sldMk cId="1064929855" sldId="310"/>
            <ac:inkMk id="160" creationId="{F5AF81E0-6D36-45E2-8916-D6B1AC136484}"/>
          </ac:inkMkLst>
        </pc:inkChg>
        <pc:inkChg chg="add mod">
          <ac:chgData name="salonigupta0609@gmail.com" userId="72e262bbe386b2d8" providerId="LiveId" clId="{5DB737E2-E1DA-4A2B-B43A-E0D3A3E457B9}" dt="2022-02-16T07:40:39.082" v="2582"/>
          <ac:inkMkLst>
            <pc:docMk/>
            <pc:sldMk cId="1064929855" sldId="310"/>
            <ac:inkMk id="161" creationId="{7F84163F-5DCA-438F-911D-752E52174A3B}"/>
          </ac:inkMkLst>
        </pc:inkChg>
        <pc:inkChg chg="add mod">
          <ac:chgData name="salonigupta0609@gmail.com" userId="72e262bbe386b2d8" providerId="LiveId" clId="{5DB737E2-E1DA-4A2B-B43A-E0D3A3E457B9}" dt="2022-02-16T07:40:39.082" v="2582"/>
          <ac:inkMkLst>
            <pc:docMk/>
            <pc:sldMk cId="1064929855" sldId="310"/>
            <ac:inkMk id="162" creationId="{410E10F5-EC4B-4453-8C4F-2EDD70FD2FC8}"/>
          </ac:inkMkLst>
        </pc:inkChg>
        <pc:inkChg chg="add mod">
          <ac:chgData name="salonigupta0609@gmail.com" userId="72e262bbe386b2d8" providerId="LiveId" clId="{5DB737E2-E1DA-4A2B-B43A-E0D3A3E457B9}" dt="2022-02-16T07:40:39.082" v="2582"/>
          <ac:inkMkLst>
            <pc:docMk/>
            <pc:sldMk cId="1064929855" sldId="310"/>
            <ac:inkMk id="165" creationId="{2CCF5DA9-F5AD-4847-8A34-E59738C0BEC0}"/>
          </ac:inkMkLst>
        </pc:inkChg>
        <pc:inkChg chg="add mod">
          <ac:chgData name="salonigupta0609@gmail.com" userId="72e262bbe386b2d8" providerId="LiveId" clId="{5DB737E2-E1DA-4A2B-B43A-E0D3A3E457B9}" dt="2022-02-16T07:40:39.082" v="2582"/>
          <ac:inkMkLst>
            <pc:docMk/>
            <pc:sldMk cId="1064929855" sldId="310"/>
            <ac:inkMk id="166" creationId="{A59B3C35-9C04-40ED-9657-C6BCD90A9A98}"/>
          </ac:inkMkLst>
        </pc:inkChg>
        <pc:inkChg chg="add mod">
          <ac:chgData name="salonigupta0609@gmail.com" userId="72e262bbe386b2d8" providerId="LiveId" clId="{5DB737E2-E1DA-4A2B-B43A-E0D3A3E457B9}" dt="2022-02-16T07:40:39.082" v="2582"/>
          <ac:inkMkLst>
            <pc:docMk/>
            <pc:sldMk cId="1064929855" sldId="310"/>
            <ac:inkMk id="168" creationId="{4801CFCE-9201-4F8C-B4C4-88078D042EA1}"/>
          </ac:inkMkLst>
        </pc:inkChg>
        <pc:inkChg chg="add mod">
          <ac:chgData name="salonigupta0609@gmail.com" userId="72e262bbe386b2d8" providerId="LiveId" clId="{5DB737E2-E1DA-4A2B-B43A-E0D3A3E457B9}" dt="2022-02-16T07:40:39.082" v="2582"/>
          <ac:inkMkLst>
            <pc:docMk/>
            <pc:sldMk cId="1064929855" sldId="310"/>
            <ac:inkMk id="169" creationId="{F8FEFFC8-998D-43A9-99CE-F1CD2C78A268}"/>
          </ac:inkMkLst>
        </pc:inkChg>
        <pc:inkChg chg="add mod">
          <ac:chgData name="salonigupta0609@gmail.com" userId="72e262bbe386b2d8" providerId="LiveId" clId="{5DB737E2-E1DA-4A2B-B43A-E0D3A3E457B9}" dt="2022-02-16T07:40:39.082" v="2582"/>
          <ac:inkMkLst>
            <pc:docMk/>
            <pc:sldMk cId="1064929855" sldId="310"/>
            <ac:inkMk id="170" creationId="{1C03DEAA-5D3A-40E3-B076-CCAE15A58815}"/>
          </ac:inkMkLst>
        </pc:inkChg>
      </pc:sldChg>
      <pc:sldChg chg="addSp delSp modSp new del mod">
        <pc:chgData name="salonigupta0609@gmail.com" userId="72e262bbe386b2d8" providerId="LiveId" clId="{5DB737E2-E1DA-4A2B-B43A-E0D3A3E457B9}" dt="2022-02-15T07:08:39.355" v="1916" actId="2696"/>
        <pc:sldMkLst>
          <pc:docMk/>
          <pc:sldMk cId="2420506170" sldId="310"/>
        </pc:sldMkLst>
        <pc:spChg chg="mod">
          <ac:chgData name="salonigupta0609@gmail.com" userId="72e262bbe386b2d8" providerId="LiveId" clId="{5DB737E2-E1DA-4A2B-B43A-E0D3A3E457B9}" dt="2022-02-15T07:03:13.110" v="1832"/>
          <ac:spMkLst>
            <pc:docMk/>
            <pc:sldMk cId="2420506170" sldId="310"/>
            <ac:spMk id="2" creationId="{FFC38093-0C5E-4BBE-9B8B-BDFF4A805EF6}"/>
          </ac:spMkLst>
        </pc:spChg>
        <pc:grpChg chg="del mod">
          <ac:chgData name="salonigupta0609@gmail.com" userId="72e262bbe386b2d8" providerId="LiveId" clId="{5DB737E2-E1DA-4A2B-B43A-E0D3A3E457B9}" dt="2022-02-15T07:02:49.202" v="1807"/>
          <ac:grpSpMkLst>
            <pc:docMk/>
            <pc:sldMk cId="2420506170" sldId="310"/>
            <ac:grpSpMk id="6" creationId="{58ABE986-5184-46BB-B65C-7723DA00F78A}"/>
          </ac:grpSpMkLst>
        </pc:grpChg>
        <pc:grpChg chg="del mod">
          <ac:chgData name="salonigupta0609@gmail.com" userId="72e262bbe386b2d8" providerId="LiveId" clId="{5DB737E2-E1DA-4A2B-B43A-E0D3A3E457B9}" dt="2022-02-15T07:02:51.729" v="1812"/>
          <ac:grpSpMkLst>
            <pc:docMk/>
            <pc:sldMk cId="2420506170" sldId="310"/>
            <ac:grpSpMk id="8" creationId="{0973FAF2-1AF4-4127-8D9C-93D59362C118}"/>
          </ac:grpSpMkLst>
        </pc:grpChg>
        <pc:grpChg chg="del mod">
          <ac:chgData name="salonigupta0609@gmail.com" userId="72e262bbe386b2d8" providerId="LiveId" clId="{5DB737E2-E1DA-4A2B-B43A-E0D3A3E457B9}" dt="2022-02-15T07:03:07.204" v="1827"/>
          <ac:grpSpMkLst>
            <pc:docMk/>
            <pc:sldMk cId="2420506170" sldId="310"/>
            <ac:grpSpMk id="13" creationId="{2ACD2313-70B9-4AB9-B89F-C0E0EE5F1472}"/>
          </ac:grpSpMkLst>
        </pc:grpChg>
        <pc:grpChg chg="del mod">
          <ac:chgData name="salonigupta0609@gmail.com" userId="72e262bbe386b2d8" providerId="LiveId" clId="{5DB737E2-E1DA-4A2B-B43A-E0D3A3E457B9}" dt="2022-02-15T07:03:07.204" v="1827"/>
          <ac:grpSpMkLst>
            <pc:docMk/>
            <pc:sldMk cId="2420506170" sldId="310"/>
            <ac:grpSpMk id="18" creationId="{FAE380AF-D8D2-4C55-9895-4EF81A765BDE}"/>
          </ac:grpSpMkLst>
        </pc:grpChg>
        <pc:grpChg chg="del mod">
          <ac:chgData name="salonigupta0609@gmail.com" userId="72e262bbe386b2d8" providerId="LiveId" clId="{5DB737E2-E1DA-4A2B-B43A-E0D3A3E457B9}" dt="2022-02-15T07:03:03.646" v="1825"/>
          <ac:grpSpMkLst>
            <pc:docMk/>
            <pc:sldMk cId="2420506170" sldId="310"/>
            <ac:grpSpMk id="26" creationId="{5DAA2743-CA08-414F-8CEA-5281C3C4F6FF}"/>
          </ac:grpSpMkLst>
        </pc:grpChg>
        <pc:grpChg chg="del mod">
          <ac:chgData name="salonigupta0609@gmail.com" userId="72e262bbe386b2d8" providerId="LiveId" clId="{5DB737E2-E1DA-4A2B-B43A-E0D3A3E457B9}" dt="2022-02-15T07:04:20.444" v="1872"/>
          <ac:grpSpMkLst>
            <pc:docMk/>
            <pc:sldMk cId="2420506170" sldId="310"/>
            <ac:grpSpMk id="27" creationId="{F752A3C4-2330-432B-AD91-A0CAAD23F33E}"/>
          </ac:grpSpMkLst>
        </pc:grpChg>
        <pc:grpChg chg="del mod">
          <ac:chgData name="salonigupta0609@gmail.com" userId="72e262bbe386b2d8" providerId="LiveId" clId="{5DB737E2-E1DA-4A2B-B43A-E0D3A3E457B9}" dt="2022-02-15T07:03:15.798" v="1834"/>
          <ac:grpSpMkLst>
            <pc:docMk/>
            <pc:sldMk cId="2420506170" sldId="310"/>
            <ac:grpSpMk id="29" creationId="{80B084E3-2696-4E2E-8945-6110943A7882}"/>
          </ac:grpSpMkLst>
        </pc:grpChg>
        <pc:grpChg chg="del mod">
          <ac:chgData name="salonigupta0609@gmail.com" userId="72e262bbe386b2d8" providerId="LiveId" clId="{5DB737E2-E1DA-4A2B-B43A-E0D3A3E457B9}" dt="2022-02-15T07:03:13.110" v="1832"/>
          <ac:grpSpMkLst>
            <pc:docMk/>
            <pc:sldMk cId="2420506170" sldId="310"/>
            <ac:grpSpMk id="32" creationId="{0CDD7823-C92F-48EF-894E-80AF97E15C79}"/>
          </ac:grpSpMkLst>
        </pc:grpChg>
        <pc:grpChg chg="del mod">
          <ac:chgData name="salonigupta0609@gmail.com" userId="72e262bbe386b2d8" providerId="LiveId" clId="{5DB737E2-E1DA-4A2B-B43A-E0D3A3E457B9}" dt="2022-02-15T07:03:18.489" v="1836"/>
          <ac:grpSpMkLst>
            <pc:docMk/>
            <pc:sldMk cId="2420506170" sldId="310"/>
            <ac:grpSpMk id="34" creationId="{B24C0D8F-C1F1-4D53-94A2-03234EC3D3E8}"/>
          </ac:grpSpMkLst>
        </pc:grpChg>
        <pc:grpChg chg="del mod">
          <ac:chgData name="salonigupta0609@gmail.com" userId="72e262bbe386b2d8" providerId="LiveId" clId="{5DB737E2-E1DA-4A2B-B43A-E0D3A3E457B9}" dt="2022-02-15T07:04:20.444" v="1872"/>
          <ac:grpSpMkLst>
            <pc:docMk/>
            <pc:sldMk cId="2420506170" sldId="310"/>
            <ac:grpSpMk id="36" creationId="{722CDE91-0C85-4070-B453-96909B328392}"/>
          </ac:grpSpMkLst>
        </pc:grpChg>
        <pc:grpChg chg="del mod">
          <ac:chgData name="salonigupta0609@gmail.com" userId="72e262bbe386b2d8" providerId="LiveId" clId="{5DB737E2-E1DA-4A2B-B43A-E0D3A3E457B9}" dt="2022-02-15T07:03:29.309" v="1844"/>
          <ac:grpSpMkLst>
            <pc:docMk/>
            <pc:sldMk cId="2420506170" sldId="310"/>
            <ac:grpSpMk id="38" creationId="{C4C0ACC3-FD8B-422A-B95E-B793C8C028B0}"/>
          </ac:grpSpMkLst>
        </pc:grpChg>
        <pc:grpChg chg="del mod">
          <ac:chgData name="salonigupta0609@gmail.com" userId="72e262bbe386b2d8" providerId="LiveId" clId="{5DB737E2-E1DA-4A2B-B43A-E0D3A3E457B9}" dt="2022-02-15T07:04:20.444" v="1872"/>
          <ac:grpSpMkLst>
            <pc:docMk/>
            <pc:sldMk cId="2420506170" sldId="310"/>
            <ac:grpSpMk id="41" creationId="{2018D01A-5336-4BE5-82C9-06C9860C62B7}"/>
          </ac:grpSpMkLst>
        </pc:grpChg>
        <pc:grpChg chg="del mod">
          <ac:chgData name="salonigupta0609@gmail.com" userId="72e262bbe386b2d8" providerId="LiveId" clId="{5DB737E2-E1DA-4A2B-B43A-E0D3A3E457B9}" dt="2022-02-15T07:03:29.309" v="1844"/>
          <ac:grpSpMkLst>
            <pc:docMk/>
            <pc:sldMk cId="2420506170" sldId="310"/>
            <ac:grpSpMk id="44" creationId="{FE11C61B-3975-481E-BA5A-16E3C0D25DF8}"/>
          </ac:grpSpMkLst>
        </pc:grpChg>
        <pc:grpChg chg="del mod">
          <ac:chgData name="salonigupta0609@gmail.com" userId="72e262bbe386b2d8" providerId="LiveId" clId="{5DB737E2-E1DA-4A2B-B43A-E0D3A3E457B9}" dt="2022-02-15T07:03:31.151" v="1847"/>
          <ac:grpSpMkLst>
            <pc:docMk/>
            <pc:sldMk cId="2420506170" sldId="310"/>
            <ac:grpSpMk id="46" creationId="{346B9C8C-5667-46C9-A85F-2A7BD61D12EA}"/>
          </ac:grpSpMkLst>
        </pc:grpChg>
        <pc:grpChg chg="del mod">
          <ac:chgData name="salonigupta0609@gmail.com" userId="72e262bbe386b2d8" providerId="LiveId" clId="{5DB737E2-E1DA-4A2B-B43A-E0D3A3E457B9}" dt="2022-02-15T07:04:20.444" v="1872"/>
          <ac:grpSpMkLst>
            <pc:docMk/>
            <pc:sldMk cId="2420506170" sldId="310"/>
            <ac:grpSpMk id="49" creationId="{52104F65-1468-441A-A1C4-DE8CA0C7C876}"/>
          </ac:grpSpMkLst>
        </pc:grpChg>
        <pc:grpChg chg="del mod">
          <ac:chgData name="salonigupta0609@gmail.com" userId="72e262bbe386b2d8" providerId="LiveId" clId="{5DB737E2-E1DA-4A2B-B43A-E0D3A3E457B9}" dt="2022-02-15T07:04:20.444" v="1872"/>
          <ac:grpSpMkLst>
            <pc:docMk/>
            <pc:sldMk cId="2420506170" sldId="310"/>
            <ac:grpSpMk id="52" creationId="{765FE2E5-FC7E-4467-A846-F00491EBAEEE}"/>
          </ac:grpSpMkLst>
        </pc:grpChg>
        <pc:grpChg chg="del mod">
          <ac:chgData name="salonigupta0609@gmail.com" userId="72e262bbe386b2d8" providerId="LiveId" clId="{5DB737E2-E1DA-4A2B-B43A-E0D3A3E457B9}" dt="2022-02-15T07:04:20.444" v="1872"/>
          <ac:grpSpMkLst>
            <pc:docMk/>
            <pc:sldMk cId="2420506170" sldId="310"/>
            <ac:grpSpMk id="56" creationId="{689D5645-34E7-4A74-8F65-847D4316EA7B}"/>
          </ac:grpSpMkLst>
        </pc:grpChg>
        <pc:grpChg chg="del mod">
          <ac:chgData name="salonigupta0609@gmail.com" userId="72e262bbe386b2d8" providerId="LiveId" clId="{5DB737E2-E1DA-4A2B-B43A-E0D3A3E457B9}" dt="2022-02-15T07:04:20.444" v="1872"/>
          <ac:grpSpMkLst>
            <pc:docMk/>
            <pc:sldMk cId="2420506170" sldId="310"/>
            <ac:grpSpMk id="59" creationId="{541F29F4-E1F1-44BC-AAFF-492C3BB30F7D}"/>
          </ac:grpSpMkLst>
        </pc:grpChg>
        <pc:grpChg chg="del mod">
          <ac:chgData name="salonigupta0609@gmail.com" userId="72e262bbe386b2d8" providerId="LiveId" clId="{5DB737E2-E1DA-4A2B-B43A-E0D3A3E457B9}" dt="2022-02-15T07:04:20.444" v="1872"/>
          <ac:grpSpMkLst>
            <pc:docMk/>
            <pc:sldMk cId="2420506170" sldId="310"/>
            <ac:grpSpMk id="62" creationId="{5DE95B15-1665-4C50-B8E3-2E760AB173E5}"/>
          </ac:grpSpMkLst>
        </pc:grpChg>
        <pc:grpChg chg="del mod">
          <ac:chgData name="salonigupta0609@gmail.com" userId="72e262bbe386b2d8" providerId="LiveId" clId="{5DB737E2-E1DA-4A2B-B43A-E0D3A3E457B9}" dt="2022-02-15T07:04:20.444" v="1872"/>
          <ac:grpSpMkLst>
            <pc:docMk/>
            <pc:sldMk cId="2420506170" sldId="310"/>
            <ac:grpSpMk id="65" creationId="{4D528008-8D5E-4E36-AB11-02F0CCCFA135}"/>
          </ac:grpSpMkLst>
        </pc:grpChg>
        <pc:grpChg chg="del mod">
          <ac:chgData name="salonigupta0609@gmail.com" userId="72e262bbe386b2d8" providerId="LiveId" clId="{5DB737E2-E1DA-4A2B-B43A-E0D3A3E457B9}" dt="2022-02-15T07:04:20.444" v="1872"/>
          <ac:grpSpMkLst>
            <pc:docMk/>
            <pc:sldMk cId="2420506170" sldId="310"/>
            <ac:grpSpMk id="69" creationId="{F9AE0996-8337-4DC0-BC32-54047EF63768}"/>
          </ac:grpSpMkLst>
        </pc:grpChg>
        <pc:grpChg chg="del mod">
          <ac:chgData name="salonigupta0609@gmail.com" userId="72e262bbe386b2d8" providerId="LiveId" clId="{5DB737E2-E1DA-4A2B-B43A-E0D3A3E457B9}" dt="2022-02-15T07:04:28.084" v="1881"/>
          <ac:grpSpMkLst>
            <pc:docMk/>
            <pc:sldMk cId="2420506170" sldId="310"/>
            <ac:grpSpMk id="74" creationId="{DFAE4FC7-C39E-47DF-AAED-EF87105300EF}"/>
          </ac:grpSpMkLst>
        </pc:grpChg>
        <pc:grpChg chg="del mod">
          <ac:chgData name="salonigupta0609@gmail.com" userId="72e262bbe386b2d8" providerId="LiveId" clId="{5DB737E2-E1DA-4A2B-B43A-E0D3A3E457B9}" dt="2022-02-15T07:04:29.868" v="1883"/>
          <ac:grpSpMkLst>
            <pc:docMk/>
            <pc:sldMk cId="2420506170" sldId="310"/>
            <ac:grpSpMk id="83" creationId="{2F25928B-5C76-45DC-838C-A0BF7B7CB22E}"/>
          </ac:grpSpMkLst>
        </pc:grpChg>
        <pc:grpChg chg="del mod">
          <ac:chgData name="salonigupta0609@gmail.com" userId="72e262bbe386b2d8" providerId="LiveId" clId="{5DB737E2-E1DA-4A2B-B43A-E0D3A3E457B9}" dt="2022-02-15T07:04:31.469" v="1885"/>
          <ac:grpSpMkLst>
            <pc:docMk/>
            <pc:sldMk cId="2420506170" sldId="310"/>
            <ac:grpSpMk id="85" creationId="{5EE7509F-7772-49D3-97DA-6A614E0B15CD}"/>
          </ac:grpSpMkLst>
        </pc:grpChg>
        <pc:grpChg chg="del mod">
          <ac:chgData name="salonigupta0609@gmail.com" userId="72e262bbe386b2d8" providerId="LiveId" clId="{5DB737E2-E1DA-4A2B-B43A-E0D3A3E457B9}" dt="2022-02-15T07:04:32.821" v="1888"/>
          <ac:grpSpMkLst>
            <pc:docMk/>
            <pc:sldMk cId="2420506170" sldId="310"/>
            <ac:grpSpMk id="87" creationId="{DEB1516B-F35D-463E-B8F6-2FF08CC589FD}"/>
          </ac:grpSpMkLst>
        </pc:grpChg>
        <pc:grpChg chg="del mod">
          <ac:chgData name="salonigupta0609@gmail.com" userId="72e262bbe386b2d8" providerId="LiveId" clId="{5DB737E2-E1DA-4A2B-B43A-E0D3A3E457B9}" dt="2022-02-15T07:04:34.714" v="1892"/>
          <ac:grpSpMkLst>
            <pc:docMk/>
            <pc:sldMk cId="2420506170" sldId="310"/>
            <ac:grpSpMk id="90" creationId="{A2BACDDB-4AE3-496E-8EE8-0782D4887B64}"/>
          </ac:grpSpMkLst>
        </pc:grpChg>
        <pc:grpChg chg="del mod">
          <ac:chgData name="salonigupta0609@gmail.com" userId="72e262bbe386b2d8" providerId="LiveId" clId="{5DB737E2-E1DA-4A2B-B43A-E0D3A3E457B9}" dt="2022-02-15T07:04:36.974" v="1894"/>
          <ac:grpSpMkLst>
            <pc:docMk/>
            <pc:sldMk cId="2420506170" sldId="310"/>
            <ac:grpSpMk id="94" creationId="{0CA57195-3236-41C8-B228-487A0784C5C9}"/>
          </ac:grpSpMkLst>
        </pc:grpChg>
        <pc:grpChg chg="del mod">
          <ac:chgData name="salonigupta0609@gmail.com" userId="72e262bbe386b2d8" providerId="LiveId" clId="{5DB737E2-E1DA-4A2B-B43A-E0D3A3E457B9}" dt="2022-02-15T07:04:49.370" v="1905"/>
          <ac:grpSpMkLst>
            <pc:docMk/>
            <pc:sldMk cId="2420506170" sldId="310"/>
            <ac:grpSpMk id="96" creationId="{5A76F766-B66F-4394-8CD4-E80F3D8A6946}"/>
          </ac:grpSpMkLst>
        </pc:grpChg>
        <pc:grpChg chg="del mod">
          <ac:chgData name="salonigupta0609@gmail.com" userId="72e262bbe386b2d8" providerId="LiveId" clId="{5DB737E2-E1DA-4A2B-B43A-E0D3A3E457B9}" dt="2022-02-15T07:04:49.370" v="1905"/>
          <ac:grpSpMkLst>
            <pc:docMk/>
            <pc:sldMk cId="2420506170" sldId="310"/>
            <ac:grpSpMk id="99" creationId="{1BF8D8D7-108B-4F40-AABA-B3B97937D68A}"/>
          </ac:grpSpMkLst>
        </pc:grpChg>
        <pc:grpChg chg="del mod">
          <ac:chgData name="salonigupta0609@gmail.com" userId="72e262bbe386b2d8" providerId="LiveId" clId="{5DB737E2-E1DA-4A2B-B43A-E0D3A3E457B9}" dt="2022-02-15T07:05:26.326" v="1915"/>
          <ac:grpSpMkLst>
            <pc:docMk/>
            <pc:sldMk cId="2420506170" sldId="310"/>
            <ac:grpSpMk id="107" creationId="{AED671D4-25DF-4FB9-8812-37CC62BE59C9}"/>
          </ac:grpSpMkLst>
        </pc:grpChg>
        <pc:grpChg chg="mod">
          <ac:chgData name="salonigupta0609@gmail.com" userId="72e262bbe386b2d8" providerId="LiveId" clId="{5DB737E2-E1DA-4A2B-B43A-E0D3A3E457B9}" dt="2022-02-15T07:05:26.326" v="1915"/>
          <ac:grpSpMkLst>
            <pc:docMk/>
            <pc:sldMk cId="2420506170" sldId="310"/>
            <ac:grpSpMk id="117" creationId="{975A594B-518E-4AE4-8CA2-40658E2761C5}"/>
          </ac:grpSpMkLst>
        </pc:grpChg>
        <pc:inkChg chg="add mod">
          <ac:chgData name="salonigupta0609@gmail.com" userId="72e262bbe386b2d8" providerId="LiveId" clId="{5DB737E2-E1DA-4A2B-B43A-E0D3A3E457B9}" dt="2022-02-15T07:05:26.326" v="1915"/>
          <ac:inkMkLst>
            <pc:docMk/>
            <pc:sldMk cId="2420506170" sldId="310"/>
            <ac:inkMk id="4" creationId="{7D7D4473-21AC-4137-BE89-DE17DF87072B}"/>
          </ac:inkMkLst>
        </pc:inkChg>
        <pc:inkChg chg="add mod">
          <ac:chgData name="salonigupta0609@gmail.com" userId="72e262bbe386b2d8" providerId="LiveId" clId="{5DB737E2-E1DA-4A2B-B43A-E0D3A3E457B9}" dt="2022-02-15T07:05:26.326" v="1915"/>
          <ac:inkMkLst>
            <pc:docMk/>
            <pc:sldMk cId="2420506170" sldId="310"/>
            <ac:inkMk id="5" creationId="{56A91C2A-B97B-484A-8D25-CA9C82CB3046}"/>
          </ac:inkMkLst>
        </pc:inkChg>
        <pc:inkChg chg="add mod">
          <ac:chgData name="salonigupta0609@gmail.com" userId="72e262bbe386b2d8" providerId="LiveId" clId="{5DB737E2-E1DA-4A2B-B43A-E0D3A3E457B9}" dt="2022-02-15T07:05:26.326" v="1915"/>
          <ac:inkMkLst>
            <pc:docMk/>
            <pc:sldMk cId="2420506170" sldId="310"/>
            <ac:inkMk id="7" creationId="{02EF817C-F1C9-4968-AD2D-6B448D137465}"/>
          </ac:inkMkLst>
        </pc:inkChg>
        <pc:inkChg chg="add mod">
          <ac:chgData name="salonigupta0609@gmail.com" userId="72e262bbe386b2d8" providerId="LiveId" clId="{5DB737E2-E1DA-4A2B-B43A-E0D3A3E457B9}" dt="2022-02-15T07:05:26.326" v="1915"/>
          <ac:inkMkLst>
            <pc:docMk/>
            <pc:sldMk cId="2420506170" sldId="310"/>
            <ac:inkMk id="9" creationId="{C649F5BF-737F-4932-8193-9FD4AE72A46A}"/>
          </ac:inkMkLst>
        </pc:inkChg>
        <pc:inkChg chg="add mod">
          <ac:chgData name="salonigupta0609@gmail.com" userId="72e262bbe386b2d8" providerId="LiveId" clId="{5DB737E2-E1DA-4A2B-B43A-E0D3A3E457B9}" dt="2022-02-15T07:05:26.326" v="1915"/>
          <ac:inkMkLst>
            <pc:docMk/>
            <pc:sldMk cId="2420506170" sldId="310"/>
            <ac:inkMk id="10" creationId="{A4FCFD30-F606-45D5-98DD-346226AEC9F7}"/>
          </ac:inkMkLst>
        </pc:inkChg>
        <pc:inkChg chg="add mod">
          <ac:chgData name="salonigupta0609@gmail.com" userId="72e262bbe386b2d8" providerId="LiveId" clId="{5DB737E2-E1DA-4A2B-B43A-E0D3A3E457B9}" dt="2022-02-15T07:05:26.326" v="1915"/>
          <ac:inkMkLst>
            <pc:docMk/>
            <pc:sldMk cId="2420506170" sldId="310"/>
            <ac:inkMk id="11" creationId="{74467122-1F4D-42F0-9AB8-B4072A6DDD09}"/>
          </ac:inkMkLst>
        </pc:inkChg>
        <pc:inkChg chg="add mod">
          <ac:chgData name="salonigupta0609@gmail.com" userId="72e262bbe386b2d8" providerId="LiveId" clId="{5DB737E2-E1DA-4A2B-B43A-E0D3A3E457B9}" dt="2022-02-15T07:05:26.326" v="1915"/>
          <ac:inkMkLst>
            <pc:docMk/>
            <pc:sldMk cId="2420506170" sldId="310"/>
            <ac:inkMk id="12" creationId="{D26B57E3-BFA7-478C-9B70-9CD5437A91B2}"/>
          </ac:inkMkLst>
        </pc:inkChg>
        <pc:inkChg chg="add mod">
          <ac:chgData name="salonigupta0609@gmail.com" userId="72e262bbe386b2d8" providerId="LiveId" clId="{5DB737E2-E1DA-4A2B-B43A-E0D3A3E457B9}" dt="2022-02-15T07:05:26.326" v="1915"/>
          <ac:inkMkLst>
            <pc:docMk/>
            <pc:sldMk cId="2420506170" sldId="310"/>
            <ac:inkMk id="14" creationId="{9ED63353-F077-48C9-A252-5ABA19F5CFFA}"/>
          </ac:inkMkLst>
        </pc:inkChg>
        <pc:inkChg chg="add mod">
          <ac:chgData name="salonigupta0609@gmail.com" userId="72e262bbe386b2d8" providerId="LiveId" clId="{5DB737E2-E1DA-4A2B-B43A-E0D3A3E457B9}" dt="2022-02-15T07:05:26.326" v="1915"/>
          <ac:inkMkLst>
            <pc:docMk/>
            <pc:sldMk cId="2420506170" sldId="310"/>
            <ac:inkMk id="15" creationId="{63AA6283-469B-41CE-89F9-CEBB3ACF1063}"/>
          </ac:inkMkLst>
        </pc:inkChg>
        <pc:inkChg chg="add mod">
          <ac:chgData name="salonigupta0609@gmail.com" userId="72e262bbe386b2d8" providerId="LiveId" clId="{5DB737E2-E1DA-4A2B-B43A-E0D3A3E457B9}" dt="2022-02-15T07:05:26.326" v="1915"/>
          <ac:inkMkLst>
            <pc:docMk/>
            <pc:sldMk cId="2420506170" sldId="310"/>
            <ac:inkMk id="16" creationId="{1926C180-A5B8-4741-9B15-62C422313515}"/>
          </ac:inkMkLst>
        </pc:inkChg>
        <pc:inkChg chg="add mod">
          <ac:chgData name="salonigupta0609@gmail.com" userId="72e262bbe386b2d8" providerId="LiveId" clId="{5DB737E2-E1DA-4A2B-B43A-E0D3A3E457B9}" dt="2022-02-15T07:05:26.326" v="1915"/>
          <ac:inkMkLst>
            <pc:docMk/>
            <pc:sldMk cId="2420506170" sldId="310"/>
            <ac:inkMk id="17" creationId="{4358E874-1795-4472-82A3-93FD7B8B14E9}"/>
          </ac:inkMkLst>
        </pc:inkChg>
        <pc:inkChg chg="add mod">
          <ac:chgData name="salonigupta0609@gmail.com" userId="72e262bbe386b2d8" providerId="LiveId" clId="{5DB737E2-E1DA-4A2B-B43A-E0D3A3E457B9}" dt="2022-02-15T07:05:26.326" v="1915"/>
          <ac:inkMkLst>
            <pc:docMk/>
            <pc:sldMk cId="2420506170" sldId="310"/>
            <ac:inkMk id="19" creationId="{DC15002A-4A33-4E14-B682-BA7F1E99F4B5}"/>
          </ac:inkMkLst>
        </pc:inkChg>
        <pc:inkChg chg="add mod">
          <ac:chgData name="salonigupta0609@gmail.com" userId="72e262bbe386b2d8" providerId="LiveId" clId="{5DB737E2-E1DA-4A2B-B43A-E0D3A3E457B9}" dt="2022-02-15T07:05:26.326" v="1915"/>
          <ac:inkMkLst>
            <pc:docMk/>
            <pc:sldMk cId="2420506170" sldId="310"/>
            <ac:inkMk id="20" creationId="{DE60F8C2-F563-4C59-A3DB-DCAC84499B6F}"/>
          </ac:inkMkLst>
        </pc:inkChg>
        <pc:inkChg chg="add mod">
          <ac:chgData name="salonigupta0609@gmail.com" userId="72e262bbe386b2d8" providerId="LiveId" clId="{5DB737E2-E1DA-4A2B-B43A-E0D3A3E457B9}" dt="2022-02-15T07:05:26.326" v="1915"/>
          <ac:inkMkLst>
            <pc:docMk/>
            <pc:sldMk cId="2420506170" sldId="310"/>
            <ac:inkMk id="21" creationId="{29BFF705-8530-489E-A2A0-FD4DD11C20B0}"/>
          </ac:inkMkLst>
        </pc:inkChg>
        <pc:inkChg chg="add mod">
          <ac:chgData name="salonigupta0609@gmail.com" userId="72e262bbe386b2d8" providerId="LiveId" clId="{5DB737E2-E1DA-4A2B-B43A-E0D3A3E457B9}" dt="2022-02-15T07:05:26.326" v="1915"/>
          <ac:inkMkLst>
            <pc:docMk/>
            <pc:sldMk cId="2420506170" sldId="310"/>
            <ac:inkMk id="22" creationId="{7D61410E-D0A1-499E-A16B-D0CE5C5E5F70}"/>
          </ac:inkMkLst>
        </pc:inkChg>
        <pc:inkChg chg="add mod">
          <ac:chgData name="salonigupta0609@gmail.com" userId="72e262bbe386b2d8" providerId="LiveId" clId="{5DB737E2-E1DA-4A2B-B43A-E0D3A3E457B9}" dt="2022-02-15T07:05:26.326" v="1915"/>
          <ac:inkMkLst>
            <pc:docMk/>
            <pc:sldMk cId="2420506170" sldId="310"/>
            <ac:inkMk id="23" creationId="{EB979662-838A-4B4D-B044-C725D67A2BFB}"/>
          </ac:inkMkLst>
        </pc:inkChg>
        <pc:inkChg chg="add mod">
          <ac:chgData name="salonigupta0609@gmail.com" userId="72e262bbe386b2d8" providerId="LiveId" clId="{5DB737E2-E1DA-4A2B-B43A-E0D3A3E457B9}" dt="2022-02-15T07:05:26.326" v="1915"/>
          <ac:inkMkLst>
            <pc:docMk/>
            <pc:sldMk cId="2420506170" sldId="310"/>
            <ac:inkMk id="24" creationId="{656DDE0A-4BD9-47CA-9EBC-FC17D59A4AED}"/>
          </ac:inkMkLst>
        </pc:inkChg>
        <pc:inkChg chg="add mod">
          <ac:chgData name="salonigupta0609@gmail.com" userId="72e262bbe386b2d8" providerId="LiveId" clId="{5DB737E2-E1DA-4A2B-B43A-E0D3A3E457B9}" dt="2022-02-15T07:05:26.326" v="1915"/>
          <ac:inkMkLst>
            <pc:docMk/>
            <pc:sldMk cId="2420506170" sldId="310"/>
            <ac:inkMk id="25" creationId="{0968A701-1567-412C-B971-D841DCF210F1}"/>
          </ac:inkMkLst>
        </pc:inkChg>
        <pc:inkChg chg="add mod">
          <ac:chgData name="salonigupta0609@gmail.com" userId="72e262bbe386b2d8" providerId="LiveId" clId="{5DB737E2-E1DA-4A2B-B43A-E0D3A3E457B9}" dt="2022-02-15T07:03:15.798" v="1834"/>
          <ac:inkMkLst>
            <pc:docMk/>
            <pc:sldMk cId="2420506170" sldId="310"/>
            <ac:inkMk id="28" creationId="{3A614E94-45F3-4DC5-9C0F-83E2534D1842}"/>
          </ac:inkMkLst>
        </pc:inkChg>
        <pc:inkChg chg="add mod">
          <ac:chgData name="salonigupta0609@gmail.com" userId="72e262bbe386b2d8" providerId="LiveId" clId="{5DB737E2-E1DA-4A2B-B43A-E0D3A3E457B9}" dt="2022-02-15T07:05:26.326" v="1915"/>
          <ac:inkMkLst>
            <pc:docMk/>
            <pc:sldMk cId="2420506170" sldId="310"/>
            <ac:inkMk id="30" creationId="{85BABBB7-CBD5-444D-BDC0-E5A576BE6F5B}"/>
          </ac:inkMkLst>
        </pc:inkChg>
        <pc:inkChg chg="add mod">
          <ac:chgData name="salonigupta0609@gmail.com" userId="72e262bbe386b2d8" providerId="LiveId" clId="{5DB737E2-E1DA-4A2B-B43A-E0D3A3E457B9}" dt="2022-02-15T07:05:26.326" v="1915"/>
          <ac:inkMkLst>
            <pc:docMk/>
            <pc:sldMk cId="2420506170" sldId="310"/>
            <ac:inkMk id="31" creationId="{19B90560-7B8C-4D3D-BADA-EA40E8A409BB}"/>
          </ac:inkMkLst>
        </pc:inkChg>
        <pc:inkChg chg="add mod">
          <ac:chgData name="salonigupta0609@gmail.com" userId="72e262bbe386b2d8" providerId="LiveId" clId="{5DB737E2-E1DA-4A2B-B43A-E0D3A3E457B9}" dt="2022-02-15T07:05:26.326" v="1915"/>
          <ac:inkMkLst>
            <pc:docMk/>
            <pc:sldMk cId="2420506170" sldId="310"/>
            <ac:inkMk id="33" creationId="{69D72832-85D3-457B-A801-DA2254565AE5}"/>
          </ac:inkMkLst>
        </pc:inkChg>
        <pc:inkChg chg="add mod">
          <ac:chgData name="salonigupta0609@gmail.com" userId="72e262bbe386b2d8" providerId="LiveId" clId="{5DB737E2-E1DA-4A2B-B43A-E0D3A3E457B9}" dt="2022-02-15T07:05:26.326" v="1915"/>
          <ac:inkMkLst>
            <pc:docMk/>
            <pc:sldMk cId="2420506170" sldId="310"/>
            <ac:inkMk id="35" creationId="{235C8840-5C2D-46CE-8399-9C6130BA3120}"/>
          </ac:inkMkLst>
        </pc:inkChg>
        <pc:inkChg chg="add mod">
          <ac:chgData name="salonigupta0609@gmail.com" userId="72e262bbe386b2d8" providerId="LiveId" clId="{5DB737E2-E1DA-4A2B-B43A-E0D3A3E457B9}" dt="2022-02-15T07:05:26.326" v="1915"/>
          <ac:inkMkLst>
            <pc:docMk/>
            <pc:sldMk cId="2420506170" sldId="310"/>
            <ac:inkMk id="37" creationId="{8B0A2FCE-402F-41EE-9689-F0F8E6F96A3F}"/>
          </ac:inkMkLst>
        </pc:inkChg>
        <pc:inkChg chg="add mod">
          <ac:chgData name="salonigupta0609@gmail.com" userId="72e262bbe386b2d8" providerId="LiveId" clId="{5DB737E2-E1DA-4A2B-B43A-E0D3A3E457B9}" dt="2022-02-15T07:05:26.326" v="1915"/>
          <ac:inkMkLst>
            <pc:docMk/>
            <pc:sldMk cId="2420506170" sldId="310"/>
            <ac:inkMk id="39" creationId="{9DDC2494-034A-4EA6-8CF6-FE4A8A3343D0}"/>
          </ac:inkMkLst>
        </pc:inkChg>
        <pc:inkChg chg="add mod">
          <ac:chgData name="salonigupta0609@gmail.com" userId="72e262bbe386b2d8" providerId="LiveId" clId="{5DB737E2-E1DA-4A2B-B43A-E0D3A3E457B9}" dt="2022-02-15T07:05:26.326" v="1915"/>
          <ac:inkMkLst>
            <pc:docMk/>
            <pc:sldMk cId="2420506170" sldId="310"/>
            <ac:inkMk id="40" creationId="{599A38FF-0FCC-4424-9902-82E189830ACE}"/>
          </ac:inkMkLst>
        </pc:inkChg>
        <pc:inkChg chg="add mod">
          <ac:chgData name="salonigupta0609@gmail.com" userId="72e262bbe386b2d8" providerId="LiveId" clId="{5DB737E2-E1DA-4A2B-B43A-E0D3A3E457B9}" dt="2022-02-15T07:05:26.326" v="1915"/>
          <ac:inkMkLst>
            <pc:docMk/>
            <pc:sldMk cId="2420506170" sldId="310"/>
            <ac:inkMk id="42" creationId="{37250783-0C7B-4DC8-84B8-371212D84887}"/>
          </ac:inkMkLst>
        </pc:inkChg>
        <pc:inkChg chg="add mod">
          <ac:chgData name="salonigupta0609@gmail.com" userId="72e262bbe386b2d8" providerId="LiveId" clId="{5DB737E2-E1DA-4A2B-B43A-E0D3A3E457B9}" dt="2022-02-15T07:05:26.326" v="1915"/>
          <ac:inkMkLst>
            <pc:docMk/>
            <pc:sldMk cId="2420506170" sldId="310"/>
            <ac:inkMk id="43" creationId="{4F299A3F-924A-4FA2-835E-6958C347772C}"/>
          </ac:inkMkLst>
        </pc:inkChg>
        <pc:inkChg chg="add mod">
          <ac:chgData name="salonigupta0609@gmail.com" userId="72e262bbe386b2d8" providerId="LiveId" clId="{5DB737E2-E1DA-4A2B-B43A-E0D3A3E457B9}" dt="2022-02-15T07:05:26.326" v="1915"/>
          <ac:inkMkLst>
            <pc:docMk/>
            <pc:sldMk cId="2420506170" sldId="310"/>
            <ac:inkMk id="45" creationId="{975D30C6-E309-498E-9F51-CF0320361391}"/>
          </ac:inkMkLst>
        </pc:inkChg>
        <pc:inkChg chg="add mod">
          <ac:chgData name="salonigupta0609@gmail.com" userId="72e262bbe386b2d8" providerId="LiveId" clId="{5DB737E2-E1DA-4A2B-B43A-E0D3A3E457B9}" dt="2022-02-15T07:05:26.326" v="1915"/>
          <ac:inkMkLst>
            <pc:docMk/>
            <pc:sldMk cId="2420506170" sldId="310"/>
            <ac:inkMk id="47" creationId="{60B2BD59-5356-405A-AA87-4333CF6D00D1}"/>
          </ac:inkMkLst>
        </pc:inkChg>
        <pc:inkChg chg="add mod">
          <ac:chgData name="salonigupta0609@gmail.com" userId="72e262bbe386b2d8" providerId="LiveId" clId="{5DB737E2-E1DA-4A2B-B43A-E0D3A3E457B9}" dt="2022-02-15T07:05:26.326" v="1915"/>
          <ac:inkMkLst>
            <pc:docMk/>
            <pc:sldMk cId="2420506170" sldId="310"/>
            <ac:inkMk id="48" creationId="{278DE334-DBDA-4F74-BACB-0319B10EF62E}"/>
          </ac:inkMkLst>
        </pc:inkChg>
        <pc:inkChg chg="add mod">
          <ac:chgData name="salonigupta0609@gmail.com" userId="72e262bbe386b2d8" providerId="LiveId" clId="{5DB737E2-E1DA-4A2B-B43A-E0D3A3E457B9}" dt="2022-02-15T07:05:26.326" v="1915"/>
          <ac:inkMkLst>
            <pc:docMk/>
            <pc:sldMk cId="2420506170" sldId="310"/>
            <ac:inkMk id="50" creationId="{1BB6383C-02C1-4331-9628-764DECE20CF1}"/>
          </ac:inkMkLst>
        </pc:inkChg>
        <pc:inkChg chg="add mod">
          <ac:chgData name="salonigupta0609@gmail.com" userId="72e262bbe386b2d8" providerId="LiveId" clId="{5DB737E2-E1DA-4A2B-B43A-E0D3A3E457B9}" dt="2022-02-15T07:05:26.326" v="1915"/>
          <ac:inkMkLst>
            <pc:docMk/>
            <pc:sldMk cId="2420506170" sldId="310"/>
            <ac:inkMk id="51" creationId="{19E72F47-0809-4316-AE93-1A6CBC2FEAB3}"/>
          </ac:inkMkLst>
        </pc:inkChg>
        <pc:inkChg chg="add mod">
          <ac:chgData name="salonigupta0609@gmail.com" userId="72e262bbe386b2d8" providerId="LiveId" clId="{5DB737E2-E1DA-4A2B-B43A-E0D3A3E457B9}" dt="2022-02-15T07:05:26.326" v="1915"/>
          <ac:inkMkLst>
            <pc:docMk/>
            <pc:sldMk cId="2420506170" sldId="310"/>
            <ac:inkMk id="53" creationId="{6EA03021-2889-4A64-A10A-38BA1B439915}"/>
          </ac:inkMkLst>
        </pc:inkChg>
        <pc:inkChg chg="add mod">
          <ac:chgData name="salonigupta0609@gmail.com" userId="72e262bbe386b2d8" providerId="LiveId" clId="{5DB737E2-E1DA-4A2B-B43A-E0D3A3E457B9}" dt="2022-02-15T07:05:26.326" v="1915"/>
          <ac:inkMkLst>
            <pc:docMk/>
            <pc:sldMk cId="2420506170" sldId="310"/>
            <ac:inkMk id="54" creationId="{CCF32E31-0B5D-4F2E-9522-BD2E03A842FC}"/>
          </ac:inkMkLst>
        </pc:inkChg>
        <pc:inkChg chg="add mod">
          <ac:chgData name="salonigupta0609@gmail.com" userId="72e262bbe386b2d8" providerId="LiveId" clId="{5DB737E2-E1DA-4A2B-B43A-E0D3A3E457B9}" dt="2022-02-15T07:05:26.326" v="1915"/>
          <ac:inkMkLst>
            <pc:docMk/>
            <pc:sldMk cId="2420506170" sldId="310"/>
            <ac:inkMk id="55" creationId="{FE0691DD-F712-4C39-9300-BF10745D4B8C}"/>
          </ac:inkMkLst>
        </pc:inkChg>
        <pc:inkChg chg="add mod">
          <ac:chgData name="salonigupta0609@gmail.com" userId="72e262bbe386b2d8" providerId="LiveId" clId="{5DB737E2-E1DA-4A2B-B43A-E0D3A3E457B9}" dt="2022-02-15T07:05:26.326" v="1915"/>
          <ac:inkMkLst>
            <pc:docMk/>
            <pc:sldMk cId="2420506170" sldId="310"/>
            <ac:inkMk id="57" creationId="{26184559-AF42-4A88-AD14-11E8D2990B69}"/>
          </ac:inkMkLst>
        </pc:inkChg>
        <pc:inkChg chg="add mod">
          <ac:chgData name="salonigupta0609@gmail.com" userId="72e262bbe386b2d8" providerId="LiveId" clId="{5DB737E2-E1DA-4A2B-B43A-E0D3A3E457B9}" dt="2022-02-15T07:05:26.326" v="1915"/>
          <ac:inkMkLst>
            <pc:docMk/>
            <pc:sldMk cId="2420506170" sldId="310"/>
            <ac:inkMk id="58" creationId="{9FF91093-C9BA-4873-91F0-8B9B17ADEEC5}"/>
          </ac:inkMkLst>
        </pc:inkChg>
        <pc:inkChg chg="add mod">
          <ac:chgData name="salonigupta0609@gmail.com" userId="72e262bbe386b2d8" providerId="LiveId" clId="{5DB737E2-E1DA-4A2B-B43A-E0D3A3E457B9}" dt="2022-02-15T07:05:26.326" v="1915"/>
          <ac:inkMkLst>
            <pc:docMk/>
            <pc:sldMk cId="2420506170" sldId="310"/>
            <ac:inkMk id="60" creationId="{683706E0-C33D-40A3-9D2D-FCE1FA8312F2}"/>
          </ac:inkMkLst>
        </pc:inkChg>
        <pc:inkChg chg="add mod">
          <ac:chgData name="salonigupta0609@gmail.com" userId="72e262bbe386b2d8" providerId="LiveId" clId="{5DB737E2-E1DA-4A2B-B43A-E0D3A3E457B9}" dt="2022-02-15T07:05:26.326" v="1915"/>
          <ac:inkMkLst>
            <pc:docMk/>
            <pc:sldMk cId="2420506170" sldId="310"/>
            <ac:inkMk id="61" creationId="{F5B8B9FC-2886-4DC3-A51F-DE634B37492D}"/>
          </ac:inkMkLst>
        </pc:inkChg>
        <pc:inkChg chg="add mod">
          <ac:chgData name="salonigupta0609@gmail.com" userId="72e262bbe386b2d8" providerId="LiveId" clId="{5DB737E2-E1DA-4A2B-B43A-E0D3A3E457B9}" dt="2022-02-15T07:05:26.326" v="1915"/>
          <ac:inkMkLst>
            <pc:docMk/>
            <pc:sldMk cId="2420506170" sldId="310"/>
            <ac:inkMk id="63" creationId="{7449D8EB-99A9-45E6-BDA3-453F624AF3B1}"/>
          </ac:inkMkLst>
        </pc:inkChg>
        <pc:inkChg chg="add mod">
          <ac:chgData name="salonigupta0609@gmail.com" userId="72e262bbe386b2d8" providerId="LiveId" clId="{5DB737E2-E1DA-4A2B-B43A-E0D3A3E457B9}" dt="2022-02-15T07:05:26.326" v="1915"/>
          <ac:inkMkLst>
            <pc:docMk/>
            <pc:sldMk cId="2420506170" sldId="310"/>
            <ac:inkMk id="64" creationId="{3906A856-38E2-4029-B375-67A2092FF1A5}"/>
          </ac:inkMkLst>
        </pc:inkChg>
        <pc:inkChg chg="add mod">
          <ac:chgData name="salonigupta0609@gmail.com" userId="72e262bbe386b2d8" providerId="LiveId" clId="{5DB737E2-E1DA-4A2B-B43A-E0D3A3E457B9}" dt="2022-02-15T07:05:26.326" v="1915"/>
          <ac:inkMkLst>
            <pc:docMk/>
            <pc:sldMk cId="2420506170" sldId="310"/>
            <ac:inkMk id="66" creationId="{643BBB0D-5AC4-4107-A5DD-6369699BB87B}"/>
          </ac:inkMkLst>
        </pc:inkChg>
        <pc:inkChg chg="add mod">
          <ac:chgData name="salonigupta0609@gmail.com" userId="72e262bbe386b2d8" providerId="LiveId" clId="{5DB737E2-E1DA-4A2B-B43A-E0D3A3E457B9}" dt="2022-02-15T07:05:26.326" v="1915"/>
          <ac:inkMkLst>
            <pc:docMk/>
            <pc:sldMk cId="2420506170" sldId="310"/>
            <ac:inkMk id="67" creationId="{BDCEF215-E1FC-42A8-8FBC-FC735B91E9D2}"/>
          </ac:inkMkLst>
        </pc:inkChg>
        <pc:inkChg chg="add mod">
          <ac:chgData name="salonigupta0609@gmail.com" userId="72e262bbe386b2d8" providerId="LiveId" clId="{5DB737E2-E1DA-4A2B-B43A-E0D3A3E457B9}" dt="2022-02-15T07:05:26.326" v="1915"/>
          <ac:inkMkLst>
            <pc:docMk/>
            <pc:sldMk cId="2420506170" sldId="310"/>
            <ac:inkMk id="68" creationId="{9A364AD2-7E9B-4801-97A5-6D27D7F18CAC}"/>
          </ac:inkMkLst>
        </pc:inkChg>
        <pc:inkChg chg="add mod">
          <ac:chgData name="salonigupta0609@gmail.com" userId="72e262bbe386b2d8" providerId="LiveId" clId="{5DB737E2-E1DA-4A2B-B43A-E0D3A3E457B9}" dt="2022-02-15T07:05:26.326" v="1915"/>
          <ac:inkMkLst>
            <pc:docMk/>
            <pc:sldMk cId="2420506170" sldId="310"/>
            <ac:inkMk id="70" creationId="{41A8834D-E99E-48E4-892C-30A07421D7B7}"/>
          </ac:inkMkLst>
        </pc:inkChg>
        <pc:inkChg chg="add mod">
          <ac:chgData name="salonigupta0609@gmail.com" userId="72e262bbe386b2d8" providerId="LiveId" clId="{5DB737E2-E1DA-4A2B-B43A-E0D3A3E457B9}" dt="2022-02-15T07:05:26.326" v="1915"/>
          <ac:inkMkLst>
            <pc:docMk/>
            <pc:sldMk cId="2420506170" sldId="310"/>
            <ac:inkMk id="71" creationId="{6735B724-6F04-4B26-8EA7-956CAF0E9EF0}"/>
          </ac:inkMkLst>
        </pc:inkChg>
        <pc:inkChg chg="add mod">
          <ac:chgData name="salonigupta0609@gmail.com" userId="72e262bbe386b2d8" providerId="LiveId" clId="{5DB737E2-E1DA-4A2B-B43A-E0D3A3E457B9}" dt="2022-02-15T07:05:26.326" v="1915"/>
          <ac:inkMkLst>
            <pc:docMk/>
            <pc:sldMk cId="2420506170" sldId="310"/>
            <ac:inkMk id="72" creationId="{7D22D6FB-DE0F-41F1-8210-794A566576AB}"/>
          </ac:inkMkLst>
        </pc:inkChg>
        <pc:inkChg chg="add mod">
          <ac:chgData name="salonigupta0609@gmail.com" userId="72e262bbe386b2d8" providerId="LiveId" clId="{5DB737E2-E1DA-4A2B-B43A-E0D3A3E457B9}" dt="2022-02-15T07:05:26.326" v="1915"/>
          <ac:inkMkLst>
            <pc:docMk/>
            <pc:sldMk cId="2420506170" sldId="310"/>
            <ac:inkMk id="73" creationId="{2E1DD16E-6A9B-4437-AE62-15F3D14317AF}"/>
          </ac:inkMkLst>
        </pc:inkChg>
        <pc:inkChg chg="add mod">
          <ac:chgData name="salonigupta0609@gmail.com" userId="72e262bbe386b2d8" providerId="LiveId" clId="{5DB737E2-E1DA-4A2B-B43A-E0D3A3E457B9}" dt="2022-02-15T07:05:26.326" v="1915"/>
          <ac:inkMkLst>
            <pc:docMk/>
            <pc:sldMk cId="2420506170" sldId="310"/>
            <ac:inkMk id="75" creationId="{6C5C5E0C-AB8B-4B62-8DE5-9C62E866E402}"/>
          </ac:inkMkLst>
        </pc:inkChg>
        <pc:inkChg chg="add mod">
          <ac:chgData name="salonigupta0609@gmail.com" userId="72e262bbe386b2d8" providerId="LiveId" clId="{5DB737E2-E1DA-4A2B-B43A-E0D3A3E457B9}" dt="2022-02-15T07:05:26.326" v="1915"/>
          <ac:inkMkLst>
            <pc:docMk/>
            <pc:sldMk cId="2420506170" sldId="310"/>
            <ac:inkMk id="76" creationId="{FDF165B4-CAE6-4BA8-AAB5-E4C45BEAE442}"/>
          </ac:inkMkLst>
        </pc:inkChg>
        <pc:inkChg chg="add mod">
          <ac:chgData name="salonigupta0609@gmail.com" userId="72e262bbe386b2d8" providerId="LiveId" clId="{5DB737E2-E1DA-4A2B-B43A-E0D3A3E457B9}" dt="2022-02-15T07:05:26.326" v="1915"/>
          <ac:inkMkLst>
            <pc:docMk/>
            <pc:sldMk cId="2420506170" sldId="310"/>
            <ac:inkMk id="77" creationId="{3AD3472A-545A-45D3-B1B3-73A931FB5564}"/>
          </ac:inkMkLst>
        </pc:inkChg>
        <pc:inkChg chg="add mod">
          <ac:chgData name="salonigupta0609@gmail.com" userId="72e262bbe386b2d8" providerId="LiveId" clId="{5DB737E2-E1DA-4A2B-B43A-E0D3A3E457B9}" dt="2022-02-15T07:05:26.326" v="1915"/>
          <ac:inkMkLst>
            <pc:docMk/>
            <pc:sldMk cId="2420506170" sldId="310"/>
            <ac:inkMk id="78" creationId="{1A95AE6A-CEAA-4682-A532-A430B5385ECE}"/>
          </ac:inkMkLst>
        </pc:inkChg>
        <pc:inkChg chg="add mod">
          <ac:chgData name="salonigupta0609@gmail.com" userId="72e262bbe386b2d8" providerId="LiveId" clId="{5DB737E2-E1DA-4A2B-B43A-E0D3A3E457B9}" dt="2022-02-15T07:05:26.326" v="1915"/>
          <ac:inkMkLst>
            <pc:docMk/>
            <pc:sldMk cId="2420506170" sldId="310"/>
            <ac:inkMk id="79" creationId="{8EE34D48-FA95-4490-B74B-DF1B5C8D1130}"/>
          </ac:inkMkLst>
        </pc:inkChg>
        <pc:inkChg chg="add mod">
          <ac:chgData name="salonigupta0609@gmail.com" userId="72e262bbe386b2d8" providerId="LiveId" clId="{5DB737E2-E1DA-4A2B-B43A-E0D3A3E457B9}" dt="2022-02-15T07:05:26.326" v="1915"/>
          <ac:inkMkLst>
            <pc:docMk/>
            <pc:sldMk cId="2420506170" sldId="310"/>
            <ac:inkMk id="80" creationId="{EC97199B-4052-4B31-85E7-D268E2490EA1}"/>
          </ac:inkMkLst>
        </pc:inkChg>
        <pc:inkChg chg="add mod">
          <ac:chgData name="salonigupta0609@gmail.com" userId="72e262bbe386b2d8" providerId="LiveId" clId="{5DB737E2-E1DA-4A2B-B43A-E0D3A3E457B9}" dt="2022-02-15T07:05:26.326" v="1915"/>
          <ac:inkMkLst>
            <pc:docMk/>
            <pc:sldMk cId="2420506170" sldId="310"/>
            <ac:inkMk id="81" creationId="{1150BC30-2238-487E-9E75-4E28BC511914}"/>
          </ac:inkMkLst>
        </pc:inkChg>
        <pc:inkChg chg="add mod">
          <ac:chgData name="salonigupta0609@gmail.com" userId="72e262bbe386b2d8" providerId="LiveId" clId="{5DB737E2-E1DA-4A2B-B43A-E0D3A3E457B9}" dt="2022-02-15T07:05:26.326" v="1915"/>
          <ac:inkMkLst>
            <pc:docMk/>
            <pc:sldMk cId="2420506170" sldId="310"/>
            <ac:inkMk id="82" creationId="{0C68422E-E2FA-401A-BFDE-73E370043067}"/>
          </ac:inkMkLst>
        </pc:inkChg>
        <pc:inkChg chg="add mod">
          <ac:chgData name="salonigupta0609@gmail.com" userId="72e262bbe386b2d8" providerId="LiveId" clId="{5DB737E2-E1DA-4A2B-B43A-E0D3A3E457B9}" dt="2022-02-15T07:05:26.326" v="1915"/>
          <ac:inkMkLst>
            <pc:docMk/>
            <pc:sldMk cId="2420506170" sldId="310"/>
            <ac:inkMk id="84" creationId="{D4F6CD7F-E0EC-46E1-A9CE-71E6A41617FC}"/>
          </ac:inkMkLst>
        </pc:inkChg>
        <pc:inkChg chg="add mod">
          <ac:chgData name="salonigupta0609@gmail.com" userId="72e262bbe386b2d8" providerId="LiveId" clId="{5DB737E2-E1DA-4A2B-B43A-E0D3A3E457B9}" dt="2022-02-15T07:05:26.326" v="1915"/>
          <ac:inkMkLst>
            <pc:docMk/>
            <pc:sldMk cId="2420506170" sldId="310"/>
            <ac:inkMk id="86" creationId="{C92A3B7E-FC45-41EB-B6E1-A1D593743221}"/>
          </ac:inkMkLst>
        </pc:inkChg>
        <pc:inkChg chg="add mod">
          <ac:chgData name="salonigupta0609@gmail.com" userId="72e262bbe386b2d8" providerId="LiveId" clId="{5DB737E2-E1DA-4A2B-B43A-E0D3A3E457B9}" dt="2022-02-15T07:05:26.326" v="1915"/>
          <ac:inkMkLst>
            <pc:docMk/>
            <pc:sldMk cId="2420506170" sldId="310"/>
            <ac:inkMk id="88" creationId="{5FDCDCB0-664F-49C4-83BB-AD79B0B4B105}"/>
          </ac:inkMkLst>
        </pc:inkChg>
        <pc:inkChg chg="add mod">
          <ac:chgData name="salonigupta0609@gmail.com" userId="72e262bbe386b2d8" providerId="LiveId" clId="{5DB737E2-E1DA-4A2B-B43A-E0D3A3E457B9}" dt="2022-02-15T07:05:26.326" v="1915"/>
          <ac:inkMkLst>
            <pc:docMk/>
            <pc:sldMk cId="2420506170" sldId="310"/>
            <ac:inkMk id="89" creationId="{49D654E7-466F-4B3C-9EF2-E98D9074D44D}"/>
          </ac:inkMkLst>
        </pc:inkChg>
        <pc:inkChg chg="add mod">
          <ac:chgData name="salonigupta0609@gmail.com" userId="72e262bbe386b2d8" providerId="LiveId" clId="{5DB737E2-E1DA-4A2B-B43A-E0D3A3E457B9}" dt="2022-02-15T07:05:26.326" v="1915"/>
          <ac:inkMkLst>
            <pc:docMk/>
            <pc:sldMk cId="2420506170" sldId="310"/>
            <ac:inkMk id="91" creationId="{D824768D-AF74-434E-9F56-7BE62A875486}"/>
          </ac:inkMkLst>
        </pc:inkChg>
        <pc:inkChg chg="add mod">
          <ac:chgData name="salonigupta0609@gmail.com" userId="72e262bbe386b2d8" providerId="LiveId" clId="{5DB737E2-E1DA-4A2B-B43A-E0D3A3E457B9}" dt="2022-02-15T07:05:26.326" v="1915"/>
          <ac:inkMkLst>
            <pc:docMk/>
            <pc:sldMk cId="2420506170" sldId="310"/>
            <ac:inkMk id="92" creationId="{DCAE3A21-88A8-441B-940D-09F756AAFE50}"/>
          </ac:inkMkLst>
        </pc:inkChg>
        <pc:inkChg chg="add mod">
          <ac:chgData name="salonigupta0609@gmail.com" userId="72e262bbe386b2d8" providerId="LiveId" clId="{5DB737E2-E1DA-4A2B-B43A-E0D3A3E457B9}" dt="2022-02-15T07:05:26.326" v="1915"/>
          <ac:inkMkLst>
            <pc:docMk/>
            <pc:sldMk cId="2420506170" sldId="310"/>
            <ac:inkMk id="93" creationId="{C26D7A42-A2A1-4B9D-962C-54E4AEEA4CEB}"/>
          </ac:inkMkLst>
        </pc:inkChg>
        <pc:inkChg chg="add mod">
          <ac:chgData name="salonigupta0609@gmail.com" userId="72e262bbe386b2d8" providerId="LiveId" clId="{5DB737E2-E1DA-4A2B-B43A-E0D3A3E457B9}" dt="2022-02-15T07:05:26.326" v="1915"/>
          <ac:inkMkLst>
            <pc:docMk/>
            <pc:sldMk cId="2420506170" sldId="310"/>
            <ac:inkMk id="95" creationId="{FCA16700-DF15-4CC0-BDC7-C9F2275BF000}"/>
          </ac:inkMkLst>
        </pc:inkChg>
        <pc:inkChg chg="add mod">
          <ac:chgData name="salonigupta0609@gmail.com" userId="72e262bbe386b2d8" providerId="LiveId" clId="{5DB737E2-E1DA-4A2B-B43A-E0D3A3E457B9}" dt="2022-02-15T07:05:26.326" v="1915"/>
          <ac:inkMkLst>
            <pc:docMk/>
            <pc:sldMk cId="2420506170" sldId="310"/>
            <ac:inkMk id="97" creationId="{2017FD68-6BD1-475B-925A-BC043C26ED30}"/>
          </ac:inkMkLst>
        </pc:inkChg>
        <pc:inkChg chg="add mod">
          <ac:chgData name="salonigupta0609@gmail.com" userId="72e262bbe386b2d8" providerId="LiveId" clId="{5DB737E2-E1DA-4A2B-B43A-E0D3A3E457B9}" dt="2022-02-15T07:05:26.326" v="1915"/>
          <ac:inkMkLst>
            <pc:docMk/>
            <pc:sldMk cId="2420506170" sldId="310"/>
            <ac:inkMk id="98" creationId="{94AE79A2-0184-480C-BA02-1D56A2B9D12C}"/>
          </ac:inkMkLst>
        </pc:inkChg>
        <pc:inkChg chg="add mod">
          <ac:chgData name="salonigupta0609@gmail.com" userId="72e262bbe386b2d8" providerId="LiveId" clId="{5DB737E2-E1DA-4A2B-B43A-E0D3A3E457B9}" dt="2022-02-15T07:05:26.326" v="1915"/>
          <ac:inkMkLst>
            <pc:docMk/>
            <pc:sldMk cId="2420506170" sldId="310"/>
            <ac:inkMk id="100" creationId="{332033ED-B7DD-4BC8-ACF1-1735CC5AD543}"/>
          </ac:inkMkLst>
        </pc:inkChg>
        <pc:inkChg chg="add mod">
          <ac:chgData name="salonigupta0609@gmail.com" userId="72e262bbe386b2d8" providerId="LiveId" clId="{5DB737E2-E1DA-4A2B-B43A-E0D3A3E457B9}" dt="2022-02-15T07:05:26.326" v="1915"/>
          <ac:inkMkLst>
            <pc:docMk/>
            <pc:sldMk cId="2420506170" sldId="310"/>
            <ac:inkMk id="101" creationId="{C79CFAF7-4537-4C5A-80F0-0DCB8475F486}"/>
          </ac:inkMkLst>
        </pc:inkChg>
        <pc:inkChg chg="add mod">
          <ac:chgData name="salonigupta0609@gmail.com" userId="72e262bbe386b2d8" providerId="LiveId" clId="{5DB737E2-E1DA-4A2B-B43A-E0D3A3E457B9}" dt="2022-02-15T07:05:26.326" v="1915"/>
          <ac:inkMkLst>
            <pc:docMk/>
            <pc:sldMk cId="2420506170" sldId="310"/>
            <ac:inkMk id="102" creationId="{7B463E6D-A99B-4669-AE3E-9D4B000B26DC}"/>
          </ac:inkMkLst>
        </pc:inkChg>
        <pc:inkChg chg="add mod">
          <ac:chgData name="salonigupta0609@gmail.com" userId="72e262bbe386b2d8" providerId="LiveId" clId="{5DB737E2-E1DA-4A2B-B43A-E0D3A3E457B9}" dt="2022-02-15T07:05:26.326" v="1915"/>
          <ac:inkMkLst>
            <pc:docMk/>
            <pc:sldMk cId="2420506170" sldId="310"/>
            <ac:inkMk id="103" creationId="{D26570F8-8D8A-455C-A3E4-9942832F4B0E}"/>
          </ac:inkMkLst>
        </pc:inkChg>
        <pc:inkChg chg="add mod">
          <ac:chgData name="salonigupta0609@gmail.com" userId="72e262bbe386b2d8" providerId="LiveId" clId="{5DB737E2-E1DA-4A2B-B43A-E0D3A3E457B9}" dt="2022-02-15T07:05:26.326" v="1915"/>
          <ac:inkMkLst>
            <pc:docMk/>
            <pc:sldMk cId="2420506170" sldId="310"/>
            <ac:inkMk id="104" creationId="{FDB9C538-7506-4814-999D-1B35471EBF73}"/>
          </ac:inkMkLst>
        </pc:inkChg>
        <pc:inkChg chg="add mod">
          <ac:chgData name="salonigupta0609@gmail.com" userId="72e262bbe386b2d8" providerId="LiveId" clId="{5DB737E2-E1DA-4A2B-B43A-E0D3A3E457B9}" dt="2022-02-15T07:05:26.326" v="1915"/>
          <ac:inkMkLst>
            <pc:docMk/>
            <pc:sldMk cId="2420506170" sldId="310"/>
            <ac:inkMk id="105" creationId="{BAC691A6-284B-4387-BD82-FD311D6A14CE}"/>
          </ac:inkMkLst>
        </pc:inkChg>
        <pc:inkChg chg="add mod">
          <ac:chgData name="salonigupta0609@gmail.com" userId="72e262bbe386b2d8" providerId="LiveId" clId="{5DB737E2-E1DA-4A2B-B43A-E0D3A3E457B9}" dt="2022-02-15T07:05:26.326" v="1915"/>
          <ac:inkMkLst>
            <pc:docMk/>
            <pc:sldMk cId="2420506170" sldId="310"/>
            <ac:inkMk id="106" creationId="{34BD2C50-D2F0-4530-B0E6-3EE6CA0C7A2B}"/>
          </ac:inkMkLst>
        </pc:inkChg>
        <pc:inkChg chg="add mod">
          <ac:chgData name="salonigupta0609@gmail.com" userId="72e262bbe386b2d8" providerId="LiveId" clId="{5DB737E2-E1DA-4A2B-B43A-E0D3A3E457B9}" dt="2022-02-15T07:05:26.326" v="1915"/>
          <ac:inkMkLst>
            <pc:docMk/>
            <pc:sldMk cId="2420506170" sldId="310"/>
            <ac:inkMk id="108" creationId="{A31409CE-D0ED-43ED-A445-B93EBB9775A2}"/>
          </ac:inkMkLst>
        </pc:inkChg>
        <pc:inkChg chg="add mod">
          <ac:chgData name="salonigupta0609@gmail.com" userId="72e262bbe386b2d8" providerId="LiveId" clId="{5DB737E2-E1DA-4A2B-B43A-E0D3A3E457B9}" dt="2022-02-15T07:05:26.326" v="1915"/>
          <ac:inkMkLst>
            <pc:docMk/>
            <pc:sldMk cId="2420506170" sldId="310"/>
            <ac:inkMk id="109" creationId="{AA678AB2-90F6-42F8-9F03-651C6880177A}"/>
          </ac:inkMkLst>
        </pc:inkChg>
        <pc:inkChg chg="add mod">
          <ac:chgData name="salonigupta0609@gmail.com" userId="72e262bbe386b2d8" providerId="LiveId" clId="{5DB737E2-E1DA-4A2B-B43A-E0D3A3E457B9}" dt="2022-02-15T07:05:26.326" v="1915"/>
          <ac:inkMkLst>
            <pc:docMk/>
            <pc:sldMk cId="2420506170" sldId="310"/>
            <ac:inkMk id="110" creationId="{12AF264B-7593-47C5-9CBD-07D18EE5BF5F}"/>
          </ac:inkMkLst>
        </pc:inkChg>
        <pc:inkChg chg="add mod">
          <ac:chgData name="salonigupta0609@gmail.com" userId="72e262bbe386b2d8" providerId="LiveId" clId="{5DB737E2-E1DA-4A2B-B43A-E0D3A3E457B9}" dt="2022-02-15T07:05:26.326" v="1915"/>
          <ac:inkMkLst>
            <pc:docMk/>
            <pc:sldMk cId="2420506170" sldId="310"/>
            <ac:inkMk id="111" creationId="{E41F3DBC-3B97-4A93-81B9-3E3A41E9C09B}"/>
          </ac:inkMkLst>
        </pc:inkChg>
        <pc:inkChg chg="add mod">
          <ac:chgData name="salonigupta0609@gmail.com" userId="72e262bbe386b2d8" providerId="LiveId" clId="{5DB737E2-E1DA-4A2B-B43A-E0D3A3E457B9}" dt="2022-02-15T07:05:26.326" v="1915"/>
          <ac:inkMkLst>
            <pc:docMk/>
            <pc:sldMk cId="2420506170" sldId="310"/>
            <ac:inkMk id="112" creationId="{7BCCCD3D-5285-427D-B077-F175FB82AC56}"/>
          </ac:inkMkLst>
        </pc:inkChg>
        <pc:inkChg chg="add mod">
          <ac:chgData name="salonigupta0609@gmail.com" userId="72e262bbe386b2d8" providerId="LiveId" clId="{5DB737E2-E1DA-4A2B-B43A-E0D3A3E457B9}" dt="2022-02-15T07:05:26.326" v="1915"/>
          <ac:inkMkLst>
            <pc:docMk/>
            <pc:sldMk cId="2420506170" sldId="310"/>
            <ac:inkMk id="113" creationId="{6FA452D4-0B7B-43F9-9AB9-73F982AA9694}"/>
          </ac:inkMkLst>
        </pc:inkChg>
        <pc:inkChg chg="add mod">
          <ac:chgData name="salonigupta0609@gmail.com" userId="72e262bbe386b2d8" providerId="LiveId" clId="{5DB737E2-E1DA-4A2B-B43A-E0D3A3E457B9}" dt="2022-02-15T07:05:26.326" v="1915"/>
          <ac:inkMkLst>
            <pc:docMk/>
            <pc:sldMk cId="2420506170" sldId="310"/>
            <ac:inkMk id="114" creationId="{6A702965-4347-45BA-8590-15D9C4C1DC83}"/>
          </ac:inkMkLst>
        </pc:inkChg>
        <pc:inkChg chg="add mod">
          <ac:chgData name="salonigupta0609@gmail.com" userId="72e262bbe386b2d8" providerId="LiveId" clId="{5DB737E2-E1DA-4A2B-B43A-E0D3A3E457B9}" dt="2022-02-15T07:05:26.326" v="1915"/>
          <ac:inkMkLst>
            <pc:docMk/>
            <pc:sldMk cId="2420506170" sldId="310"/>
            <ac:inkMk id="115" creationId="{AFB29381-0496-405B-BD5D-E2C78BE85E31}"/>
          </ac:inkMkLst>
        </pc:inkChg>
        <pc:inkChg chg="add mod">
          <ac:chgData name="salonigupta0609@gmail.com" userId="72e262bbe386b2d8" providerId="LiveId" clId="{5DB737E2-E1DA-4A2B-B43A-E0D3A3E457B9}" dt="2022-02-15T07:05:26.326" v="1915"/>
          <ac:inkMkLst>
            <pc:docMk/>
            <pc:sldMk cId="2420506170" sldId="310"/>
            <ac:inkMk id="116" creationId="{69F0F315-414F-448B-BE78-1159FA5E278C}"/>
          </ac:inkMkLst>
        </pc:inkChg>
      </pc:sldChg>
      <pc:sldChg chg="addSp delSp modSp new del mod">
        <pc:chgData name="salonigupta0609@gmail.com" userId="72e262bbe386b2d8" providerId="LiveId" clId="{5DB737E2-E1DA-4A2B-B43A-E0D3A3E457B9}" dt="2022-02-11T06:28:00.786" v="1079" actId="2696"/>
        <pc:sldMkLst>
          <pc:docMk/>
          <pc:sldMk cId="3472533751" sldId="310"/>
        </pc:sldMkLst>
        <pc:grpChg chg="del mod">
          <ac:chgData name="salonigupta0609@gmail.com" userId="72e262bbe386b2d8" providerId="LiveId" clId="{5DB737E2-E1DA-4A2B-B43A-E0D3A3E457B9}" dt="2022-02-11T06:18:17.432" v="987"/>
          <ac:grpSpMkLst>
            <pc:docMk/>
            <pc:sldMk cId="3472533751" sldId="310"/>
            <ac:grpSpMk id="32" creationId="{4C69632C-8347-4E47-B2A3-0DE3EB9E3E9B}"/>
          </ac:grpSpMkLst>
        </pc:grpChg>
        <pc:grpChg chg="del mod">
          <ac:chgData name="salonigupta0609@gmail.com" userId="72e262bbe386b2d8" providerId="LiveId" clId="{5DB737E2-E1DA-4A2B-B43A-E0D3A3E457B9}" dt="2022-02-11T06:18:20.100" v="991"/>
          <ac:grpSpMkLst>
            <pc:docMk/>
            <pc:sldMk cId="3472533751" sldId="310"/>
            <ac:grpSpMk id="33" creationId="{EE8F180E-0DB8-417A-8A60-AF98B3F905FD}"/>
          </ac:grpSpMkLst>
        </pc:grpChg>
        <pc:grpChg chg="del mod">
          <ac:chgData name="salonigupta0609@gmail.com" userId="72e262bbe386b2d8" providerId="LiveId" clId="{5DB737E2-E1DA-4A2B-B43A-E0D3A3E457B9}" dt="2022-02-11T06:19:54.893" v="1040"/>
          <ac:grpSpMkLst>
            <pc:docMk/>
            <pc:sldMk cId="3472533751" sldId="310"/>
            <ac:grpSpMk id="34" creationId="{CE28D82B-FB7E-4AFF-9685-0765D5067682}"/>
          </ac:grpSpMkLst>
        </pc:grpChg>
        <pc:grpChg chg="del mod">
          <ac:chgData name="salonigupta0609@gmail.com" userId="72e262bbe386b2d8" providerId="LiveId" clId="{5DB737E2-E1DA-4A2B-B43A-E0D3A3E457B9}" dt="2022-02-11T06:19:54.893" v="1040"/>
          <ac:grpSpMkLst>
            <pc:docMk/>
            <pc:sldMk cId="3472533751" sldId="310"/>
            <ac:grpSpMk id="38" creationId="{81582CE3-3E9A-4047-BBE0-F76A60203555}"/>
          </ac:grpSpMkLst>
        </pc:grpChg>
        <pc:grpChg chg="del mod">
          <ac:chgData name="salonigupta0609@gmail.com" userId="72e262bbe386b2d8" providerId="LiveId" clId="{5DB737E2-E1DA-4A2B-B43A-E0D3A3E457B9}" dt="2022-02-11T06:19:06.952" v="1007"/>
          <ac:grpSpMkLst>
            <pc:docMk/>
            <pc:sldMk cId="3472533751" sldId="310"/>
            <ac:grpSpMk id="41" creationId="{0EBC92B7-9BAB-4A1A-8EA5-044E91EFF706}"/>
          </ac:grpSpMkLst>
        </pc:grpChg>
        <pc:grpChg chg="del mod">
          <ac:chgData name="salonigupta0609@gmail.com" userId="72e262bbe386b2d8" providerId="LiveId" clId="{5DB737E2-E1DA-4A2B-B43A-E0D3A3E457B9}" dt="2022-02-11T06:19:06.952" v="1007"/>
          <ac:grpSpMkLst>
            <pc:docMk/>
            <pc:sldMk cId="3472533751" sldId="310"/>
            <ac:grpSpMk id="47" creationId="{4B9B4239-C3EF-45B5-9D2F-3923DCA437EB}"/>
          </ac:grpSpMkLst>
        </pc:grpChg>
        <pc:grpChg chg="del mod">
          <ac:chgData name="salonigupta0609@gmail.com" userId="72e262bbe386b2d8" providerId="LiveId" clId="{5DB737E2-E1DA-4A2B-B43A-E0D3A3E457B9}" dt="2022-02-11T06:19:06.952" v="1007"/>
          <ac:grpSpMkLst>
            <pc:docMk/>
            <pc:sldMk cId="3472533751" sldId="310"/>
            <ac:grpSpMk id="48" creationId="{3A536F60-3DE7-4BFF-B133-C99CCBD8AC48}"/>
          </ac:grpSpMkLst>
        </pc:grpChg>
        <pc:grpChg chg="del mod">
          <ac:chgData name="salonigupta0609@gmail.com" userId="72e262bbe386b2d8" providerId="LiveId" clId="{5DB737E2-E1DA-4A2B-B43A-E0D3A3E457B9}" dt="2022-02-11T06:19:17.621" v="1015"/>
          <ac:grpSpMkLst>
            <pc:docMk/>
            <pc:sldMk cId="3472533751" sldId="310"/>
            <ac:grpSpMk id="55" creationId="{5045DAF0-1C6D-46BF-8B78-E09983BC6FE4}"/>
          </ac:grpSpMkLst>
        </pc:grpChg>
        <pc:grpChg chg="del mod">
          <ac:chgData name="salonigupta0609@gmail.com" userId="72e262bbe386b2d8" providerId="LiveId" clId="{5DB737E2-E1DA-4A2B-B43A-E0D3A3E457B9}" dt="2022-02-11T06:19:17.621" v="1015"/>
          <ac:grpSpMkLst>
            <pc:docMk/>
            <pc:sldMk cId="3472533751" sldId="310"/>
            <ac:grpSpMk id="61" creationId="{85E648FE-973F-4C4F-90E6-E5FC4ADC9F56}"/>
          </ac:grpSpMkLst>
        </pc:grpChg>
        <pc:grpChg chg="del mod">
          <ac:chgData name="salonigupta0609@gmail.com" userId="72e262bbe386b2d8" providerId="LiveId" clId="{5DB737E2-E1DA-4A2B-B43A-E0D3A3E457B9}" dt="2022-02-11T06:19:54.893" v="1040"/>
          <ac:grpSpMkLst>
            <pc:docMk/>
            <pc:sldMk cId="3472533751" sldId="310"/>
            <ac:grpSpMk id="63" creationId="{39080948-7B8E-4183-B2F7-FFBBF65FE28A}"/>
          </ac:grpSpMkLst>
        </pc:grpChg>
        <pc:grpChg chg="del mod">
          <ac:chgData name="salonigupta0609@gmail.com" userId="72e262bbe386b2d8" providerId="LiveId" clId="{5DB737E2-E1DA-4A2B-B43A-E0D3A3E457B9}" dt="2022-02-11T06:19:54.893" v="1040"/>
          <ac:grpSpMkLst>
            <pc:docMk/>
            <pc:sldMk cId="3472533751" sldId="310"/>
            <ac:grpSpMk id="73" creationId="{7C29E4D0-C9DE-46AA-8508-7A5AD3ACF00B}"/>
          </ac:grpSpMkLst>
        </pc:grpChg>
        <pc:grpChg chg="del mod">
          <ac:chgData name="salonigupta0609@gmail.com" userId="72e262bbe386b2d8" providerId="LiveId" clId="{5DB737E2-E1DA-4A2B-B43A-E0D3A3E457B9}" dt="2022-02-11T06:19:54.893" v="1040"/>
          <ac:grpSpMkLst>
            <pc:docMk/>
            <pc:sldMk cId="3472533751" sldId="310"/>
            <ac:grpSpMk id="74" creationId="{F0C8360A-21D1-4A62-A349-2327E2E4DC1E}"/>
          </ac:grpSpMkLst>
        </pc:grpChg>
        <pc:grpChg chg="del mod">
          <ac:chgData name="salonigupta0609@gmail.com" userId="72e262bbe386b2d8" providerId="LiveId" clId="{5DB737E2-E1DA-4A2B-B43A-E0D3A3E457B9}" dt="2022-02-11T06:19:54.893" v="1040"/>
          <ac:grpSpMkLst>
            <pc:docMk/>
            <pc:sldMk cId="3472533751" sldId="310"/>
            <ac:grpSpMk id="78" creationId="{DA104DE2-A5D6-4ED4-9BED-3A21D40FC7D1}"/>
          </ac:grpSpMkLst>
        </pc:grpChg>
        <pc:grpChg chg="del mod">
          <ac:chgData name="salonigupta0609@gmail.com" userId="72e262bbe386b2d8" providerId="LiveId" clId="{5DB737E2-E1DA-4A2B-B43A-E0D3A3E457B9}" dt="2022-02-11T06:19:54.893" v="1040"/>
          <ac:grpSpMkLst>
            <pc:docMk/>
            <pc:sldMk cId="3472533751" sldId="310"/>
            <ac:grpSpMk id="84" creationId="{F5128A72-34ED-4AB9-94EA-21D27196C35A}"/>
          </ac:grpSpMkLst>
        </pc:grpChg>
        <pc:grpChg chg="del mod">
          <ac:chgData name="salonigupta0609@gmail.com" userId="72e262bbe386b2d8" providerId="LiveId" clId="{5DB737E2-E1DA-4A2B-B43A-E0D3A3E457B9}" dt="2022-02-11T06:19:54.893" v="1040"/>
          <ac:grpSpMkLst>
            <pc:docMk/>
            <pc:sldMk cId="3472533751" sldId="310"/>
            <ac:grpSpMk id="85" creationId="{B43C1056-9D83-4F5E-BEC9-E0C247B656F2}"/>
          </ac:grpSpMkLst>
        </pc:grpChg>
        <pc:grpChg chg="del mod">
          <ac:chgData name="salonigupta0609@gmail.com" userId="72e262bbe386b2d8" providerId="LiveId" clId="{5DB737E2-E1DA-4A2B-B43A-E0D3A3E457B9}" dt="2022-02-11T06:19:57.720" v="1044"/>
          <ac:grpSpMkLst>
            <pc:docMk/>
            <pc:sldMk cId="3472533751" sldId="310"/>
            <ac:grpSpMk id="90" creationId="{9BB73FA5-4427-4B3F-A313-78E44CC87674}"/>
          </ac:grpSpMkLst>
        </pc:grpChg>
        <pc:grpChg chg="del mod">
          <ac:chgData name="salonigupta0609@gmail.com" userId="72e262bbe386b2d8" providerId="LiveId" clId="{5DB737E2-E1DA-4A2B-B43A-E0D3A3E457B9}" dt="2022-02-11T06:20:00.050" v="1046"/>
          <ac:grpSpMkLst>
            <pc:docMk/>
            <pc:sldMk cId="3472533751" sldId="310"/>
            <ac:grpSpMk id="94" creationId="{7B4B0659-E05A-4F61-B941-4B2304E20EF8}"/>
          </ac:grpSpMkLst>
        </pc:grpChg>
        <pc:grpChg chg="del mod">
          <ac:chgData name="salonigupta0609@gmail.com" userId="72e262bbe386b2d8" providerId="LiveId" clId="{5DB737E2-E1DA-4A2B-B43A-E0D3A3E457B9}" dt="2022-02-11T06:20:17.767" v="1052"/>
          <ac:grpSpMkLst>
            <pc:docMk/>
            <pc:sldMk cId="3472533751" sldId="310"/>
            <ac:grpSpMk id="96" creationId="{FAFC8596-B09E-4631-97EB-D9696F4478CF}"/>
          </ac:grpSpMkLst>
        </pc:grpChg>
        <pc:grpChg chg="del mod">
          <ac:chgData name="salonigupta0609@gmail.com" userId="72e262bbe386b2d8" providerId="LiveId" clId="{5DB737E2-E1DA-4A2B-B43A-E0D3A3E457B9}" dt="2022-02-11T06:20:20.746" v="1056"/>
          <ac:grpSpMkLst>
            <pc:docMk/>
            <pc:sldMk cId="3472533751" sldId="310"/>
            <ac:grpSpMk id="100" creationId="{D67261FD-3FAD-417D-A2A5-0C396787D86A}"/>
          </ac:grpSpMkLst>
        </pc:grpChg>
        <pc:grpChg chg="del mod">
          <ac:chgData name="salonigupta0609@gmail.com" userId="72e262bbe386b2d8" providerId="LiveId" clId="{5DB737E2-E1DA-4A2B-B43A-E0D3A3E457B9}" dt="2022-02-11T06:20:31.090" v="1059"/>
          <ac:grpSpMkLst>
            <pc:docMk/>
            <pc:sldMk cId="3472533751" sldId="310"/>
            <ac:grpSpMk id="104" creationId="{DD18B356-F36A-491D-9CF4-60FCC59FD78F}"/>
          </ac:grpSpMkLst>
        </pc:grpChg>
        <pc:grpChg chg="del mod">
          <ac:chgData name="salonigupta0609@gmail.com" userId="72e262bbe386b2d8" providerId="LiveId" clId="{5DB737E2-E1DA-4A2B-B43A-E0D3A3E457B9}" dt="2022-02-11T06:20:36.682" v="1062"/>
          <ac:grpSpMkLst>
            <pc:docMk/>
            <pc:sldMk cId="3472533751" sldId="310"/>
            <ac:grpSpMk id="107" creationId="{F609E91D-4D2E-46BC-BFBC-647CE42BFB1A}"/>
          </ac:grpSpMkLst>
        </pc:grpChg>
        <pc:grpChg chg="del mod">
          <ac:chgData name="salonigupta0609@gmail.com" userId="72e262bbe386b2d8" providerId="LiveId" clId="{5DB737E2-E1DA-4A2B-B43A-E0D3A3E457B9}" dt="2022-02-11T06:25:48.540" v="1064"/>
          <ac:grpSpMkLst>
            <pc:docMk/>
            <pc:sldMk cId="3472533751" sldId="310"/>
            <ac:grpSpMk id="110" creationId="{3D4DD240-D868-49F3-A589-129C6CF0FEF2}"/>
          </ac:grpSpMkLst>
        </pc:grpChg>
        <pc:grpChg chg="del mod">
          <ac:chgData name="salonigupta0609@gmail.com" userId="72e262bbe386b2d8" providerId="LiveId" clId="{5DB737E2-E1DA-4A2B-B43A-E0D3A3E457B9}" dt="2022-02-11T06:25:51.765" v="1066"/>
          <ac:grpSpMkLst>
            <pc:docMk/>
            <pc:sldMk cId="3472533751" sldId="310"/>
            <ac:grpSpMk id="112" creationId="{C3BEFFA8-C983-4DFC-B785-9F2B1B684C80}"/>
          </ac:grpSpMkLst>
        </pc:grpChg>
        <pc:grpChg chg="del mod">
          <ac:chgData name="salonigupta0609@gmail.com" userId="72e262bbe386b2d8" providerId="LiveId" clId="{5DB737E2-E1DA-4A2B-B43A-E0D3A3E457B9}" dt="2022-02-11T06:25:53.664" v="1068"/>
          <ac:grpSpMkLst>
            <pc:docMk/>
            <pc:sldMk cId="3472533751" sldId="310"/>
            <ac:grpSpMk id="114" creationId="{E9692A29-A285-4BF8-804E-CCA48AC03566}"/>
          </ac:grpSpMkLst>
        </pc:grpChg>
        <pc:grpChg chg="del mod">
          <ac:chgData name="salonigupta0609@gmail.com" userId="72e262bbe386b2d8" providerId="LiveId" clId="{5DB737E2-E1DA-4A2B-B43A-E0D3A3E457B9}" dt="2022-02-11T06:25:56.256" v="1070"/>
          <ac:grpSpMkLst>
            <pc:docMk/>
            <pc:sldMk cId="3472533751" sldId="310"/>
            <ac:grpSpMk id="116" creationId="{FB195966-1836-480F-A53E-67F2F0B26330}"/>
          </ac:grpSpMkLst>
        </pc:grpChg>
        <pc:grpChg chg="del mod">
          <ac:chgData name="salonigupta0609@gmail.com" userId="72e262bbe386b2d8" providerId="LiveId" clId="{5DB737E2-E1DA-4A2B-B43A-E0D3A3E457B9}" dt="2022-02-11T06:26:14.768" v="1078"/>
          <ac:grpSpMkLst>
            <pc:docMk/>
            <pc:sldMk cId="3472533751" sldId="310"/>
            <ac:grpSpMk id="118" creationId="{1CED804D-47A2-4613-9815-CCD8F90139E3}"/>
          </ac:grpSpMkLst>
        </pc:grpChg>
        <pc:grpChg chg="del mod">
          <ac:chgData name="salonigupta0609@gmail.com" userId="72e262bbe386b2d8" providerId="LiveId" clId="{5DB737E2-E1DA-4A2B-B43A-E0D3A3E457B9}" dt="2022-02-11T06:26:14.768" v="1078"/>
          <ac:grpSpMkLst>
            <pc:docMk/>
            <pc:sldMk cId="3472533751" sldId="310"/>
            <ac:grpSpMk id="121" creationId="{AD4120B5-122F-4D12-8D31-78EAC9E891B8}"/>
          </ac:grpSpMkLst>
        </pc:grpChg>
        <pc:grpChg chg="mod">
          <ac:chgData name="salonigupta0609@gmail.com" userId="72e262bbe386b2d8" providerId="LiveId" clId="{5DB737E2-E1DA-4A2B-B43A-E0D3A3E457B9}" dt="2022-02-11T06:26:14.768" v="1078"/>
          <ac:grpSpMkLst>
            <pc:docMk/>
            <pc:sldMk cId="3472533751" sldId="310"/>
            <ac:grpSpMk id="126" creationId="{B090C96A-C27B-4C5A-9794-C54724091F1A}"/>
          </ac:grpSpMkLst>
        </pc:grpChg>
        <pc:inkChg chg="add mod">
          <ac:chgData name="salonigupta0609@gmail.com" userId="72e262bbe386b2d8" providerId="LiveId" clId="{5DB737E2-E1DA-4A2B-B43A-E0D3A3E457B9}" dt="2022-02-11T06:26:14.768" v="1078"/>
          <ac:inkMkLst>
            <pc:docMk/>
            <pc:sldMk cId="3472533751" sldId="310"/>
            <ac:inkMk id="4" creationId="{B3233BF4-E11B-4DC2-A47A-7441BE56B4F3}"/>
          </ac:inkMkLst>
        </pc:inkChg>
        <pc:inkChg chg="add mod">
          <ac:chgData name="salonigupta0609@gmail.com" userId="72e262bbe386b2d8" providerId="LiveId" clId="{5DB737E2-E1DA-4A2B-B43A-E0D3A3E457B9}" dt="2022-02-11T06:26:14.768" v="1078"/>
          <ac:inkMkLst>
            <pc:docMk/>
            <pc:sldMk cId="3472533751" sldId="310"/>
            <ac:inkMk id="5" creationId="{347EB03A-7A50-4FFC-9AE7-F39DD3373963}"/>
          </ac:inkMkLst>
        </pc:inkChg>
        <pc:inkChg chg="add mod">
          <ac:chgData name="salonigupta0609@gmail.com" userId="72e262bbe386b2d8" providerId="LiveId" clId="{5DB737E2-E1DA-4A2B-B43A-E0D3A3E457B9}" dt="2022-02-11T06:26:14.768" v="1078"/>
          <ac:inkMkLst>
            <pc:docMk/>
            <pc:sldMk cId="3472533751" sldId="310"/>
            <ac:inkMk id="6" creationId="{3816FCFD-BCBE-41AB-9D58-5E393C0DF99F}"/>
          </ac:inkMkLst>
        </pc:inkChg>
        <pc:inkChg chg="add mod">
          <ac:chgData name="salonigupta0609@gmail.com" userId="72e262bbe386b2d8" providerId="LiveId" clId="{5DB737E2-E1DA-4A2B-B43A-E0D3A3E457B9}" dt="2022-02-11T06:26:14.768" v="1078"/>
          <ac:inkMkLst>
            <pc:docMk/>
            <pc:sldMk cId="3472533751" sldId="310"/>
            <ac:inkMk id="7" creationId="{DFDCDB75-8946-4A54-9747-1067C8B2B8EB}"/>
          </ac:inkMkLst>
        </pc:inkChg>
        <pc:inkChg chg="add mod">
          <ac:chgData name="salonigupta0609@gmail.com" userId="72e262bbe386b2d8" providerId="LiveId" clId="{5DB737E2-E1DA-4A2B-B43A-E0D3A3E457B9}" dt="2022-02-11T06:26:14.768" v="1078"/>
          <ac:inkMkLst>
            <pc:docMk/>
            <pc:sldMk cId="3472533751" sldId="310"/>
            <ac:inkMk id="8" creationId="{A0088368-0A1D-4B81-9D1C-A9B11E025910}"/>
          </ac:inkMkLst>
        </pc:inkChg>
        <pc:inkChg chg="add mod">
          <ac:chgData name="salonigupta0609@gmail.com" userId="72e262bbe386b2d8" providerId="LiveId" clId="{5DB737E2-E1DA-4A2B-B43A-E0D3A3E457B9}" dt="2022-02-11T06:26:14.768" v="1078"/>
          <ac:inkMkLst>
            <pc:docMk/>
            <pc:sldMk cId="3472533751" sldId="310"/>
            <ac:inkMk id="9" creationId="{B1E71D20-8B9E-4191-BFE1-4264FBF640EE}"/>
          </ac:inkMkLst>
        </pc:inkChg>
        <pc:inkChg chg="add mod">
          <ac:chgData name="salonigupta0609@gmail.com" userId="72e262bbe386b2d8" providerId="LiveId" clId="{5DB737E2-E1DA-4A2B-B43A-E0D3A3E457B9}" dt="2022-02-11T06:26:14.768" v="1078"/>
          <ac:inkMkLst>
            <pc:docMk/>
            <pc:sldMk cId="3472533751" sldId="310"/>
            <ac:inkMk id="10" creationId="{6965E720-79DC-423B-9EA7-7D2F5282D887}"/>
          </ac:inkMkLst>
        </pc:inkChg>
        <pc:inkChg chg="add mod">
          <ac:chgData name="salonigupta0609@gmail.com" userId="72e262bbe386b2d8" providerId="LiveId" clId="{5DB737E2-E1DA-4A2B-B43A-E0D3A3E457B9}" dt="2022-02-11T06:26:14.768" v="1078"/>
          <ac:inkMkLst>
            <pc:docMk/>
            <pc:sldMk cId="3472533751" sldId="310"/>
            <ac:inkMk id="11" creationId="{E36F1E6C-0DBA-4481-A707-1DE9A245980D}"/>
          </ac:inkMkLst>
        </pc:inkChg>
        <pc:inkChg chg="add mod">
          <ac:chgData name="salonigupta0609@gmail.com" userId="72e262bbe386b2d8" providerId="LiveId" clId="{5DB737E2-E1DA-4A2B-B43A-E0D3A3E457B9}" dt="2022-02-11T06:26:14.768" v="1078"/>
          <ac:inkMkLst>
            <pc:docMk/>
            <pc:sldMk cId="3472533751" sldId="310"/>
            <ac:inkMk id="12" creationId="{6FA6C6EA-B4D4-47B7-AA1F-DAA6B2728057}"/>
          </ac:inkMkLst>
        </pc:inkChg>
        <pc:inkChg chg="add mod">
          <ac:chgData name="salonigupta0609@gmail.com" userId="72e262bbe386b2d8" providerId="LiveId" clId="{5DB737E2-E1DA-4A2B-B43A-E0D3A3E457B9}" dt="2022-02-11T06:26:14.768" v="1078"/>
          <ac:inkMkLst>
            <pc:docMk/>
            <pc:sldMk cId="3472533751" sldId="310"/>
            <ac:inkMk id="13" creationId="{4858B17D-09E7-45B9-B976-C5293B1A6E73}"/>
          </ac:inkMkLst>
        </pc:inkChg>
        <pc:inkChg chg="add mod">
          <ac:chgData name="salonigupta0609@gmail.com" userId="72e262bbe386b2d8" providerId="LiveId" clId="{5DB737E2-E1DA-4A2B-B43A-E0D3A3E457B9}" dt="2022-02-11T06:26:14.768" v="1078"/>
          <ac:inkMkLst>
            <pc:docMk/>
            <pc:sldMk cId="3472533751" sldId="310"/>
            <ac:inkMk id="14" creationId="{437802B1-9FFF-4E49-82B7-2606E57FE195}"/>
          </ac:inkMkLst>
        </pc:inkChg>
        <pc:inkChg chg="add mod">
          <ac:chgData name="salonigupta0609@gmail.com" userId="72e262bbe386b2d8" providerId="LiveId" clId="{5DB737E2-E1DA-4A2B-B43A-E0D3A3E457B9}" dt="2022-02-11T06:26:14.768" v="1078"/>
          <ac:inkMkLst>
            <pc:docMk/>
            <pc:sldMk cId="3472533751" sldId="310"/>
            <ac:inkMk id="15" creationId="{6F6F145D-20A0-4338-8554-BCC977F2787C}"/>
          </ac:inkMkLst>
        </pc:inkChg>
        <pc:inkChg chg="add mod">
          <ac:chgData name="salonigupta0609@gmail.com" userId="72e262bbe386b2d8" providerId="LiveId" clId="{5DB737E2-E1DA-4A2B-B43A-E0D3A3E457B9}" dt="2022-02-11T06:26:14.768" v="1078"/>
          <ac:inkMkLst>
            <pc:docMk/>
            <pc:sldMk cId="3472533751" sldId="310"/>
            <ac:inkMk id="16" creationId="{FEA9589D-F7DC-471E-A72A-EA32AF9CCBFF}"/>
          </ac:inkMkLst>
        </pc:inkChg>
        <pc:inkChg chg="add mod">
          <ac:chgData name="salonigupta0609@gmail.com" userId="72e262bbe386b2d8" providerId="LiveId" clId="{5DB737E2-E1DA-4A2B-B43A-E0D3A3E457B9}" dt="2022-02-11T06:26:14.768" v="1078"/>
          <ac:inkMkLst>
            <pc:docMk/>
            <pc:sldMk cId="3472533751" sldId="310"/>
            <ac:inkMk id="17" creationId="{DE534644-8B54-4A32-87D3-178DD22FF01F}"/>
          </ac:inkMkLst>
        </pc:inkChg>
        <pc:inkChg chg="add mod">
          <ac:chgData name="salonigupta0609@gmail.com" userId="72e262bbe386b2d8" providerId="LiveId" clId="{5DB737E2-E1DA-4A2B-B43A-E0D3A3E457B9}" dt="2022-02-11T06:26:14.768" v="1078"/>
          <ac:inkMkLst>
            <pc:docMk/>
            <pc:sldMk cId="3472533751" sldId="310"/>
            <ac:inkMk id="18" creationId="{100805F6-BE0C-42F9-8B8B-F7C49301D1C1}"/>
          </ac:inkMkLst>
        </pc:inkChg>
        <pc:inkChg chg="add mod">
          <ac:chgData name="salonigupta0609@gmail.com" userId="72e262bbe386b2d8" providerId="LiveId" clId="{5DB737E2-E1DA-4A2B-B43A-E0D3A3E457B9}" dt="2022-02-11T06:26:14.768" v="1078"/>
          <ac:inkMkLst>
            <pc:docMk/>
            <pc:sldMk cId="3472533751" sldId="310"/>
            <ac:inkMk id="19" creationId="{910061FC-CFE2-404B-822E-FD2F7A10A6F2}"/>
          </ac:inkMkLst>
        </pc:inkChg>
        <pc:inkChg chg="add mod">
          <ac:chgData name="salonigupta0609@gmail.com" userId="72e262bbe386b2d8" providerId="LiveId" clId="{5DB737E2-E1DA-4A2B-B43A-E0D3A3E457B9}" dt="2022-02-11T06:26:14.768" v="1078"/>
          <ac:inkMkLst>
            <pc:docMk/>
            <pc:sldMk cId="3472533751" sldId="310"/>
            <ac:inkMk id="20" creationId="{589DE449-A5EA-482C-8076-9EEE57BAB56C}"/>
          </ac:inkMkLst>
        </pc:inkChg>
        <pc:inkChg chg="add mod">
          <ac:chgData name="salonigupta0609@gmail.com" userId="72e262bbe386b2d8" providerId="LiveId" clId="{5DB737E2-E1DA-4A2B-B43A-E0D3A3E457B9}" dt="2022-02-11T06:26:14.768" v="1078"/>
          <ac:inkMkLst>
            <pc:docMk/>
            <pc:sldMk cId="3472533751" sldId="310"/>
            <ac:inkMk id="21" creationId="{2D7F7963-6D57-4EEE-98C5-EFD712BE6B67}"/>
          </ac:inkMkLst>
        </pc:inkChg>
        <pc:inkChg chg="add mod">
          <ac:chgData name="salonigupta0609@gmail.com" userId="72e262bbe386b2d8" providerId="LiveId" clId="{5DB737E2-E1DA-4A2B-B43A-E0D3A3E457B9}" dt="2022-02-11T06:26:14.768" v="1078"/>
          <ac:inkMkLst>
            <pc:docMk/>
            <pc:sldMk cId="3472533751" sldId="310"/>
            <ac:inkMk id="22" creationId="{D46C908C-8750-47C4-8BA7-6E5D7EC56C56}"/>
          </ac:inkMkLst>
        </pc:inkChg>
        <pc:inkChg chg="add mod">
          <ac:chgData name="salonigupta0609@gmail.com" userId="72e262bbe386b2d8" providerId="LiveId" clId="{5DB737E2-E1DA-4A2B-B43A-E0D3A3E457B9}" dt="2022-02-11T06:26:14.768" v="1078"/>
          <ac:inkMkLst>
            <pc:docMk/>
            <pc:sldMk cId="3472533751" sldId="310"/>
            <ac:inkMk id="23" creationId="{81AFD143-2648-4EC5-B04E-2B3607896347}"/>
          </ac:inkMkLst>
        </pc:inkChg>
        <pc:inkChg chg="add mod">
          <ac:chgData name="salonigupta0609@gmail.com" userId="72e262bbe386b2d8" providerId="LiveId" clId="{5DB737E2-E1DA-4A2B-B43A-E0D3A3E457B9}" dt="2022-02-11T06:26:14.768" v="1078"/>
          <ac:inkMkLst>
            <pc:docMk/>
            <pc:sldMk cId="3472533751" sldId="310"/>
            <ac:inkMk id="24" creationId="{2564FC30-1A28-47E7-9D99-D7D85265685C}"/>
          </ac:inkMkLst>
        </pc:inkChg>
        <pc:inkChg chg="add mod">
          <ac:chgData name="salonigupta0609@gmail.com" userId="72e262bbe386b2d8" providerId="LiveId" clId="{5DB737E2-E1DA-4A2B-B43A-E0D3A3E457B9}" dt="2022-02-11T06:26:14.768" v="1078"/>
          <ac:inkMkLst>
            <pc:docMk/>
            <pc:sldMk cId="3472533751" sldId="310"/>
            <ac:inkMk id="25" creationId="{6D8860DC-3A90-48CB-A997-A9EE0C930AA5}"/>
          </ac:inkMkLst>
        </pc:inkChg>
        <pc:inkChg chg="add mod">
          <ac:chgData name="salonigupta0609@gmail.com" userId="72e262bbe386b2d8" providerId="LiveId" clId="{5DB737E2-E1DA-4A2B-B43A-E0D3A3E457B9}" dt="2022-02-11T06:26:14.768" v="1078"/>
          <ac:inkMkLst>
            <pc:docMk/>
            <pc:sldMk cId="3472533751" sldId="310"/>
            <ac:inkMk id="26" creationId="{3D9E467A-E8F0-446F-84BA-B04C773C0CB4}"/>
          </ac:inkMkLst>
        </pc:inkChg>
        <pc:inkChg chg="add mod">
          <ac:chgData name="salonigupta0609@gmail.com" userId="72e262bbe386b2d8" providerId="LiveId" clId="{5DB737E2-E1DA-4A2B-B43A-E0D3A3E457B9}" dt="2022-02-11T06:26:14.768" v="1078"/>
          <ac:inkMkLst>
            <pc:docMk/>
            <pc:sldMk cId="3472533751" sldId="310"/>
            <ac:inkMk id="27" creationId="{BA14E7AA-1BF7-46E5-96F8-16AFEA43853C}"/>
          </ac:inkMkLst>
        </pc:inkChg>
        <pc:inkChg chg="add mod">
          <ac:chgData name="salonigupta0609@gmail.com" userId="72e262bbe386b2d8" providerId="LiveId" clId="{5DB737E2-E1DA-4A2B-B43A-E0D3A3E457B9}" dt="2022-02-11T06:26:14.768" v="1078"/>
          <ac:inkMkLst>
            <pc:docMk/>
            <pc:sldMk cId="3472533751" sldId="310"/>
            <ac:inkMk id="28" creationId="{18920360-895E-4E56-8CBE-AA289AB89410}"/>
          </ac:inkMkLst>
        </pc:inkChg>
        <pc:inkChg chg="add mod">
          <ac:chgData name="salonigupta0609@gmail.com" userId="72e262bbe386b2d8" providerId="LiveId" clId="{5DB737E2-E1DA-4A2B-B43A-E0D3A3E457B9}" dt="2022-02-11T06:26:14.768" v="1078"/>
          <ac:inkMkLst>
            <pc:docMk/>
            <pc:sldMk cId="3472533751" sldId="310"/>
            <ac:inkMk id="29" creationId="{45CB35B3-A778-448C-969A-AFEC55C065AE}"/>
          </ac:inkMkLst>
        </pc:inkChg>
        <pc:inkChg chg="add mod">
          <ac:chgData name="salonigupta0609@gmail.com" userId="72e262bbe386b2d8" providerId="LiveId" clId="{5DB737E2-E1DA-4A2B-B43A-E0D3A3E457B9}" dt="2022-02-11T06:26:14.768" v="1078"/>
          <ac:inkMkLst>
            <pc:docMk/>
            <pc:sldMk cId="3472533751" sldId="310"/>
            <ac:inkMk id="30" creationId="{5CFD7C08-C0DC-418D-8517-953CE40894BC}"/>
          </ac:inkMkLst>
        </pc:inkChg>
        <pc:inkChg chg="add mod">
          <ac:chgData name="salonigupta0609@gmail.com" userId="72e262bbe386b2d8" providerId="LiveId" clId="{5DB737E2-E1DA-4A2B-B43A-E0D3A3E457B9}" dt="2022-02-11T06:26:14.768" v="1078"/>
          <ac:inkMkLst>
            <pc:docMk/>
            <pc:sldMk cId="3472533751" sldId="310"/>
            <ac:inkMk id="31" creationId="{0F085D7F-E42B-4858-84EF-EBE64BE7DB27}"/>
          </ac:inkMkLst>
        </pc:inkChg>
        <pc:inkChg chg="add mod">
          <ac:chgData name="salonigupta0609@gmail.com" userId="72e262bbe386b2d8" providerId="LiveId" clId="{5DB737E2-E1DA-4A2B-B43A-E0D3A3E457B9}" dt="2022-02-11T06:26:14.768" v="1078"/>
          <ac:inkMkLst>
            <pc:docMk/>
            <pc:sldMk cId="3472533751" sldId="310"/>
            <ac:inkMk id="35" creationId="{236102C9-82A3-429E-8F63-FC62FCD80203}"/>
          </ac:inkMkLst>
        </pc:inkChg>
        <pc:inkChg chg="add mod">
          <ac:chgData name="salonigupta0609@gmail.com" userId="72e262bbe386b2d8" providerId="LiveId" clId="{5DB737E2-E1DA-4A2B-B43A-E0D3A3E457B9}" dt="2022-02-11T06:26:14.768" v="1078"/>
          <ac:inkMkLst>
            <pc:docMk/>
            <pc:sldMk cId="3472533751" sldId="310"/>
            <ac:inkMk id="36" creationId="{592EF9D3-D619-4886-B83C-FE605390FD5A}"/>
          </ac:inkMkLst>
        </pc:inkChg>
        <pc:inkChg chg="add mod">
          <ac:chgData name="salonigupta0609@gmail.com" userId="72e262bbe386b2d8" providerId="LiveId" clId="{5DB737E2-E1DA-4A2B-B43A-E0D3A3E457B9}" dt="2022-02-11T06:26:14.768" v="1078"/>
          <ac:inkMkLst>
            <pc:docMk/>
            <pc:sldMk cId="3472533751" sldId="310"/>
            <ac:inkMk id="37" creationId="{D7A15663-A89C-4048-BA34-E9104A351930}"/>
          </ac:inkMkLst>
        </pc:inkChg>
        <pc:inkChg chg="add mod">
          <ac:chgData name="salonigupta0609@gmail.com" userId="72e262bbe386b2d8" providerId="LiveId" clId="{5DB737E2-E1DA-4A2B-B43A-E0D3A3E457B9}" dt="2022-02-11T06:26:14.768" v="1078"/>
          <ac:inkMkLst>
            <pc:docMk/>
            <pc:sldMk cId="3472533751" sldId="310"/>
            <ac:inkMk id="39" creationId="{0FB3A6DD-0376-4521-9D09-2B0891D7B9DF}"/>
          </ac:inkMkLst>
        </pc:inkChg>
        <pc:inkChg chg="add mod">
          <ac:chgData name="salonigupta0609@gmail.com" userId="72e262bbe386b2d8" providerId="LiveId" clId="{5DB737E2-E1DA-4A2B-B43A-E0D3A3E457B9}" dt="2022-02-11T06:26:14.768" v="1078"/>
          <ac:inkMkLst>
            <pc:docMk/>
            <pc:sldMk cId="3472533751" sldId="310"/>
            <ac:inkMk id="40" creationId="{49F3324B-BC4F-4D82-A0B7-354E8CA90D76}"/>
          </ac:inkMkLst>
        </pc:inkChg>
        <pc:inkChg chg="add mod">
          <ac:chgData name="salonigupta0609@gmail.com" userId="72e262bbe386b2d8" providerId="LiveId" clId="{5DB737E2-E1DA-4A2B-B43A-E0D3A3E457B9}" dt="2022-02-11T06:26:14.768" v="1078"/>
          <ac:inkMkLst>
            <pc:docMk/>
            <pc:sldMk cId="3472533751" sldId="310"/>
            <ac:inkMk id="42" creationId="{BF11A980-D295-4597-8DD4-1C287EB957A8}"/>
          </ac:inkMkLst>
        </pc:inkChg>
        <pc:inkChg chg="add mod">
          <ac:chgData name="salonigupta0609@gmail.com" userId="72e262bbe386b2d8" providerId="LiveId" clId="{5DB737E2-E1DA-4A2B-B43A-E0D3A3E457B9}" dt="2022-02-11T06:26:14.768" v="1078"/>
          <ac:inkMkLst>
            <pc:docMk/>
            <pc:sldMk cId="3472533751" sldId="310"/>
            <ac:inkMk id="43" creationId="{04C3F7CC-A506-420E-82B2-D13AB4459D92}"/>
          </ac:inkMkLst>
        </pc:inkChg>
        <pc:inkChg chg="add mod">
          <ac:chgData name="salonigupta0609@gmail.com" userId="72e262bbe386b2d8" providerId="LiveId" clId="{5DB737E2-E1DA-4A2B-B43A-E0D3A3E457B9}" dt="2022-02-11T06:26:14.768" v="1078"/>
          <ac:inkMkLst>
            <pc:docMk/>
            <pc:sldMk cId="3472533751" sldId="310"/>
            <ac:inkMk id="44" creationId="{877C8FBF-2A4C-4586-9BB4-88355A0BA7EA}"/>
          </ac:inkMkLst>
        </pc:inkChg>
        <pc:inkChg chg="add mod">
          <ac:chgData name="salonigupta0609@gmail.com" userId="72e262bbe386b2d8" providerId="LiveId" clId="{5DB737E2-E1DA-4A2B-B43A-E0D3A3E457B9}" dt="2022-02-11T06:26:14.768" v="1078"/>
          <ac:inkMkLst>
            <pc:docMk/>
            <pc:sldMk cId="3472533751" sldId="310"/>
            <ac:inkMk id="45" creationId="{4C16F382-A280-4E50-87BF-76E7F395ED66}"/>
          </ac:inkMkLst>
        </pc:inkChg>
        <pc:inkChg chg="add mod">
          <ac:chgData name="salonigupta0609@gmail.com" userId="72e262bbe386b2d8" providerId="LiveId" clId="{5DB737E2-E1DA-4A2B-B43A-E0D3A3E457B9}" dt="2022-02-11T06:26:14.768" v="1078"/>
          <ac:inkMkLst>
            <pc:docMk/>
            <pc:sldMk cId="3472533751" sldId="310"/>
            <ac:inkMk id="46" creationId="{D96378F9-B861-43D2-B19D-5C14282B2D64}"/>
          </ac:inkMkLst>
        </pc:inkChg>
        <pc:inkChg chg="add mod">
          <ac:chgData name="salonigupta0609@gmail.com" userId="72e262bbe386b2d8" providerId="LiveId" clId="{5DB737E2-E1DA-4A2B-B43A-E0D3A3E457B9}" dt="2022-02-11T06:26:14.768" v="1078"/>
          <ac:inkMkLst>
            <pc:docMk/>
            <pc:sldMk cId="3472533751" sldId="310"/>
            <ac:inkMk id="49" creationId="{6EE13A78-3AAC-4863-97EF-E75D1AFC9118}"/>
          </ac:inkMkLst>
        </pc:inkChg>
        <pc:inkChg chg="add mod">
          <ac:chgData name="salonigupta0609@gmail.com" userId="72e262bbe386b2d8" providerId="LiveId" clId="{5DB737E2-E1DA-4A2B-B43A-E0D3A3E457B9}" dt="2022-02-11T06:26:14.768" v="1078"/>
          <ac:inkMkLst>
            <pc:docMk/>
            <pc:sldMk cId="3472533751" sldId="310"/>
            <ac:inkMk id="50" creationId="{FAC1F8B9-3260-4210-9F57-D0DE82C5A5B9}"/>
          </ac:inkMkLst>
        </pc:inkChg>
        <pc:inkChg chg="add mod">
          <ac:chgData name="salonigupta0609@gmail.com" userId="72e262bbe386b2d8" providerId="LiveId" clId="{5DB737E2-E1DA-4A2B-B43A-E0D3A3E457B9}" dt="2022-02-11T06:26:14.768" v="1078"/>
          <ac:inkMkLst>
            <pc:docMk/>
            <pc:sldMk cId="3472533751" sldId="310"/>
            <ac:inkMk id="51" creationId="{9ECD2004-B3A7-4682-AB57-C8D9A2053070}"/>
          </ac:inkMkLst>
        </pc:inkChg>
        <pc:inkChg chg="add mod">
          <ac:chgData name="salonigupta0609@gmail.com" userId="72e262bbe386b2d8" providerId="LiveId" clId="{5DB737E2-E1DA-4A2B-B43A-E0D3A3E457B9}" dt="2022-02-11T06:26:14.768" v="1078"/>
          <ac:inkMkLst>
            <pc:docMk/>
            <pc:sldMk cId="3472533751" sldId="310"/>
            <ac:inkMk id="52" creationId="{F2EA735E-BB64-4944-BE1F-0218AFE5DBD3}"/>
          </ac:inkMkLst>
        </pc:inkChg>
        <pc:inkChg chg="add mod">
          <ac:chgData name="salonigupta0609@gmail.com" userId="72e262bbe386b2d8" providerId="LiveId" clId="{5DB737E2-E1DA-4A2B-B43A-E0D3A3E457B9}" dt="2022-02-11T06:26:14.768" v="1078"/>
          <ac:inkMkLst>
            <pc:docMk/>
            <pc:sldMk cId="3472533751" sldId="310"/>
            <ac:inkMk id="53" creationId="{2E2FBA07-6B98-4B4F-B215-B0EE6A39B685}"/>
          </ac:inkMkLst>
        </pc:inkChg>
        <pc:inkChg chg="add mod">
          <ac:chgData name="salonigupta0609@gmail.com" userId="72e262bbe386b2d8" providerId="LiveId" clId="{5DB737E2-E1DA-4A2B-B43A-E0D3A3E457B9}" dt="2022-02-11T06:26:14.768" v="1078"/>
          <ac:inkMkLst>
            <pc:docMk/>
            <pc:sldMk cId="3472533751" sldId="310"/>
            <ac:inkMk id="54" creationId="{AE6CBA87-8972-4F6C-859D-D0BC1C09F823}"/>
          </ac:inkMkLst>
        </pc:inkChg>
        <pc:inkChg chg="add mod">
          <ac:chgData name="salonigupta0609@gmail.com" userId="72e262bbe386b2d8" providerId="LiveId" clId="{5DB737E2-E1DA-4A2B-B43A-E0D3A3E457B9}" dt="2022-02-11T06:26:14.768" v="1078"/>
          <ac:inkMkLst>
            <pc:docMk/>
            <pc:sldMk cId="3472533751" sldId="310"/>
            <ac:inkMk id="56" creationId="{D8656F5C-4F9D-4AB1-969E-0035FFB2BF62}"/>
          </ac:inkMkLst>
        </pc:inkChg>
        <pc:inkChg chg="add mod">
          <ac:chgData name="salonigupta0609@gmail.com" userId="72e262bbe386b2d8" providerId="LiveId" clId="{5DB737E2-E1DA-4A2B-B43A-E0D3A3E457B9}" dt="2022-02-11T06:26:14.768" v="1078"/>
          <ac:inkMkLst>
            <pc:docMk/>
            <pc:sldMk cId="3472533751" sldId="310"/>
            <ac:inkMk id="57" creationId="{11E0B377-F4BD-43A7-A41C-990FF8E21E34}"/>
          </ac:inkMkLst>
        </pc:inkChg>
        <pc:inkChg chg="add mod">
          <ac:chgData name="salonigupta0609@gmail.com" userId="72e262bbe386b2d8" providerId="LiveId" clId="{5DB737E2-E1DA-4A2B-B43A-E0D3A3E457B9}" dt="2022-02-11T06:26:14.768" v="1078"/>
          <ac:inkMkLst>
            <pc:docMk/>
            <pc:sldMk cId="3472533751" sldId="310"/>
            <ac:inkMk id="58" creationId="{76B2264A-366A-4AA2-AEAE-A2261C584E24}"/>
          </ac:inkMkLst>
        </pc:inkChg>
        <pc:inkChg chg="add mod">
          <ac:chgData name="salonigupta0609@gmail.com" userId="72e262bbe386b2d8" providerId="LiveId" clId="{5DB737E2-E1DA-4A2B-B43A-E0D3A3E457B9}" dt="2022-02-11T06:26:14.768" v="1078"/>
          <ac:inkMkLst>
            <pc:docMk/>
            <pc:sldMk cId="3472533751" sldId="310"/>
            <ac:inkMk id="59" creationId="{B327F9E5-886B-4EAF-90E7-43A09B76BF0E}"/>
          </ac:inkMkLst>
        </pc:inkChg>
        <pc:inkChg chg="add mod">
          <ac:chgData name="salonigupta0609@gmail.com" userId="72e262bbe386b2d8" providerId="LiveId" clId="{5DB737E2-E1DA-4A2B-B43A-E0D3A3E457B9}" dt="2022-02-11T06:26:14.768" v="1078"/>
          <ac:inkMkLst>
            <pc:docMk/>
            <pc:sldMk cId="3472533751" sldId="310"/>
            <ac:inkMk id="60" creationId="{DB124618-6C38-4772-AA83-EC754424735E}"/>
          </ac:inkMkLst>
        </pc:inkChg>
        <pc:inkChg chg="add mod">
          <ac:chgData name="salonigupta0609@gmail.com" userId="72e262bbe386b2d8" providerId="LiveId" clId="{5DB737E2-E1DA-4A2B-B43A-E0D3A3E457B9}" dt="2022-02-11T06:26:14.768" v="1078"/>
          <ac:inkMkLst>
            <pc:docMk/>
            <pc:sldMk cId="3472533751" sldId="310"/>
            <ac:inkMk id="62" creationId="{7DB76EB2-F6E1-44FE-87B3-CAFDE2BFDAA0}"/>
          </ac:inkMkLst>
        </pc:inkChg>
        <pc:inkChg chg="add mod">
          <ac:chgData name="salonigupta0609@gmail.com" userId="72e262bbe386b2d8" providerId="LiveId" clId="{5DB737E2-E1DA-4A2B-B43A-E0D3A3E457B9}" dt="2022-02-11T06:26:14.768" v="1078"/>
          <ac:inkMkLst>
            <pc:docMk/>
            <pc:sldMk cId="3472533751" sldId="310"/>
            <ac:inkMk id="64" creationId="{051E7241-3461-4490-9C2C-D48F7273C6FC}"/>
          </ac:inkMkLst>
        </pc:inkChg>
        <pc:inkChg chg="add mod">
          <ac:chgData name="salonigupta0609@gmail.com" userId="72e262bbe386b2d8" providerId="LiveId" clId="{5DB737E2-E1DA-4A2B-B43A-E0D3A3E457B9}" dt="2022-02-11T06:26:14.768" v="1078"/>
          <ac:inkMkLst>
            <pc:docMk/>
            <pc:sldMk cId="3472533751" sldId="310"/>
            <ac:inkMk id="65" creationId="{6E3A263D-E37F-4AB6-A56C-6A0EA973A5E3}"/>
          </ac:inkMkLst>
        </pc:inkChg>
        <pc:inkChg chg="add mod">
          <ac:chgData name="salonigupta0609@gmail.com" userId="72e262bbe386b2d8" providerId="LiveId" clId="{5DB737E2-E1DA-4A2B-B43A-E0D3A3E457B9}" dt="2022-02-11T06:26:14.768" v="1078"/>
          <ac:inkMkLst>
            <pc:docMk/>
            <pc:sldMk cId="3472533751" sldId="310"/>
            <ac:inkMk id="66" creationId="{9C59E0E0-D06E-42F7-9029-0256C0A44412}"/>
          </ac:inkMkLst>
        </pc:inkChg>
        <pc:inkChg chg="add mod">
          <ac:chgData name="salonigupta0609@gmail.com" userId="72e262bbe386b2d8" providerId="LiveId" clId="{5DB737E2-E1DA-4A2B-B43A-E0D3A3E457B9}" dt="2022-02-11T06:26:14.768" v="1078"/>
          <ac:inkMkLst>
            <pc:docMk/>
            <pc:sldMk cId="3472533751" sldId="310"/>
            <ac:inkMk id="67" creationId="{19DA85C4-8A00-4A56-B991-FFDC9AA8367F}"/>
          </ac:inkMkLst>
        </pc:inkChg>
        <pc:inkChg chg="add mod">
          <ac:chgData name="salonigupta0609@gmail.com" userId="72e262bbe386b2d8" providerId="LiveId" clId="{5DB737E2-E1DA-4A2B-B43A-E0D3A3E457B9}" dt="2022-02-11T06:26:14.768" v="1078"/>
          <ac:inkMkLst>
            <pc:docMk/>
            <pc:sldMk cId="3472533751" sldId="310"/>
            <ac:inkMk id="68" creationId="{4BAB4049-87DD-493F-9AF8-79D58E5759C6}"/>
          </ac:inkMkLst>
        </pc:inkChg>
        <pc:inkChg chg="add mod">
          <ac:chgData name="salonigupta0609@gmail.com" userId="72e262bbe386b2d8" providerId="LiveId" clId="{5DB737E2-E1DA-4A2B-B43A-E0D3A3E457B9}" dt="2022-02-11T06:26:14.768" v="1078"/>
          <ac:inkMkLst>
            <pc:docMk/>
            <pc:sldMk cId="3472533751" sldId="310"/>
            <ac:inkMk id="69" creationId="{AACE6B05-2FF1-4274-8F4A-66521C6A0AD8}"/>
          </ac:inkMkLst>
        </pc:inkChg>
        <pc:inkChg chg="add mod">
          <ac:chgData name="salonigupta0609@gmail.com" userId="72e262bbe386b2d8" providerId="LiveId" clId="{5DB737E2-E1DA-4A2B-B43A-E0D3A3E457B9}" dt="2022-02-11T06:26:14.768" v="1078"/>
          <ac:inkMkLst>
            <pc:docMk/>
            <pc:sldMk cId="3472533751" sldId="310"/>
            <ac:inkMk id="70" creationId="{DD6F8B98-6700-4334-83A1-ED6F9DB91559}"/>
          </ac:inkMkLst>
        </pc:inkChg>
        <pc:inkChg chg="add mod">
          <ac:chgData name="salonigupta0609@gmail.com" userId="72e262bbe386b2d8" providerId="LiveId" clId="{5DB737E2-E1DA-4A2B-B43A-E0D3A3E457B9}" dt="2022-02-11T06:26:14.768" v="1078"/>
          <ac:inkMkLst>
            <pc:docMk/>
            <pc:sldMk cId="3472533751" sldId="310"/>
            <ac:inkMk id="71" creationId="{C9AE685F-22BA-45D3-B76C-D1242EE58DDD}"/>
          </ac:inkMkLst>
        </pc:inkChg>
        <pc:inkChg chg="add mod">
          <ac:chgData name="salonigupta0609@gmail.com" userId="72e262bbe386b2d8" providerId="LiveId" clId="{5DB737E2-E1DA-4A2B-B43A-E0D3A3E457B9}" dt="2022-02-11T06:26:14.768" v="1078"/>
          <ac:inkMkLst>
            <pc:docMk/>
            <pc:sldMk cId="3472533751" sldId="310"/>
            <ac:inkMk id="72" creationId="{7F036593-ADC4-4203-96C4-7BFD9D94D9E5}"/>
          </ac:inkMkLst>
        </pc:inkChg>
        <pc:inkChg chg="add">
          <ac:chgData name="salonigupta0609@gmail.com" userId="72e262bbe386b2d8" providerId="LiveId" clId="{5DB737E2-E1DA-4A2B-B43A-E0D3A3E457B9}" dt="2022-02-11T06:19:30.908" v="1026" actId="9405"/>
          <ac:inkMkLst>
            <pc:docMk/>
            <pc:sldMk cId="3472533751" sldId="310"/>
            <ac:inkMk id="75" creationId="{B2406941-55F7-447F-A5C4-A4BC001C64BF}"/>
          </ac:inkMkLst>
        </pc:inkChg>
        <pc:inkChg chg="add mod">
          <ac:chgData name="salonigupta0609@gmail.com" userId="72e262bbe386b2d8" providerId="LiveId" clId="{5DB737E2-E1DA-4A2B-B43A-E0D3A3E457B9}" dt="2022-02-11T06:26:14.768" v="1078"/>
          <ac:inkMkLst>
            <pc:docMk/>
            <pc:sldMk cId="3472533751" sldId="310"/>
            <ac:inkMk id="76" creationId="{A8865690-F2A4-4F4E-AF4F-700DCC217BE4}"/>
          </ac:inkMkLst>
        </pc:inkChg>
        <pc:inkChg chg="add mod">
          <ac:chgData name="salonigupta0609@gmail.com" userId="72e262bbe386b2d8" providerId="LiveId" clId="{5DB737E2-E1DA-4A2B-B43A-E0D3A3E457B9}" dt="2022-02-11T06:26:14.768" v="1078"/>
          <ac:inkMkLst>
            <pc:docMk/>
            <pc:sldMk cId="3472533751" sldId="310"/>
            <ac:inkMk id="77" creationId="{444AFBD6-EF5B-434D-99C2-6F18D6E4C41D}"/>
          </ac:inkMkLst>
        </pc:inkChg>
        <pc:inkChg chg="add mod">
          <ac:chgData name="salonigupta0609@gmail.com" userId="72e262bbe386b2d8" providerId="LiveId" clId="{5DB737E2-E1DA-4A2B-B43A-E0D3A3E457B9}" dt="2022-02-11T06:26:14.768" v="1078"/>
          <ac:inkMkLst>
            <pc:docMk/>
            <pc:sldMk cId="3472533751" sldId="310"/>
            <ac:inkMk id="79" creationId="{ADB29780-5BEB-4235-8968-95CBA20CEE17}"/>
          </ac:inkMkLst>
        </pc:inkChg>
        <pc:inkChg chg="add mod">
          <ac:chgData name="salonigupta0609@gmail.com" userId="72e262bbe386b2d8" providerId="LiveId" clId="{5DB737E2-E1DA-4A2B-B43A-E0D3A3E457B9}" dt="2022-02-11T06:26:14.768" v="1078"/>
          <ac:inkMkLst>
            <pc:docMk/>
            <pc:sldMk cId="3472533751" sldId="310"/>
            <ac:inkMk id="80" creationId="{95B1625C-3338-4AAD-864E-A29E51100D64}"/>
          </ac:inkMkLst>
        </pc:inkChg>
        <pc:inkChg chg="add mod">
          <ac:chgData name="salonigupta0609@gmail.com" userId="72e262bbe386b2d8" providerId="LiveId" clId="{5DB737E2-E1DA-4A2B-B43A-E0D3A3E457B9}" dt="2022-02-11T06:26:14.768" v="1078"/>
          <ac:inkMkLst>
            <pc:docMk/>
            <pc:sldMk cId="3472533751" sldId="310"/>
            <ac:inkMk id="81" creationId="{43FE03B9-A9E4-4DF3-8B14-B53E40403E38}"/>
          </ac:inkMkLst>
        </pc:inkChg>
        <pc:inkChg chg="add del mod">
          <ac:chgData name="salonigupta0609@gmail.com" userId="72e262bbe386b2d8" providerId="LiveId" clId="{5DB737E2-E1DA-4A2B-B43A-E0D3A3E457B9}" dt="2022-02-11T06:20:11.202" v="1049"/>
          <ac:inkMkLst>
            <pc:docMk/>
            <pc:sldMk cId="3472533751" sldId="310"/>
            <ac:inkMk id="82" creationId="{8BA2366B-B9F7-48C9-A2ED-2CCD46EDF107}"/>
          </ac:inkMkLst>
        </pc:inkChg>
        <pc:inkChg chg="add del mod">
          <ac:chgData name="salonigupta0609@gmail.com" userId="72e262bbe386b2d8" providerId="LiveId" clId="{5DB737E2-E1DA-4A2B-B43A-E0D3A3E457B9}" dt="2022-02-11T06:20:11.202" v="1048"/>
          <ac:inkMkLst>
            <pc:docMk/>
            <pc:sldMk cId="3472533751" sldId="310"/>
            <ac:inkMk id="83" creationId="{67D59FEB-8D80-427A-B3B7-8B3006AFE98F}"/>
          </ac:inkMkLst>
        </pc:inkChg>
        <pc:inkChg chg="add mod">
          <ac:chgData name="salonigupta0609@gmail.com" userId="72e262bbe386b2d8" providerId="LiveId" clId="{5DB737E2-E1DA-4A2B-B43A-E0D3A3E457B9}" dt="2022-02-11T06:26:14.768" v="1078"/>
          <ac:inkMkLst>
            <pc:docMk/>
            <pc:sldMk cId="3472533751" sldId="310"/>
            <ac:inkMk id="86" creationId="{5CEAEA42-130C-4DB9-BD22-9CFFCFF60443}"/>
          </ac:inkMkLst>
        </pc:inkChg>
        <pc:inkChg chg="add mod">
          <ac:chgData name="salonigupta0609@gmail.com" userId="72e262bbe386b2d8" providerId="LiveId" clId="{5DB737E2-E1DA-4A2B-B43A-E0D3A3E457B9}" dt="2022-02-11T06:26:14.768" v="1078"/>
          <ac:inkMkLst>
            <pc:docMk/>
            <pc:sldMk cId="3472533751" sldId="310"/>
            <ac:inkMk id="87" creationId="{EA9C35F4-3857-49DB-8B39-7F4F85B7EB20}"/>
          </ac:inkMkLst>
        </pc:inkChg>
        <pc:inkChg chg="add mod">
          <ac:chgData name="salonigupta0609@gmail.com" userId="72e262bbe386b2d8" providerId="LiveId" clId="{5DB737E2-E1DA-4A2B-B43A-E0D3A3E457B9}" dt="2022-02-11T06:26:14.768" v="1078"/>
          <ac:inkMkLst>
            <pc:docMk/>
            <pc:sldMk cId="3472533751" sldId="310"/>
            <ac:inkMk id="88" creationId="{0EAC9D61-4790-41AE-A8CF-B41D35935FBD}"/>
          </ac:inkMkLst>
        </pc:inkChg>
        <pc:inkChg chg="add mod">
          <ac:chgData name="salonigupta0609@gmail.com" userId="72e262bbe386b2d8" providerId="LiveId" clId="{5DB737E2-E1DA-4A2B-B43A-E0D3A3E457B9}" dt="2022-02-11T06:26:14.768" v="1078"/>
          <ac:inkMkLst>
            <pc:docMk/>
            <pc:sldMk cId="3472533751" sldId="310"/>
            <ac:inkMk id="89" creationId="{C9BE6B9B-43AB-4D0A-83A4-952ABF62500B}"/>
          </ac:inkMkLst>
        </pc:inkChg>
        <pc:inkChg chg="add mod">
          <ac:chgData name="salonigupta0609@gmail.com" userId="72e262bbe386b2d8" providerId="LiveId" clId="{5DB737E2-E1DA-4A2B-B43A-E0D3A3E457B9}" dt="2022-02-11T06:26:14.768" v="1078"/>
          <ac:inkMkLst>
            <pc:docMk/>
            <pc:sldMk cId="3472533751" sldId="310"/>
            <ac:inkMk id="91" creationId="{0185606C-6EA5-425F-97BE-868AFC7BE3B9}"/>
          </ac:inkMkLst>
        </pc:inkChg>
        <pc:inkChg chg="add mod">
          <ac:chgData name="salonigupta0609@gmail.com" userId="72e262bbe386b2d8" providerId="LiveId" clId="{5DB737E2-E1DA-4A2B-B43A-E0D3A3E457B9}" dt="2022-02-11T06:26:14.768" v="1078"/>
          <ac:inkMkLst>
            <pc:docMk/>
            <pc:sldMk cId="3472533751" sldId="310"/>
            <ac:inkMk id="92" creationId="{418CB077-2AE4-4A46-9C70-987E05D2A3D7}"/>
          </ac:inkMkLst>
        </pc:inkChg>
        <pc:inkChg chg="add mod">
          <ac:chgData name="salonigupta0609@gmail.com" userId="72e262bbe386b2d8" providerId="LiveId" clId="{5DB737E2-E1DA-4A2B-B43A-E0D3A3E457B9}" dt="2022-02-11T06:26:14.768" v="1078"/>
          <ac:inkMkLst>
            <pc:docMk/>
            <pc:sldMk cId="3472533751" sldId="310"/>
            <ac:inkMk id="93" creationId="{BDBF8C2E-C95E-46DD-8D80-86ED2C77AEC6}"/>
          </ac:inkMkLst>
        </pc:inkChg>
        <pc:inkChg chg="add mod">
          <ac:chgData name="salonigupta0609@gmail.com" userId="72e262bbe386b2d8" providerId="LiveId" clId="{5DB737E2-E1DA-4A2B-B43A-E0D3A3E457B9}" dt="2022-02-11T06:26:14.768" v="1078"/>
          <ac:inkMkLst>
            <pc:docMk/>
            <pc:sldMk cId="3472533751" sldId="310"/>
            <ac:inkMk id="95" creationId="{3227D633-827D-499A-98C9-BFB9632CB6FA}"/>
          </ac:inkMkLst>
        </pc:inkChg>
        <pc:inkChg chg="add mod">
          <ac:chgData name="salonigupta0609@gmail.com" userId="72e262bbe386b2d8" providerId="LiveId" clId="{5DB737E2-E1DA-4A2B-B43A-E0D3A3E457B9}" dt="2022-02-11T06:26:14.768" v="1078"/>
          <ac:inkMkLst>
            <pc:docMk/>
            <pc:sldMk cId="3472533751" sldId="310"/>
            <ac:inkMk id="97" creationId="{79C89802-8BB7-43DF-A14B-F372EF3308A6}"/>
          </ac:inkMkLst>
        </pc:inkChg>
        <pc:inkChg chg="add mod">
          <ac:chgData name="salonigupta0609@gmail.com" userId="72e262bbe386b2d8" providerId="LiveId" clId="{5DB737E2-E1DA-4A2B-B43A-E0D3A3E457B9}" dt="2022-02-11T06:26:14.768" v="1078"/>
          <ac:inkMkLst>
            <pc:docMk/>
            <pc:sldMk cId="3472533751" sldId="310"/>
            <ac:inkMk id="98" creationId="{EF4397D0-BDF8-4998-9440-B0DB2A57E450}"/>
          </ac:inkMkLst>
        </pc:inkChg>
        <pc:inkChg chg="add mod">
          <ac:chgData name="salonigupta0609@gmail.com" userId="72e262bbe386b2d8" providerId="LiveId" clId="{5DB737E2-E1DA-4A2B-B43A-E0D3A3E457B9}" dt="2022-02-11T06:26:14.768" v="1078"/>
          <ac:inkMkLst>
            <pc:docMk/>
            <pc:sldMk cId="3472533751" sldId="310"/>
            <ac:inkMk id="99" creationId="{79CE2505-D436-45D7-9ACC-35955A28ABE9}"/>
          </ac:inkMkLst>
        </pc:inkChg>
        <pc:inkChg chg="add mod">
          <ac:chgData name="salonigupta0609@gmail.com" userId="72e262bbe386b2d8" providerId="LiveId" clId="{5DB737E2-E1DA-4A2B-B43A-E0D3A3E457B9}" dt="2022-02-11T06:26:14.768" v="1078"/>
          <ac:inkMkLst>
            <pc:docMk/>
            <pc:sldMk cId="3472533751" sldId="310"/>
            <ac:inkMk id="101" creationId="{B951C829-4820-4827-810D-90A704B045E2}"/>
          </ac:inkMkLst>
        </pc:inkChg>
        <pc:inkChg chg="add mod">
          <ac:chgData name="salonigupta0609@gmail.com" userId="72e262bbe386b2d8" providerId="LiveId" clId="{5DB737E2-E1DA-4A2B-B43A-E0D3A3E457B9}" dt="2022-02-11T06:26:14.768" v="1078"/>
          <ac:inkMkLst>
            <pc:docMk/>
            <pc:sldMk cId="3472533751" sldId="310"/>
            <ac:inkMk id="102" creationId="{DA289C8F-5C73-4544-9111-B78F8B14BD03}"/>
          </ac:inkMkLst>
        </pc:inkChg>
        <pc:inkChg chg="add mod">
          <ac:chgData name="salonigupta0609@gmail.com" userId="72e262bbe386b2d8" providerId="LiveId" clId="{5DB737E2-E1DA-4A2B-B43A-E0D3A3E457B9}" dt="2022-02-11T06:26:14.768" v="1078"/>
          <ac:inkMkLst>
            <pc:docMk/>
            <pc:sldMk cId="3472533751" sldId="310"/>
            <ac:inkMk id="103" creationId="{DA23FDBF-56E2-4EF4-BEE6-2E5D8887CF09}"/>
          </ac:inkMkLst>
        </pc:inkChg>
        <pc:inkChg chg="add mod">
          <ac:chgData name="salonigupta0609@gmail.com" userId="72e262bbe386b2d8" providerId="LiveId" clId="{5DB737E2-E1DA-4A2B-B43A-E0D3A3E457B9}" dt="2022-02-11T06:26:14.768" v="1078"/>
          <ac:inkMkLst>
            <pc:docMk/>
            <pc:sldMk cId="3472533751" sldId="310"/>
            <ac:inkMk id="105" creationId="{AB3F2068-521C-4764-B7E6-EDD0AF4EC41E}"/>
          </ac:inkMkLst>
        </pc:inkChg>
        <pc:inkChg chg="add mod">
          <ac:chgData name="salonigupta0609@gmail.com" userId="72e262bbe386b2d8" providerId="LiveId" clId="{5DB737E2-E1DA-4A2B-B43A-E0D3A3E457B9}" dt="2022-02-11T06:26:14.768" v="1078"/>
          <ac:inkMkLst>
            <pc:docMk/>
            <pc:sldMk cId="3472533751" sldId="310"/>
            <ac:inkMk id="106" creationId="{254FF39E-37B3-4115-8AA2-64ED10D8B492}"/>
          </ac:inkMkLst>
        </pc:inkChg>
        <pc:inkChg chg="add mod">
          <ac:chgData name="salonigupta0609@gmail.com" userId="72e262bbe386b2d8" providerId="LiveId" clId="{5DB737E2-E1DA-4A2B-B43A-E0D3A3E457B9}" dt="2022-02-11T06:26:14.768" v="1078"/>
          <ac:inkMkLst>
            <pc:docMk/>
            <pc:sldMk cId="3472533751" sldId="310"/>
            <ac:inkMk id="108" creationId="{17312716-D139-4652-984C-298129F94356}"/>
          </ac:inkMkLst>
        </pc:inkChg>
        <pc:inkChg chg="add mod">
          <ac:chgData name="salonigupta0609@gmail.com" userId="72e262bbe386b2d8" providerId="LiveId" clId="{5DB737E2-E1DA-4A2B-B43A-E0D3A3E457B9}" dt="2022-02-11T06:26:14.768" v="1078"/>
          <ac:inkMkLst>
            <pc:docMk/>
            <pc:sldMk cId="3472533751" sldId="310"/>
            <ac:inkMk id="109" creationId="{E9E6071F-D410-418A-A75B-42C82717A92A}"/>
          </ac:inkMkLst>
        </pc:inkChg>
        <pc:inkChg chg="add mod">
          <ac:chgData name="salonigupta0609@gmail.com" userId="72e262bbe386b2d8" providerId="LiveId" clId="{5DB737E2-E1DA-4A2B-B43A-E0D3A3E457B9}" dt="2022-02-11T06:25:51.765" v="1066"/>
          <ac:inkMkLst>
            <pc:docMk/>
            <pc:sldMk cId="3472533751" sldId="310"/>
            <ac:inkMk id="111" creationId="{6E833324-D79C-44CD-9176-68996A9BEA6F}"/>
          </ac:inkMkLst>
        </pc:inkChg>
        <pc:inkChg chg="add mod">
          <ac:chgData name="salonigupta0609@gmail.com" userId="72e262bbe386b2d8" providerId="LiveId" clId="{5DB737E2-E1DA-4A2B-B43A-E0D3A3E457B9}" dt="2022-02-11T06:26:14.768" v="1078"/>
          <ac:inkMkLst>
            <pc:docMk/>
            <pc:sldMk cId="3472533751" sldId="310"/>
            <ac:inkMk id="113" creationId="{9E85BA8B-E9B8-43DB-9CE0-2EC9C0142D0E}"/>
          </ac:inkMkLst>
        </pc:inkChg>
        <pc:inkChg chg="add mod">
          <ac:chgData name="salonigupta0609@gmail.com" userId="72e262bbe386b2d8" providerId="LiveId" clId="{5DB737E2-E1DA-4A2B-B43A-E0D3A3E457B9}" dt="2022-02-11T06:26:14.768" v="1078"/>
          <ac:inkMkLst>
            <pc:docMk/>
            <pc:sldMk cId="3472533751" sldId="310"/>
            <ac:inkMk id="115" creationId="{EA031470-E48D-4A45-8B13-AC7A011ACC91}"/>
          </ac:inkMkLst>
        </pc:inkChg>
        <pc:inkChg chg="add mod">
          <ac:chgData name="salonigupta0609@gmail.com" userId="72e262bbe386b2d8" providerId="LiveId" clId="{5DB737E2-E1DA-4A2B-B43A-E0D3A3E457B9}" dt="2022-02-11T06:26:14.768" v="1078"/>
          <ac:inkMkLst>
            <pc:docMk/>
            <pc:sldMk cId="3472533751" sldId="310"/>
            <ac:inkMk id="117" creationId="{2D911578-310B-44EF-9073-6D79A9D2040E}"/>
          </ac:inkMkLst>
        </pc:inkChg>
        <pc:inkChg chg="add mod">
          <ac:chgData name="salonigupta0609@gmail.com" userId="72e262bbe386b2d8" providerId="LiveId" clId="{5DB737E2-E1DA-4A2B-B43A-E0D3A3E457B9}" dt="2022-02-11T06:26:14.768" v="1078"/>
          <ac:inkMkLst>
            <pc:docMk/>
            <pc:sldMk cId="3472533751" sldId="310"/>
            <ac:inkMk id="119" creationId="{10E65B10-892E-4899-8651-5CC26C04458B}"/>
          </ac:inkMkLst>
        </pc:inkChg>
        <pc:inkChg chg="add mod">
          <ac:chgData name="salonigupta0609@gmail.com" userId="72e262bbe386b2d8" providerId="LiveId" clId="{5DB737E2-E1DA-4A2B-B43A-E0D3A3E457B9}" dt="2022-02-11T06:26:14.768" v="1078"/>
          <ac:inkMkLst>
            <pc:docMk/>
            <pc:sldMk cId="3472533751" sldId="310"/>
            <ac:inkMk id="120" creationId="{56888A90-5824-4378-B675-59A3AD7C5DB3}"/>
          </ac:inkMkLst>
        </pc:inkChg>
        <pc:inkChg chg="add mod">
          <ac:chgData name="salonigupta0609@gmail.com" userId="72e262bbe386b2d8" providerId="LiveId" clId="{5DB737E2-E1DA-4A2B-B43A-E0D3A3E457B9}" dt="2022-02-11T06:26:14.768" v="1078"/>
          <ac:inkMkLst>
            <pc:docMk/>
            <pc:sldMk cId="3472533751" sldId="310"/>
            <ac:inkMk id="122" creationId="{FE7BE764-FBF6-49A7-B9D5-60020448439A}"/>
          </ac:inkMkLst>
        </pc:inkChg>
        <pc:inkChg chg="add mod">
          <ac:chgData name="salonigupta0609@gmail.com" userId="72e262bbe386b2d8" providerId="LiveId" clId="{5DB737E2-E1DA-4A2B-B43A-E0D3A3E457B9}" dt="2022-02-11T06:26:14.768" v="1078"/>
          <ac:inkMkLst>
            <pc:docMk/>
            <pc:sldMk cId="3472533751" sldId="310"/>
            <ac:inkMk id="123" creationId="{ED7A3324-9C56-41FD-90D4-7D2172CD7777}"/>
          </ac:inkMkLst>
        </pc:inkChg>
        <pc:inkChg chg="add mod">
          <ac:chgData name="salonigupta0609@gmail.com" userId="72e262bbe386b2d8" providerId="LiveId" clId="{5DB737E2-E1DA-4A2B-B43A-E0D3A3E457B9}" dt="2022-02-11T06:26:14.768" v="1078"/>
          <ac:inkMkLst>
            <pc:docMk/>
            <pc:sldMk cId="3472533751" sldId="310"/>
            <ac:inkMk id="124" creationId="{B7BCB8AC-8D5E-4352-A9A1-0DA542A0A862}"/>
          </ac:inkMkLst>
        </pc:inkChg>
        <pc:inkChg chg="add mod">
          <ac:chgData name="salonigupta0609@gmail.com" userId="72e262bbe386b2d8" providerId="LiveId" clId="{5DB737E2-E1DA-4A2B-B43A-E0D3A3E457B9}" dt="2022-02-11T06:26:14.768" v="1078"/>
          <ac:inkMkLst>
            <pc:docMk/>
            <pc:sldMk cId="3472533751" sldId="310"/>
            <ac:inkMk id="125" creationId="{15FC9DFA-B8BA-496F-9DC7-B82F81021B45}"/>
          </ac:inkMkLst>
        </pc:inkChg>
      </pc:sldChg>
      <pc:sldChg chg="addSp delSp modSp new del mod">
        <pc:chgData name="salonigupta0609@gmail.com" userId="72e262bbe386b2d8" providerId="LiveId" clId="{5DB737E2-E1DA-4A2B-B43A-E0D3A3E457B9}" dt="2022-02-16T07:34:27.919" v="2372" actId="2696"/>
        <pc:sldMkLst>
          <pc:docMk/>
          <pc:sldMk cId="3819176182" sldId="310"/>
        </pc:sldMkLst>
        <pc:spChg chg="mod">
          <ac:chgData name="salonigupta0609@gmail.com" userId="72e262bbe386b2d8" providerId="LiveId" clId="{5DB737E2-E1DA-4A2B-B43A-E0D3A3E457B9}" dt="2022-02-16T07:33:09.461" v="2309"/>
          <ac:spMkLst>
            <pc:docMk/>
            <pc:sldMk cId="3819176182" sldId="310"/>
            <ac:spMk id="2" creationId="{535278B7-4359-4109-985B-C65FF877587A}"/>
          </ac:spMkLst>
        </pc:spChg>
        <pc:grpChg chg="del mod">
          <ac:chgData name="salonigupta0609@gmail.com" userId="72e262bbe386b2d8" providerId="LiveId" clId="{5DB737E2-E1DA-4A2B-B43A-E0D3A3E457B9}" dt="2022-02-16T07:33:23.706" v="2325"/>
          <ac:grpSpMkLst>
            <pc:docMk/>
            <pc:sldMk cId="3819176182" sldId="310"/>
            <ac:grpSpMk id="15" creationId="{014832E8-4835-4402-9612-3577F5702FD3}"/>
          </ac:grpSpMkLst>
        </pc:grpChg>
        <pc:grpChg chg="del mod">
          <ac:chgData name="salonigupta0609@gmail.com" userId="72e262bbe386b2d8" providerId="LiveId" clId="{5DB737E2-E1DA-4A2B-B43A-E0D3A3E457B9}" dt="2022-02-16T07:33:23.706" v="2325"/>
          <ac:grpSpMkLst>
            <pc:docMk/>
            <pc:sldMk cId="3819176182" sldId="310"/>
            <ac:grpSpMk id="16" creationId="{98CC7297-4BC7-4653-BE7A-915BB6FB7D8A}"/>
          </ac:grpSpMkLst>
        </pc:grpChg>
        <pc:grpChg chg="del mod">
          <ac:chgData name="salonigupta0609@gmail.com" userId="72e262bbe386b2d8" providerId="LiveId" clId="{5DB737E2-E1DA-4A2B-B43A-E0D3A3E457B9}" dt="2022-02-16T07:31:14.199" v="2238"/>
          <ac:grpSpMkLst>
            <pc:docMk/>
            <pc:sldMk cId="3819176182" sldId="310"/>
            <ac:grpSpMk id="17" creationId="{000D2F05-9C93-4E70-A712-7613994A4C6B}"/>
          </ac:grpSpMkLst>
        </pc:grpChg>
        <pc:grpChg chg="del mod">
          <ac:chgData name="salonigupta0609@gmail.com" userId="72e262bbe386b2d8" providerId="LiveId" clId="{5DB737E2-E1DA-4A2B-B43A-E0D3A3E457B9}" dt="2022-02-16T07:32:44.720" v="2307"/>
          <ac:grpSpMkLst>
            <pc:docMk/>
            <pc:sldMk cId="3819176182" sldId="310"/>
            <ac:grpSpMk id="22" creationId="{C86F9A85-5DAD-4C73-A680-C1783E250181}"/>
          </ac:grpSpMkLst>
        </pc:grpChg>
        <pc:grpChg chg="del mod">
          <ac:chgData name="salonigupta0609@gmail.com" userId="72e262bbe386b2d8" providerId="LiveId" clId="{5DB737E2-E1DA-4A2B-B43A-E0D3A3E457B9}" dt="2022-02-16T07:33:23.706" v="2325"/>
          <ac:grpSpMkLst>
            <pc:docMk/>
            <pc:sldMk cId="3819176182" sldId="310"/>
            <ac:grpSpMk id="23" creationId="{355A1A43-23DF-4721-A0FD-078435C87B77}"/>
          </ac:grpSpMkLst>
        </pc:grpChg>
        <pc:grpChg chg="del mod">
          <ac:chgData name="salonigupta0609@gmail.com" userId="72e262bbe386b2d8" providerId="LiveId" clId="{5DB737E2-E1DA-4A2B-B43A-E0D3A3E457B9}" dt="2022-02-16T07:33:23.706" v="2325"/>
          <ac:grpSpMkLst>
            <pc:docMk/>
            <pc:sldMk cId="3819176182" sldId="310"/>
            <ac:grpSpMk id="26" creationId="{79880B03-72E8-48D8-A6CD-DB4DF50FC273}"/>
          </ac:grpSpMkLst>
        </pc:grpChg>
        <pc:grpChg chg="del mod">
          <ac:chgData name="salonigupta0609@gmail.com" userId="72e262bbe386b2d8" providerId="LiveId" clId="{5DB737E2-E1DA-4A2B-B43A-E0D3A3E457B9}" dt="2022-02-16T07:32:08.640" v="2287"/>
          <ac:grpSpMkLst>
            <pc:docMk/>
            <pc:sldMk cId="3819176182" sldId="310"/>
            <ac:grpSpMk id="36" creationId="{5F9AE62A-69BC-43DC-B97B-068726EE2D01}"/>
          </ac:grpSpMkLst>
        </pc:grpChg>
        <pc:grpChg chg="del mod">
          <ac:chgData name="salonigupta0609@gmail.com" userId="72e262bbe386b2d8" providerId="LiveId" clId="{5DB737E2-E1DA-4A2B-B43A-E0D3A3E457B9}" dt="2022-02-16T07:32:08.640" v="2287"/>
          <ac:grpSpMkLst>
            <pc:docMk/>
            <pc:sldMk cId="3819176182" sldId="310"/>
            <ac:grpSpMk id="41" creationId="{C47C6D02-A69D-43C7-A96A-1D51CE4CA2E9}"/>
          </ac:grpSpMkLst>
        </pc:grpChg>
        <pc:grpChg chg="del mod">
          <ac:chgData name="salonigupta0609@gmail.com" userId="72e262bbe386b2d8" providerId="LiveId" clId="{5DB737E2-E1DA-4A2B-B43A-E0D3A3E457B9}" dt="2022-02-16T07:31:47.039" v="2268"/>
          <ac:grpSpMkLst>
            <pc:docMk/>
            <pc:sldMk cId="3819176182" sldId="310"/>
            <ac:grpSpMk id="54" creationId="{C1046A33-E61B-4472-970A-27FDD3CBD625}"/>
          </ac:grpSpMkLst>
        </pc:grpChg>
        <pc:grpChg chg="del mod">
          <ac:chgData name="salonigupta0609@gmail.com" userId="72e262bbe386b2d8" providerId="LiveId" clId="{5DB737E2-E1DA-4A2B-B43A-E0D3A3E457B9}" dt="2022-02-16T07:32:08.640" v="2287"/>
          <ac:grpSpMkLst>
            <pc:docMk/>
            <pc:sldMk cId="3819176182" sldId="310"/>
            <ac:grpSpMk id="55" creationId="{0394B47B-45B1-47BE-85E5-931BA0D492B7}"/>
          </ac:grpSpMkLst>
        </pc:grpChg>
        <pc:grpChg chg="del mod">
          <ac:chgData name="salonigupta0609@gmail.com" userId="72e262bbe386b2d8" providerId="LiveId" clId="{5DB737E2-E1DA-4A2B-B43A-E0D3A3E457B9}" dt="2022-02-16T07:32:08.640" v="2287"/>
          <ac:grpSpMkLst>
            <pc:docMk/>
            <pc:sldMk cId="3819176182" sldId="310"/>
            <ac:grpSpMk id="56" creationId="{63761B82-490F-4F81-9E75-5834E3AC993F}"/>
          </ac:grpSpMkLst>
        </pc:grpChg>
        <pc:grpChg chg="del mod">
          <ac:chgData name="salonigupta0609@gmail.com" userId="72e262bbe386b2d8" providerId="LiveId" clId="{5DB737E2-E1DA-4A2B-B43A-E0D3A3E457B9}" dt="2022-02-16T07:32:08.640" v="2287"/>
          <ac:grpSpMkLst>
            <pc:docMk/>
            <pc:sldMk cId="3819176182" sldId="310"/>
            <ac:grpSpMk id="58" creationId="{AE06BE75-F61E-496C-ACA3-2BD712B46BDF}"/>
          </ac:grpSpMkLst>
        </pc:grpChg>
        <pc:grpChg chg="del mod">
          <ac:chgData name="salonigupta0609@gmail.com" userId="72e262bbe386b2d8" providerId="LiveId" clId="{5DB737E2-E1DA-4A2B-B43A-E0D3A3E457B9}" dt="2022-02-16T07:32:08.640" v="2287"/>
          <ac:grpSpMkLst>
            <pc:docMk/>
            <pc:sldMk cId="3819176182" sldId="310"/>
            <ac:grpSpMk id="68" creationId="{C7794A9C-5495-4853-BAA5-7BB97A02EED5}"/>
          </ac:grpSpMkLst>
        </pc:grpChg>
        <pc:grpChg chg="del mod">
          <ac:chgData name="salonigupta0609@gmail.com" userId="72e262bbe386b2d8" providerId="LiveId" clId="{5DB737E2-E1DA-4A2B-B43A-E0D3A3E457B9}" dt="2022-02-16T07:32:08.640" v="2287"/>
          <ac:grpSpMkLst>
            <pc:docMk/>
            <pc:sldMk cId="3819176182" sldId="310"/>
            <ac:grpSpMk id="69" creationId="{56DF8012-D5D0-4D3D-BA06-67810644F0BE}"/>
          </ac:grpSpMkLst>
        </pc:grpChg>
        <pc:grpChg chg="del mod">
          <ac:chgData name="salonigupta0609@gmail.com" userId="72e262bbe386b2d8" providerId="LiveId" clId="{5DB737E2-E1DA-4A2B-B43A-E0D3A3E457B9}" dt="2022-02-16T07:32:08.640" v="2287"/>
          <ac:grpSpMkLst>
            <pc:docMk/>
            <pc:sldMk cId="3819176182" sldId="310"/>
            <ac:grpSpMk id="73" creationId="{F6BEC145-0318-474F-8B94-433805B0E4B2}"/>
          </ac:grpSpMkLst>
        </pc:grpChg>
        <pc:grpChg chg="del mod">
          <ac:chgData name="salonigupta0609@gmail.com" userId="72e262bbe386b2d8" providerId="LiveId" clId="{5DB737E2-E1DA-4A2B-B43A-E0D3A3E457B9}" dt="2022-02-16T07:32:08.640" v="2287"/>
          <ac:grpSpMkLst>
            <pc:docMk/>
            <pc:sldMk cId="3819176182" sldId="310"/>
            <ac:grpSpMk id="78" creationId="{B555D3B7-E523-45D1-B4E5-5C3BC52F5D1F}"/>
          </ac:grpSpMkLst>
        </pc:grpChg>
        <pc:grpChg chg="del mod">
          <ac:chgData name="salonigupta0609@gmail.com" userId="72e262bbe386b2d8" providerId="LiveId" clId="{5DB737E2-E1DA-4A2B-B43A-E0D3A3E457B9}" dt="2022-02-16T07:32:23.918" v="2290"/>
          <ac:grpSpMkLst>
            <pc:docMk/>
            <pc:sldMk cId="3819176182" sldId="310"/>
            <ac:grpSpMk id="79" creationId="{A36A3AE7-529F-45C6-82DE-359FE70B6988}"/>
          </ac:grpSpMkLst>
        </pc:grpChg>
        <pc:grpChg chg="del mod">
          <ac:chgData name="salonigupta0609@gmail.com" userId="72e262bbe386b2d8" providerId="LiveId" clId="{5DB737E2-E1DA-4A2B-B43A-E0D3A3E457B9}" dt="2022-02-16T07:33:23.706" v="2325"/>
          <ac:grpSpMkLst>
            <pc:docMk/>
            <pc:sldMk cId="3819176182" sldId="310"/>
            <ac:grpSpMk id="82" creationId="{BD4E3030-3CE3-4EB5-9F60-AB66E8EB2BB1}"/>
          </ac:grpSpMkLst>
        </pc:grpChg>
        <pc:grpChg chg="del mod">
          <ac:chgData name="salonigupta0609@gmail.com" userId="72e262bbe386b2d8" providerId="LiveId" clId="{5DB737E2-E1DA-4A2B-B43A-E0D3A3E457B9}" dt="2022-02-16T07:33:23.706" v="2325"/>
          <ac:grpSpMkLst>
            <pc:docMk/>
            <pc:sldMk cId="3819176182" sldId="310"/>
            <ac:grpSpMk id="92" creationId="{38B16088-0166-4F55-B4DC-72AF8B478356}"/>
          </ac:grpSpMkLst>
        </pc:grpChg>
        <pc:grpChg chg="del mod">
          <ac:chgData name="salonigupta0609@gmail.com" userId="72e262bbe386b2d8" providerId="LiveId" clId="{5DB737E2-E1DA-4A2B-B43A-E0D3A3E457B9}" dt="2022-02-16T07:33:23.706" v="2325"/>
          <ac:grpSpMkLst>
            <pc:docMk/>
            <pc:sldMk cId="3819176182" sldId="310"/>
            <ac:grpSpMk id="93" creationId="{5A114164-392D-422E-AAA4-6C7B68E423AB}"/>
          </ac:grpSpMkLst>
        </pc:grpChg>
        <pc:grpChg chg="del mod">
          <ac:chgData name="salonigupta0609@gmail.com" userId="72e262bbe386b2d8" providerId="LiveId" clId="{5DB737E2-E1DA-4A2B-B43A-E0D3A3E457B9}" dt="2022-02-16T07:33:23.706" v="2325"/>
          <ac:grpSpMkLst>
            <pc:docMk/>
            <pc:sldMk cId="3819176182" sldId="310"/>
            <ac:grpSpMk id="94" creationId="{B550D2D3-7810-4E9F-96D5-265639EBBDDF}"/>
          </ac:grpSpMkLst>
        </pc:grpChg>
        <pc:grpChg chg="del mod">
          <ac:chgData name="salonigupta0609@gmail.com" userId="72e262bbe386b2d8" providerId="LiveId" clId="{5DB737E2-E1DA-4A2B-B43A-E0D3A3E457B9}" dt="2022-02-16T07:33:09.461" v="2309"/>
          <ac:grpSpMkLst>
            <pc:docMk/>
            <pc:sldMk cId="3819176182" sldId="310"/>
            <ac:grpSpMk id="98" creationId="{FC920ABE-7FCE-4BD2-974B-E390A033B327}"/>
          </ac:grpSpMkLst>
        </pc:grpChg>
        <pc:grpChg chg="del mod">
          <ac:chgData name="salonigupta0609@gmail.com" userId="72e262bbe386b2d8" providerId="LiveId" clId="{5DB737E2-E1DA-4A2B-B43A-E0D3A3E457B9}" dt="2022-02-16T07:33:23.706" v="2325"/>
          <ac:grpSpMkLst>
            <pc:docMk/>
            <pc:sldMk cId="3819176182" sldId="310"/>
            <ac:grpSpMk id="101" creationId="{C329BB5B-78A7-45E3-A09E-7838AD2DEB90}"/>
          </ac:grpSpMkLst>
        </pc:grpChg>
        <pc:grpChg chg="mod">
          <ac:chgData name="salonigupta0609@gmail.com" userId="72e262bbe386b2d8" providerId="LiveId" clId="{5DB737E2-E1DA-4A2B-B43A-E0D3A3E457B9}" dt="2022-02-16T07:33:09.461" v="2309"/>
          <ac:grpSpMkLst>
            <pc:docMk/>
            <pc:sldMk cId="3819176182" sldId="310"/>
            <ac:grpSpMk id="103" creationId="{191EB2A2-6613-40D3-81FA-68D6CF8F4A0B}"/>
          </ac:grpSpMkLst>
        </pc:grpChg>
        <pc:grpChg chg="del mod">
          <ac:chgData name="salonigupta0609@gmail.com" userId="72e262bbe386b2d8" providerId="LiveId" clId="{5DB737E2-E1DA-4A2B-B43A-E0D3A3E457B9}" dt="2022-02-16T07:33:23.706" v="2325"/>
          <ac:grpSpMkLst>
            <pc:docMk/>
            <pc:sldMk cId="3819176182" sldId="310"/>
            <ac:grpSpMk id="110" creationId="{1CF67F00-680D-49B3-BDD7-BB6BA26CA7E1}"/>
          </ac:grpSpMkLst>
        </pc:grpChg>
        <pc:grpChg chg="del mod">
          <ac:chgData name="salonigupta0609@gmail.com" userId="72e262bbe386b2d8" providerId="LiveId" clId="{5DB737E2-E1DA-4A2B-B43A-E0D3A3E457B9}" dt="2022-02-16T07:33:23.706" v="2325"/>
          <ac:grpSpMkLst>
            <pc:docMk/>
            <pc:sldMk cId="3819176182" sldId="310"/>
            <ac:grpSpMk id="111" creationId="{85E263DA-CEB4-418B-AC8E-C3681C9ACCBB}"/>
          </ac:grpSpMkLst>
        </pc:grpChg>
        <pc:grpChg chg="del mod">
          <ac:chgData name="salonigupta0609@gmail.com" userId="72e262bbe386b2d8" providerId="LiveId" clId="{5DB737E2-E1DA-4A2B-B43A-E0D3A3E457B9}" dt="2022-02-16T07:33:23.706" v="2325"/>
          <ac:grpSpMkLst>
            <pc:docMk/>
            <pc:sldMk cId="3819176182" sldId="310"/>
            <ac:grpSpMk id="114" creationId="{1920F2B7-427F-4E43-A1C5-C202E35CB0E2}"/>
          </ac:grpSpMkLst>
        </pc:grpChg>
        <pc:grpChg chg="del mod">
          <ac:chgData name="salonigupta0609@gmail.com" userId="72e262bbe386b2d8" providerId="LiveId" clId="{5DB737E2-E1DA-4A2B-B43A-E0D3A3E457B9}" dt="2022-02-16T07:33:23.706" v="2325"/>
          <ac:grpSpMkLst>
            <pc:docMk/>
            <pc:sldMk cId="3819176182" sldId="310"/>
            <ac:grpSpMk id="120" creationId="{08372FE6-C0E8-410C-8794-E135DEE64553}"/>
          </ac:grpSpMkLst>
        </pc:grpChg>
        <pc:grpChg chg="del mod">
          <ac:chgData name="salonigupta0609@gmail.com" userId="72e262bbe386b2d8" providerId="LiveId" clId="{5DB737E2-E1DA-4A2B-B43A-E0D3A3E457B9}" dt="2022-02-16T07:33:47.187" v="2341"/>
          <ac:grpSpMkLst>
            <pc:docMk/>
            <pc:sldMk cId="3819176182" sldId="310"/>
            <ac:grpSpMk id="121" creationId="{89D80B83-2AB6-488C-9CD5-B109CD476193}"/>
          </ac:grpSpMkLst>
        </pc:grpChg>
        <pc:grpChg chg="del mod">
          <ac:chgData name="salonigupta0609@gmail.com" userId="72e262bbe386b2d8" providerId="LiveId" clId="{5DB737E2-E1DA-4A2B-B43A-E0D3A3E457B9}" dt="2022-02-16T07:34:06.553" v="2363"/>
          <ac:grpSpMkLst>
            <pc:docMk/>
            <pc:sldMk cId="3819176182" sldId="310"/>
            <ac:grpSpMk id="124" creationId="{EEA0670D-FE0C-4730-AA98-AF79FB7C5C91}"/>
          </ac:grpSpMkLst>
        </pc:grpChg>
        <pc:grpChg chg="del mod">
          <ac:chgData name="salonigupta0609@gmail.com" userId="72e262bbe386b2d8" providerId="LiveId" clId="{5DB737E2-E1DA-4A2B-B43A-E0D3A3E457B9}" dt="2022-02-16T07:33:56.343" v="2349"/>
          <ac:grpSpMkLst>
            <pc:docMk/>
            <pc:sldMk cId="3819176182" sldId="310"/>
            <ac:grpSpMk id="135" creationId="{4CD97972-01D3-45C7-AF6A-AE70AC1BC403}"/>
          </ac:grpSpMkLst>
        </pc:grpChg>
        <pc:grpChg chg="del mod">
          <ac:chgData name="salonigupta0609@gmail.com" userId="72e262bbe386b2d8" providerId="LiveId" clId="{5DB737E2-E1DA-4A2B-B43A-E0D3A3E457B9}" dt="2022-02-16T07:33:56.343" v="2349"/>
          <ac:grpSpMkLst>
            <pc:docMk/>
            <pc:sldMk cId="3819176182" sldId="310"/>
            <ac:grpSpMk id="136" creationId="{C1C4EE04-855B-4B69-BE05-C92D1DC24BE7}"/>
          </ac:grpSpMkLst>
        </pc:grpChg>
        <pc:grpChg chg="del mod">
          <ac:chgData name="salonigupta0609@gmail.com" userId="72e262bbe386b2d8" providerId="LiveId" clId="{5DB737E2-E1DA-4A2B-B43A-E0D3A3E457B9}" dt="2022-02-16T07:34:06.553" v="2363"/>
          <ac:grpSpMkLst>
            <pc:docMk/>
            <pc:sldMk cId="3819176182" sldId="310"/>
            <ac:grpSpMk id="138" creationId="{A96E2342-BA94-47C6-9A91-416273FC68D2}"/>
          </ac:grpSpMkLst>
        </pc:grpChg>
        <pc:grpChg chg="del mod">
          <ac:chgData name="salonigupta0609@gmail.com" userId="72e262bbe386b2d8" providerId="LiveId" clId="{5DB737E2-E1DA-4A2B-B43A-E0D3A3E457B9}" dt="2022-02-16T07:33:56.343" v="2349"/>
          <ac:grpSpMkLst>
            <pc:docMk/>
            <pc:sldMk cId="3819176182" sldId="310"/>
            <ac:grpSpMk id="146" creationId="{EBD88995-C8E6-4456-A3BC-C9DE907F8FF1}"/>
          </ac:grpSpMkLst>
        </pc:grpChg>
        <pc:grpChg chg="del mod">
          <ac:chgData name="salonigupta0609@gmail.com" userId="72e262bbe386b2d8" providerId="LiveId" clId="{5DB737E2-E1DA-4A2B-B43A-E0D3A3E457B9}" dt="2022-02-16T07:34:06.553" v="2363"/>
          <ac:grpSpMkLst>
            <pc:docMk/>
            <pc:sldMk cId="3819176182" sldId="310"/>
            <ac:grpSpMk id="147" creationId="{7127F67C-261A-4A72-BCE8-2D3998EC693F}"/>
          </ac:grpSpMkLst>
        </pc:grpChg>
        <pc:grpChg chg="del mod">
          <ac:chgData name="salonigupta0609@gmail.com" userId="72e262bbe386b2d8" providerId="LiveId" clId="{5DB737E2-E1DA-4A2B-B43A-E0D3A3E457B9}" dt="2022-02-16T07:34:06.553" v="2363"/>
          <ac:grpSpMkLst>
            <pc:docMk/>
            <pc:sldMk cId="3819176182" sldId="310"/>
            <ac:grpSpMk id="155" creationId="{193418DC-9B58-42CE-B3E3-10D76A0F28F8}"/>
          </ac:grpSpMkLst>
        </pc:grpChg>
        <pc:grpChg chg="del mod">
          <ac:chgData name="salonigupta0609@gmail.com" userId="72e262bbe386b2d8" providerId="LiveId" clId="{5DB737E2-E1DA-4A2B-B43A-E0D3A3E457B9}" dt="2022-02-16T07:34:06.553" v="2363"/>
          <ac:grpSpMkLst>
            <pc:docMk/>
            <pc:sldMk cId="3819176182" sldId="310"/>
            <ac:grpSpMk id="156" creationId="{D94474BE-770D-4F49-AF63-65A4F2A56DC4}"/>
          </ac:grpSpMkLst>
        </pc:grpChg>
        <pc:grpChg chg="del mod">
          <ac:chgData name="salonigupta0609@gmail.com" userId="72e262bbe386b2d8" providerId="LiveId" clId="{5DB737E2-E1DA-4A2B-B43A-E0D3A3E457B9}" dt="2022-02-16T07:34:06.553" v="2363"/>
          <ac:grpSpMkLst>
            <pc:docMk/>
            <pc:sldMk cId="3819176182" sldId="310"/>
            <ac:grpSpMk id="159" creationId="{1DA29BB1-4FE7-4AD7-BA01-4761C6C36A49}"/>
          </ac:grpSpMkLst>
        </pc:grpChg>
        <pc:grpChg chg="mod">
          <ac:chgData name="salonigupta0609@gmail.com" userId="72e262bbe386b2d8" providerId="LiveId" clId="{5DB737E2-E1DA-4A2B-B43A-E0D3A3E457B9}" dt="2022-02-16T07:34:06.553" v="2363"/>
          <ac:grpSpMkLst>
            <pc:docMk/>
            <pc:sldMk cId="3819176182" sldId="310"/>
            <ac:grpSpMk id="162" creationId="{3F5A97D4-D225-40E4-BF8E-D6E3B96AF982}"/>
          </ac:grpSpMkLst>
        </pc:grpChg>
        <pc:grpChg chg="mod">
          <ac:chgData name="salonigupta0609@gmail.com" userId="72e262bbe386b2d8" providerId="LiveId" clId="{5DB737E2-E1DA-4A2B-B43A-E0D3A3E457B9}" dt="2022-02-16T07:34:16.121" v="2371"/>
          <ac:grpSpMkLst>
            <pc:docMk/>
            <pc:sldMk cId="3819176182" sldId="310"/>
            <ac:grpSpMk id="170" creationId="{08488B08-1705-46F1-B7B0-8558012F7769}"/>
          </ac:grpSpMkLst>
        </pc:grp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4" creationId="{BA5CB7A9-F8FA-4296-B32A-698EE84431AA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5" creationId="{F29A9E25-72F1-462E-8EDC-918CC4F38D59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6" creationId="{DD5063A5-6060-4A24-8B99-ABB5462B06C0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7" creationId="{1DB38716-5642-41A0-8E3F-501897D04C65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8" creationId="{5394CF71-321B-4EA8-86B6-AC62708C6C26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9" creationId="{8965ECC4-56CD-4840-9385-AD6AE181B3DC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10" creationId="{BDE56122-54BB-4360-BADD-91F293AE7140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11" creationId="{5931C90F-E091-4026-9EBA-CCC8CD8ECFBD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12" creationId="{C51B70F0-6920-492A-8C2A-9C9C3E45DD0A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13" creationId="{BBE98F5C-0233-4205-A9B0-0510F648365F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14" creationId="{67AC477A-2F1F-45F7-A145-C9977C93E49C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18" creationId="{DC0B00A5-A53E-42C9-9142-CEF1FA80867F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19" creationId="{524F8AA8-5921-4DEF-A07C-BC92A2C4C513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20" creationId="{D7632A99-60F2-4B86-B981-3D77547D8750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21" creationId="{DEC8625F-E3C1-4F4F-A236-DB587F7BBA24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24" creationId="{33E37237-BFC6-4267-9F63-30EEF3FDE5A8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25" creationId="{AB2E39BA-5949-4303-A442-947575C7F7F4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27" creationId="{A1A4D5EC-34BB-4278-9B61-8F0A6447B4E1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28" creationId="{C18131C0-2EB5-471A-9893-EB799D1CED18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29" creationId="{B3A458A4-A82B-4A63-B532-232D208766D4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30" creationId="{6AA55190-8170-4B42-B838-045486CB8850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31" creationId="{B3DF517F-6012-480A-A491-6FCD02DFA3C2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32" creationId="{9BB149BB-62E8-440D-A393-50F91B5C922A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33" creationId="{C8C09007-7DF0-4AE7-93A9-5897F2E0B6B1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34" creationId="{32F56E78-A7D5-4254-AFAC-3FD09B305BB6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35" creationId="{01C59B35-4E90-4BD7-AF51-B68E01799CD4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37" creationId="{0ACBFB9E-AFEB-47CA-8096-A0C7869FC9E8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38" creationId="{2AD5FDD5-6EC8-4797-BFE4-91450B2D0EF6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39" creationId="{A98B3394-780F-4B0A-8839-996D2BEC22E1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40" creationId="{75F3C03B-514E-4FD0-A439-6E3F151A4DB5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42" creationId="{B28BD622-6121-42DD-B210-9724B84CCB4A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43" creationId="{AB82AAB0-73B2-47E0-B06C-1C4B730D44CC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44" creationId="{216E406E-2DBE-473C-9BA9-0143F752B25B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45" creationId="{39EF39BD-7167-4E87-9714-CD77AC93662A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46" creationId="{30B60914-FD10-4284-B695-BE9304D199EE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47" creationId="{88825C80-666A-4C5D-9129-0CF4D66A7691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48" creationId="{F35EB247-1924-4B59-87AC-FDA9D1FD395A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49" creationId="{6AB438B0-5352-4DCE-8221-FC8D3167B747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50" creationId="{6612F2BE-7BBF-47C5-A38C-568DE7EE263B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51" creationId="{2E89BBB3-EBFB-4823-9E34-F870D4BEFC12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52" creationId="{FBAECFCA-AC0E-44E5-895E-9D93FDA9770A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53" creationId="{01F96496-8D5A-47BC-92F9-906F94D927FC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57" creationId="{2E27AD94-88AD-423A-B26F-59031F86FCFC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59" creationId="{E30F452F-FD7A-44CE-A36B-91207B2F2932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60" creationId="{2BB0E9D1-A4F5-4965-ACE8-82745C2CC3E0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61" creationId="{621CFABF-2E01-492D-B2AD-64FB8A960255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62" creationId="{3B824C0F-49C7-4B5C-8E31-CA4D505FACE8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63" creationId="{9D76A539-B773-4491-8F1D-AA76F406AAA3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64" creationId="{35AB6FE6-1343-4BD4-B63D-51DF600F3D9A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65" creationId="{EC059BBE-DDD1-412A-AF94-7A75D2657561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66" creationId="{5A3BD45C-628C-42B4-8F6F-8FB70C766599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67" creationId="{FBDF2CC5-3929-446C-9B4D-B84E043B450F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70" creationId="{C147F947-B483-44A9-8632-EA14E1ECA7A2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71" creationId="{9B2C436B-5040-4FE0-B180-57F3FFA6EC94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72" creationId="{F95ED656-C3B7-4CB5-874F-F312EFC7EAB8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74" creationId="{F38021EB-A3BD-4DA9-9329-ECF904F07BCD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75" creationId="{4D562796-0F37-4833-B3F8-E7067E98E25E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76" creationId="{D6C0CAD3-305B-4E51-8D29-2FEE4BDBF50B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77" creationId="{55E2782C-E251-4753-B9A0-189A86730820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80" creationId="{7DE7BCF8-8335-4A6F-97E2-1A85D9DD2368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81" creationId="{EC0F94F7-7572-43B5-B4C1-5BCDE7B77C9D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83" creationId="{67B59740-9656-4804-8061-02385B86F0A2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84" creationId="{7974BBD5-1366-4458-BBE9-062FA0C9103F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85" creationId="{AF9A398B-981C-4B73-8407-72BFD20ADDE2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86" creationId="{BAA05BF7-AC44-4F16-85DC-5A684EC43DF9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87" creationId="{D2C55959-FF1D-44C9-A393-906A20356EF6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88" creationId="{92C33579-65BF-4039-BBFB-976D3413C5BC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89" creationId="{BF0C2197-F740-448A-BF9A-9C5D54DAFC32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90" creationId="{DF3038DD-F206-48EA-8357-EB7CD8868E83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91" creationId="{C151E1C9-47B1-422B-B9BC-5E87CC342987}"/>
          </ac:inkMkLst>
        </pc:inkChg>
        <pc:inkChg chg="add mod">
          <ac:chgData name="salonigupta0609@gmail.com" userId="72e262bbe386b2d8" providerId="LiveId" clId="{5DB737E2-E1DA-4A2B-B43A-E0D3A3E457B9}" dt="2022-02-16T07:33:09.461" v="2309"/>
          <ac:inkMkLst>
            <pc:docMk/>
            <pc:sldMk cId="3819176182" sldId="310"/>
            <ac:inkMk id="95" creationId="{45F42505-B105-4F1B-8B0E-5B805F215D3A}"/>
          </ac:inkMkLst>
        </pc:inkChg>
        <pc:inkChg chg="add mod">
          <ac:chgData name="salonigupta0609@gmail.com" userId="72e262bbe386b2d8" providerId="LiveId" clId="{5DB737E2-E1DA-4A2B-B43A-E0D3A3E457B9}" dt="2022-02-16T07:33:09.461" v="2309"/>
          <ac:inkMkLst>
            <pc:docMk/>
            <pc:sldMk cId="3819176182" sldId="310"/>
            <ac:inkMk id="96" creationId="{619B5DA2-3A2A-41C9-AB9C-C1CDA46BE5CF}"/>
          </ac:inkMkLst>
        </pc:inkChg>
        <pc:inkChg chg="add mod">
          <ac:chgData name="salonigupta0609@gmail.com" userId="72e262bbe386b2d8" providerId="LiveId" clId="{5DB737E2-E1DA-4A2B-B43A-E0D3A3E457B9}" dt="2022-02-16T07:33:09.461" v="2309"/>
          <ac:inkMkLst>
            <pc:docMk/>
            <pc:sldMk cId="3819176182" sldId="310"/>
            <ac:inkMk id="97" creationId="{B2E59EAF-2D8D-4231-A460-011261DE31EA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99" creationId="{72AAD684-5E3F-47E5-9C3E-32737880C0E0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100" creationId="{D5148B42-A928-4F37-B20A-FDD6E04DB86D}"/>
          </ac:inkMkLst>
        </pc:inkChg>
        <pc:inkChg chg="add mod">
          <ac:chgData name="salonigupta0609@gmail.com" userId="72e262bbe386b2d8" providerId="LiveId" clId="{5DB737E2-E1DA-4A2B-B43A-E0D3A3E457B9}" dt="2022-02-16T07:33:09.461" v="2309"/>
          <ac:inkMkLst>
            <pc:docMk/>
            <pc:sldMk cId="3819176182" sldId="310"/>
            <ac:inkMk id="102" creationId="{60499615-460E-4D5A-BD2E-37818559741A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104" creationId="{F587A938-DF38-4B93-B4C1-D2C7835C52A2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105" creationId="{0EF2AD0D-1B09-444C-9354-C3290AB22102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106" creationId="{668B1E0C-AF54-48A8-BE9C-A5799849CD70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107" creationId="{DAD4D483-2029-40F5-BF0A-026FBF8A63E4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108" creationId="{18CD49E3-9D2D-4433-B0B5-D74F5CCF083D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109" creationId="{13063031-9000-4D99-9DC0-5A8C1EFFA9E5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112" creationId="{6A0A91F0-E011-4B92-A1EE-CC77CE9E3C9C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113" creationId="{82E24BF5-620E-46EF-B4AF-80F64A9FBFC8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115" creationId="{64FC07DA-C538-45AB-A9EF-2AD4552EA29D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116" creationId="{DC1C86FE-912F-4252-9527-3ADD4B4A295F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117" creationId="{5D1C5775-44FE-4B34-B4B5-4A2ABA6FF66A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118" creationId="{50B2DEBB-47FE-428C-A079-553E87B6C589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119" creationId="{9E4690B9-D79A-408B-85EC-432D77A5AFD1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122" creationId="{366F68A7-43AF-4483-A794-BC7B59F67D58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123" creationId="{825941D3-E243-462B-9EA3-E3A353554B75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125" creationId="{15CD6011-210C-4F26-8BD4-3E020887D37A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126" creationId="{B5897CC7-8235-4424-AE83-4B402F2104CB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127" creationId="{3EF09A81-2B98-42FF-9C05-E1B0C2ACE961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128" creationId="{1D4B9377-56BB-4A7C-BEED-8C500958ED40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129" creationId="{F64B953A-1956-44ED-9A61-84636B9E1691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130" creationId="{DFF8B3E8-6A4C-47E8-B507-CC013C033C99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131" creationId="{AFA9BCBF-9081-4A4C-A69A-9D7BA59E5EFE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132" creationId="{54E50EDA-E1AF-4833-A6CD-6DCBDA3AE478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133" creationId="{88B19B19-05D1-4559-B6A3-0C0149D74B44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134" creationId="{2A42B269-256E-4DE6-B47F-A848E36C656A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137" creationId="{147FD63E-8B1F-4781-8618-88DE682A58FB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139" creationId="{1EBD54BE-7BF8-49E5-AF5C-0E0BC7742A5E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140" creationId="{0473135A-9843-4CD5-A5B6-A62FBA161DCB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141" creationId="{BB81E9E7-F887-4BC5-91A9-D6A991015DD9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142" creationId="{54C8A345-C0B5-44E2-9B16-BF542E589E7E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143" creationId="{C238DB43-48D3-4319-ACD4-00BA4BC96F9A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144" creationId="{0AA43674-DA80-4406-B04B-E9A171747E1C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145" creationId="{22B9A648-E38A-4E73-973A-9E0F308410F4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148" creationId="{D3187AB1-9A3A-40C9-9BA3-FC6D8B492BE3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149" creationId="{59F795E3-E12E-4543-A806-A1E7AE9B3B9B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150" creationId="{6B1120D3-FA90-4F23-B48F-3D6163A0C707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151" creationId="{B2DF7742-51EB-4FFA-B81C-2F5882B5EC6B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152" creationId="{0003316B-5692-4AF0-B209-6C8B31600D52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153" creationId="{9EC74C2E-E36F-41C6-9E3F-442FC872407B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154" creationId="{BCE316E3-3D0F-4A56-A9DD-AA083FB74781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157" creationId="{22CEDDA6-5B84-4D37-AD9E-46ADD35428E7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158" creationId="{78B6CCCF-BBB8-4650-B77B-F2ADBABDE735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160" creationId="{6B441FAC-BA6E-4E5D-9EC9-0F13E7F27AF7}"/>
          </ac:inkMkLst>
        </pc:inkChg>
        <pc:inkChg chg="add mod">
          <ac:chgData name="salonigupta0609@gmail.com" userId="72e262bbe386b2d8" providerId="LiveId" clId="{5DB737E2-E1DA-4A2B-B43A-E0D3A3E457B9}" dt="2022-02-16T07:34:06.553" v="2363"/>
          <ac:inkMkLst>
            <pc:docMk/>
            <pc:sldMk cId="3819176182" sldId="310"/>
            <ac:inkMk id="161" creationId="{AD378638-3AEF-4C13-9CA6-96D2C17B30E2}"/>
          </ac:inkMkLst>
        </pc:inkChg>
        <pc:inkChg chg="add mod">
          <ac:chgData name="salonigupta0609@gmail.com" userId="72e262bbe386b2d8" providerId="LiveId" clId="{5DB737E2-E1DA-4A2B-B43A-E0D3A3E457B9}" dt="2022-02-16T07:34:16.121" v="2371"/>
          <ac:inkMkLst>
            <pc:docMk/>
            <pc:sldMk cId="3819176182" sldId="310"/>
            <ac:inkMk id="163" creationId="{78D4FAFC-28D4-41E8-82E5-CED5B0136317}"/>
          </ac:inkMkLst>
        </pc:inkChg>
        <pc:inkChg chg="add mod">
          <ac:chgData name="salonigupta0609@gmail.com" userId="72e262bbe386b2d8" providerId="LiveId" clId="{5DB737E2-E1DA-4A2B-B43A-E0D3A3E457B9}" dt="2022-02-16T07:34:16.121" v="2371"/>
          <ac:inkMkLst>
            <pc:docMk/>
            <pc:sldMk cId="3819176182" sldId="310"/>
            <ac:inkMk id="164" creationId="{6091BB41-ACB0-4692-BDCF-668099D486C9}"/>
          </ac:inkMkLst>
        </pc:inkChg>
        <pc:inkChg chg="add mod">
          <ac:chgData name="salonigupta0609@gmail.com" userId="72e262bbe386b2d8" providerId="LiveId" clId="{5DB737E2-E1DA-4A2B-B43A-E0D3A3E457B9}" dt="2022-02-16T07:34:16.121" v="2371"/>
          <ac:inkMkLst>
            <pc:docMk/>
            <pc:sldMk cId="3819176182" sldId="310"/>
            <ac:inkMk id="165" creationId="{05DE896A-7357-458B-A1DD-AEFA5A44A366}"/>
          </ac:inkMkLst>
        </pc:inkChg>
        <pc:inkChg chg="add mod">
          <ac:chgData name="salonigupta0609@gmail.com" userId="72e262bbe386b2d8" providerId="LiveId" clId="{5DB737E2-E1DA-4A2B-B43A-E0D3A3E457B9}" dt="2022-02-16T07:34:16.121" v="2371"/>
          <ac:inkMkLst>
            <pc:docMk/>
            <pc:sldMk cId="3819176182" sldId="310"/>
            <ac:inkMk id="166" creationId="{EF5703AF-EFFD-4168-B92A-A5DF34202E22}"/>
          </ac:inkMkLst>
        </pc:inkChg>
        <pc:inkChg chg="add mod">
          <ac:chgData name="salonigupta0609@gmail.com" userId="72e262bbe386b2d8" providerId="LiveId" clId="{5DB737E2-E1DA-4A2B-B43A-E0D3A3E457B9}" dt="2022-02-16T07:34:16.121" v="2371"/>
          <ac:inkMkLst>
            <pc:docMk/>
            <pc:sldMk cId="3819176182" sldId="310"/>
            <ac:inkMk id="167" creationId="{7D33F252-85E8-44B6-8702-3CADBF11235B}"/>
          </ac:inkMkLst>
        </pc:inkChg>
        <pc:inkChg chg="add mod">
          <ac:chgData name="salonigupta0609@gmail.com" userId="72e262bbe386b2d8" providerId="LiveId" clId="{5DB737E2-E1DA-4A2B-B43A-E0D3A3E457B9}" dt="2022-02-16T07:34:16.121" v="2371"/>
          <ac:inkMkLst>
            <pc:docMk/>
            <pc:sldMk cId="3819176182" sldId="310"/>
            <ac:inkMk id="168" creationId="{DDC91C7F-D60A-46D7-8926-A0C5BFC745A4}"/>
          </ac:inkMkLst>
        </pc:inkChg>
        <pc:inkChg chg="add mod">
          <ac:chgData name="salonigupta0609@gmail.com" userId="72e262bbe386b2d8" providerId="LiveId" clId="{5DB737E2-E1DA-4A2B-B43A-E0D3A3E457B9}" dt="2022-02-16T07:34:16.121" v="2371"/>
          <ac:inkMkLst>
            <pc:docMk/>
            <pc:sldMk cId="3819176182" sldId="310"/>
            <ac:inkMk id="169" creationId="{5C0AEFCE-66B2-4255-AF2D-2B07F8414081}"/>
          </ac:inkMkLst>
        </pc:inkChg>
      </pc:sldChg>
      <pc:sldChg chg="addSp delSp modSp new del mod">
        <pc:chgData name="salonigupta0609@gmail.com" userId="72e262bbe386b2d8" providerId="LiveId" clId="{5DB737E2-E1DA-4A2B-B43A-E0D3A3E457B9}" dt="2022-02-15T07:41:21.456" v="2073" actId="2696"/>
        <pc:sldMkLst>
          <pc:docMk/>
          <pc:sldMk cId="3926902106" sldId="310"/>
        </pc:sldMkLst>
        <pc:grpChg chg="del mod">
          <ac:chgData name="salonigupta0609@gmail.com" userId="72e262bbe386b2d8" providerId="LiveId" clId="{5DB737E2-E1DA-4A2B-B43A-E0D3A3E457B9}" dt="2022-02-15T07:38:30.147" v="2033"/>
          <ac:grpSpMkLst>
            <pc:docMk/>
            <pc:sldMk cId="3926902106" sldId="310"/>
            <ac:grpSpMk id="6" creationId="{D70946F4-717C-46F7-9DFD-4F2599ED43E5}"/>
          </ac:grpSpMkLst>
        </pc:grpChg>
        <pc:grpChg chg="del mod">
          <ac:chgData name="salonigupta0609@gmail.com" userId="72e262bbe386b2d8" providerId="LiveId" clId="{5DB737E2-E1DA-4A2B-B43A-E0D3A3E457B9}" dt="2022-02-15T07:38:30.147" v="2033"/>
          <ac:grpSpMkLst>
            <pc:docMk/>
            <pc:sldMk cId="3926902106" sldId="310"/>
            <ac:grpSpMk id="9" creationId="{DD405D01-90EB-4C61-AF4D-9C27385579F6}"/>
          </ac:grpSpMkLst>
        </pc:grpChg>
        <pc:grpChg chg="del mod">
          <ac:chgData name="salonigupta0609@gmail.com" userId="72e262bbe386b2d8" providerId="LiveId" clId="{5DB737E2-E1DA-4A2B-B43A-E0D3A3E457B9}" dt="2022-02-15T07:38:32.456" v="2038"/>
          <ac:grpSpMkLst>
            <pc:docMk/>
            <pc:sldMk cId="3926902106" sldId="310"/>
            <ac:grpSpMk id="19" creationId="{B14C8D0C-19C0-4927-9CE5-D971603FF8C8}"/>
          </ac:grpSpMkLst>
        </pc:grpChg>
        <pc:grpChg chg="del mod">
          <ac:chgData name="salonigupta0609@gmail.com" userId="72e262bbe386b2d8" providerId="LiveId" clId="{5DB737E2-E1DA-4A2B-B43A-E0D3A3E457B9}" dt="2022-02-15T07:39:44.926" v="2049"/>
          <ac:grpSpMkLst>
            <pc:docMk/>
            <pc:sldMk cId="3926902106" sldId="310"/>
            <ac:grpSpMk id="24" creationId="{6A25269B-8FE9-48DE-9E3B-AA417D665CD5}"/>
          </ac:grpSpMkLst>
        </pc:grpChg>
        <pc:grpChg chg="del mod">
          <ac:chgData name="salonigupta0609@gmail.com" userId="72e262bbe386b2d8" providerId="LiveId" clId="{5DB737E2-E1DA-4A2B-B43A-E0D3A3E457B9}" dt="2022-02-15T07:40:22.938" v="2070"/>
          <ac:grpSpMkLst>
            <pc:docMk/>
            <pc:sldMk cId="3926902106" sldId="310"/>
            <ac:grpSpMk id="29" creationId="{6F9F917B-CF1D-48F1-88D9-748419A19618}"/>
          </ac:grpSpMkLst>
        </pc:grpChg>
        <pc:grpChg chg="del mod">
          <ac:chgData name="salonigupta0609@gmail.com" userId="72e262bbe386b2d8" providerId="LiveId" clId="{5DB737E2-E1DA-4A2B-B43A-E0D3A3E457B9}" dt="2022-02-15T07:40:22.938" v="2070"/>
          <ac:grpSpMkLst>
            <pc:docMk/>
            <pc:sldMk cId="3926902106" sldId="310"/>
            <ac:grpSpMk id="33" creationId="{B9297740-AD8E-4EAF-9D9A-FB2E760823B1}"/>
          </ac:grpSpMkLst>
        </pc:grpChg>
        <pc:grpChg chg="del mod">
          <ac:chgData name="salonigupta0609@gmail.com" userId="72e262bbe386b2d8" providerId="LiveId" clId="{5DB737E2-E1DA-4A2B-B43A-E0D3A3E457B9}" dt="2022-02-15T07:39:46.400" v="2051"/>
          <ac:grpSpMkLst>
            <pc:docMk/>
            <pc:sldMk cId="3926902106" sldId="310"/>
            <ac:grpSpMk id="35" creationId="{1A2A162C-C255-4F4A-9A21-FA24596194AD}"/>
          </ac:grpSpMkLst>
        </pc:grpChg>
        <pc:grpChg chg="del mod">
          <ac:chgData name="salonigupta0609@gmail.com" userId="72e262bbe386b2d8" providerId="LiveId" clId="{5DB737E2-E1DA-4A2B-B43A-E0D3A3E457B9}" dt="2022-02-15T07:39:48.234" v="2053"/>
          <ac:grpSpMkLst>
            <pc:docMk/>
            <pc:sldMk cId="3926902106" sldId="310"/>
            <ac:grpSpMk id="37" creationId="{80AFC52F-C635-4777-BB08-A40C0E7C3DE1}"/>
          </ac:grpSpMkLst>
        </pc:grpChg>
        <pc:grpChg chg="del mod">
          <ac:chgData name="salonigupta0609@gmail.com" userId="72e262bbe386b2d8" providerId="LiveId" clId="{5DB737E2-E1DA-4A2B-B43A-E0D3A3E457B9}" dt="2022-02-15T07:40:22.938" v="2070"/>
          <ac:grpSpMkLst>
            <pc:docMk/>
            <pc:sldMk cId="3926902106" sldId="310"/>
            <ac:grpSpMk id="39" creationId="{A8CF67BF-E2AE-4CD6-B912-D338EA14D372}"/>
          </ac:grpSpMkLst>
        </pc:grpChg>
        <pc:grpChg chg="del mod">
          <ac:chgData name="salonigupta0609@gmail.com" userId="72e262bbe386b2d8" providerId="LiveId" clId="{5DB737E2-E1DA-4A2B-B43A-E0D3A3E457B9}" dt="2022-02-15T07:40:22.938" v="2070"/>
          <ac:grpSpMkLst>
            <pc:docMk/>
            <pc:sldMk cId="3926902106" sldId="310"/>
            <ac:grpSpMk id="47" creationId="{F99A2D8B-A886-4BFA-8777-4AD931AB165E}"/>
          </ac:grpSpMkLst>
        </pc:grpChg>
        <pc:grpChg chg="del mod">
          <ac:chgData name="salonigupta0609@gmail.com" userId="72e262bbe386b2d8" providerId="LiveId" clId="{5DB737E2-E1DA-4A2B-B43A-E0D3A3E457B9}" dt="2022-02-15T07:40:22.938" v="2070"/>
          <ac:grpSpMkLst>
            <pc:docMk/>
            <pc:sldMk cId="3926902106" sldId="310"/>
            <ac:grpSpMk id="48" creationId="{E106DE2D-FECA-406A-A640-4C18B7120A2E}"/>
          </ac:grpSpMkLst>
        </pc:grpChg>
        <pc:grpChg chg="del mod">
          <ac:chgData name="salonigupta0609@gmail.com" userId="72e262bbe386b2d8" providerId="LiveId" clId="{5DB737E2-E1DA-4A2B-B43A-E0D3A3E457B9}" dt="2022-02-15T07:40:25.935" v="2072"/>
          <ac:grpSpMkLst>
            <pc:docMk/>
            <pc:sldMk cId="3926902106" sldId="310"/>
            <ac:grpSpMk id="55" creationId="{5CE024B7-FFDA-4FA7-BD4B-FEFD97E75E0D}"/>
          </ac:grpSpMkLst>
        </pc:grpChg>
        <pc:grpChg chg="del mod">
          <ac:chgData name="salonigupta0609@gmail.com" userId="72e262bbe386b2d8" providerId="LiveId" clId="{5DB737E2-E1DA-4A2B-B43A-E0D3A3E457B9}" dt="2022-02-15T07:40:25.935" v="2072"/>
          <ac:grpSpMkLst>
            <pc:docMk/>
            <pc:sldMk cId="3926902106" sldId="310"/>
            <ac:grpSpMk id="56" creationId="{790FEADD-6F70-4C64-93AB-8301348F1C05}"/>
          </ac:grpSpMkLst>
        </pc:grpChg>
        <pc:grpChg chg="del mod">
          <ac:chgData name="salonigupta0609@gmail.com" userId="72e262bbe386b2d8" providerId="LiveId" clId="{5DB737E2-E1DA-4A2B-B43A-E0D3A3E457B9}" dt="2022-02-15T07:40:25.935" v="2072"/>
          <ac:grpSpMkLst>
            <pc:docMk/>
            <pc:sldMk cId="3926902106" sldId="310"/>
            <ac:grpSpMk id="58" creationId="{EF7E97BD-4118-49FA-9505-87605DBD2C18}"/>
          </ac:grpSpMkLst>
        </pc:grpChg>
        <pc:grpChg chg="mod">
          <ac:chgData name="salonigupta0609@gmail.com" userId="72e262bbe386b2d8" providerId="LiveId" clId="{5DB737E2-E1DA-4A2B-B43A-E0D3A3E457B9}" dt="2022-02-15T07:40:25.935" v="2072"/>
          <ac:grpSpMkLst>
            <pc:docMk/>
            <pc:sldMk cId="3926902106" sldId="310"/>
            <ac:grpSpMk id="60" creationId="{9BF78A86-BB78-43B5-8B30-7AC640D382D1}"/>
          </ac:grpSpMkLst>
        </pc:grpChg>
        <pc:inkChg chg="add mod">
          <ac:chgData name="salonigupta0609@gmail.com" userId="72e262bbe386b2d8" providerId="LiveId" clId="{5DB737E2-E1DA-4A2B-B43A-E0D3A3E457B9}" dt="2022-02-15T07:40:25.935" v="2072"/>
          <ac:inkMkLst>
            <pc:docMk/>
            <pc:sldMk cId="3926902106" sldId="310"/>
            <ac:inkMk id="4" creationId="{5CE9A1AB-9304-499B-AD29-32AFCC57330D}"/>
          </ac:inkMkLst>
        </pc:inkChg>
        <pc:inkChg chg="add mod">
          <ac:chgData name="salonigupta0609@gmail.com" userId="72e262bbe386b2d8" providerId="LiveId" clId="{5DB737E2-E1DA-4A2B-B43A-E0D3A3E457B9}" dt="2022-02-15T07:40:25.935" v="2072"/>
          <ac:inkMkLst>
            <pc:docMk/>
            <pc:sldMk cId="3926902106" sldId="310"/>
            <ac:inkMk id="5" creationId="{FEAE10CF-6273-4A4A-BF0B-C89D6E5EAE15}"/>
          </ac:inkMkLst>
        </pc:inkChg>
        <pc:inkChg chg="add mod">
          <ac:chgData name="salonigupta0609@gmail.com" userId="72e262bbe386b2d8" providerId="LiveId" clId="{5DB737E2-E1DA-4A2B-B43A-E0D3A3E457B9}" dt="2022-02-15T07:40:25.935" v="2072"/>
          <ac:inkMkLst>
            <pc:docMk/>
            <pc:sldMk cId="3926902106" sldId="310"/>
            <ac:inkMk id="7" creationId="{2BEA92CD-E300-41C2-A2C3-CEA5BCDFE811}"/>
          </ac:inkMkLst>
        </pc:inkChg>
        <pc:inkChg chg="add mod">
          <ac:chgData name="salonigupta0609@gmail.com" userId="72e262bbe386b2d8" providerId="LiveId" clId="{5DB737E2-E1DA-4A2B-B43A-E0D3A3E457B9}" dt="2022-02-15T07:40:25.935" v="2072"/>
          <ac:inkMkLst>
            <pc:docMk/>
            <pc:sldMk cId="3926902106" sldId="310"/>
            <ac:inkMk id="8" creationId="{92A01808-62D5-4494-A56D-1C4A584821E5}"/>
          </ac:inkMkLst>
        </pc:inkChg>
        <pc:inkChg chg="add mod">
          <ac:chgData name="salonigupta0609@gmail.com" userId="72e262bbe386b2d8" providerId="LiveId" clId="{5DB737E2-E1DA-4A2B-B43A-E0D3A3E457B9}" dt="2022-02-15T07:40:25.935" v="2072"/>
          <ac:inkMkLst>
            <pc:docMk/>
            <pc:sldMk cId="3926902106" sldId="310"/>
            <ac:inkMk id="10" creationId="{3A985354-F2B9-48C8-94EF-90E39F9A9BEC}"/>
          </ac:inkMkLst>
        </pc:inkChg>
        <pc:inkChg chg="add mod">
          <ac:chgData name="salonigupta0609@gmail.com" userId="72e262bbe386b2d8" providerId="LiveId" clId="{5DB737E2-E1DA-4A2B-B43A-E0D3A3E457B9}" dt="2022-02-15T07:40:25.935" v="2072"/>
          <ac:inkMkLst>
            <pc:docMk/>
            <pc:sldMk cId="3926902106" sldId="310"/>
            <ac:inkMk id="11" creationId="{988BE625-6460-455B-8ACE-A77E87E10D7F}"/>
          </ac:inkMkLst>
        </pc:inkChg>
        <pc:inkChg chg="add mod">
          <ac:chgData name="salonigupta0609@gmail.com" userId="72e262bbe386b2d8" providerId="LiveId" clId="{5DB737E2-E1DA-4A2B-B43A-E0D3A3E457B9}" dt="2022-02-15T07:40:25.935" v="2072"/>
          <ac:inkMkLst>
            <pc:docMk/>
            <pc:sldMk cId="3926902106" sldId="310"/>
            <ac:inkMk id="12" creationId="{091C8BBE-70E3-4286-9C3C-5FC5BB505570}"/>
          </ac:inkMkLst>
        </pc:inkChg>
        <pc:inkChg chg="add mod">
          <ac:chgData name="salonigupta0609@gmail.com" userId="72e262bbe386b2d8" providerId="LiveId" clId="{5DB737E2-E1DA-4A2B-B43A-E0D3A3E457B9}" dt="2022-02-15T07:40:25.935" v="2072"/>
          <ac:inkMkLst>
            <pc:docMk/>
            <pc:sldMk cId="3926902106" sldId="310"/>
            <ac:inkMk id="13" creationId="{B3C0973F-75A0-4CBD-AC35-ADA5B27936BC}"/>
          </ac:inkMkLst>
        </pc:inkChg>
        <pc:inkChg chg="add mod">
          <ac:chgData name="salonigupta0609@gmail.com" userId="72e262bbe386b2d8" providerId="LiveId" clId="{5DB737E2-E1DA-4A2B-B43A-E0D3A3E457B9}" dt="2022-02-15T07:40:25.935" v="2072"/>
          <ac:inkMkLst>
            <pc:docMk/>
            <pc:sldMk cId="3926902106" sldId="310"/>
            <ac:inkMk id="14" creationId="{DEE49C30-3460-4149-BFF4-8AC542079E23}"/>
          </ac:inkMkLst>
        </pc:inkChg>
        <pc:inkChg chg="add mod">
          <ac:chgData name="salonigupta0609@gmail.com" userId="72e262bbe386b2d8" providerId="LiveId" clId="{5DB737E2-E1DA-4A2B-B43A-E0D3A3E457B9}" dt="2022-02-15T07:40:25.935" v="2072"/>
          <ac:inkMkLst>
            <pc:docMk/>
            <pc:sldMk cId="3926902106" sldId="310"/>
            <ac:inkMk id="15" creationId="{C934A109-252F-4EC2-A899-D162BC952824}"/>
          </ac:inkMkLst>
        </pc:inkChg>
        <pc:inkChg chg="add mod">
          <ac:chgData name="salonigupta0609@gmail.com" userId="72e262bbe386b2d8" providerId="LiveId" clId="{5DB737E2-E1DA-4A2B-B43A-E0D3A3E457B9}" dt="2022-02-15T07:40:25.935" v="2072"/>
          <ac:inkMkLst>
            <pc:docMk/>
            <pc:sldMk cId="3926902106" sldId="310"/>
            <ac:inkMk id="16" creationId="{0CAE0D8F-1592-4951-B421-BA7BE4924E2C}"/>
          </ac:inkMkLst>
        </pc:inkChg>
        <pc:inkChg chg="add mod">
          <ac:chgData name="salonigupta0609@gmail.com" userId="72e262bbe386b2d8" providerId="LiveId" clId="{5DB737E2-E1DA-4A2B-B43A-E0D3A3E457B9}" dt="2022-02-15T07:40:25.935" v="2072"/>
          <ac:inkMkLst>
            <pc:docMk/>
            <pc:sldMk cId="3926902106" sldId="310"/>
            <ac:inkMk id="17" creationId="{D2BFA5F4-F9B8-4071-AF12-023554098B3D}"/>
          </ac:inkMkLst>
        </pc:inkChg>
        <pc:inkChg chg="add mod">
          <ac:chgData name="salonigupta0609@gmail.com" userId="72e262bbe386b2d8" providerId="LiveId" clId="{5DB737E2-E1DA-4A2B-B43A-E0D3A3E457B9}" dt="2022-02-15T07:40:25.935" v="2072"/>
          <ac:inkMkLst>
            <pc:docMk/>
            <pc:sldMk cId="3926902106" sldId="310"/>
            <ac:inkMk id="18" creationId="{A287D3EA-5751-4F83-A7C3-B8FC7109F7CA}"/>
          </ac:inkMkLst>
        </pc:inkChg>
        <pc:inkChg chg="add mod">
          <ac:chgData name="salonigupta0609@gmail.com" userId="72e262bbe386b2d8" providerId="LiveId" clId="{5DB737E2-E1DA-4A2B-B43A-E0D3A3E457B9}" dt="2022-02-15T07:40:25.935" v="2072"/>
          <ac:inkMkLst>
            <pc:docMk/>
            <pc:sldMk cId="3926902106" sldId="310"/>
            <ac:inkMk id="20" creationId="{9796F2D9-8FFF-4633-A0CD-526E54F400D9}"/>
          </ac:inkMkLst>
        </pc:inkChg>
        <pc:inkChg chg="add mod">
          <ac:chgData name="salonigupta0609@gmail.com" userId="72e262bbe386b2d8" providerId="LiveId" clId="{5DB737E2-E1DA-4A2B-B43A-E0D3A3E457B9}" dt="2022-02-15T07:40:25.935" v="2072"/>
          <ac:inkMkLst>
            <pc:docMk/>
            <pc:sldMk cId="3926902106" sldId="310"/>
            <ac:inkMk id="21" creationId="{D9C90D6D-6BB7-4004-BFA0-F50BD159EF1F}"/>
          </ac:inkMkLst>
        </pc:inkChg>
        <pc:inkChg chg="add mod">
          <ac:chgData name="salonigupta0609@gmail.com" userId="72e262bbe386b2d8" providerId="LiveId" clId="{5DB737E2-E1DA-4A2B-B43A-E0D3A3E457B9}" dt="2022-02-15T07:40:25.935" v="2072"/>
          <ac:inkMkLst>
            <pc:docMk/>
            <pc:sldMk cId="3926902106" sldId="310"/>
            <ac:inkMk id="22" creationId="{3842BE0A-4149-425F-8B15-A5B1C9B2CA58}"/>
          </ac:inkMkLst>
        </pc:inkChg>
        <pc:inkChg chg="add mod">
          <ac:chgData name="salonigupta0609@gmail.com" userId="72e262bbe386b2d8" providerId="LiveId" clId="{5DB737E2-E1DA-4A2B-B43A-E0D3A3E457B9}" dt="2022-02-15T07:40:25.935" v="2072"/>
          <ac:inkMkLst>
            <pc:docMk/>
            <pc:sldMk cId="3926902106" sldId="310"/>
            <ac:inkMk id="23" creationId="{F3F7C836-7043-485E-977A-A5C5567D3B4F}"/>
          </ac:inkMkLst>
        </pc:inkChg>
        <pc:inkChg chg="add mod">
          <ac:chgData name="salonigupta0609@gmail.com" userId="72e262bbe386b2d8" providerId="LiveId" clId="{5DB737E2-E1DA-4A2B-B43A-E0D3A3E457B9}" dt="2022-02-15T07:40:25.935" v="2072"/>
          <ac:inkMkLst>
            <pc:docMk/>
            <pc:sldMk cId="3926902106" sldId="310"/>
            <ac:inkMk id="25" creationId="{D437AF7B-815B-4337-9866-F2FC1D8CEA9F}"/>
          </ac:inkMkLst>
        </pc:inkChg>
        <pc:inkChg chg="add mod">
          <ac:chgData name="salonigupta0609@gmail.com" userId="72e262bbe386b2d8" providerId="LiveId" clId="{5DB737E2-E1DA-4A2B-B43A-E0D3A3E457B9}" dt="2022-02-15T07:40:25.935" v="2072"/>
          <ac:inkMkLst>
            <pc:docMk/>
            <pc:sldMk cId="3926902106" sldId="310"/>
            <ac:inkMk id="26" creationId="{B1594A16-3C9A-4E3E-85AB-8447FD28FA48}"/>
          </ac:inkMkLst>
        </pc:inkChg>
        <pc:inkChg chg="add mod">
          <ac:chgData name="salonigupta0609@gmail.com" userId="72e262bbe386b2d8" providerId="LiveId" clId="{5DB737E2-E1DA-4A2B-B43A-E0D3A3E457B9}" dt="2022-02-15T07:40:25.935" v="2072"/>
          <ac:inkMkLst>
            <pc:docMk/>
            <pc:sldMk cId="3926902106" sldId="310"/>
            <ac:inkMk id="27" creationId="{CB1812DF-1B89-43F5-BC56-BEBFFE905471}"/>
          </ac:inkMkLst>
        </pc:inkChg>
        <pc:inkChg chg="add mod">
          <ac:chgData name="salonigupta0609@gmail.com" userId="72e262bbe386b2d8" providerId="LiveId" clId="{5DB737E2-E1DA-4A2B-B43A-E0D3A3E457B9}" dt="2022-02-15T07:40:25.935" v="2072"/>
          <ac:inkMkLst>
            <pc:docMk/>
            <pc:sldMk cId="3926902106" sldId="310"/>
            <ac:inkMk id="28" creationId="{C133A4AB-10FA-4B18-A64D-8394AEE953C3}"/>
          </ac:inkMkLst>
        </pc:inkChg>
        <pc:inkChg chg="add mod">
          <ac:chgData name="salonigupta0609@gmail.com" userId="72e262bbe386b2d8" providerId="LiveId" clId="{5DB737E2-E1DA-4A2B-B43A-E0D3A3E457B9}" dt="2022-02-15T07:40:25.935" v="2072"/>
          <ac:inkMkLst>
            <pc:docMk/>
            <pc:sldMk cId="3926902106" sldId="310"/>
            <ac:inkMk id="30" creationId="{ADF1FDE5-529D-4DF5-B5E1-F369CCC90B3D}"/>
          </ac:inkMkLst>
        </pc:inkChg>
        <pc:inkChg chg="add mod">
          <ac:chgData name="salonigupta0609@gmail.com" userId="72e262bbe386b2d8" providerId="LiveId" clId="{5DB737E2-E1DA-4A2B-B43A-E0D3A3E457B9}" dt="2022-02-15T07:40:25.935" v="2072"/>
          <ac:inkMkLst>
            <pc:docMk/>
            <pc:sldMk cId="3926902106" sldId="310"/>
            <ac:inkMk id="31" creationId="{F077E69B-1C4F-4DC3-B8C4-BD5A7F4D42FA}"/>
          </ac:inkMkLst>
        </pc:inkChg>
        <pc:inkChg chg="add mod">
          <ac:chgData name="salonigupta0609@gmail.com" userId="72e262bbe386b2d8" providerId="LiveId" clId="{5DB737E2-E1DA-4A2B-B43A-E0D3A3E457B9}" dt="2022-02-15T07:40:25.935" v="2072"/>
          <ac:inkMkLst>
            <pc:docMk/>
            <pc:sldMk cId="3926902106" sldId="310"/>
            <ac:inkMk id="32" creationId="{DFD41491-AFB7-4BE2-92AB-7B9591309AF8}"/>
          </ac:inkMkLst>
        </pc:inkChg>
        <pc:inkChg chg="add mod">
          <ac:chgData name="salonigupta0609@gmail.com" userId="72e262bbe386b2d8" providerId="LiveId" clId="{5DB737E2-E1DA-4A2B-B43A-E0D3A3E457B9}" dt="2022-02-15T07:40:25.935" v="2072"/>
          <ac:inkMkLst>
            <pc:docMk/>
            <pc:sldMk cId="3926902106" sldId="310"/>
            <ac:inkMk id="34" creationId="{4DA65C03-5889-4146-A52E-691E1AFB4D85}"/>
          </ac:inkMkLst>
        </pc:inkChg>
        <pc:inkChg chg="add mod">
          <ac:chgData name="salonigupta0609@gmail.com" userId="72e262bbe386b2d8" providerId="LiveId" clId="{5DB737E2-E1DA-4A2B-B43A-E0D3A3E457B9}" dt="2022-02-15T07:40:25.935" v="2072"/>
          <ac:inkMkLst>
            <pc:docMk/>
            <pc:sldMk cId="3926902106" sldId="310"/>
            <ac:inkMk id="36" creationId="{CC47DB3B-F445-4BAD-B25B-274A58C99910}"/>
          </ac:inkMkLst>
        </pc:inkChg>
        <pc:inkChg chg="add mod">
          <ac:chgData name="salonigupta0609@gmail.com" userId="72e262bbe386b2d8" providerId="LiveId" clId="{5DB737E2-E1DA-4A2B-B43A-E0D3A3E457B9}" dt="2022-02-15T07:40:25.935" v="2072"/>
          <ac:inkMkLst>
            <pc:docMk/>
            <pc:sldMk cId="3926902106" sldId="310"/>
            <ac:inkMk id="38" creationId="{6124CCBF-12F6-4448-B524-8A8978757517}"/>
          </ac:inkMkLst>
        </pc:inkChg>
        <pc:inkChg chg="add mod">
          <ac:chgData name="salonigupta0609@gmail.com" userId="72e262bbe386b2d8" providerId="LiveId" clId="{5DB737E2-E1DA-4A2B-B43A-E0D3A3E457B9}" dt="2022-02-15T07:40:25.935" v="2072"/>
          <ac:inkMkLst>
            <pc:docMk/>
            <pc:sldMk cId="3926902106" sldId="310"/>
            <ac:inkMk id="40" creationId="{96393284-DD4B-4EB9-9AF6-A24168F3A4F8}"/>
          </ac:inkMkLst>
        </pc:inkChg>
        <pc:inkChg chg="add mod">
          <ac:chgData name="salonigupta0609@gmail.com" userId="72e262bbe386b2d8" providerId="LiveId" clId="{5DB737E2-E1DA-4A2B-B43A-E0D3A3E457B9}" dt="2022-02-15T07:40:25.935" v="2072"/>
          <ac:inkMkLst>
            <pc:docMk/>
            <pc:sldMk cId="3926902106" sldId="310"/>
            <ac:inkMk id="41" creationId="{971F5270-00F9-476E-92A2-5F189605E446}"/>
          </ac:inkMkLst>
        </pc:inkChg>
        <pc:inkChg chg="add mod">
          <ac:chgData name="salonigupta0609@gmail.com" userId="72e262bbe386b2d8" providerId="LiveId" clId="{5DB737E2-E1DA-4A2B-B43A-E0D3A3E457B9}" dt="2022-02-15T07:40:25.935" v="2072"/>
          <ac:inkMkLst>
            <pc:docMk/>
            <pc:sldMk cId="3926902106" sldId="310"/>
            <ac:inkMk id="42" creationId="{55396E40-A401-4AC0-9CE1-1A2ED8CB20D4}"/>
          </ac:inkMkLst>
        </pc:inkChg>
        <pc:inkChg chg="add mod">
          <ac:chgData name="salonigupta0609@gmail.com" userId="72e262bbe386b2d8" providerId="LiveId" clId="{5DB737E2-E1DA-4A2B-B43A-E0D3A3E457B9}" dt="2022-02-15T07:40:25.935" v="2072"/>
          <ac:inkMkLst>
            <pc:docMk/>
            <pc:sldMk cId="3926902106" sldId="310"/>
            <ac:inkMk id="43" creationId="{23D83B35-C875-4A3E-89DA-820D1902EDF9}"/>
          </ac:inkMkLst>
        </pc:inkChg>
        <pc:inkChg chg="add mod">
          <ac:chgData name="salonigupta0609@gmail.com" userId="72e262bbe386b2d8" providerId="LiveId" clId="{5DB737E2-E1DA-4A2B-B43A-E0D3A3E457B9}" dt="2022-02-15T07:40:25.935" v="2072"/>
          <ac:inkMkLst>
            <pc:docMk/>
            <pc:sldMk cId="3926902106" sldId="310"/>
            <ac:inkMk id="44" creationId="{896BAD85-C2CB-41C8-91F0-E1B21A5A71AB}"/>
          </ac:inkMkLst>
        </pc:inkChg>
        <pc:inkChg chg="add mod">
          <ac:chgData name="salonigupta0609@gmail.com" userId="72e262bbe386b2d8" providerId="LiveId" clId="{5DB737E2-E1DA-4A2B-B43A-E0D3A3E457B9}" dt="2022-02-15T07:40:25.935" v="2072"/>
          <ac:inkMkLst>
            <pc:docMk/>
            <pc:sldMk cId="3926902106" sldId="310"/>
            <ac:inkMk id="45" creationId="{624DD07E-16C8-4CC0-B53E-D51429989CC9}"/>
          </ac:inkMkLst>
        </pc:inkChg>
        <pc:inkChg chg="add mod">
          <ac:chgData name="salonigupta0609@gmail.com" userId="72e262bbe386b2d8" providerId="LiveId" clId="{5DB737E2-E1DA-4A2B-B43A-E0D3A3E457B9}" dt="2022-02-15T07:40:25.935" v="2072"/>
          <ac:inkMkLst>
            <pc:docMk/>
            <pc:sldMk cId="3926902106" sldId="310"/>
            <ac:inkMk id="46" creationId="{9F3A8D96-CDE4-4D82-9A1B-C50072E8F26C}"/>
          </ac:inkMkLst>
        </pc:inkChg>
        <pc:inkChg chg="add mod">
          <ac:chgData name="salonigupta0609@gmail.com" userId="72e262bbe386b2d8" providerId="LiveId" clId="{5DB737E2-E1DA-4A2B-B43A-E0D3A3E457B9}" dt="2022-02-15T07:40:25.935" v="2072"/>
          <ac:inkMkLst>
            <pc:docMk/>
            <pc:sldMk cId="3926902106" sldId="310"/>
            <ac:inkMk id="49" creationId="{F9F60DF6-B503-410C-8BCD-A94673EF18D2}"/>
          </ac:inkMkLst>
        </pc:inkChg>
        <pc:inkChg chg="add mod">
          <ac:chgData name="salonigupta0609@gmail.com" userId="72e262bbe386b2d8" providerId="LiveId" clId="{5DB737E2-E1DA-4A2B-B43A-E0D3A3E457B9}" dt="2022-02-15T07:40:25.935" v="2072"/>
          <ac:inkMkLst>
            <pc:docMk/>
            <pc:sldMk cId="3926902106" sldId="310"/>
            <ac:inkMk id="50" creationId="{9F3C4EC8-2B33-4F19-9DC2-93F0B4BCF8E1}"/>
          </ac:inkMkLst>
        </pc:inkChg>
        <pc:inkChg chg="add mod">
          <ac:chgData name="salonigupta0609@gmail.com" userId="72e262bbe386b2d8" providerId="LiveId" clId="{5DB737E2-E1DA-4A2B-B43A-E0D3A3E457B9}" dt="2022-02-15T07:40:25.935" v="2072"/>
          <ac:inkMkLst>
            <pc:docMk/>
            <pc:sldMk cId="3926902106" sldId="310"/>
            <ac:inkMk id="51" creationId="{E7826706-6DC1-4638-B4F0-5258741ADC4E}"/>
          </ac:inkMkLst>
        </pc:inkChg>
        <pc:inkChg chg="add mod">
          <ac:chgData name="salonigupta0609@gmail.com" userId="72e262bbe386b2d8" providerId="LiveId" clId="{5DB737E2-E1DA-4A2B-B43A-E0D3A3E457B9}" dt="2022-02-15T07:40:25.935" v="2072"/>
          <ac:inkMkLst>
            <pc:docMk/>
            <pc:sldMk cId="3926902106" sldId="310"/>
            <ac:inkMk id="52" creationId="{4FE7F2B5-4979-4832-B9CF-EEA7E78B4301}"/>
          </ac:inkMkLst>
        </pc:inkChg>
        <pc:inkChg chg="add mod">
          <ac:chgData name="salonigupta0609@gmail.com" userId="72e262bbe386b2d8" providerId="LiveId" clId="{5DB737E2-E1DA-4A2B-B43A-E0D3A3E457B9}" dt="2022-02-15T07:40:25.935" v="2072"/>
          <ac:inkMkLst>
            <pc:docMk/>
            <pc:sldMk cId="3926902106" sldId="310"/>
            <ac:inkMk id="53" creationId="{43EFD5AD-C37B-4D50-98DC-2B60E04E152F}"/>
          </ac:inkMkLst>
        </pc:inkChg>
        <pc:inkChg chg="add mod">
          <ac:chgData name="salonigupta0609@gmail.com" userId="72e262bbe386b2d8" providerId="LiveId" clId="{5DB737E2-E1DA-4A2B-B43A-E0D3A3E457B9}" dt="2022-02-15T07:40:25.935" v="2072"/>
          <ac:inkMkLst>
            <pc:docMk/>
            <pc:sldMk cId="3926902106" sldId="310"/>
            <ac:inkMk id="54" creationId="{F352AA00-0559-4168-B7EC-E0E25ABCF7E5}"/>
          </ac:inkMkLst>
        </pc:inkChg>
        <pc:inkChg chg="add mod">
          <ac:chgData name="salonigupta0609@gmail.com" userId="72e262bbe386b2d8" providerId="LiveId" clId="{5DB737E2-E1DA-4A2B-B43A-E0D3A3E457B9}" dt="2022-02-15T07:40:25.935" v="2072"/>
          <ac:inkMkLst>
            <pc:docMk/>
            <pc:sldMk cId="3926902106" sldId="310"/>
            <ac:inkMk id="57" creationId="{0E41B914-BCF6-42DE-A1A6-C76FEAD86965}"/>
          </ac:inkMkLst>
        </pc:inkChg>
        <pc:inkChg chg="add mod">
          <ac:chgData name="salonigupta0609@gmail.com" userId="72e262bbe386b2d8" providerId="LiveId" clId="{5DB737E2-E1DA-4A2B-B43A-E0D3A3E457B9}" dt="2022-02-15T07:40:25.935" v="2072"/>
          <ac:inkMkLst>
            <pc:docMk/>
            <pc:sldMk cId="3926902106" sldId="310"/>
            <ac:inkMk id="59" creationId="{6E3D9382-E88A-4C81-84D0-2A96E3C8DD8B}"/>
          </ac:inkMkLst>
        </pc:inkChg>
      </pc:sldChg>
      <pc:sldChg chg="addSp delSp modSp new del mod">
        <pc:chgData name="salonigupta0609@gmail.com" userId="72e262bbe386b2d8" providerId="LiveId" clId="{5DB737E2-E1DA-4A2B-B43A-E0D3A3E457B9}" dt="2022-02-14T08:34:43.322" v="1799" actId="2696"/>
        <pc:sldMkLst>
          <pc:docMk/>
          <pc:sldMk cId="198843586" sldId="311"/>
        </pc:sldMkLst>
        <pc:spChg chg="mod">
          <ac:chgData name="salonigupta0609@gmail.com" userId="72e262bbe386b2d8" providerId="LiveId" clId="{5DB737E2-E1DA-4A2B-B43A-E0D3A3E457B9}" dt="2022-02-14T08:31:57.799" v="1754"/>
          <ac:spMkLst>
            <pc:docMk/>
            <pc:sldMk cId="198843586" sldId="311"/>
            <ac:spMk id="2" creationId="{DA4E2834-578E-467B-B3FC-418BD7036BFE}"/>
          </ac:spMkLst>
        </pc:spChg>
        <pc:grpChg chg="mod">
          <ac:chgData name="salonigupta0609@gmail.com" userId="72e262bbe386b2d8" providerId="LiveId" clId="{5DB737E2-E1DA-4A2B-B43A-E0D3A3E457B9}" dt="2022-02-14T08:31:51.650" v="1746"/>
          <ac:grpSpMkLst>
            <pc:docMk/>
            <pc:sldMk cId="198843586" sldId="311"/>
            <ac:grpSpMk id="7" creationId="{C373AC3E-7891-4FA5-8E6B-C3CAAACE13A4}"/>
          </ac:grpSpMkLst>
        </pc:grpChg>
        <pc:grpChg chg="del mod">
          <ac:chgData name="salonigupta0609@gmail.com" userId="72e262bbe386b2d8" providerId="LiveId" clId="{5DB737E2-E1DA-4A2B-B43A-E0D3A3E457B9}" dt="2022-02-14T08:32:34.949" v="1769"/>
          <ac:grpSpMkLst>
            <pc:docMk/>
            <pc:sldMk cId="198843586" sldId="311"/>
            <ac:grpSpMk id="12" creationId="{FDBC1573-8851-40FE-A222-C7D78748C6CE}"/>
          </ac:grpSpMkLst>
        </pc:grpChg>
        <pc:grpChg chg="mod">
          <ac:chgData name="salonigupta0609@gmail.com" userId="72e262bbe386b2d8" providerId="LiveId" clId="{5DB737E2-E1DA-4A2B-B43A-E0D3A3E457B9}" dt="2022-02-14T08:31:57.799" v="1754"/>
          <ac:grpSpMkLst>
            <pc:docMk/>
            <pc:sldMk cId="198843586" sldId="311"/>
            <ac:grpSpMk id="15" creationId="{1E347F3A-5C5A-4E11-AE2A-6860C237F675}"/>
          </ac:grpSpMkLst>
        </pc:grpChg>
        <pc:grpChg chg="mod">
          <ac:chgData name="salonigupta0609@gmail.com" userId="72e262bbe386b2d8" providerId="LiveId" clId="{5DB737E2-E1DA-4A2B-B43A-E0D3A3E457B9}" dt="2022-02-14T08:33:18.119" v="1777"/>
          <ac:grpSpMkLst>
            <pc:docMk/>
            <pc:sldMk cId="198843586" sldId="311"/>
            <ac:grpSpMk id="22" creationId="{9AC58211-3339-48DF-B549-D31B029BBBEE}"/>
          </ac:grpSpMkLst>
        </pc:grpChg>
        <pc:grpChg chg="mod">
          <ac:chgData name="salonigupta0609@gmail.com" userId="72e262bbe386b2d8" providerId="LiveId" clId="{5DB737E2-E1DA-4A2B-B43A-E0D3A3E457B9}" dt="2022-02-14T08:32:01.196" v="1761"/>
          <ac:grpSpMkLst>
            <pc:docMk/>
            <pc:sldMk cId="198843586" sldId="311"/>
            <ac:grpSpMk id="23" creationId="{64494178-9374-40D1-9F48-7D92E29830D9}"/>
          </ac:grpSpMkLst>
        </pc:grpChg>
        <pc:grpChg chg="mod">
          <ac:chgData name="salonigupta0609@gmail.com" userId="72e262bbe386b2d8" providerId="LiveId" clId="{5DB737E2-E1DA-4A2B-B43A-E0D3A3E457B9}" dt="2022-02-14T08:32:34.949" v="1769"/>
          <ac:grpSpMkLst>
            <pc:docMk/>
            <pc:sldMk cId="198843586" sldId="311"/>
            <ac:grpSpMk id="31" creationId="{7B6479B8-9C7A-4EF9-9803-2A08D0759F0B}"/>
          </ac:grpSpMkLst>
        </pc:grpChg>
        <pc:grpChg chg="mod">
          <ac:chgData name="salonigupta0609@gmail.com" userId="72e262bbe386b2d8" providerId="LiveId" clId="{5DB737E2-E1DA-4A2B-B43A-E0D3A3E457B9}" dt="2022-02-14T08:32:40.013" v="1772"/>
          <ac:grpSpMkLst>
            <pc:docMk/>
            <pc:sldMk cId="198843586" sldId="311"/>
            <ac:grpSpMk id="34" creationId="{A7A06BC0-BB97-4D57-AB88-01DB38297FF6}"/>
          </ac:grpSpMkLst>
        </pc:grpChg>
        <pc:grpChg chg="del mod">
          <ac:chgData name="salonigupta0609@gmail.com" userId="72e262bbe386b2d8" providerId="LiveId" clId="{5DB737E2-E1DA-4A2B-B43A-E0D3A3E457B9}" dt="2022-02-14T08:33:51.355" v="1784"/>
          <ac:grpSpMkLst>
            <pc:docMk/>
            <pc:sldMk cId="198843586" sldId="311"/>
            <ac:grpSpMk id="43" creationId="{C9977CD5-B541-4111-87CD-CD331B81FBDA}"/>
          </ac:grpSpMkLst>
        </pc:grpChg>
        <pc:grpChg chg="del mod">
          <ac:chgData name="salonigupta0609@gmail.com" userId="72e262bbe386b2d8" providerId="LiveId" clId="{5DB737E2-E1DA-4A2B-B43A-E0D3A3E457B9}" dt="2022-02-14T08:33:51.355" v="1785"/>
          <ac:grpSpMkLst>
            <pc:docMk/>
            <pc:sldMk cId="198843586" sldId="311"/>
            <ac:grpSpMk id="44" creationId="{B1B88BE8-2885-4E3D-82BD-3DB3E4D6E781}"/>
          </ac:grpSpMkLst>
        </pc:grpChg>
        <pc:grpChg chg="mod">
          <ac:chgData name="salonigupta0609@gmail.com" userId="72e262bbe386b2d8" providerId="LiveId" clId="{5DB737E2-E1DA-4A2B-B43A-E0D3A3E457B9}" dt="2022-02-14T08:33:58.341" v="1795"/>
          <ac:grpSpMkLst>
            <pc:docMk/>
            <pc:sldMk cId="198843586" sldId="311"/>
            <ac:grpSpMk id="53" creationId="{48B593D6-CC82-444E-ABDB-7D77EF066C1B}"/>
          </ac:grpSpMkLst>
        </pc:grpChg>
        <pc:grpChg chg="mod">
          <ac:chgData name="salonigupta0609@gmail.com" userId="72e262bbe386b2d8" providerId="LiveId" clId="{5DB737E2-E1DA-4A2B-B43A-E0D3A3E457B9}" dt="2022-02-14T08:33:58.341" v="1795"/>
          <ac:grpSpMkLst>
            <pc:docMk/>
            <pc:sldMk cId="198843586" sldId="311"/>
            <ac:grpSpMk id="54" creationId="{4F565F29-9B37-4B90-A7D3-BF56CC2AF5C7}"/>
          </ac:grpSpMkLst>
        </pc:grpChg>
        <pc:grpChg chg="mod">
          <ac:chgData name="salonigupta0609@gmail.com" userId="72e262bbe386b2d8" providerId="LiveId" clId="{5DB737E2-E1DA-4A2B-B43A-E0D3A3E457B9}" dt="2022-02-14T08:33:58.341" v="1795"/>
          <ac:grpSpMkLst>
            <pc:docMk/>
            <pc:sldMk cId="198843586" sldId="311"/>
            <ac:grpSpMk id="55" creationId="{4DB2EEC9-9F09-4F34-B991-C65E98AE6617}"/>
          </ac:grpSpMkLst>
        </pc:grpChg>
        <pc:inkChg chg="add">
          <ac:chgData name="salonigupta0609@gmail.com" userId="72e262bbe386b2d8" providerId="LiveId" clId="{5DB737E2-E1DA-4A2B-B43A-E0D3A3E457B9}" dt="2022-02-14T08:31:49.984" v="1743" actId="9405"/>
          <ac:inkMkLst>
            <pc:docMk/>
            <pc:sldMk cId="198843586" sldId="311"/>
            <ac:inkMk id="4" creationId="{53BC800C-5444-4C5D-B2D8-4966F88E94BC}"/>
          </ac:inkMkLst>
        </pc:inkChg>
        <pc:inkChg chg="add mod">
          <ac:chgData name="salonigupta0609@gmail.com" userId="72e262bbe386b2d8" providerId="LiveId" clId="{5DB737E2-E1DA-4A2B-B43A-E0D3A3E457B9}" dt="2022-02-14T08:31:51.650" v="1746"/>
          <ac:inkMkLst>
            <pc:docMk/>
            <pc:sldMk cId="198843586" sldId="311"/>
            <ac:inkMk id="5" creationId="{4C994208-A4F9-4FFB-9E36-AF734E3DD37C}"/>
          </ac:inkMkLst>
        </pc:inkChg>
        <pc:inkChg chg="add mod">
          <ac:chgData name="salonigupta0609@gmail.com" userId="72e262bbe386b2d8" providerId="LiveId" clId="{5DB737E2-E1DA-4A2B-B43A-E0D3A3E457B9}" dt="2022-02-14T08:31:51.650" v="1746"/>
          <ac:inkMkLst>
            <pc:docMk/>
            <pc:sldMk cId="198843586" sldId="311"/>
            <ac:inkMk id="6" creationId="{0DBC2053-8C4C-475F-91D2-12FE39CA1FA5}"/>
          </ac:inkMkLst>
        </pc:inkChg>
        <pc:inkChg chg="add mod">
          <ac:chgData name="salonigupta0609@gmail.com" userId="72e262bbe386b2d8" providerId="LiveId" clId="{5DB737E2-E1DA-4A2B-B43A-E0D3A3E457B9}" dt="2022-02-14T08:32:34.949" v="1769"/>
          <ac:inkMkLst>
            <pc:docMk/>
            <pc:sldMk cId="198843586" sldId="311"/>
            <ac:inkMk id="8" creationId="{42A3334A-B2EB-4F48-A1EC-7097CB08D267}"/>
          </ac:inkMkLst>
        </pc:inkChg>
        <pc:inkChg chg="add mod">
          <ac:chgData name="salonigupta0609@gmail.com" userId="72e262bbe386b2d8" providerId="LiveId" clId="{5DB737E2-E1DA-4A2B-B43A-E0D3A3E457B9}" dt="2022-02-14T08:32:34.949" v="1769"/>
          <ac:inkMkLst>
            <pc:docMk/>
            <pc:sldMk cId="198843586" sldId="311"/>
            <ac:inkMk id="9" creationId="{D856CC68-B456-4D75-A2FF-A5B0E87AAF23}"/>
          </ac:inkMkLst>
        </pc:inkChg>
        <pc:inkChg chg="add mod">
          <ac:chgData name="salonigupta0609@gmail.com" userId="72e262bbe386b2d8" providerId="LiveId" clId="{5DB737E2-E1DA-4A2B-B43A-E0D3A3E457B9}" dt="2022-02-14T08:32:34.949" v="1769"/>
          <ac:inkMkLst>
            <pc:docMk/>
            <pc:sldMk cId="198843586" sldId="311"/>
            <ac:inkMk id="10" creationId="{3537BBB1-A641-4815-8BEA-FE6E8A7C38F1}"/>
          </ac:inkMkLst>
        </pc:inkChg>
        <pc:inkChg chg="add mod">
          <ac:chgData name="salonigupta0609@gmail.com" userId="72e262bbe386b2d8" providerId="LiveId" clId="{5DB737E2-E1DA-4A2B-B43A-E0D3A3E457B9}" dt="2022-02-14T08:32:34.949" v="1769"/>
          <ac:inkMkLst>
            <pc:docMk/>
            <pc:sldMk cId="198843586" sldId="311"/>
            <ac:inkMk id="11" creationId="{EE3598D7-6463-484F-90D3-A0DBA2463046}"/>
          </ac:inkMkLst>
        </pc:inkChg>
        <pc:inkChg chg="add mod">
          <ac:chgData name="salonigupta0609@gmail.com" userId="72e262bbe386b2d8" providerId="LiveId" clId="{5DB737E2-E1DA-4A2B-B43A-E0D3A3E457B9}" dt="2022-02-14T08:31:57.799" v="1754"/>
          <ac:inkMkLst>
            <pc:docMk/>
            <pc:sldMk cId="198843586" sldId="311"/>
            <ac:inkMk id="13" creationId="{636E97DD-513B-41EA-840A-666F4C326262}"/>
          </ac:inkMkLst>
        </pc:inkChg>
        <pc:inkChg chg="add mod">
          <ac:chgData name="salonigupta0609@gmail.com" userId="72e262bbe386b2d8" providerId="LiveId" clId="{5DB737E2-E1DA-4A2B-B43A-E0D3A3E457B9}" dt="2022-02-14T08:31:57.799" v="1754"/>
          <ac:inkMkLst>
            <pc:docMk/>
            <pc:sldMk cId="198843586" sldId="311"/>
            <ac:inkMk id="14" creationId="{DA30E885-B639-4B5F-9B71-04050C233DB9}"/>
          </ac:inkMkLst>
        </pc:inkChg>
        <pc:inkChg chg="add mod">
          <ac:chgData name="salonigupta0609@gmail.com" userId="72e262bbe386b2d8" providerId="LiveId" clId="{5DB737E2-E1DA-4A2B-B43A-E0D3A3E457B9}" dt="2022-02-14T08:32:01.196" v="1761"/>
          <ac:inkMkLst>
            <pc:docMk/>
            <pc:sldMk cId="198843586" sldId="311"/>
            <ac:inkMk id="16" creationId="{627E0180-3F80-4B23-92A5-37DCB9F0DF99}"/>
          </ac:inkMkLst>
        </pc:inkChg>
        <pc:inkChg chg="add mod">
          <ac:chgData name="salonigupta0609@gmail.com" userId="72e262bbe386b2d8" providerId="LiveId" clId="{5DB737E2-E1DA-4A2B-B43A-E0D3A3E457B9}" dt="2022-02-14T08:32:01.196" v="1761"/>
          <ac:inkMkLst>
            <pc:docMk/>
            <pc:sldMk cId="198843586" sldId="311"/>
            <ac:inkMk id="17" creationId="{6A563E58-231F-4ACF-BBCA-631A64B7B3A2}"/>
          </ac:inkMkLst>
        </pc:inkChg>
        <pc:inkChg chg="add mod">
          <ac:chgData name="salonigupta0609@gmail.com" userId="72e262bbe386b2d8" providerId="LiveId" clId="{5DB737E2-E1DA-4A2B-B43A-E0D3A3E457B9}" dt="2022-02-14T08:32:01.196" v="1761"/>
          <ac:inkMkLst>
            <pc:docMk/>
            <pc:sldMk cId="198843586" sldId="311"/>
            <ac:inkMk id="18" creationId="{E1A14467-35D1-49EB-816E-A2F422B71CAE}"/>
          </ac:inkMkLst>
        </pc:inkChg>
        <pc:inkChg chg="add mod">
          <ac:chgData name="salonigupta0609@gmail.com" userId="72e262bbe386b2d8" providerId="LiveId" clId="{5DB737E2-E1DA-4A2B-B43A-E0D3A3E457B9}" dt="2022-02-14T08:33:18.119" v="1777"/>
          <ac:inkMkLst>
            <pc:docMk/>
            <pc:sldMk cId="198843586" sldId="311"/>
            <ac:inkMk id="19" creationId="{5D83724F-D829-470C-9971-1E1B4C9B99E8}"/>
          </ac:inkMkLst>
        </pc:inkChg>
        <pc:inkChg chg="add del mod">
          <ac:chgData name="salonigupta0609@gmail.com" userId="72e262bbe386b2d8" providerId="LiveId" clId="{5DB737E2-E1DA-4A2B-B43A-E0D3A3E457B9}" dt="2022-02-14T08:33:18.119" v="1777"/>
          <ac:inkMkLst>
            <pc:docMk/>
            <pc:sldMk cId="198843586" sldId="311"/>
            <ac:inkMk id="20" creationId="{71A5E487-F628-4A54-9891-C4E0EFBE96C9}"/>
          </ac:inkMkLst>
        </pc:inkChg>
        <pc:inkChg chg="add mod">
          <ac:chgData name="salonigupta0609@gmail.com" userId="72e262bbe386b2d8" providerId="LiveId" clId="{5DB737E2-E1DA-4A2B-B43A-E0D3A3E457B9}" dt="2022-02-14T08:33:18.119" v="1777"/>
          <ac:inkMkLst>
            <pc:docMk/>
            <pc:sldMk cId="198843586" sldId="311"/>
            <ac:inkMk id="21" creationId="{BA1CF9B2-70EA-4B00-830E-AAD0EBA993E4}"/>
          </ac:inkMkLst>
        </pc:inkChg>
        <pc:inkChg chg="add">
          <ac:chgData name="salonigupta0609@gmail.com" userId="72e262bbe386b2d8" providerId="LiveId" clId="{5DB737E2-E1DA-4A2B-B43A-E0D3A3E457B9}" dt="2022-02-14T08:32:01.198" v="1762" actId="9405"/>
          <ac:inkMkLst>
            <pc:docMk/>
            <pc:sldMk cId="198843586" sldId="311"/>
            <ac:inkMk id="24" creationId="{4E03909A-F701-457B-9D5C-A64947F12955}"/>
          </ac:inkMkLst>
        </pc:inkChg>
        <pc:inkChg chg="add mod">
          <ac:chgData name="salonigupta0609@gmail.com" userId="72e262bbe386b2d8" providerId="LiveId" clId="{5DB737E2-E1DA-4A2B-B43A-E0D3A3E457B9}" dt="2022-02-14T08:32:34.949" v="1769"/>
          <ac:inkMkLst>
            <pc:docMk/>
            <pc:sldMk cId="198843586" sldId="311"/>
            <ac:inkMk id="25" creationId="{B033E35F-076E-43BA-8DA0-B02C47FC5DEB}"/>
          </ac:inkMkLst>
        </pc:inkChg>
        <pc:inkChg chg="add mod">
          <ac:chgData name="salonigupta0609@gmail.com" userId="72e262bbe386b2d8" providerId="LiveId" clId="{5DB737E2-E1DA-4A2B-B43A-E0D3A3E457B9}" dt="2022-02-14T08:32:34.949" v="1769"/>
          <ac:inkMkLst>
            <pc:docMk/>
            <pc:sldMk cId="198843586" sldId="311"/>
            <ac:inkMk id="26" creationId="{88D3490C-0DC2-4331-B42B-BC63C3813E71}"/>
          </ac:inkMkLst>
        </pc:inkChg>
        <pc:inkChg chg="add mod">
          <ac:chgData name="salonigupta0609@gmail.com" userId="72e262bbe386b2d8" providerId="LiveId" clId="{5DB737E2-E1DA-4A2B-B43A-E0D3A3E457B9}" dt="2022-02-14T08:32:34.949" v="1769"/>
          <ac:inkMkLst>
            <pc:docMk/>
            <pc:sldMk cId="198843586" sldId="311"/>
            <ac:inkMk id="27" creationId="{8FC1E3E0-93A9-459F-BC7A-F7162FBB0446}"/>
          </ac:inkMkLst>
        </pc:inkChg>
        <pc:inkChg chg="add mod">
          <ac:chgData name="salonigupta0609@gmail.com" userId="72e262bbe386b2d8" providerId="LiveId" clId="{5DB737E2-E1DA-4A2B-B43A-E0D3A3E457B9}" dt="2022-02-14T08:32:34.949" v="1769"/>
          <ac:inkMkLst>
            <pc:docMk/>
            <pc:sldMk cId="198843586" sldId="311"/>
            <ac:inkMk id="28" creationId="{40A99822-6567-440E-8A68-454F70C1B931}"/>
          </ac:inkMkLst>
        </pc:inkChg>
        <pc:inkChg chg="add mod">
          <ac:chgData name="salonigupta0609@gmail.com" userId="72e262bbe386b2d8" providerId="LiveId" clId="{5DB737E2-E1DA-4A2B-B43A-E0D3A3E457B9}" dt="2022-02-14T08:32:34.949" v="1769"/>
          <ac:inkMkLst>
            <pc:docMk/>
            <pc:sldMk cId="198843586" sldId="311"/>
            <ac:inkMk id="29" creationId="{6EABD6D8-9192-4696-9E16-3ECF2D0B5597}"/>
          </ac:inkMkLst>
        </pc:inkChg>
        <pc:inkChg chg="add mod">
          <ac:chgData name="salonigupta0609@gmail.com" userId="72e262bbe386b2d8" providerId="LiveId" clId="{5DB737E2-E1DA-4A2B-B43A-E0D3A3E457B9}" dt="2022-02-14T08:32:34.949" v="1769"/>
          <ac:inkMkLst>
            <pc:docMk/>
            <pc:sldMk cId="198843586" sldId="311"/>
            <ac:inkMk id="30" creationId="{B101AC90-FC8F-4657-A6BB-499839F318C1}"/>
          </ac:inkMkLst>
        </pc:inkChg>
        <pc:inkChg chg="add mod">
          <ac:chgData name="salonigupta0609@gmail.com" userId="72e262bbe386b2d8" providerId="LiveId" clId="{5DB737E2-E1DA-4A2B-B43A-E0D3A3E457B9}" dt="2022-02-14T08:32:40.013" v="1772"/>
          <ac:inkMkLst>
            <pc:docMk/>
            <pc:sldMk cId="198843586" sldId="311"/>
            <ac:inkMk id="32" creationId="{CE07ECE2-EAC7-4BD0-B944-473B28B77F24}"/>
          </ac:inkMkLst>
        </pc:inkChg>
        <pc:inkChg chg="add mod">
          <ac:chgData name="salonigupta0609@gmail.com" userId="72e262bbe386b2d8" providerId="LiveId" clId="{5DB737E2-E1DA-4A2B-B43A-E0D3A3E457B9}" dt="2022-02-14T08:32:40.013" v="1772"/>
          <ac:inkMkLst>
            <pc:docMk/>
            <pc:sldMk cId="198843586" sldId="311"/>
            <ac:inkMk id="33" creationId="{9D24E8EC-636A-41EF-9B39-F2D4D8F9A5DB}"/>
          </ac:inkMkLst>
        </pc:inkChg>
        <pc:inkChg chg="add">
          <ac:chgData name="salonigupta0609@gmail.com" userId="72e262bbe386b2d8" providerId="LiveId" clId="{5DB737E2-E1DA-4A2B-B43A-E0D3A3E457B9}" dt="2022-02-14T08:32:40.489" v="1773" actId="9405"/>
          <ac:inkMkLst>
            <pc:docMk/>
            <pc:sldMk cId="198843586" sldId="311"/>
            <ac:inkMk id="35" creationId="{6F5F9C58-BAB8-47B2-A739-7FB856F8889E}"/>
          </ac:inkMkLst>
        </pc:inkChg>
        <pc:inkChg chg="add">
          <ac:chgData name="salonigupta0609@gmail.com" userId="72e262bbe386b2d8" providerId="LiveId" clId="{5DB737E2-E1DA-4A2B-B43A-E0D3A3E457B9}" dt="2022-02-14T08:32:41.122" v="1774" actId="9405"/>
          <ac:inkMkLst>
            <pc:docMk/>
            <pc:sldMk cId="198843586" sldId="311"/>
            <ac:inkMk id="36" creationId="{007E7C2F-39DC-4532-B10F-2454C53FD63C}"/>
          </ac:inkMkLst>
        </pc:inkChg>
        <pc:inkChg chg="add">
          <ac:chgData name="salonigupta0609@gmail.com" userId="72e262bbe386b2d8" providerId="LiveId" clId="{5DB737E2-E1DA-4A2B-B43A-E0D3A3E457B9}" dt="2022-02-14T08:32:50.918" v="1775" actId="9405"/>
          <ac:inkMkLst>
            <pc:docMk/>
            <pc:sldMk cId="198843586" sldId="311"/>
            <ac:inkMk id="37" creationId="{AF3864E6-9332-4572-BE12-9E0655832F7C}"/>
          </ac:inkMkLst>
        </pc:inkChg>
        <pc:inkChg chg="add">
          <ac:chgData name="salonigupta0609@gmail.com" userId="72e262bbe386b2d8" providerId="LiveId" clId="{5DB737E2-E1DA-4A2B-B43A-E0D3A3E457B9}" dt="2022-02-14T08:32:51.659" v="1776" actId="9405"/>
          <ac:inkMkLst>
            <pc:docMk/>
            <pc:sldMk cId="198843586" sldId="311"/>
            <ac:inkMk id="38" creationId="{D2B275FF-383E-433B-825F-80D7156B4535}"/>
          </ac:inkMkLst>
        </pc:inkChg>
        <pc:inkChg chg="add del mod">
          <ac:chgData name="salonigupta0609@gmail.com" userId="72e262bbe386b2d8" providerId="LiveId" clId="{5DB737E2-E1DA-4A2B-B43A-E0D3A3E457B9}" dt="2022-02-14T08:33:51.355" v="1785"/>
          <ac:inkMkLst>
            <pc:docMk/>
            <pc:sldMk cId="198843586" sldId="311"/>
            <ac:inkMk id="39" creationId="{46D9D48B-18AD-46C9-9A92-DAEAD85D8A57}"/>
          </ac:inkMkLst>
        </pc:inkChg>
        <pc:inkChg chg="add del mod">
          <ac:chgData name="salonigupta0609@gmail.com" userId="72e262bbe386b2d8" providerId="LiveId" clId="{5DB737E2-E1DA-4A2B-B43A-E0D3A3E457B9}" dt="2022-02-14T08:33:51.356" v="1787"/>
          <ac:inkMkLst>
            <pc:docMk/>
            <pc:sldMk cId="198843586" sldId="311"/>
            <ac:inkMk id="40" creationId="{F56E2D92-3504-4F25-B217-3038D7DB7595}"/>
          </ac:inkMkLst>
        </pc:inkChg>
        <pc:inkChg chg="add del mod">
          <ac:chgData name="salonigupta0609@gmail.com" userId="72e262bbe386b2d8" providerId="LiveId" clId="{5DB737E2-E1DA-4A2B-B43A-E0D3A3E457B9}" dt="2022-02-14T08:33:51.356" v="1786"/>
          <ac:inkMkLst>
            <pc:docMk/>
            <pc:sldMk cId="198843586" sldId="311"/>
            <ac:inkMk id="41" creationId="{C4074C9D-00EC-4290-9281-6D5A1AE3E24A}"/>
          </ac:inkMkLst>
        </pc:inkChg>
        <pc:inkChg chg="add del mod">
          <ac:chgData name="salonigupta0609@gmail.com" userId="72e262bbe386b2d8" providerId="LiveId" clId="{5DB737E2-E1DA-4A2B-B43A-E0D3A3E457B9}" dt="2022-02-14T08:33:51.355" v="1784"/>
          <ac:inkMkLst>
            <pc:docMk/>
            <pc:sldMk cId="198843586" sldId="311"/>
            <ac:inkMk id="42" creationId="{D4F4CAA6-531C-411D-98C9-24B9551740EF}"/>
          </ac:inkMkLst>
        </pc:inkChg>
        <pc:inkChg chg="add">
          <ac:chgData name="salonigupta0609@gmail.com" userId="72e262bbe386b2d8" providerId="LiveId" clId="{5DB737E2-E1DA-4A2B-B43A-E0D3A3E457B9}" dt="2022-02-14T08:33:30.415" v="1783" actId="9405"/>
          <ac:inkMkLst>
            <pc:docMk/>
            <pc:sldMk cId="198843586" sldId="311"/>
            <ac:inkMk id="45" creationId="{73495AE6-C98C-4382-BFF5-D5A2B299A3B2}"/>
          </ac:inkMkLst>
        </pc:inkChg>
        <pc:inkChg chg="add">
          <ac:chgData name="salonigupta0609@gmail.com" userId="72e262bbe386b2d8" providerId="LiveId" clId="{5DB737E2-E1DA-4A2B-B43A-E0D3A3E457B9}" dt="2022-02-14T08:33:54.734" v="1788" actId="9405"/>
          <ac:inkMkLst>
            <pc:docMk/>
            <pc:sldMk cId="198843586" sldId="311"/>
            <ac:inkMk id="46" creationId="{41958E16-A6FD-4DC9-9CE5-E3CC89F1018C}"/>
          </ac:inkMkLst>
        </pc:inkChg>
        <pc:inkChg chg="add mod">
          <ac:chgData name="salonigupta0609@gmail.com" userId="72e262bbe386b2d8" providerId="LiveId" clId="{5DB737E2-E1DA-4A2B-B43A-E0D3A3E457B9}" dt="2022-02-14T08:33:58.341" v="1795"/>
          <ac:inkMkLst>
            <pc:docMk/>
            <pc:sldMk cId="198843586" sldId="311"/>
            <ac:inkMk id="47" creationId="{C8118D07-FEEA-449B-971B-58463C2BEBF3}"/>
          </ac:inkMkLst>
        </pc:inkChg>
        <pc:inkChg chg="add mod">
          <ac:chgData name="salonigupta0609@gmail.com" userId="72e262bbe386b2d8" providerId="LiveId" clId="{5DB737E2-E1DA-4A2B-B43A-E0D3A3E457B9}" dt="2022-02-14T08:33:58.341" v="1795"/>
          <ac:inkMkLst>
            <pc:docMk/>
            <pc:sldMk cId="198843586" sldId="311"/>
            <ac:inkMk id="48" creationId="{DA742E5F-D952-4F84-81B1-B8C9934FA16E}"/>
          </ac:inkMkLst>
        </pc:inkChg>
        <pc:inkChg chg="add mod">
          <ac:chgData name="salonigupta0609@gmail.com" userId="72e262bbe386b2d8" providerId="LiveId" clId="{5DB737E2-E1DA-4A2B-B43A-E0D3A3E457B9}" dt="2022-02-14T08:33:58.341" v="1795"/>
          <ac:inkMkLst>
            <pc:docMk/>
            <pc:sldMk cId="198843586" sldId="311"/>
            <ac:inkMk id="49" creationId="{FBD1EBA9-A4B9-442E-B476-4E616F76FC36}"/>
          </ac:inkMkLst>
        </pc:inkChg>
        <pc:inkChg chg="add mod">
          <ac:chgData name="salonigupta0609@gmail.com" userId="72e262bbe386b2d8" providerId="LiveId" clId="{5DB737E2-E1DA-4A2B-B43A-E0D3A3E457B9}" dt="2022-02-14T08:33:58.341" v="1795"/>
          <ac:inkMkLst>
            <pc:docMk/>
            <pc:sldMk cId="198843586" sldId="311"/>
            <ac:inkMk id="50" creationId="{605FEBB1-4ED9-402B-833F-C86D50F2B913}"/>
          </ac:inkMkLst>
        </pc:inkChg>
        <pc:inkChg chg="add mod">
          <ac:chgData name="salonigupta0609@gmail.com" userId="72e262bbe386b2d8" providerId="LiveId" clId="{5DB737E2-E1DA-4A2B-B43A-E0D3A3E457B9}" dt="2022-02-14T08:33:58.341" v="1795"/>
          <ac:inkMkLst>
            <pc:docMk/>
            <pc:sldMk cId="198843586" sldId="311"/>
            <ac:inkMk id="51" creationId="{B172AF1C-CF37-4B84-9EE8-A5ED06A2D06D}"/>
          </ac:inkMkLst>
        </pc:inkChg>
        <pc:inkChg chg="add mod">
          <ac:chgData name="salonigupta0609@gmail.com" userId="72e262bbe386b2d8" providerId="LiveId" clId="{5DB737E2-E1DA-4A2B-B43A-E0D3A3E457B9}" dt="2022-02-14T08:33:58.341" v="1795"/>
          <ac:inkMkLst>
            <pc:docMk/>
            <pc:sldMk cId="198843586" sldId="311"/>
            <ac:inkMk id="52" creationId="{BD6105AF-0FC7-4874-BD54-FBDDBC82C7B7}"/>
          </ac:inkMkLst>
        </pc:inkChg>
        <pc:inkChg chg="add">
          <ac:chgData name="salonigupta0609@gmail.com" userId="72e262bbe386b2d8" providerId="LiveId" clId="{5DB737E2-E1DA-4A2B-B43A-E0D3A3E457B9}" dt="2022-02-14T08:34:01.591" v="1796" actId="9405"/>
          <ac:inkMkLst>
            <pc:docMk/>
            <pc:sldMk cId="198843586" sldId="311"/>
            <ac:inkMk id="56" creationId="{0E6440B7-D942-41C3-8798-DBB837BC0919}"/>
          </ac:inkMkLst>
        </pc:inkChg>
        <pc:inkChg chg="add">
          <ac:chgData name="salonigupta0609@gmail.com" userId="72e262bbe386b2d8" providerId="LiveId" clId="{5DB737E2-E1DA-4A2B-B43A-E0D3A3E457B9}" dt="2022-02-14T08:34:02.890" v="1797" actId="9405"/>
          <ac:inkMkLst>
            <pc:docMk/>
            <pc:sldMk cId="198843586" sldId="311"/>
            <ac:inkMk id="57" creationId="{B27170FE-DCDA-4EEA-9D3D-592012BA90FD}"/>
          </ac:inkMkLst>
        </pc:inkChg>
        <pc:inkChg chg="add">
          <ac:chgData name="salonigupta0609@gmail.com" userId="72e262bbe386b2d8" providerId="LiveId" clId="{5DB737E2-E1DA-4A2B-B43A-E0D3A3E457B9}" dt="2022-02-14T08:34:03.228" v="1798" actId="9405"/>
          <ac:inkMkLst>
            <pc:docMk/>
            <pc:sldMk cId="198843586" sldId="311"/>
            <ac:inkMk id="58" creationId="{5396E7E3-B00E-4346-8CC0-E78878AE2BCF}"/>
          </ac:inkMkLst>
        </pc:ink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25T19:40:01.260"/>
    </inkml:context>
    <inkml:brush xml:id="br0">
      <inkml:brushProperty name="width" value="0.2" units="cm"/>
      <inkml:brushProperty name="height" value="0.2" units="cm"/>
      <inkml:brushProperty name="color" value="#00A0D7"/>
    </inkml:brush>
  </inkml:definitions>
  <inkml:trace contextRef="#ctx0" brushRef="#br0">1 315 3112 0 0,'32'-7'2'0'0,"1"2"1"0"0,50-1-1 0 0,-25 3 7 0 0,-16 2 6 0 0,58 5-1 0 0,30 0 5 0 0,153-35 51 0 0,12 0 45 0 0,267-14 156 0 0,-341 36-159 0 0,-23 3-25 0 0,-112-2-56 0 0,335-17 50 0 0,-153 21-47 0 0,104 0 44 0 0,-283 6-55 0 0,282-1 60 0 0,33 1 11 0 0,-101 2-29 0 0,81 1 4 0 0,29-1 30 0 0,-50-4-18 0 0,-5 0-10 0 0,-56 0-13 0 0,117-5 5 0 0,-171 4 11 0 0,9-1 35 0 0,-194-2-85 0 0,408-19 115 0 0,-77 7 21 0 0,41 0 37 0 0,-214 10-125 0 0,118 1 42 0 0,89-6 48 0 0,150-5 5 0 0,-455 15-116 0 0,102 0 51 0 0,420-7 127 0 0,-353 10-135 0 0,5 0 20 0 0,33-6 2 0 0,53-3-9 0 0,55 1 50 0 0,-22 1-36 0 0,-56 3 22 0 0,-11 0 154 0 0,-24-4-76 0 0,46-3-27 0 0,112 6 190 0 0,-84 3-133 0 0,35 8 117 0 0,-155 2-95 0 0,-173-3-133 0 0,-82-6-105 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15T07:16:32.203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14 79 4616 0 0,'0'0'417'0'0,"0"7"-350"0"0,-12 204 177 0 0,11-141-100 0 0,3 0 1 0 0,22 132-1 0 0,-22-194-128 0 0,0-1-1 0 0,0 1 0 0 0,1-1 1 0 0,1 0-1 0 0,-1 0 1 0 0,5 8-1 0 0,-7-16-10 0 0,0 1 0 0 0,0-1-1 0 0,-1 1 1 0 0,1-1 0 0 0,0 1-1 0 0,-1-1 1 0 0,1 1 0 0 0,-1-1-1 0 0,1 0 1 0 0,0 1 0 0 0,-1-1 0 0 0,0 0-1 0 0,1 1 1 0 0,-1-1 0 0 0,1 0-1 0 0,-1 0 1 0 0,0 0 0 0 0,1 1-1 0 0,-1-1 1 0 0,0 0 0 0 0,0 0-1 0 0,0-1 1 0 0,47-152 88 0 0,-37 130-76 0 0,0 0 1 0 0,2 1-1 0 0,1 0 1 0 0,20-28-1 0 0,82-112 90 0 0,-101 148-87 0 0,-12 13-14 0 0,0 0 0 0 0,0 0-1 0 0,0 0 1 0 0,0 0 0 0 0,-1 0 0 0 0,1 0-1 0 0,-1 0 1 0 0,1-1 0 0 0,-1 1 0 0 0,0 0-1 0 0,2-5 1 0 0,12 438 666 0 0,-2-210-496 0 0,-13-175-128 0 0,-3-1-1 0 0,-15 86 1 0 0,-12 50 94 0 0,3-9 20 0 0,25-163-142 0 0,0-1 1 0 0,-1 1-1 0 0,0-1 1 0 0,0 1 0 0 0,-1-1-1 0 0,0 0 1 0 0,-1 0-1 0 0,0 0 1 0 0,0-1-1 0 0,0 0 1 0 0,-1 0 0 0 0,0 0-1 0 0,-12 9 1 0 0,12-11 42 0 0,0-1-1 0 0,0 1 1 0 0,0-1 0 0 0,-1-1 0 0 0,1 0 0 0 0,-1 0 0 0 0,-10 3-1 0 0,16-5-49 0 0,1-1-1 0 0,-1 0 1 0 0,1 0-1 0 0,-1 0 0 0 0,0 0 1 0 0,1 1-1 0 0,-1-1 1 0 0,0 0-1 0 0,1 0 0 0 0,-1-1 1 0 0,0 1-1 0 0,1 0 1 0 0,-1 0-1 0 0,0 0 0 0 0,1 0 1 0 0,-1 0-1 0 0,1-1 1 0 0,-1 1-1 0 0,0 0 1 0 0,1-1-1 0 0,-1 1 0 0 0,1 0 1 0 0,-1-1-1 0 0,1 1 1 0 0,-1 0-1 0 0,1-1 0 0 0,-1 1 1 0 0,1-1-1 0 0,-1 1 1 0 0,1-1-1 0 0,0 0 0 0 0,-1 1 1 0 0,1-1-1 0 0,0 1 1 0 0,-1-1-1 0 0,1 1 0 0 0,0-1 1 0 0,0 0-1 0 0,0 1 1 0 0,0-1-1 0 0,-1 0 0 0 0,1-1 1 0 0,-1-31 59 0 0,1 30-62 0 0,2-53 60 0 0,4 0-1 0 0,1 1 0 0 0,16-57 0 0 0,-14 79-34 0 0,2-1 0 0 0,1 1 0 0 0,1 1 0 0 0,2 1 0 0 0,1 0 0 0 0,25-35 0 0 0,166-243 238 0 0,-38 91-1 0 0,-117 154-207 0 0,206-225 422 0 0,-236 267-428 0 0,15-17 109 0 0,-25 20-31 0 0,-10 15-53 0 0,-6 11 9 0 0,-30 59-3 0 0,-36 47-37 0 0,-23 40 21 0 0,82-133-59 0 0,2 1 1 0 0,0 0-1 0 0,1 1 1 0 0,1-1-1 0 0,-6 39 1 0 0,12-53-12 0 0,1 1 0 0 0,0 0 0 0 0,1-1 0 0 0,0 1 0 0 0,0-1 0 0 0,0 0 0 0 0,1 1 0 0 0,0-1 0 0 0,1 0 0 0 0,0 0 0 0 0,0 0 0 0 0,5 8 0 0 0,-7-13-3 0 0,1-1 1 0 0,-1 0 0 0 0,0 0 0 0 0,1 0 0 0 0,0 0 0 0 0,-1 0-1 0 0,1-1 1 0 0,0 1 0 0 0,-1 0 0 0 0,1-1 0 0 0,0 1 0 0 0,0-1-1 0 0,-1 0 1 0 0,1 0 0 0 0,0 1 0 0 0,0-1 0 0 0,0 0 0 0 0,0 0-1 0 0,-1-1 1 0 0,1 1 0 0 0,0 0 0 0 0,0-1 0 0 0,-1 1-1 0 0,1-1 1 0 0,0 1 0 0 0,3-3 0 0 0,9-5 6 0 0,2 1 0 0 0,17-7 1 0 0,-19 8-7 0 0,0 1 0 0 0,-1-2 0 0 0,19-11 0 0 0,-8 2 7 0 0,12-9 9 0 0,55-49 1 0 0,-57 46-7 0 0,-24 20-9 0 0,0-1 0 0 0,-1 0 1 0 0,10-10-1 0 0,78-85 69 0 0,-82 88-49 0 0,0 0-1 0 0,0 1 1 0 0,2 0 0 0 0,-1 2-1 0 0,32-20 1 0 0,-12 12 31 0 0,-27 15-41 0 0,1-1 1 0 0,0 1-1 0 0,0 1 0 0 0,1 0 1 0 0,0 1-1 0 0,0 0 1 0 0,0 0-1 0 0,0 1 1 0 0,17-2-1 0 0,4 3 29 0 0,-24 0-27 0 0,1 1-1 0 0,-1 1 1 0 0,0 0-1 0 0,1 0 1 0 0,-1 0 0 0 0,1 1-1 0 0,-1 0 1 0 0,0 1-1 0 0,0 0 1 0 0,9 3 0 0 0,-12-1-12 0 0,0-1 0 0 0,0 0 0 0 0,-1 1 0 0 0,1 0 0 0 0,-1 0 0 0 0,0 0 0 0 0,0 1 0 0 0,-1-1 0 0 0,1 1 0 0 0,-1 0 0 0 0,5 10 0 0 0,-4-7 0 0 0,0 0 1 0 0,0 0-1 0 0,-1 1 1 0 0,0 0-1 0 0,-1-1 1 0 0,0 1-1 0 0,1 11 1 0 0,-3-16-4 0 0,0 44-9 0 0,0-45 9 0 0,-1-1-1 0 0,1 1 1 0 0,-1 0-1 0 0,0 0 0 0 0,0-1 1 0 0,0 1-1 0 0,0 0 1 0 0,0-1-1 0 0,0 1 0 0 0,-1-1 1 0 0,1 0-1 0 0,-1 1 1 0 0,0-1-1 0 0,-2 2 0 0 0,-18 26-10 0 0,21-27 10 0 0,0 0 1 0 0,-1-1-1 0 0,0 1 0 0 0,1 0 0 0 0,-1-1 0 0 0,0 1 1 0 0,-1-1-1 0 0,1 0 0 0 0,0 0 0 0 0,-1 0 0 0 0,1 0 1 0 0,-1 0-1 0 0,1 0 0 0 0,-1-1 0 0 0,-3 2 0 0 0,1 0-2 0 0,0-1-1 0 0,0 0 1 0 0,0-1-1 0 0,-1 1 1 0 0,1-1-1 0 0,-1 0 0 0 0,1 0 1 0 0,-1-1-1 0 0,1 0 1 0 0,0 0-1 0 0,-1 0 1 0 0,1 0-1 0 0,-1-1 1 0 0,-5-1-1 0 0,4-1 0 0 0,-1 1 1 0 0,1-1-1 0 0,1-1 1 0 0,-1 1-1 0 0,-10-8 1 0 0,11 6-6 0 0,-1 1 1 0 0,0 0-1 0 0,0 1 1 0 0,-8-4-1 0 0,14 7 8 0 0,-1 0 0 0 0,1-1 0 0 0,-1 1 0 0 0,1 0-1 0 0,-1 0 1 0 0,1 0 0 0 0,-1 1 0 0 0,1-1 0 0 0,-1 0 0 0 0,0 0 0 0 0,1 1 0 0 0,0-1 0 0 0,-1 1 0 0 0,1-1 0 0 0,-1 1-1 0 0,1 0 1 0 0,0 0 0 0 0,-1-1 0 0 0,1 1 0 0 0,0 0 0 0 0,0 0 0 0 0,0 0 0 0 0,-1 0 0 0 0,1 0 0 0 0,0 1-1 0 0,1-1 1 0 0,-1 0 0 0 0,-1 2 0 0 0,-23 45-2 0 0,18-34-3 0 0,7-11 4 0 0,-1 0-1 0 0,0 0 1 0 0,0 0 0 0 0,1 0 0 0 0,0 0 0 0 0,-1 0 0 0 0,1 0 0 0 0,0 0 0 0 0,1 0 0 0 0,-1 1 0 0 0,0-1 0 0 0,1 0-1 0 0,0 0 1 0 0,-1 0 0 0 0,1-1 0 0 0,1 1 0 0 0,-1 0 0 0 0,0 0 0 0 0,1 0 0 0 0,-1-1 0 0 0,1 1 0 0 0,3 3-1 0 0,6 8-4 0 0,0 0-1 0 0,24 20 1 0 0,73 58-28 0 0,-96-79 27 0 0,-12-12 8 0 0,1-1 0 0 0,-1 0-1 0 0,0 0 1 0 0,0 0 0 0 0,1 0 0 0 0,-1 1 0 0 0,0-1 0 0 0,0 0 0 0 0,1 0-1 0 0,-1 1 1 0 0,0-1 0 0 0,0 0 0 0 0,0 0 0 0 0,1 1 0 0 0,-1-1-1 0 0,0 0 1 0 0,0 0 0 0 0,0 1 0 0 0,0-1 0 0 0,0 0 0 0 0,0 1-1 0 0,1-1 1 0 0,-1 0 0 0 0,0 1 0 0 0,0-1 0 0 0,0 0 0 0 0,0 1 0 0 0,0-1-1 0 0,0 0 1 0 0,0 0 0 0 0,-1 1 0 0 0,1-1 0 0 0,0 0 0 0 0,0 1-1 0 0,0-1 1 0 0,0 0 0 0 0,0 1 0 0 0,0-1 0 0 0,-1 0 0 0 0,-2 0 0 0 0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15T07:27:25.913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1 0 96 0 0,'88'26'0'0'0,"68"16"0"0"0,267 61 0 0 0,-176-37 0 0 0,432 162 0 0 0,-642-214 0 0 0,34 14 0 0 0,160 55 0 0 0,184 58 0 0 0,-270-90 0 0 0,129 50 0 0 0,-11-5 0 0 0,85 28 0 0 0,-160-58 0 0 0,-11-4 0 0 0,268 66 0 0 0,-398-116 0 0 0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15T07:27:26.393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1 21 696 0 0,'44'-9'4'0'0,"-34"6"-1"0"0,0 1 0 0 0,0 0 0 0 0,0 0-1 0 0,0 1 1 0 0,0 0 0 0 0,0 1 0 0 0,14 1 0 0 0,37 14 19 0 0,-37-8-14 0 0,38 5-1 0 0,56 13 7 0 0,-79-15 0 0 0,53 6-1 0 0,168 18 49 0 0,-132-9-40 0 0,4 2-10 0 0,725 111 66 0 0,-738-118-64 0 0,165 33 14 0 0,116 20 20 0 0,-93-20-10 0 0,-280-47-36 0 0,596 105 52 0 0,-520-99-47 0 0,-43-6 6 0 0,68 17 0 0 0,-62-7-6 0 0,197 43 35 0 0,-129-38-11 0 0,-72-15-18 0 0,-49-5-10 0 0,23 1 5 0 0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15T07:27:26.794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1 1 488 0 0,'33'3'6'0'0,"0"3"1"0"0,-1 0-1 0 0,1 2 0 0 0,42 17 1 0 0,-9-3 1 0 0,42 16 8 0 0,25 7 0 0 0,-26-11-2 0 0,34 9 12 0 0,-4-4-1 0 0,-24-4 21 0 0,-68-24-29 0 0,210 46 70 0 0,119 14-14 0 0,-15 15-35 0 0,-351-84-36 0 0,106 35 30 0 0,-62-17-16 0 0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14T07:01:50.280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1 452 3408 0 0,'0'0'2136'0'0,"4"-3"-2128"0"0,12-5 44 0 0,0 0 0 0 0,1 2 0 0 0,0 0 0 0 0,0 0 0 0 0,0 2 0 0 0,1 0 0 0 0,0 1 0 0 0,-1 1 0 0 0,24 0 0 0 0,70-8 210 0 0,-81 7-176 0 0,32-7-1 0 0,-37 5-35 0 0,-1 1-1 0 0,35-1 1 0 0,-22 4 2 0 0,-14 1-4 0 0,1 0 1 0 0,35 5 0 0 0,-35-2-14 0 0,0-1 0 0 0,0-2-1 0 0,32-2 1 0 0,21-1 100 0 0,33-3 42 0 0,1 0-36 0 0,-19 11 73 0 0,119 22 0 0 0,-165-22-134 0 0,66-1 1 0 0,-43-3-14 0 0,103-8 73 0 0,-76 11 11 0 0,159-14 0 0 0,-177 1-49 0 0,1 3 0 0 0,-1 5-1 0 0,88 8 1 0 0,-72-1 74 0 0,99-7 0 0 0,-40 0-33 0 0,-47 2 10 0 0,206-1 243 0 0,-258 1-125 0 0,98 13 1 0 0,-24 8 57 0 0,-59-12-92 0 0,1-3 1 0 0,117-4-1 0 0,-75-10 70 0 0,153 11 1 0 0,-184-1-166 0 0,0-2 0 0 0,0-5 1 0 0,138-23-1 0 0,9 8 97 0 0,-21 3-30 0 0,-74 4-29 0 0,199 7 0 0 0,-166-2-67 0 0,-102 2-29 0 0,95 5 0 0 0,122 5 78 0 0,-17-2-21 0 0,11 24 3 0 0,-208-22-87 0 0,73-3 0 0 0,5 0 12 0 0,-3 3 17 0 0,-1-6 0 0 0,143-19 0 0 0,242-29 120 0 0,-444 38-178 0 0,64-6 17 0 0,86-3 23 0 0,-71 3-32 0 0,489-39 116 0 0,-569 48-130 0 0,75-3 11 0 0,166-13 40 0 0,10 0-9 0 0,-98 13-14 0 0,-58 1-29 0 0,128-3 35 0 0,-154 5-30 0 0,30-2 9 0 0,141 6 25 0 0,-73-2-5 0 0,-162 3-38 0 0,240 2 76 0 0,-143-7-42 0 0,-28 1-12 0 0,-71 5-20 0 0,153-1 42 0 0,-68-2-18 0 0,-16-1-6 0 0,801 17 233 0 0,-577-25-146 0 0,18 1 87 0 0,-306 10-169 0 0,104 1 56 0 0,109-3 55 0 0,-4-1-28 0 0,47 5 34 0 0,-225-2-111 0 0,84 3 31 0 0,124 9 51 0 0,-17-1-19 0 0,21 2-10 0 0,-43-3-19 0 0,56-4-10 0 0,154 9-12 0 0,-193-8-31 0 0,-54-2-17 0 0,56 4 3 0 0,101 17-1 0 0,-301-22-9 0 0,103 6 6 0 0,182 18 82 0 0,-129-11-35 0 0,71 7 37 0 0,167 12 51 0 0,-144-13-48 0 0,58-19 5 0 0,-391-2-94 0 0,336 8 84 0 0,-229-1-66 0 0,12 3 9 0 0,53 1-3 0 0,-91-9-11 0 0,-50 1-4 0 0,96-10 1 0 0,-102-5-11 0 0,-41 10-4 0 0,1 0-1 0 0,-1 0 0 0 0,1 1 0 0 0,-1 1 1 0 0,13-1-1 0 0,0 0 4 0 0,0 0 1 0 0,29-7-1 0 0,-41 6-4 0 0,14 0 7 0 0,44-2-1 0 0,10 0-1 0 0,-57 2-4 0 0,0 1-1 0 0,1 1 1 0 0,-1 1 0 0 0,1 1 0 0 0,32 5-1 0 0,-48-5 0 0 0,0-1 0 0 0,0 0 0 0 0,0 0 0 0 0,0 0 0 0 0,0-1 0 0 0,10-2 0 0 0,20-1 8 0 0,-34 4-9 0 0,1-1-1 0 0,-1 1 0 0 0,0-1 1 0 0,0 1-1 0 0,0-1 1 0 0,0 0-1 0 0,0 1 0 0 0,0-1 1 0 0,-1 0-1 0 0,1 0 0 0 0,2-2 1 0 0,-2 2 0 0 0,-1 0-1 0 0,1 0 1 0 0,0-1 0 0 0,0 1 0 0 0,0 1-1 0 0,0-1 1 0 0,1 0 0 0 0,-1 1 0 0 0,0-1-1 0 0,0 1 1 0 0,3-1 0 0 0,49 2 3 0 0,-30 1-2 0 0,1-2-1 0 0,-1 0 1 0 0,0-2 0 0 0,43-8-1 0 0,-59 8 0 0 0,0 0 0 0 0,1 0-1 0 0,-1 1 1 0 0,0 0-1 0 0,15 0 1 0 0,-13 3 5 0 0,-7-1-6 0 0,-1-1 0 0 0,0 0 0 0 0,1 1 0 0 0,-1 0 0 0 0,1 0 0 0 0,-1 0 1 0 0,0 0-1 0 0,0 0 0 0 0,1 0 0 0 0,-1 0 0 0 0,0 1 0 0 0,3 2 0 0 0,-3-2 0 0 0,1 0-1 0 0,0 0 1 0 0,-1-1-1 0 0,1 1 0 0 0,0 0 1 0 0,0-1-1 0 0,0 0 1 0 0,0 0-1 0 0,0 0 1 0 0,0 0-1 0 0,1 0 1 0 0,-1-1-1 0 0,5 1 1 0 0,26 8 1 0 0,-25-4-2 0 0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14T07:02:07.298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0 0 2808 0 0,'0'0'240'0'0,"1"4"-184"0"0,1 3-37 0 0,-2-6-3 0 0,0 0 0 0 0,0 0 0 0 0,0 0 0 0 0,0 0 0 0 0,0 0 0 0 0,1 0 0 0 0,-1 0 0 0 0,0 0 0 0 0,0 0 0 0 0,1 0 0 0 0,-1 0 0 0 0,1 0 0 0 0,-1 0 0 0 0,1 0 0 0 0,-1 0 0 0 0,1 0 0 0 0,-1 0 0 0 0,1-1 0 0 0,0 1 0 0 0,-1 0 0 0 0,1-1 0 0 0,0 1 0 0 0,0 0 0 0 0,0-1 0 0 0,0 1 0 0 0,-1-1 0 0 0,1 1 0 0 0,0-1 0 0 0,0 1 0 0 0,0-1 0 0 0,0 0 0 0 0,0 1 0 0 0,0-1 0 0 0,0 0 0 0 0,0 0 0 0 0,0 0 0 0 0,1 0 0 0 0,109-10 258 0 0,-78 9-248 0 0,0-2 0 0 0,34-7 1 0 0,-57 9 12 0 0,1 1-1 0 0,0 0 1 0 0,-1 1 0 0 0,1 0 0 0 0,0 0 0 0 0,-1 1-1 0 0,18 6 1 0 0,-2-1 40 0 0,39 5 57 0 0,0-3 0 0 0,78 1 0 0 0,-48-1-39 0 0,-56-4-47 0 0,46-1 1 0 0,62-13 106 0 0,20 0-12 0 0,-14 14 68 0 0,98-4 69 0 0,72-2 378 0 0,-145 5-268 0 0,-13-10 64 0 0,-117 6-362 0 0,13-1 219 0 0,120 14 0 0 0,-104-4-128 0 0,1-4 0 0 0,84-4 0 0 0,-80-2-68 0 0,-4 1-19 0 0,348-11 260 0 0,-209 6-192 0 0,-77 5-99 0 0,-24 2-38 0 0,-67 0-11 0 0,60-4 0 0 0,30-4 8 0 0,141 11-1 0 0,-195-1-16 0 0,84-10 1 0 0,-118 5-8 0 0,-24-1 1 0 0,52 5 0 0 0,-2 3 7 0 0,99-5-1 0 0,-84-2-3 0 0,141 1 15 0 0,130 0 134 0 0,-319-1-114 0 0,47-6 0 0 0,4-1 92 0 0,-24 4-25 0 0,-33 1-45 0 0,44 1-1 0 0,336-9 547 0 0,-361 10-392 0 0,94 11 0 0 0,-101-5-155 0 0,251 10 264 0 0,-140-23-182 0 0,-117 4-96 0 0,-22 4-18 0 0,-18 0-16 0 0,1 0 0 0 0,-1 0 0 0 0,1-1 0 0 0,-1 1 0 0 0,0-1 0 0 0,8-2 0 0 0,-6 7 138 0 0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14T07:02:12.110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0 108 2504 0 0,'5'0'8'0'0,"19"1"68"0"0,0-2 1 0 0,0-1-1 0 0,0-1 0 0 0,0-2 1 0 0,-1 0-1 0 0,29-10 1 0 0,-26 8 18 0 0,-1 0 0 0 0,0 2 0 0 0,1 1 0 0 0,0 1 1 0 0,34 0-1 0 0,-12 1-8 0 0,95 3 93 0 0,-32 1-76 0 0,58-9 51 0 0,126 1 214 0 0,128-6 708 0 0,-98 1-562 0 0,-66-2-184 0 0,78 17 11 0 0,-192 1-128 0 0,-53-1-123 0 0,61-1 68 0 0,32 1 91 0 0,-43 0-96 0 0,-31-5-50 0 0,214 9 203 0 0,-226-3-202 0 0,106-7 0 0 0,53 0 54 0 0,-9 6-48 0 0,-147-5-61 0 0,0 4 1 0 0,105 16-1 0 0,-99-6 15 0 0,203-2-1 0 0,-289-11-52 0 0,117 8 50 0 0,-32 1-25 0 0,4-7 39 0 0,137-13 0 0 0,-179 7-10 0 0,71 6 0 0 0,-93 0-29 0 0,301-11 226 0 0,-317 7-209 0 0,37 3-1 0 0,-17 1-7 0 0,36-1 35 0 0,-35 1 18 0 0,98-9 0 0 0,-85-3-43 0 0,81-8 101 0 0,-52 14-13 0 0,-91 4-136 0 0,0 0-1 0 0,0 0 1 0 0,0 0 0 0 0,0 1-1 0 0,0-1 1 0 0,0 1 0 0 0,0 0 0 0 0,0 0-1 0 0,0 0 1 0 0,0 0 0 0 0,0 1-1 0 0,3 1 1 0 0,10-2 183 0 0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14T07:11:52.764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1 151 896 0 0,'0'0'608'0'0,"5"-4"-543"0"0,13-11 62 0 0,0 2 0 0 0,1 0-1 0 0,1 1 1 0 0,0 1 0 0 0,29-12-1 0 0,-9 11-46 0 0,-1 0 0 0 0,2 3-1 0 0,-1 1 1 0 0,1 3 0 0 0,0 1-1 0 0,1 1 1 0 0,66 6 0 0 0,-66 0-34 0 0,-2 1 5 0 0,1-2 1 0 0,-1-2-1 0 0,45-5 1 0 0,-53 2 34 0 0,51 2 0 0 0,-51 1-42 0 0,60 8 48 0 0,-67-4-65 0 0,1-1 0 0 0,28-1 0 0 0,-33-2-6 0 0,-1 1 1 0 0,29 5-1 0 0,-29-3 5 0 0,-1-1-1 0 0,31 0 1 0 0,-41-3-18 0 0,15 1 25 0 0,1-2 0 0 0,44-10 0 0 0,-47 8-10 0 0,-1 1 0 0 0,23 0 0 0 0,5-1 19 0 0,-40 3-30 0 0,1 1 0 0 0,0 0 0 0 0,17 2 0 0 0,21 1 21 0 0,-2-6 16 0 0,86 6-1 0 0,-93-1 5 0 0,71-7 0 0 0,-69 1-7 0 0,57 4 0 0 0,-80 1-36 0 0,184 20 104 0 0,-131-8-77 0 0,-39-5-8 0 0,0-3 1 0 0,56 4-1 0 0,-31-3 16 0 0,-44-4-34 0 0,-1 0 0 0 0,1-1 0 0 0,16-1 0 0 0,27 1 30 0 0,-38 1-21 0 0,0-2 0 0 0,19-2 1 0 0,-29 2-14 0 0,0 0 0 0 0,1 0 0 0 0,-1 1 0 0 0,0 0 0 0 0,1 0 0 0 0,8 3 0 0 0,33 5 25 0 0,-3-9-8 0 0,-25 0-1 0 0,44 5 1 0 0,52 3 51 0 0,-69-6-46 0 0,35-5 21 0 0,-22 0-7 0 0,-14-1 14 0 0,-36 3-35 0 0,2-1-1 0 0,-1 2 0 0 0,14 0 1 0 0,6 3 19 0 0,16 3 18 0 0,-1-2 1 0 0,1-3-1 0 0,67-6 0 0 0,-72 0-5 0 0,-12 1-5 0 0,37-9-1 0 0,-49 9-24 0 0,-1 1 1 0 0,1 1 0 0 0,25 1-1 0 0,14-1 59 0 0,-36 1-45 0 0,0 1-1 0 0,27 3 1 0 0,36 1 44 0 0,-34-4-36 0 0,-31 1-19 0 0,0-1-1 0 0,0-1 1 0 0,29-6 0 0 0,95-12 109 0 0,-110 15-97 0 0,0 1 0 0 0,0 2 1 0 0,52 4-1 0 0,44 0 36 0 0,-79-5-40 0 0,-24 2-2 0 0,46-6-1 0 0,-17-1 5 0 0,-35 6-6 0 0,40-10 0 0 0,-38 6-9 0 0,1 1 1 0 0,27 0-1 0 0,16-3 20 0 0,-56 6-35 0 0,-1 1-1 0 0,1 0 1 0 0,-1 0-1 0 0,19 4 1 0 0,15 1 11 0 0,18 3 23 0 0,-62-8-18 0 0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14T07:22:14.782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1 545 96 0 0,'0'0'24'0'0,"4"0"-17"0"0,40-4 4 0 0,-19 1-1 0 0,0 2 1 0 0,26 1-1 0 0,-26 2-3 0 0,1-2 0 0 0,-1-1 0 0 0,0-1 0 0 0,0-1-1 0 0,0-1 1 0 0,0-1 0 0 0,33-12 0 0 0,-48 14-6 0 0,1 1 0 0 0,0 0 0 0 0,1 1 1 0 0,10-1-1 0 0,15-1 1 0 0,11 0 1 0 0,-36 3-2 0 0,-1-1 1 0 0,1 0-1 0 0,16-4 0 0 0,-17 3 0 0 0,0 0 0 0 0,0 1 0 0 0,0 1 0 0 0,11 0 0 0 0,28-2 2 0 0,59-3 85 0 0,-63 5-15 0 0,-38 1-60 0 0,-1 0-1 0 0,1-1 1 0 0,0 0-1 0 0,13-2 1 0 0,78-7 139 0 0,-91 8-135 0 0,0 1 0 0 0,-1 0 0 0 0,1 0 0 0 0,0 1 1 0 0,15 2-1 0 0,-13-1-1 0 0,0 0 1 0 0,0-1 0 0 0,14-1-1 0 0,32 3 48 0 0,-45-1-39 0 0,1-1 0 0 0,0-1 0 0 0,0 0 1 0 0,17-2-1 0 0,-14 0 4 0 0,0 1 0 0 0,-1 0 0 0 0,17 2 0 0 0,34-1 55 0 0,37 0 110 0 0,-4-3-4 0 0,-90 3-164 0 0,1 1 0 0 0,-1 0 1 0 0,1 0-1 0 0,-1 1 1 0 0,0 0-1 0 0,11 4 0 0 0,18 4 114 0 0,104 13 165 0 0,-128-21-258 0 0,1-1 0 0 0,0-1 0 0 0,24-1 0 0 0,11 0 65 0 0,-11 1-45 0 0,-27-1-30 0 0,0 1 0 0 0,0 0 0 0 0,22 5 0 0 0,58 5 287 0 0,13-1-100 0 0,24 6 72 0 0,-103-12-248 0 0,-1-1 0 0 0,34-2 0 0 0,-14 0 28 0 0,99-3 481 0 0,-128 3-496 0 0,1 0 0 0 0,26-6 0 0 0,19 1 99 0 0,-12 2 52 0 0,-34 1-98 0 0,1 1 0 0 0,28 2 0 0 0,8 2 23 0 0,22 4 67 0 0,52 7 351 0 0,-103-10-470 0 0,-1-1 0 0 0,1-1-1 0 0,0-2 1 0 0,0 0 0 0 0,0-1 0 0 0,40-8-1 0 0,-45 7 7 0 0,-1 0 0 0 0,22 2 0 0 0,20-3 52 0 0,2 1 8 0 0,7-1 45 0 0,-51 1-132 0 0,1 1 0 0 0,21 1 0 0 0,32-2 63 0 0,76-6 121 0 0,-92 5-155 0 0,-38 3-66 0 0,-1-1-1 0 0,0 0 0 0 0,0-2 1 0 0,19-4-1 0 0,-14 2 15 0 0,0 1 1 0 0,38-2-1 0 0,-11 2 16 0 0,-30 3-28 0 0,0 0 0 0 0,22 3 0 0 0,-22-1-5 0 0,1 0 1 0 0,28-4-1 0 0,32-3 33 0 0,25-4 30 0 0,51-17 36 0 0,-145 26-113 0 0,0 0-1 0 0,0 1 1 0 0,0 0-1 0 0,15 3 1 0 0,29-1 15 0 0,-18-6-2 0 0,-2 1 7 0 0,36 1 0 0 0,-36 1-11 0 0,36-5 1 0 0,2 0 14 0 0,30-6 11 0 0,-14 1-7 0 0,44 9 6 0 0,-83 2-32 0 0,36 8 17 0 0,-5 0-11 0 0,-24-4-4 0 0,-42-2-7 0 0,1-1-1 0 0,0 0 1 0 0,0-2 0 0 0,26-2 0 0 0,-18 0-1 0 0,-1 1 0 0 0,24 1 1 0 0,13-1 6 0 0,98 2 16 0 0,14 7-12 0 0,22-5-6 0 0,-4 1-5 0 0,-122 1-3 0 0,0-4 0 0 0,75-8 0 0 0,-61 3-6 0 0,-58 4 1 0 0,-1 0 0 0 0,38-8 1 0 0,-38 6-1 0 0,-1 0 1 0 0,1 2-1 0 0,34 1 1 0 0,1 0-1 0 0,-30 0 0 0 0,41 5 0 0 0,22 1-2 0 0,131-1-4 0 0,-213-5 9 0 0,24 1-38 0 0,52-6-1 0 0,-59 2 14 0 0,1 2-1 0 0,28 2 0 0 0,27 0-19 0 0,114-9-71 0 0,0-14-2 0 0,-166 19 99 0 0,1 2 1 0 0,38 2 0 0 0,35-1-42 0 0,-10 1 14 0 0,-57 1 18 0 0,41-4 0 0 0,-19 0 6 0 0,-39 2 7 0 0,0-1 1 0 0,0 0-1 0 0,22-5 0 0 0,-26 2 1 0 0,1 2 0 0 0,-1 0 0 0 0,1 0 0 0 0,0 2 0 0 0,-1 0 0 0 0,24 3-1 0 0,-22-2-1 0 0,0-1 0 0 0,24-3 0 0 0,30 1-18 0 0,-33 5 17 0 0,-4 1-13 0 0,61-3 0 0 0,-8-7-10 0 0,-24 0-5 0 0,107 6 1 0 0,-1 5-13 0 0,-45-2 25 0 0,-100-2 20 0 0,36-5-1 0 0,16 0-8 0 0,1 6 1 0 0,49 3-11 0 0,111 11-17 0 0,-66-10 3 0 0,-146-4 36 0 0,-1-2 0 0 0,32-3-1 0 0,-29 1 1 0 0,45 2-1 0 0,109 9-48 0 0,-143-9 39 0 0,1-2 0 0 0,64-11 0 0 0,-34 1-11 0 0,73-2 1 0 0,-77 9 4 0 0,51 3-2 0 0,12-1-4 0 0,339-18-70 0 0,-288 17 77 0 0,-34-10-9 0 0,19 0 11 0 0,-63 14 3 0 0,125-16 1 0 0,8-1-2 0 0,-185 16 15 0 0,175-1 0 0 0,35-1 2 0 0,102-6 2 0 0,7-12 0 0 0,-120 22 5 0 0,-217-1-4 0 0,132-5 1 0 0,19 1-2 0 0,-53 2 0 0 0,-10-1 0 0 0,41 0 0 0 0,-8 0 0 0 0,105 1 8 0 0,-111 0-2 0 0,-53-1 1 0 0,49 0-1 0 0,70 2-1 0 0,122-3 124 0 0,-216-1-82 0 0,56 4 72 0 0,33-1-2 0 0,138-10 184 0 0,-162 14-186 0 0,85-5 51 0 0,-111-2-64 0 0,-49 3-45 0 0,176-11 96 0 0,-32 7-17 0 0,119 0-4 0 0,-162 3-70 0 0,-141 3-44 0 0,489 0 145 0 0,-396 6-108 0 0,46-2 9 0 0,-139-8-45 0 0,58 1 18 0 0,-33 4-9 0 0,44 3 17 0 0,230-4 42 0 0,-343-1-79 0 0,316-4 84 0 0,-143 3-48 0 0,-122-4-27 0 0,-46 3-3 0 0,41 1 1 0 0,112 7 29 0 0,220-22 0 0 0,-244 13-42 0 0,-58 3-4 0 0,-30-2-4 0 0,171-10-20 0 0,11-14-30 0 0,-129 8 24 0 0,-80 13 22 0 0,26-1-10 0 0,14 3-12 0 0,-48 1 7 0 0,46 3-1 0 0,-40 1-21 0 0,58-7-1 0 0,-64 3 18 0 0,146-2-235 0 0,-99 4 101 0 0,90-11 1 0 0,-108 9-19 0 0,-43 4 130 0 0,-16-1 38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15T07:16:33.251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1 5 4216 0 0,'0'0'2600'0'0,"4"-1"-2456"0"0,0 0-331 0 0,-3 1 258 0 0,0-1 0 0 0,0 1 0 0 0,1 0 1 0 0,-1-1-1 0 0,0 1 0 0 0,1 0 0 0 0,-1 0 1 0 0,1 0-1 0 0,-1 0 0 0 0,0 0 0 0 0,1 0 1 0 0,-1 0-1 0 0,0 1 0 0 0,1-1 1 0 0,-1 0-1 0 0,0 1 0 0 0,0-1 0 0 0,1 1 1 0 0,-1-1-1 0 0,0 1 0 0 0,0 0 0 0 0,0-1 1 0 0,0 1-1 0 0,0 0 0 0 0,1 0 0 0 0,-2 0 1 0 0,1 0-1 0 0,0 0 0 0 0,1 2 0 0 0,5 14 4 0 0,0 0-1 0 0,-2 0 0 0 0,0 1 0 0 0,-1 0 0 0 0,-1 0 0 0 0,0 0 0 0 0,-2 0 0 0 0,0 23 0 0 0,2 16-22 0 0,1 6-3 0 0,-2-29-4 0 0,1 0-1 0 0,13 66 1 0 0,-13-91-33 0 0,0 0 0 0 0,0 0 0 0 0,0 0 0 0 0,1 0 0 0 0,1 0 0 0 0,-1-1 0 0 0,2 0 0 0 0,-1 0 0 0 0,1 0 0 0 0,0-1 1 0 0,0 0-1 0 0,1 0 0 0 0,0-1 0 0 0,0 1 0 0 0,10 5 0 0 0,-14-10-7 0 0,1-1 0 0 0,-1 0 0 0 0,0 0 0 0 0,1 0 0 0 0,-1 0 0 0 0,1 0 0 0 0,-1-1 0 0 0,1 1 0 0 0,-1-1 0 0 0,1 0 0 0 0,-1 0 0 0 0,1-1 0 0 0,-1 1 0 0 0,1-1 1 0 0,-1 1-1 0 0,0-1 0 0 0,1 0 0 0 0,-1-1 0 0 0,0 1 0 0 0,1 0 0 0 0,3-4 0 0 0,2 1 3 0 0,0-1 0 0 0,-1-1 1 0 0,1 0-1 0 0,-1 0 1 0 0,0-1-1 0 0,8-9 0 0 0,-2-2-2 0 0,-2-1 0 0 0,0 0 1 0 0,-1 0-1 0 0,-1-2 0 0 0,-1 1 0 0 0,12-41 0 0 0,20-42 9 0 0,-40 100-15 0 0,13-17 0 0 0,-14 20 0 0 0,0-1 0 0 0,0 1 0 0 0,0 0 0 0 0,1 0 0 0 0,-1 0 0 0 0,0 1 0 0 0,0-1 0 0 0,1 0 0 0 0,-1 0 0 0 0,0 0 0 0 0,0 0 0 0 0,0 0 0 0 0,1 0 0 0 0,-1 0 0 0 0,0 0 0 0 0,0 0 0 0 0,0 0 0 0 0,0 0 0 0 0,1 1 0 0 0,-1-1 0 0 0,0 0 0 0 0,0 0 0 0 0,0 0 0 0 0,0 0 0 0 0,1 1 0 0 0,-1-1 0 0 0,0 0 0 0 0,0 0 0 0 0,0 0 0 0 0,0 1 0 0 0,0-1 0 0 0,0 0 0 0 0,0 0 0 0 0,0 0 0 0 0,0 1 0 0 0,0-1 0 0 0,0 0 0 0 0,0 0 0 0 0,0 1 0 0 0,4 24 0 0 0,-1 132 0 0 0,-19 173 0 0 0,-28-48 15 0 0,41-263-14 0 0,-12 55 7 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15T07:16:34.595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1 1165 8032 0 0,'20'-27'168'0'0,"0"0"1"0"0,-2-2 0 0 0,18-38-1 0 0,35-98 199 0 0,-45 100-83 0 0,58-106 0 0 0,-29 81-19 0 0,74-165-1 0 0,-107 209-184 0 0,1 1-1 0 0,32-47 1 0 0,-46 76-51 0 0,-9 15-25 0 0,0 0 1 0 0,1-1 0 0 0,-1 1-1 0 0,1 0 1 0 0,-1 0 0 0 0,1-1 0 0 0,-1 1-1 0 0,1 0 1 0 0,0 0 0 0 0,0 0-1 0 0,0 0 1 0 0,0 0 0 0 0,0 0-1 0 0,-1 0 1 0 0,2 0 0 0 0,-1 1-1 0 0,0-1 1 0 0,0 0 0 0 0,0 1 0 0 0,0-1-1 0 0,0 0 1 0 0,1 1 0 0 0,-1-1-1 0 0,0 1 1 0 0,0 0 0 0 0,1-1-1 0 0,1 1 1 0 0,-3 0-3 0 0,0 0 0 0 0,0 0 0 0 0,0 0 0 0 0,0 0 0 0 0,0 0 0 0 0,0 0 0 0 0,1 0 0 0 0,-1 0-1 0 0,0 0 1 0 0,0 0 0 0 0,0 0 0 0 0,0 0 0 0 0,0 0 0 0 0,0 0 0 0 0,0 0 0 0 0,0 0 0 0 0,1 0 0 0 0,-1 0 0 0 0,0 0 0 0 0,0 0 0 0 0,0-1 0 0 0,0 1 0 0 0,0 0 0 0 0,0 0 0 0 0,0 0-1 0 0,0 0 1 0 0,0 0 0 0 0,0 0 0 0 0,0 0 0 0 0,1 0 0 0 0,-1 0 0 0 0,0-1 0 0 0,0 1 0 0 0,0 0 0 0 0,0 0 0 0 0,0 0 0 0 0,0 0 0 0 0,0 0 0 0 0,0 0 0 0 0,0 0 0 0 0,0 0 0 0 0,0-1-1 0 0,0 1 1 0 0,0 0 0 0 0,0 0 0 0 0,0 0 0 0 0,0 0 0 0 0,0 0 0 0 0,0 0 0 0 0,0 0 0 0 0,0-1 0 0 0,-1 1 0 0 0,1 0 0 0 0,0 0 0 0 0,0 0 0 0 0,0 0 0 0 0,0 0 0 0 0,0 0-1 0 0,0 0 1 0 0,0 0 0 0 0,0 0 0 0 0,0-1 0 0 0,-1 1 0 0 0,1 0 0 0 0,-1 0 0 0 0,0 0-1 0 0,1 0 1 0 0,-1 0 0 0 0,1 0 0 0 0,-1-1-1 0 0,1 1 1 0 0,-1 0 0 0 0,1 1 0 0 0,-1-1-1 0 0,0 0 1 0 0,1 0 0 0 0,-1 0 0 0 0,1 0-1 0 0,-1 0 1 0 0,1 0 0 0 0,-1 1 0 0 0,1-1-1 0 0,-1 0 1 0 0,1 0 0 0 0,-1 1 0 0 0,1-1-1 0 0,-1 0 1 0 0,0 1 0 0 0,-21 14 1 0 0,1 1 1 0 0,0 0-1 0 0,1 1 1 0 0,1 2-1 0 0,0 0 1 0 0,-25 33-1 0 0,44-50-3 0 0,-1 0 1 0 0,1 0-1 0 0,-1-1 1 0 0,1 1-1 0 0,-1 0 1 0 0,1 0-1 0 0,0 0 1 0 0,0 0-1 0 0,0 0 1 0 0,0 0-1 0 0,0 0 1 0 0,0 0-1 0 0,1-1 1 0 0,-1 1-1 0 0,1 0 1 0 0,-1 0-1 0 0,1 0 0 0 0,0-1 1 0 0,0 1-1 0 0,-1 0 1 0 0,1 0-1 0 0,0-1 1 0 0,1 1-1 0 0,-1-1 1 0 0,0 1-1 0 0,2 1 1 0 0,38 39 2 0 0,-31-33-3 0 0,25 23 2 0 0,36 41 1 0 0,-60-60-3 0 0,-1 0 0 0 0,-1 1 0 0 0,0-1 1 0 0,-1 2-1 0 0,0-1 0 0 0,-1 1 0 0 0,6 20 1 0 0,-9-18-1 0 0,-1-1 0 0 0,-1 1 0 0 0,0-1 0 0 0,-1 1 0 0 0,-1 0 0 0 0,-1 0 0 0 0,0-1 0 0 0,-1 1 0 0 0,-1 0 0 0 0,0-1 0 0 0,-7 18 0 0 0,0-14 2 0 0,9-18-1 0 0,-1 0-1 0 0,1 0 1 0 0,0 0-1 0 0,0 0 0 0 0,0 1 1 0 0,0-1-1 0 0,0 0 1 0 0,0 0-1 0 0,0 1 0 0 0,1-1 1 0 0,-1 1-1 0 0,1 2 1 0 0,0-4-1 0 0,1-1 1 0 0,0 0-1 0 0,0 0 1 0 0,-1 1 0 0 0,1-1-1 0 0,0 0 1 0 0,-1 0-1 0 0,1 0 1 0 0,0 0-1 0 0,0 0 1 0 0,-1 0 0 0 0,1 0-1 0 0,0 0 1 0 0,0 0-1 0 0,-1 0 1 0 0,1 0 0 0 0,0 0-1 0 0,0-1 1 0 0,-1 1-1 0 0,1 0 1 0 0,0 0-1 0 0,-1-1 1 0 0,1 1 0 0 0,0-1-1 0 0,-1 1 1 0 0,1-1-1 0 0,-1 1 1 0 0,2-1 0 0 0,-1 0-1 0 0,94-45 8 0 0,-55 28-4 0 0,-1-2 0 0 0,-1-1 0 0 0,69-50 0 0 0,53-62 11 0 0,-139 112-14 0 0,-1-1 1 0 0,-1-1-1 0 0,-1-1 1 0 0,25-44-1 0 0,-27 42 0 0 0,35-63 11 0 0,45-106 1 0 0,-95 194-12 0 0,0 0 0 0 0,-1 0 0 0 0,1 0 0 0 0,-1-1 0 0 0,1 1 0 0 0,-1 0 0 0 0,1-1 1 0 0,-1 1-1 0 0,0 0 0 0 0,0-1 0 0 0,0 1 0 0 0,0 0 0 0 0,0-1 0 0 0,0-1 0 0 0,0 3-1 0 0,0 0 1 0 0,-1-1-1 0 0,1 1 1 0 0,0 0-1 0 0,-1 0 1 0 0,1-1-1 0 0,0 1 0 0 0,-1 0 1 0 0,1 0-1 0 0,0 0 1 0 0,-1 0-1 0 0,1-1 0 0 0,0 1 1 0 0,-1 0-1 0 0,1 0 1 0 0,0 0-1 0 0,-1 0 1 0 0,1 0-1 0 0,-1 0 0 0 0,1 0 1 0 0,0 0-1 0 0,-1 0 1 0 0,1 0-1 0 0,0 0 1 0 0,-1 0-1 0 0,1 1 0 0 0,0-1 1 0 0,-1 0-1 0 0,1 0 1 0 0,-1 0-1 0 0,1 0 1 0 0,0 1-1 0 0,-43 24 17 0 0,26-14-16 0 0,8-7 0 0 0,-7 4 7 0 0,-30 21 0 0 0,42-26-6 0 0,0 0-1 0 0,1 0 1 0 0,-1 1 0 0 0,0-1-1 0 0,1 1 1 0 0,0 0 0 0 0,0 0 0 0 0,0 0-1 0 0,1 0 1 0 0,-1 1 0 0 0,-3 8-1 0 0,0-4 9 0 0,6-9-10 0 0,0 1 1 0 0,-1-1-1 0 0,1 0 0 0 0,0 1 1 0 0,-1-1-1 0 0,1 0 0 0 0,0 1 1 0 0,-1-1-1 0 0,1 0 1 0 0,0 1-1 0 0,0-1 0 0 0,-1 1 1 0 0,1-1-1 0 0,0 1 1 0 0,0-1-1 0 0,0 0 0 0 0,0 1 1 0 0,0-1-1 0 0,-1 1 0 0 0,1-1 1 0 0,0 1-1 0 0,0-1 1 0 0,0 1-1 0 0,0-1 0 0 0,0 1 1 0 0,1-1-1 0 0,-1 1 1 0 0,0-1-1 0 0,0 1 0 0 0,0-1 1 0 0,0 0-1 0 0,0 1 0 0 0,1-1 1 0 0,-1 1-1 0 0,0-1 1 0 0,0 0-1 0 0,1 1 0 0 0,-1-1 1 0 0,0 1-1 0 0,1-1 0 0 0,-1 0 1 0 0,0 1-1 0 0,1-1 1 0 0,0 1-1 0 0,46 51 37 0 0,-21-24-31 0 0,-19-19-1 0 0,0-1 1 0 0,0-1-1 0 0,15 12 0 0 0,-13-5 31 0 0,-9-14-29 0 0,0 1-1 0 0,0-1 1 0 0,1 1 0 0 0,-1-1-1 0 0,0 1 1 0 0,0-1 0 0 0,0 1-1 0 0,1-1 1 0 0,-1 1 0 0 0,0-1-1 0 0,0 0 1 0 0,1 1 0 0 0,-1-1-1 0 0,0 1 1 0 0,1-1 0 0 0,-1 0-1 0 0,1 1 1 0 0,-1-1 0 0 0,0 0-1 0 0,1 1 1 0 0,-1-1 0 0 0,1 0-1 0 0,-1 0 1 0 0,1 1 0 0 0,-1-1-1 0 0,1 0 1 0 0,-1 0 0 0 0,1 0-1 0 0,-1 0 1 0 0,1 0 0 0 0,1 0 243 0 0,36 1 1105 0 0,-38 0-1351 0 0,0 0 0 0 0,0 1 0 0 0,0-1 0 0 0,0 0 0 0 0,0 1 0 0 0,0-1 1 0 0,0 0-1 0 0,0 0 0 0 0,-1 1 0 0 0,1-1 0 0 0,0 0 0 0 0,-1 0 0 0 0,1 0 0 0 0,-1 1 0 0 0,1-1 0 0 0,-1 0 0 0 0,0 0 0 0 0,1 0 1 0 0,-1 0-1 0 0,0 0 0 0 0,0 0 0 0 0,0 0 0 0 0,1 0 0 0 0,-3 1 0 0 0,-3 4 11 0 0,4 2-391 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15T07:16:35.997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26 197 6424 0 0,'0'0'1425'0'0,"-4"5"-1404"0"0,1 0-18 0 0,0 0 1 0 0,0 0-1 0 0,1 0 0 0 0,0 0 0 0 0,0 1 0 0 0,0-1 0 0 0,1 0 0 0 0,0 1 0 0 0,0-1 0 0 0,0 1 0 0 0,1 6 0 0 0,3 71 42 0 0,0-29-12 0 0,-3-30-4 0 0,1 0 0 0 0,1 0 0 0 0,1-1 1 0 0,10 42-1 0 0,-11-60-27 0 0,-1 0 0 0 0,1 0 0 0 0,0 0 0 0 0,0 0 1 0 0,1 0-1 0 0,-1-1 0 0 0,1 1 0 0 0,0-1 0 0 0,0 0 0 0 0,1 1 1 0 0,-1-1-1 0 0,1-1 0 0 0,0 1 0 0 0,0 0 0 0 0,0-1 1 0 0,1 0-1 0 0,-1 0 0 0 0,1 0 0 0 0,-1-1 0 0 0,1 1 0 0 0,0-1 1 0 0,0 0-1 0 0,0-1 0 0 0,0 1 0 0 0,1-1 0 0 0,-1 0 1 0 0,8 0-1 0 0,-5-1-2 0 0,1 0 0 0 0,0 0 1 0 0,0-1-1 0 0,0-1 0 0 0,0 0 0 0 0,0 0 1 0 0,-1 0-1 0 0,13-6 0 0 0,2-3-1 0 0,37-23 0 0 0,163-130-14 0 0,-204 147 13 0 0,-1 0-1 0 0,0-1 1 0 0,26-37 0 0 0,37-68-15 0 0,-59 88 8 0 0,-17 27 6 0 0,1-1-1 0 0,-1 0 0 0 0,0 0 0 0 0,-1 0 0 0 0,0-1 0 0 0,0 1 0 0 0,-1-1 0 0 0,-1 0 1 0 0,3-16-1 0 0,1 11-31 0 0,-5 13 15 0 0,-6 8 11 0 0,-1 4 9 0 0,1 0 0 0 0,1 0 0 0 0,0 0 0 0 0,0 1 0 0 0,1 0 0 0 0,0-1 0 0 0,-2 22 0 0 0,3-21 0 0 0,-10 70 0 0 0,0 85-1 0 0,-13 87 3 0 0,-44 196 16 0 0,47-289 9 0 0,6-21-13 0 0,-8 46 67 0 0,21-160-51 0 0,2-18-19 0 0,0 0 0 0 0,0 0-1 0 0,0 0 1 0 0,-1 0-1 0 0,0-1 1 0 0,0 1-1 0 0,-4 8 1 0 0,5-14 0 0 0,0 1-1 0 0,-1-1 1 0 0,1 1 0 0 0,0-1 0 0 0,-1 0-1 0 0,1 1 1 0 0,-1-1 0 0 0,1 0 0 0 0,-1 0-1 0 0,0 0 1 0 0,1 0 0 0 0,-1 0 0 0 0,0-1-1 0 0,0 1 1 0 0,0-1 0 0 0,0 1 0 0 0,1-1-1 0 0,-1 1 1 0 0,0-1 0 0 0,0 0 0 0 0,0 0-1 0 0,0 0 1 0 0,0 0 0 0 0,0 0-1 0 0,0 0 1 0 0,0-1 0 0 0,0 1 0 0 0,1-1-1 0 0,-1 1 1 0 0,0-1 0 0 0,0 0 0 0 0,-1-1-1 0 0,-5-1 14 0 0,0 0 0 0 0,0-1-1 0 0,0 0 1 0 0,1 0-1 0 0,-1-1 1 0 0,1 0-1 0 0,0-1 1 0 0,1 1 0 0 0,-1-1-1 0 0,1 0 1 0 0,1-1-1 0 0,-1 0 1 0 0,1 0 0 0 0,-6-9-1 0 0,6 6 18 0 0,-1 0 0 0 0,2 0 0 0 0,0 0 0 0 0,0 0 0 0 0,0-1 0 0 0,1 0 0 0 0,1 1 1 0 0,0-1-1 0 0,1 0 0 0 0,-1-22 0 0 0,3 20 4 0 0,1 0 1 0 0,1-1-1 0 0,0 1 1 0 0,0 0-1 0 0,2 0 0 0 0,-1 0 1 0 0,2 1-1 0 0,-1 0 1 0 0,2 0-1 0 0,11-17 1 0 0,11-12 79 0 0,51-53 0 0 0,-70 83-109 0 0,142-187 174 0 0,-44 53-90 0 0,-74 102-64 0 0,211-245 140 0 0,-110 132-149 0 0,-82 90-7 0 0,96-90-1 0 0,-46 61-1 0 0,-97 86-16 0 0,7-7 4 0 0,-12 18-6 0 0,-1-1 1 0 0,1 1-1 0 0,0 0 1 0 0,-1 0 0 0 0,1 0-1 0 0,-1 0 1 0 0,1 0 0 0 0,-1 0-1 0 0,0 0 1 0 0,0 0-1 0 0,0-1 1 0 0,0 1 0 0 0,-1 4-1 0 0,1-5 1 0 0,-4 94 28 0 0,-20 116 1 0 0,8-92 24 0 0,15-106-41 0 0,-2 2 3 0 0,1 0 0 0 0,1 0 0 0 0,0 0 0 0 0,1 0 0 0 0,1 0 0 0 0,0 0-1 0 0,1 0 1 0 0,5 19 0 0 0,-7-32-10 0 0,1 0 0 0 0,0 0 0 0 0,-1-1 0 0 0,1 1 0 0 0,0 0 0 0 0,0-1 0 0 0,0 1 0 0 0,1-1 0 0 0,-1 1 0 0 0,0-1 0 0 0,0 1 0 0 0,1-1 0 0 0,-1 0 0 0 0,1 0 0 0 0,1 1 0 0 0,-2-1-1 0 0,0-1 0 0 0,0 0 0 0 0,0 1 0 0 0,0-1 0 0 0,0 0 0 0 0,0 0 0 0 0,0 0 0 0 0,0 0 0 0 0,0 0 0 0 0,0 0 0 0 0,0 0 0 0 0,0 0 0 0 0,0-1 0 0 0,0 1 0 0 0,0 0 0 0 0,0 0-1 0 0,0-1 1 0 0,-1 1 0 0 0,1-1 0 0 0,0 1 0 0 0,0-1 0 0 0,0 1 0 0 0,0-1 0 0 0,-1 1 0 0 0,1-1 0 0 0,0 0 0 0 0,0 0 0 0 0,0 0 0 0 0,55-45 90 0 0,-42 36-82 0 0,0-1 1 0 0,19-20 0 0 0,88-108 120 0 0,29-32 23 0 0,-111 131-117 0 0,1 2 0 0 0,49-35 0 0 0,-71 61-18 0 0,1 2-1 0 0,0 0 1 0 0,0 1-1 0 0,40-12 1 0 0,-57 20-17 0 0,1 0-1 0 0,0 0 1 0 0,0 1-1 0 0,1-1 1 0 0,-1 1-1 0 0,0 0 1 0 0,0 0-1 0 0,0 0 1 0 0,0 1-1 0 0,0-1 1 0 0,0 1-1 0 0,0-1 1 0 0,0 1-1 0 0,0 0 1 0 0,0 0-1 0 0,0 0 1 0 0,-1 1 0 0 0,1-1-1 0 0,0 1 1 0 0,-1-1-1 0 0,5 5 1 0 0,-2-2 5 0 0,-1 0 1 0 0,1 0 0 0 0,-1 1-1 0 0,0 0 1 0 0,-1 0 0 0 0,1 0 0 0 0,-1 0-1 0 0,0 0 1 0 0,0 1 0 0 0,2 6-1 0 0,1 11 6 0 0,-1 1-1 0 0,-1 0 0 0 0,-1 1 0 0 0,-1-1 0 0 0,-1 1 1 0 0,-3 30-1 0 0,1-32-2 0 0,0 0 1 0 0,-2-1-1 0 0,0 1 1 0 0,-8 25-1 0 0,8-38-6 0 0,-1 0 0 0 0,0 1-1 0 0,-1-2 1 0 0,0 1 0 0 0,0 0 0 0 0,-1-1-1 0 0,0 0 1 0 0,-1 0 0 0 0,0-1 0 0 0,-14 13-1 0 0,6-8 2 0 0,-1-1 1 0 0,0 0-1 0 0,0-2 0 0 0,-1 0 0 0 0,-1-1 0 0 0,0 0 0 0 0,-19 5 1 0 0,-4-1 6 0 0,-1-1 1 0 0,-50 6-1 0 0,15-6 3 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15T07:16:36.752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291 136 6128 0 0,'-1'-4'16'0'0,"0"0"0"0"0,-1 0 0 0 0,2 0 0 0 0,-1 0 0 0 0,0-1 1 0 0,1 1-1 0 0,0 0 0 0 0,0 0 0 0 0,0-1 0 0 0,1-4 0 0 0,-1-11 86 0 0,2-10 54 0 0,-2 28-137 0 0,1 1 0 0 0,-1 0-1 0 0,0 0 1 0 0,1 0 0 0 0,-1 0 0 0 0,1 0 0 0 0,0 0-1 0 0,-1 0 1 0 0,1 0 0 0 0,0 1 0 0 0,0-1 0 0 0,-1 0 0 0 0,1 0-1 0 0,0 1 1 0 0,0-1 0 0 0,0 0 0 0 0,0 1 0 0 0,0-1-1 0 0,0 1 1 0 0,0-1 0 0 0,0 1 0 0 0,0-1 0 0 0,2 1-1 0 0,14-5 80 0 0,0 1 0 0 0,1 1 0 0 0,-1 1 0 0 0,35 0-1 0 0,-43 3-79 0 0,0 0-1 0 0,-1 0 1 0 0,0 1-1 0 0,1 0 0 0 0,-1 1 1 0 0,0-1-1 0 0,0 1 0 0 0,0 1 1 0 0,0 0-1 0 0,-1 0 0 0 0,0 0 1 0 0,8 7-1 0 0,-4-2 9 0 0,0 1 0 0 0,-1 0 0 0 0,0 0 0 0 0,-1 1 0 0 0,0 1-1 0 0,12 19 1 0 0,-2 4 61 0 0,15 40 0 0 0,-4 1 37 0 0,-30-75-122 0 0,0 0 2 0 0,1 1 1 0 0,-1-1 0 0 0,0 0-1 0 0,0 1 1 0 0,1-1 0 0 0,-1 1-1 0 0,1-1 1 0 0,-1 0 0 0 0,1 0-1 0 0,0 1 1 0 0,0-1 0 0 0,-1 0-1 0 0,1 0 1 0 0,0 0 0 0 0,0 0-1 0 0,0 0 1 0 0,0 0 0 0 0,0 0-1 0 0,0 0 1 0 0,0 0 0 0 0,1 0-1 0 0,-1-1 1 0 0,0 1 0 0 0,0 0-1 0 0,1-1 1 0 0,1 1 0 0 0,1 1 6 0 0,0-1 0 0 0,0 1 0 0 0,0 0 1 0 0,-1 0-1 0 0,1 0 0 0 0,-1 1 0 0 0,1-1 1 0 0,-1 1-1 0 0,0 0 0 0 0,0 0 0 0 0,5 5 0 0 0,-5-2-8 0 0,-1-1 1 0 0,0 0-1 0 0,0 1 0 0 0,0 0 0 0 0,-1-1 0 0 0,1 1 0 0 0,-1 0 0 0 0,-1 0 0 0 0,1 0 0 0 0,-1 0 0 0 0,0 0 0 0 0,0 0 0 0 0,-1-1 0 0 0,0 1 0 0 0,-3 11 0 0 0,0 0 5 0 0,-1-1 0 0 0,-1 0 1 0 0,-1-1-1 0 0,-12 22 0 0 0,10-19 0 0 0,-2-1 1 0 0,0 0-1 0 0,-1-1 1 0 0,-1-1-1 0 0,0 0 1 0 0,-1-1-1 0 0,0 0 1 0 0,-2-1-1 0 0,1 0 1 0 0,-1-2-1 0 0,-1 0 1 0 0,-24 12-1 0 0,-31 15 15 0 0,-83 36 32 0 0,114-58-46 0 0,8-2 8 0 0,-55 15 1 0 0,78-27-14 0 0,0 0 1 0 0,0 0-1 0 0,0-1 0 0 0,0 0 1 0 0,0-1-1 0 0,-1 0 0 0 0,1-1 1 0 0,0 0-1 0 0,0 0 0 0 0,-12-4 1 0 0,-9-6 11 0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15T07:16:37.662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0 0 7024 0 0,'0'0'89'0'0,"4"1"4"0"0,-3-1-83 0 0,1 1 0 0 0,-1-1-1 0 0,0 0 1 0 0,1 1-1 0 0,-1-1 1 0 0,0 1-1 0 0,0 0 1 0 0,1 0-1 0 0,-1-1 1 0 0,0 1 0 0 0,0 0-1 0 0,0 0 1 0 0,0 0-1 0 0,0 0 1 0 0,0 0-1 0 0,0 0 1 0 0,0 0-1 0 0,-1 0 1 0 0,1 1 0 0 0,0-1-1 0 0,-1 0 1 0 0,1 0-1 0 0,-1 1 1 0 0,1-1-1 0 0,-1 0 1 0 0,0 1-1 0 0,1-1 1 0 0,-1 0-1 0 0,0 1 1 0 0,0-1 0 0 0,0 3-1 0 0,4 12 33 0 0,12 74 314 0 0,-11-59-116 0 0,15 57 0 0 0,-16-78-203 0 0,-1-1 1 0 0,1 0-1 0 0,1 1 0 0 0,0-2 1 0 0,0 1-1 0 0,0 0 1 0 0,1-1-1 0 0,1 0 0 0 0,-1-1 1 0 0,9 8-1 0 0,-11-12-16 0 0,0 0 0 0 0,0 0 0 0 0,0 0 0 0 0,1-1 0 0 0,-1 1 0 0 0,1-1 0 0 0,0-1 0 0 0,0 1 0 0 0,-1 0 0 0 0,1-1 0 0 0,0 0 0 0 0,0 0 0 0 0,0-1 0 0 0,0 0 0 0 0,1 1 0 0 0,-1-1 0 0 0,5-1 0 0 0,4-1 22 0 0,0-1-1 0 0,-1 0 1 0 0,1 0 0 0 0,24-11 0 0 0,-20 6-15 0 0,-1 0 1 0 0,0-2-1 0 0,0 0 0 0 0,-1-1 0 0 0,17-15 1 0 0,69-71 102 0 0,-67 61-12 0 0,53-42 0 0 0,-87 78-116 0 0,0-1 0 0 0,0 1 0 0 0,-1-1 0 0 0,1 0-1 0 0,0 1 1 0 0,0-1 0 0 0,0 1 0 0 0,0 0 0 0 0,0-1 0 0 0,0 1 0 0 0,-1 0 0 0 0,1 0 0 0 0,0-1 0 0 0,0 1 0 0 0,0 0 0 0 0,0 0 0 0 0,0 0 0 0 0,0 0 0 0 0,0 0 0 0 0,0 0 0 0 0,0 0 0 0 0,0 1 0 0 0,0-1 0 0 0,0 0 0 0 0,0 0 0 0 0,0 1 0 0 0,0-1 0 0 0,0 1 0 0 0,-1-1-1 0 0,1 1 1 0 0,0-1 0 0 0,0 1 0 0 0,0-1 0 0 0,-1 1 0 0 0,1 0 0 0 0,0-1 0 0 0,-1 1 0 0 0,1 0 0 0 0,0 0 0 0 0,-1 0 0 0 0,1-1 0 0 0,0 3 0 0 0,1 2 6 0 0,0-1 1 0 0,0 1-1 0 0,0 0 1 0 0,-1-1-1 0 0,1 1 0 0 0,-1 0 1 0 0,0 0-1 0 0,0 8 1 0 0,3 98 54 0 0,-14 145 1 0 0,-6-64 17 0 0,-27 210 83 0 0,35-357-138 0 0,-3-1 0 0 0,-1 0 0 0 0,-3-1 0 0 0,-1 0 0 0 0,-2-1 0 0 0,-2-1 0 0 0,-45 68 0 0 0,52-93-10 0 0,0 0-1 0 0,-1-1 1 0 0,0-1 0 0 0,-2 0 0 0 0,-29 21 0 0 0,44-35-13 0 0,0 1 0 0 0,0 0 1 0 0,0 0-1 0 0,0-1 0 0 0,0 1 0 0 0,0 0 1 0 0,0-1-1 0 0,0 1 0 0 0,0-1 0 0 0,0 0 1 0 0,0 1-1 0 0,0-1 0 0 0,0 0 0 0 0,0 1 1 0 0,-1-1-1 0 0,1 0 0 0 0,0 0 0 0 0,0 0 0 0 0,0 0 1 0 0,0 0-1 0 0,-1 0 0 0 0,1-1 0 0 0,0 1 1 0 0,0 0-1 0 0,0 0 0 0 0,0-1 0 0 0,0 1 1 0 0,0-1-1 0 0,0 1 0 0 0,0-1 0 0 0,0 0 0 0 0,0 1 1 0 0,0-1-1 0 0,0 0 0 0 0,0 0 0 0 0,0 1 1 0 0,0-1-1 0 0,-1-2 0 0 0,1 0 7 0 0,-1 0 1 0 0,0 0-1 0 0,1 0 1 0 0,-1 0-1 0 0,1 0 0 0 0,0 0 1 0 0,0 0-1 0 0,1-1 0 0 0,-1 1 1 0 0,1 0-1 0 0,-1-6 0 0 0,1-22 25 0 0,2 1 0 0 0,1 0 0 0 0,1-1-1 0 0,1 2 1 0 0,2-1 0 0 0,1 0-1 0 0,2 1 1 0 0,0 1 0 0 0,16-29 0 0 0,138-225 180 0 0,-102 182-160 0 0,-52 83-48 0 0,29-48 94 0 0,72-91 0 0 0,-58 91-56 0 0,58-64 70 0 0,-34 43-22 0 0,38-41 56 0 0,-113 125-142 0 0,0 1-1 0 0,0-1 1 0 0,1 1-1 0 0,-1-1 0 0 0,0 1 1 0 0,0-1-1 0 0,1 1 1 0 0,-1 0-1 0 0,1 0 1 0 0,-1 0-1 0 0,1 1 1 0 0,-1-1-1 0 0,1 1 0 0 0,-1-1 1 0 0,1 1-1 0 0,0 0 1 0 0,-1 0-1 0 0,4 0 1 0 0,-4 3-1 0 0,-1 1 1 0 0,0 0-1 0 0,1-1 0 0 0,-1 1 1 0 0,0 0-1 0 0,0 0 1 0 0,-1 0-1 0 0,1 7 1 0 0,-1-8-3 0 0,2 24 11 0 0,-1 0 0 0 0,-1-1 0 0 0,-6 44 0 0 0,0-5 0 0 0,-3 57 18 0 0,-2 98 44 0 0,11-208-69 0 0,0 1 1 0 0,1-1-1 0 0,1 0 1 0 0,0 1-1 0 0,0-1 1 0 0,1 0 0 0 0,0 0-1 0 0,1 0 1 0 0,1-1-1 0 0,7 14 1 0 0,-12-24-7 0 0,1 0 0 0 0,-1 0 0 0 0,1 0 0 0 0,0 0 0 0 0,-1 0-1 0 0,1 0 1 0 0,0-1 0 0 0,-1 1 0 0 0,1 0 0 0 0,0-1 0 0 0,0 1 0 0 0,-1 0 0 0 0,1-1 0 0 0,0 1 0 0 0,0-1 0 0 0,0 1 0 0 0,0-1 0 0 0,0 1-1 0 0,0-1 1 0 0,0 0 0 0 0,0 0 0 0 0,0 1 0 0 0,0-1 0 0 0,0 0 0 0 0,0 0 0 0 0,0 0 0 0 0,0 0 0 0 0,0 0 0 0 0,0 0 0 0 0,0-1 0 0 0,1 1-1 0 0,-1 0 1 0 0,0 0 0 0 0,0-1 0 0 0,-1 1 0 0 0,1 0 0 0 0,0-1 0 0 0,0 1 0 0 0,0-1 0 0 0,0 0 0 0 0,0 1 0 0 0,0-1 0 0 0,1-1 0 0 0,2-2 0 0 0,1-1 1 0 0,-1 1 0 0 0,0-1-1 0 0,0 0 1 0 0,5-8 0 0 0,25-43 22 0 0,58-91 46 0 0,-73 121-56 0 0,1 0-1 0 0,2 1 1 0 0,30-28 0 0 0,-24 28 0 0 0,73-60 22 0 0,-89 77-32 0 0,0 0 0 0 0,1 0 0 0 0,0 2 0 0 0,0-1 0 0 0,0 2 0 0 0,1 0-1 0 0,14-4 1 0 0,-21 8-1 0 0,0 1-1 0 0,0-1 0 0 0,0 1 1 0 0,0 1-1 0 0,0-1 0 0 0,0 1 1 0 0,0 0-1 0 0,-1 1 1 0 0,1-1-1 0 0,0 1 0 0 0,-1 1 1 0 0,1-1-1 0 0,-1 1 0 0 0,0 0 1 0 0,9 6-1 0 0,-1 0 4 0 0,-1 1-1 0 0,0 0 1 0 0,-1 0 0 0 0,0 2 0 0 0,14 16-1 0 0,167 187 117 0 0,-188-210-120 0 0,34 38 23 0 0,-38-41-23 0 0,1 0 0 0 0,-1 0 0 0 0,0 0 1 0 0,0-1-1 0 0,0 1 0 0 0,0 0 0 0 0,0 1 1 0 0,0-1-1 0 0,0 0 0 0 0,-1 0 0 0 0,1 0 1 0 0,-1 0-1 0 0,0 1 0 0 0,1-1 0 0 0,-1 0 1 0 0,0 0-1 0 0,0 0 0 0 0,-1 1 0 0 0,1-1 1 0 0,0 0-1 0 0,-1 0 0 0 0,0 4 0 0 0,-8 6 30 0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15T07:16:54.328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544 52 4512 0 0,'0'-5'8'0'0,"0"5"-2"0"0,0-3 4 0 0,-1 1 0 0 0,1 0 0 0 0,0-1-1 0 0,0 1 1 0 0,-1 0 0 0 0,0-1 0 0 0,1 1-1 0 0,-1 0 1 0 0,0 0 0 0 0,0 0 0 0 0,0 0 0 0 0,0 0-1 0 0,0 0 1 0 0,-1 0 0 0 0,1 0 0 0 0,-1 0-1 0 0,1 0 1 0 0,-3-2 0 0 0,1 3 42 0 0,-1 0 1 0 0,1 1 0 0 0,0-1-1 0 0,0 1 1 0 0,0-1 0 0 0,-1 1-1 0 0,1 0 1 0 0,0 0-1 0 0,0 0 1 0 0,-1 1 0 0 0,1-1-1 0 0,0 1 1 0 0,0 0 0 0 0,0 0-1 0 0,0 0 1 0 0,0 0-1 0 0,0 0 1 0 0,0 1 0 0 0,0-1-1 0 0,-2 3 1 0 0,-7 4-61 0 0,1 0 1 0 0,0 1-1 0 0,-12 14 1 0 0,14-14 70 0 0,-17 17-10 0 0,2 2-1 0 0,-42 62 0 0 0,-30 72 77 0 0,69-109-94 0 0,2 2 0 0 0,3 0-1 0 0,2 2 1 0 0,3 0 0 0 0,-16 92 0 0 0,27-118-14 0 0,-19 137 76 0 0,23-142-71 0 0,0-1 0 0 0,3 1-1 0 0,0 0 1 0 0,6 37 0 0 0,-5-54-12 0 0,0-1 1 0 0,0 0 0 0 0,1 0-1 0 0,0 0 1 0 0,0 0 0 0 0,1-1-1 0 0,0 1 1 0 0,0-1 0 0 0,7 8-1 0 0,-9-14-8 0 0,-1 0-1 0 0,1 0 1 0 0,0 0-1 0 0,0 0 1 0 0,-1-1-1 0 0,1 1 0 0 0,0-1 1 0 0,0 1-1 0 0,0-1 1 0 0,0 0-1 0 0,0 0 1 0 0,0 0-1 0 0,0 0 0 0 0,-1 0 1 0 0,1 0-1 0 0,0 0 1 0 0,0 0-1 0 0,0-1 1 0 0,2 0-1 0 0,37-14 101 0 0,-24 5-80 0 0,-1-1-1 0 0,-1 0 0 0 0,0-2 1 0 0,19-19-1 0 0,-3 3 29 0 0,-26 24-42 0 0,0 0-1 0 0,-1-1 0 0 0,1 0 1 0 0,-1 0-1 0 0,0 0 0 0 0,-1-1 0 0 0,1 1 1 0 0,-2-1-1 0 0,1 0 0 0 0,0 0 1 0 0,-1 0-1 0 0,-1 0 0 0 0,1 0 0 0 0,-1-1 1 0 0,0 1-1 0 0,-1 0 0 0 0,1-1 0 0 0,-2 1 1 0 0,1 0-1 0 0,-1-1 0 0 0,0 1 1 0 0,0 0-1 0 0,-3-8 0 0 0,-5-19 74 0 0,2 8 10 0 0,-13-35-1 0 0,16 53-63 0 0,0 0-1 0 0,0 0 0 0 0,-1 0 0 0 0,0 0 1 0 0,0 1-1 0 0,-1 0 0 0 0,0 0 0 0 0,-7-7 1 0 0,11 12-13 0 0,-1 0 1 0 0,1 0-1 0 0,-1 1 1 0 0,1-1 0 0 0,-1 1-1 0 0,0-1 1 0 0,0 1-1 0 0,0 0 1 0 0,1 0-1 0 0,-1 0 1 0 0,-5 0-1 0 0,-2 3 24 0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15T07:16:56.035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90 249 5416 0 0,'0'0'137'0'0,"3"-5"4"0"0,6-13 0 0 0,-3 5-24 0 0,0 1 0 0 0,1 1 0 0 0,9-14 1 0 0,43-60 764 0 0,-51 76-838 0 0,-2 0 17 0 0,1 0 0 0 0,0 1 0 0 0,1 0 0 0 0,12-9 0 0 0,-16 14-46 0 0,0 1 1 0 0,1-1-1 0 0,-1 1 1 0 0,1 0 0 0 0,-1 1-1 0 0,1-1 1 0 0,0 1-1 0 0,0 0 1 0 0,0 0-1 0 0,-1 0 1 0 0,1 1 0 0 0,9-1-1 0 0,0 1 1 0 0,-1 0 0 0 0,1 1 0 0 0,-1 0 0 0 0,0 1 0 0 0,1 1 0 0 0,-1 0 0 0 0,0 0 0 0 0,0 2 0 0 0,16 6 0 0 0,-19-5-14 0 0,0 0-1 0 0,0 0 0 0 0,-1 1 1 0 0,0 0-1 0 0,0 0 1 0 0,-1 1-1 0 0,1 0 1 0 0,-2 1-1 0 0,1 0 1 0 0,-1 0-1 0 0,-1 0 0 0 0,0 1 1 0 0,0 0-1 0 0,-1 0 1 0 0,0 1-1 0 0,-1-1 1 0 0,0 1-1 0 0,0 0 1 0 0,-1 0-1 0 0,1 16 0 0 0,0 1 2 0 0,-1 1 1 0 0,-1 0-1 0 0,-2 1 0 0 0,-1-1 0 0 0,-2 0 0 0 0,0 0 0 0 0,-8 28 0 0 0,6-33-3 0 0,-1-1 0 0 0,-1 0 0 0 0,-1-1 0 0 0,-1 0 0 0 0,-1 0 0 0 0,-1-1 0 0 0,-1 0 0 0 0,-1-1 0 0 0,0 0 0 0 0,-21 21 0 0 0,29-35 2 0 0,-1-1-1 0 0,0 0 1 0 0,0-1 0 0 0,-1 1 0 0 0,1-1 0 0 0,-1 0-1 0 0,0-1 1 0 0,0 0 0 0 0,0 0 0 0 0,-1 0 0 0 0,-8 1-1 0 0,4-1 3 0 0,0-2 0 0 0,0 0 0 0 0,0 0 0 0 0,-1-1 0 0 0,1 0 0 0 0,-15-3 0 0 0,-18-7 313 0 0,46 9-290 0 0,-1 0 0 0 0,1 0-1 0 0,-1 0 1 0 0,1 0-1 0 0,0 0 1 0 0,-1 0-1 0 0,1 0 1 0 0,0 0 0 0 0,0 0-1 0 0,-1 0 1 0 0,1 1-1 0 0,0-1 1 0 0,0 0 0 0 0,0 1-1 0 0,1-2 1 0 0,4 1-5 0 0,0 0 1 0 0,-1 0 0 0 0,1 1 0 0 0,0-1-1 0 0,-1 1 1 0 0,1 1 0 0 0,0-1-1 0 0,0 1 1 0 0,-1 0 0 0 0,1 0 0 0 0,-1 1-1 0 0,1-1 1 0 0,-1 1 0 0 0,8 4-1 0 0,8 5 61 0 0,0 0-1 0 0,22 17 1 0 0,-19-12-7 0 0,-3-1-25 0 0,0 1 1 0 0,-1 1 0 0 0,-1 1 0 0 0,0 1 0 0 0,23 30-1 0 0,70 112 374 0 0,-104-149-391 0 0,1 3 21 0 0,-1 0-1 0 0,0 1 1 0 0,9 25 0 0 0,-14-34-22 0 0,-1 0 0 0 0,0 0 0 0 0,-1 0 1 0 0,1 0-1 0 0,-1 1 0 0 0,-1-1 0 0 0,0 0 0 0 0,0 0 1 0 0,0 1-1 0 0,-1-1 0 0 0,-1 7 0 0 0,2-12-21 0 0,-1-1-1 0 0,0 1 1 0 0,0-1-1 0 0,0 1 1 0 0,0-1-1 0 0,0 1 1 0 0,0-1-1 0 0,0 0 1 0 0,0 0 0 0 0,-1 0-1 0 0,1 1 1 0 0,0-1-1 0 0,-1 0 1 0 0,1-1-1 0 0,-1 1 1 0 0,1 0-1 0 0,-3 1 1 0 0,-32 9 122 0 0,-285 41 100 0 0,288-50-206 0 0,-281 37 203 0 0,273-30-212 0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15T07:17:01.378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0 64 4616 0 0,'0'0'273'0'0,"3"-5"6"0"0,26-47 1175 0 0,-24 45-82 0 0,-3 15-761 0 0,-1 18-224 0 0,-1-25-331 0 0,-12 177 661 0 0,6-129-612 0 0,3 1 0 0 0,1-1-1 0 0,9 82 1 0 0,-6-121-79 0 0,1 1 0 0 0,0-1-1 0 0,1 0 1 0 0,0 0 0 0 0,1 0 0 0 0,0 0 0 0 0,1-1 0 0 0,10 18 0 0 0,-14-26-20 0 0,-1 0-1 0 0,0-1 1 0 0,1 1 0 0 0,-1 0 0 0 0,1-1-1 0 0,0 1 1 0 0,-1-1 0 0 0,1 1-1 0 0,-1 0 1 0 0,1-1 0 0 0,0 1 0 0 0,-1-1-1 0 0,1 0 1 0 0,0 1 0 0 0,0-1-1 0 0,-1 1 1 0 0,1-1 0 0 0,0 0 0 0 0,0 0-1 0 0,0 0 1 0 0,-1 1 0 0 0,1-1-1 0 0,0 0 1 0 0,0 0 0 0 0,0 0-1 0 0,1 0 1 0 0,18-12 222 0 0,-7 2-185 0 0,7-2-4 0 0,-1-2 0 0 0,0-1 0 0 0,-1 0-1 0 0,-1-1 1 0 0,21-25 0 0 0,72-101 192 0 0,-77 97-144 0 0,19-28 5 0 0,36-46 161 0 0,-77 98-151 0 0,-9 15 69 0 0,-5 20-73 0 0,-9 64 7 0 0,-42 366 103 0 0,-9 42-31 0 0,59-456-168 0 0,-7 28 12 0 0,6-33-4 0 0,0 1 0 0 0,2 0-1 0 0,0 35 1 0 0,6-24 7 0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15T07:17:02.130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389 165 8536 0 0,'20'-73'344'0'0,"-20"70"-281"0"0,1 0 0 0 0,-1 0 0 0 0,0-1 0 0 0,0 1 0 0 0,-1 0 0 0 0,1 0 0 0 0,0 0 1 0 0,-1 0-1 0 0,0 0 0 0 0,0 0 0 0 0,0 0 0 0 0,0 0 0 0 0,0 0 0 0 0,-1 1 0 0 0,1-1 0 0 0,-1 0 1 0 0,0 1-1 0 0,0-1 0 0 0,0 1 0 0 0,0 0 0 0 0,0-1 0 0 0,0 1 0 0 0,-1 0 0 0 0,1 0 0 0 0,-1 0 1 0 0,-2-1-1 0 0,-2 0-2 0 0,-1 0 0 0 0,0 0 0 0 0,1 1 0 0 0,-1 0 0 0 0,0 0 0 0 0,0 1 0 0 0,0 0-1 0 0,0 1 1 0 0,0-1 0 0 0,-1 2 0 0 0,1-1 0 0 0,0 1 0 0 0,0 0 0 0 0,-10 3 0 0 0,8 0-21 0 0,1-1 0 0 0,-1 2 0 0 0,1-1 0 0 0,0 1-1 0 0,1 1 1 0 0,-1-1 0 0 0,1 2 0 0 0,1-1 0 0 0,-1 1-1 0 0,-8 9 1 0 0,-1 5 12 0 0,0 2 0 0 0,2-1-1 0 0,1 2 1 0 0,0 0 0 0 0,2 1 0 0 0,1 0 0 0 0,-13 43-1 0 0,21-61-42 0 0,1 1 3 0 0,-1-1 0 0 0,1 1 1 0 0,0 0-1 0 0,0 0 0 0 0,1 0 1 0 0,0-1-1 0 0,1 1 0 0 0,0 0 1 0 0,0 1-1 0 0,1 9 0 0 0,4 1 5 0 0,1 0 0 0 0,0 0 0 0 0,2 0 0 0 0,0-1 0 0 0,1 0 0 0 0,0 0 0 0 0,2-1 0 0 0,0-1 0 0 0,24 28 0 0 0,-4-7 11 0 0,63 79 37 0 0,-80-96-49 0 0,0 1 1 0 0,-2 0-1 0 0,20 46 0 0 0,-12-14 25 0 0,15 62-1 0 0,-31-97-27 0 0,0 0 0 0 0,-2 0 0 0 0,0 1 0 0 0,-1-1 0 0 0,0 0 0 0 0,-2 0 0 0 0,-4 30 1 0 0,3-41-9 0 0,0-1 0 0 0,0 0 0 0 0,0 0 1 0 0,-1 0-1 0 0,0-1 0 0 0,0 1 0 0 0,0 0 1 0 0,-1-1-1 0 0,0 0 0 0 0,0 0 0 0 0,0 0 1 0 0,-1-1-1 0 0,0 1 0 0 0,0-1 0 0 0,0 0 0 0 0,0 0 1 0 0,0-1-1 0 0,-1 0 0 0 0,0 1 0 0 0,-9 2 1 0 0,8-3-1 0 0,0 0 1 0 0,0-1-1 0 0,0 0 0 0 0,0-1 1 0 0,0 1-1 0 0,-1-1 1 0 0,1-1-1 0 0,0 1 1 0 0,-1-1-1 0 0,1 0 1 0 0,0-1-1 0 0,-1 0 0 0 0,1 0 1 0 0,0-1-1 0 0,0 0 1 0 0,0 0-1 0 0,-11-5 1 0 0,5 1 4 0 0,0-1 1 0 0,1-1 0 0 0,0 0 0 0 0,0-1 0 0 0,-10-10-1 0 0,17 13-6 0 0,0 1 0 0 0,0-1-1 0 0,1 0 1 0 0,0 0 0 0 0,0 0-1 0 0,0-1 1 0 0,1 1-1 0 0,0-1 1 0 0,0 0 0 0 0,1 0-1 0 0,0 0 1 0 0,-2-8 0 0 0,2-2 0 0 0,0-1 0 0 0,1 1 0 0 0,1-1 0 0 0,1 1 0 0 0,0-1 0 0 0,2 1 1 0 0,7-31-1 0 0,45-117 13 0 0,-48 147-18 0 0,3-6 2 0 0,1 0 1 0 0,1 1-1 0 0,2 0 0 0 0,0 1 1 0 0,1 1-1 0 0,31-34 0 0 0,1 8-3 0 0,75-59 0 0 0,25-34-15 0 0,-80 73 12 0 0,-39 38 2 0 0,-14 15-2 0 0,0-1 0 0 0,31-22 0 0 0,-45 37 5 0 0,0 0 0 0 0,1 0-1 0 0,-1 0 1 0 0,0 0 0 0 0,0 0-1 0 0,0 0 1 0 0,0 0-1 0 0,0 0 1 0 0,0 0 0 0 0,1 0-1 0 0,-1 0 1 0 0,0 0 0 0 0,0 0-1 0 0,0 0 1 0 0,0 0 0 0 0,0 0-1 0 0,0 0 1 0 0,0-1 0 0 0,1 1-1 0 0,-1 0 1 0 0,0 0-1 0 0,0 0 1 0 0,0 0 0 0 0,0 0-1 0 0,0 0 1 0 0,0 0 0 0 0,0 0-1 0 0,0-1 1 0 0,0 1 0 0 0,0 0-1 0 0,0 0 1 0 0,0 0 0 0 0,0 0-1 0 0,0 0 1 0 0,0 0 0 0 0,0-1-1 0 0,0 1 1 0 0,0 0-1 0 0,0 0 1 0 0,0 0 0 0 0,0 0-1 0 0,0 0 1 0 0,0 0 0 0 0,0-1-1 0 0,0 1 1 0 0,0 0 0 0 0,0 0-1 0 0,0 0 1 0 0,0 0 0 0 0,0 0-1 0 0,0 0 1 0 0,0-1 0 0 0,0 1-1 0 0,0 0 1 0 0,0 0-1 0 0,0 0 1 0 0,0 0 0 0 0,-1 0-1 0 0,1 0 1 0 0,-12-2-3 0 0,-16 6 5 0 0,8 3-2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25T19:41:06.22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0 627 3000 0 0,'0'0'48'0'0,"5"1"-23"0"0,3-1-6 0 0,-1 0-1 0 0,1 0 0 0 0,0 0 1 0 0,0-1-1 0 0,10-2 1 0 0,-15 3-8 0 0,18-2 140 0 0,1 2 1 0 0,-1 1 0 0 0,0 0 0 0 0,0 2 0 0 0,0 0 0 0 0,38 12 0 0 0,33 4 149 0 0,-48-12-203 0 0,-14-2-39 0 0,58 3 0 0 0,163 7 47 0 0,-109-4 37 0 0,289 27 210 0 0,-36-21-32 0 0,-270-15-233 0 0,354-3 229 0 0,-324-1-230 0 0,295-13 129 0 0,-92 6 26 0 0,-201 4-108 0 0,82-4 20 0 0,-1-3 28 0 0,-81 5 36 0 0,-10 1-14 0 0,108-8 46 0 0,-8 4-10 0 0,-78 6 19 0 0,164-24 209 0 0,-271 21-416 0 0,259-10 275 0 0,178-34 273 0 0,-344 45-478 0 0,-110 6-72 0 0,1-2 0 0 0,-1-1-1 0 0,69-15 1 0 0,-26-3 29 0 0,1 4 1 0 0,0 5-1 0 0,141-4 0 0 0,-140 15-7 0 0,135-20 0 0 0,40-4 27 0 0,-90 11-46 0 0,601-50 125 0 0,-545 46-139 0 0,78-4 3 0 0,228-19 30 0 0,-147 7-33 0 0,-1 1-11 0 0,-142 11-2 0 0,-157 15-18 0 0,252-25 16 0 0,37 4-3 0 0,-192 19-14 0 0,583-29 37 0 0,-342 17-36 0 0,-74-1-4 0 0,134 0-8 0 0,-384 22-1 0 0,205 6 2 0 0,-206-2-3 0 0,104 8-10 0 0,22 10-8 0 0,246 31-8 0 0,-290-27 17 0 0,-52-9-10 0 0,159 43 1 0 0,-114-15 6 0 0,143 47-30 0 0,-274-76 37 0 0,-24-8 6 0 0,0 0 1 0 0,0 2-1 0 0,27 15 0 0 0,111 83-35 0 0,-106-71 32 0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15T07:16:38.544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0 112 7136 0 0,'0'0'2232'0'0,"6"1"-2135"0"0,12 0-70 0 0,1-1 0 0 0,-1 0 1 0 0,1-2-1 0 0,-1 0 0 0 0,0-1 0 0 0,23-7 0 0 0,35-4 30 0 0,0 4 38 0 0,121-32 0 0 0,-169 34-72 0 0,0 1-1 0 0,1 2 0 0 0,-1 0 0 0 0,52 0 1 0 0,-71 4-19 0 0,0 1 0 0 0,0 1-1 0 0,-1 0 1 0 0,1 0 0 0 0,0 0 0 0 0,-1 1 0 0 0,1 1 0 0 0,-1-1 0 0 0,0 1 0 0 0,0 1 0 0 0,0 0 0 0 0,0 0-1 0 0,-1 0 1 0 0,1 1 0 0 0,-1 0 0 0 0,0 0 0 0 0,-1 1 0 0 0,1 0 0 0 0,-1 0 0 0 0,6 8 0 0 0,-6-5-1 0 0,0 0 0 0 0,-1 0 0 0 0,0 1 1 0 0,-1 0-1 0 0,0 0 0 0 0,0 0 0 0 0,4 21 1 0 0,-5-6 3 0 0,0 0 0 0 0,-2 34 1 0 0,-3-15-10 0 0,-1 0 0 0 0,-3 0 0 0 0,-13 55 0 0 0,-46 127-6 0 0,61-213 8 0 0,-30 89-3 0 0,-23 79-2 0 0,35-97-5 0 0,17-68 4 0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15T07:16:38.981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1 73 7432 0 0,'0'0'232'0'0,"4"3"-158"0"0,3 1-62 0 0,-6-3 2 0 0,0 0 1 0 0,0 0-1 0 0,0 0 1 0 0,0 0-1 0 0,0 0 1 0 0,1 0-1 0 0,-1 0 1 0 0,0-1-1 0 0,1 1 1 0 0,-1 0-1 0 0,0-1 0 0 0,1 0 1 0 0,-1 1-1 0 0,1-1 1 0 0,-1 0-1 0 0,1 1 1 0 0,-1-1-1 0 0,1 0 1 0 0,-1 0-1 0 0,1 0 1 0 0,-1 0-1 0 0,1-1 1 0 0,-1 1-1 0 0,3-1 1 0 0,162-76 626 0 0,-159 74-615 0 0,0 1-1 0 0,0 0 1 0 0,0 0-1 0 0,1 1 1 0 0,-1 0-1 0 0,1 0 1 0 0,-1 1-1 0 0,1 0 1 0 0,10 1-1 0 0,-14 0-16 0 0,1-1-1 0 0,-1 1 1 0 0,0 1-1 0 0,1-1 1 0 0,-1 0-1 0 0,0 1 1 0 0,0 0-1 0 0,0 0 1 0 0,0 0-1 0 0,0 0 1 0 0,0 1-1 0 0,-1 0 1 0 0,1 0-1 0 0,-1 0 1 0 0,0 0-1 0 0,0 0 1 0 0,3 4-1 0 0,2 4 3 0 0,-2 1-1 0 0,1-1 1 0 0,-2 1 0 0 0,1 0-1 0 0,-2 0 1 0 0,1 1 0 0 0,-2-1-1 0 0,0 1 1 0 0,0 0 0 0 0,-1 0-1 0 0,-1 0 1 0 0,0 0 0 0 0,-1 0-1 0 0,-2 25 1 0 0,-3 1 8 0 0,-1-1 0 0 0,-1 0 0 0 0,-3-1-1 0 0,-23 61 1 0 0,-75 136 75 0 0,86-189-66 0 0,21-44-27 0 0,1-1 0 0 0,0 0 0 0 0,0 1 0 0 0,-1-1 0 0 0,1 0 1 0 0,0 1-1 0 0,0-1 0 0 0,0 1 0 0 0,-1-1 0 0 0,1 0 0 0 0,0 1 0 0 0,0-1 0 0 0,0 1 0 0 0,0-1 0 0 0,0 0 0 0 0,0 1 1 0 0,0-1-1 0 0,0 1 0 0 0,0-1 0 0 0,0 0 0 0 0,0 1 0 0 0,0-1 0 0 0,0 1 0 0 0,0-1 0 0 0,1 0 0 0 0,-1 1 0 0 0,0-1 1 0 0,0 1-1 0 0,0-1 0 0 0,1 0 0 0 0,-1 1 0 0 0,0-1 0 0 0,0 0 0 0 0,1 1 0 0 0,-1-1 0 0 0,0 0 0 0 0,1 0 0 0 0,-1 1 0 0 0,0-1 1 0 0,1 0-1 0 0,-1 0 0 0 0,0 1 0 0 0,1-1 0 0 0,-1 0 0 0 0,0 0 0 0 0,1 0 0 0 0,-1 0 0 0 0,1 1 0 0 0,26-1 12 0 0,-17-1-10 0 0,174-16 29 0 0,-94 5-22 0 0,-59 8-6 0 0,1-1 0 0 0,-1-2 0 0 0,33-12 0 0 0,19-11 4 0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15T07:17:32.582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120 432 8336 0 0,'0'0'773'0'0,"-2"4"-633"0"0,-3 11-62 0 0,0 0 1 0 0,1 0-1 0 0,1 1 0 0 0,1-1 0 0 0,0 1 1 0 0,1 29-1 0 0,-2 7 3 0 0,-29 227 143 0 0,25-248-183 0 0,-19 56 0 0 0,19-66 48 0 0,7-20-81 0 0,0-1 0 0 0,0 1 0 0 0,-1 0 0 0 0,1 0 0 0 0,0-1 0 0 0,0 1 0 0 0,-1 0 0 0 0,1-1 0 0 0,0 1 0 0 0,-1 0 0 0 0,1-1 0 0 0,-1 1 0 0 0,1 0-1 0 0,-1-1 1 0 0,1 1 0 0 0,-1-1 0 0 0,0 1 0 0 0,1-1 0 0 0,-1 1 0 0 0,1-1 0 0 0,-1 0 0 0 0,0 1 0 0 0,0-1 0 0 0,1 0 0 0 0,-1 1 0 0 0,0-1 0 0 0,1 0 0 0 0,-1 0 0 0 0,0 0 0 0 0,0 0 0 0 0,1 0 0 0 0,-1 0 0 0 0,-1 0 0 0 0,1-2-4 0 0,1 0-1 0 0,0 1 1 0 0,-1-1 0 0 0,1 0 0 0 0,0 0 0 0 0,0 0 0 0 0,0 0 0 0 0,0 0 0 0 0,1 0-1 0 0,0-4 1 0 0,4-26-58 0 0,-5 23 41 0 0,1-1 0 0 0,1 1 0 0 0,0 0 0 0 0,0 0 0 0 0,1 0 0 0 0,0 0 0 0 0,0 1-1 0 0,5-10 1 0 0,-7 56-136 0 0,-5-12 113 0 0,1 1 1 0 0,1 0-1 0 0,1 0 1 0 0,2 0-1 0 0,1 0 0 0 0,8 43 1 0 0,-8-62 21 0 0,0-1 0 0 0,0 0-1 0 0,1 0 1 0 0,0 0 0 0 0,1 0 0 0 0,-1 0 0 0 0,1-1 0 0 0,0 0 0 0 0,1 0 0 0 0,5 6 0 0 0,-8-9 8 0 0,0-1 0 0 0,1 0 0 0 0,-1 0 0 0 0,1 0-1 0 0,-1 0 1 0 0,1 0 0 0 0,0-1 0 0 0,0 1 0 0 0,0-1 0 0 0,0 1 0 0 0,0-1 0 0 0,0 0 0 0 0,0 0 0 0 0,0-1-1 0 0,0 1 1 0 0,0-1 0 0 0,1 1 0 0 0,-1-1 0 0 0,0 0 0 0 0,0 0 0 0 0,1-1 0 0 0,-1 1 0 0 0,0-1 0 0 0,0 1-1 0 0,4-2 1 0 0,-4 0-1 0 0,1 0-1 0 0,0 0 1 0 0,0 0-1 0 0,-1 0 0 0 0,0-1 1 0 0,5-4-1 0 0,8-5-9 0 0,-4 4 6 0 0,0 0 0 0 0,0-1 0 0 0,-1-1 0 0 0,-1 0 0 0 0,0-1 0 0 0,0 0 0 0 0,11-16 0 0 0,2-8-20 0 0,21-46 0 0 0,19-30-3 0 0,-50 90 28 0 0,-1 0 1 0 0,-1-1 0 0 0,-1-1-1 0 0,13-39 1 0 0,17-103-25 0 0,-18 70 15 0 0,-11 51 6 0 0,-1-1 1 0 0,-2 0 0 0 0,3-73-1 0 0,-10 75 5 0 0,0 24-1 0 0,-1-1-1 0 0,-3-30 1 0 0,2 44 4 0 0,-1-1 0 0 0,1 1 0 0 0,-1 0 1 0 0,0-1-1 0 0,-1 1 0 0 0,1 0 0 0 0,-1 1 0 0 0,0-1 0 0 0,-1 0 0 0 0,0 1 1 0 0,-6-9-1 0 0,5 8 1 0 0,-1 1 0 0 0,1-1 0 0 0,-1 1 0 0 0,0 0 0 0 0,0 1 0 0 0,0-1 0 0 0,-1 1 0 0 0,1 1 0 0 0,-10-5 0 0 0,12 7 0 0 0,0 0 0 0 0,-1 0 0 0 0,1 0 0 0 0,0 1 0 0 0,-1-1 0 0 0,1 1 0 0 0,0 0 0 0 0,-1 0 0 0 0,1 1 0 0 0,0-1 0 0 0,-1 1 0 0 0,1 0 0 0 0,0 0 0 0 0,0 1 0 0 0,-1-1 0 0 0,1 1 0 0 0,-6 3 0 0 0,-2 3 4 0 0,0 0 0 0 0,0 1 0 0 0,0 0 0 0 0,1 1 1 0 0,1 0-1 0 0,0 1 0 0 0,0 0 0 0 0,1 0 0 0 0,0 1 1 0 0,-13 26-1 0 0,2 1 15 0 0,1 0 0 0 0,-17 59 1 0 0,27-69 5 0 0,2 2 0 0 0,1-1 1 0 0,1 1-1 0 0,1 0 0 0 0,2 0 1 0 0,2 0-1 0 0,0 0 0 0 0,2 0 1 0 0,2 0-1 0 0,0-1 0 0 0,15 48 1 0 0,-15-67-15 0 0,0 0 1 0 0,1 0-1 0 0,1-1 1 0 0,0 1-1 0 0,0-2 1 0 0,1 1-1 0 0,10 12 1 0 0,-11-16-5 0 0,0 0-1 0 0,0 0 1 0 0,1 0 0 0 0,-1-1 0 0 0,1 0-1 0 0,0 0 1 0 0,1 0 0 0 0,-1-1 0 0 0,1 0 0 0 0,16 5-1 0 0,5-1 12 0 0,-18-4-10 0 0,1-1 0 0 0,0 0 0 0 0,0 0 0 0 0,0-1 0 0 0,0-1 0 0 0,0 0 0 0 0,18-2 0 0 0,19-3 12 0 0,78-11 36 0 0,-111 12-47 0 0,0-1-1 0 0,-1 0 0 0 0,0-1 1 0 0,0-1-1 0 0,27-14 0 0 0,-4 1 10 0 0,1 1 0 0 0,0 2 0 0 0,65-17 0 0 0,-83 25-13 0 0,-1-2 0 0 0,1-1 0 0 0,-1 0-1 0 0,-1-1 1 0 0,0-1 0 0 0,31-29 0 0 0,-33 26 0 0 0,24-30 1 0 0,-12 12-1 0 0,-11 6-1 0 0,-14 20-2 0 0,-12 22 0 0 0,-26 51-2 0 0,2-3 0 0 0,-55 79 0 0 0,74-121 0 0 0,0 1 0 0 0,2 1 0 0 0,-16 39 0 0 0,26-58 3 0 0,0-1 1 0 0,0 1 0 0 0,0-1 0 0 0,0 1 0 0 0,1-1-1 0 0,-1 1 1 0 0,1 0 0 0 0,-1-1 0 0 0,1 1 0 0 0,0 0-1 0 0,0-1 1 0 0,0 1 0 0 0,1 0 0 0 0,-1-1 0 0 0,1 1-1 0 0,-1 0 1 0 0,1-1 0 0 0,0 1 0 0 0,0-1 0 0 0,0 1-1 0 0,0-1 1 0 0,0 1 0 0 0,1-1 0 0 0,-1 0-1 0 0,1 0 1 0 0,0 0 0 0 0,-1 0 0 0 0,1 0 0 0 0,0 0-1 0 0,0 0 1 0 0,0 0 0 0 0,1-1 0 0 0,-1 1 0 0 0,0-1-1 0 0,0 0 1 0 0,1 1 0 0 0,-1-1 0 0 0,1 0 0 0 0,-1 0-1 0 0,1-1 1 0 0,0 1 0 0 0,-1 0 0 0 0,1-1-1 0 0,0 0 1 0 0,-1 0 0 0 0,1 0 0 0 0,0 0 0 0 0,-1 0-1 0 0,1 0 1 0 0,4-1 0 0 0,7-1 11 0 0,0-1-1 0 0,0 0 1 0 0,-1-1 0 0 0,1 0-1 0 0,-1-1 1 0 0,0-1 0 0 0,0 0-1 0 0,0 0 1 0 0,-1-2 0 0 0,0 1-1 0 0,0-2 1 0 0,12-11 0 0 0,80-79 90 0 0,-25 27-29 0 0,-9 9-24 0 0,-42 35-32 0 0,197-215 159 0 0,-204 221-168 0 0,-17 19-5 0 0,0-1 1 0 0,0 0-1 0 0,0-1 0 0 0,-1 1 0 0 0,1-1 0 0 0,4-8 0 0 0,-35 23 12 0 0,10 1-17 0 0,1 0 1 0 0,0 1-1 0 0,1 1 1 0 0,0 0-1 0 0,1 1 0 0 0,0 1 1 0 0,2 0-1 0 0,0 1 1 0 0,-13 20-1 0 0,23-28 0 0 0,0-1 0 0 0,0 1-1 0 0,1-1 1 0 0,0 1 0 0 0,0-1-1 0 0,1 1 1 0 0,0-1-1 0 0,0 1 1 0 0,1 0 0 0 0,0-1-1 0 0,0 1 1 0 0,1-1 0 0 0,4 14-1 0 0,-1-4 1 0 0,6 20 13 0 0,24 56 1 0 0,-22-64-5 0 0,10 25 11 0 0,-22-51-17 0 0,0 0-1 0 0,0 1 1 0 0,0-1 0 0 0,-1 1 0 0 0,1-1 0 0 0,-1 1 0 0 0,0-1 0 0 0,0 1 0 0 0,0-1 0 0 0,-1 1 0 0 0,1-1-1 0 0,-3 8 1 0 0,3-10-2 0 0,-1 1 0 0 0,0-1 0 0 0,0 0 0 0 0,0 1 1 0 0,0-1-1 0 0,0 0 0 0 0,0 0 0 0 0,-1 0 0 0 0,1 0 0 0 0,0 1 0 0 0,-1-2 0 0 0,1 1 0 0 0,0 0 0 0 0,-1 0 0 0 0,1 0 0 0 0,-1-1 0 0 0,1 1 0 0 0,-1-1 0 0 0,-1 1 0 0 0,-32 5 11 0 0,27-5-9 0 0,-12 1 6 0 0,0-1 0 0 0,-41-2 0 0 0,52 0-8 0 0,1 0 1 0 0,-1-1 0 0 0,1 1 0 0 0,-1-2-1 0 0,1 1 1 0 0,0-1 0 0 0,0 0 0 0 0,0-1-1 0 0,-10-5 1 0 0,-10-13 13 0 0,0 0 7 0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15T07:17:32.907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0 1 9344 0 0,'0'0'0'0'0,"5"24"0"0"0,-2-11 32 0 0,1-1 8 0 0,2-22-8 0 0,1 33 16 0 0,3-2-24 0 0,-2-5 8 0 0,-4 18-8 0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15T07:17:34.116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490 616 8840 0 0,'0'0'24'0'0,"-5"6"-16"0"0,-2 3 0 0 0,0-1 0 0 0,0-1 0 0 0,-1 1 0 0 0,0-1 1 0 0,0 0-1 0 0,0-1 0 0 0,-19 10 0 0 0,13-10 4 0 0,6-3-5 0 0,0 0 0 0 0,-1 1 1 0 0,1 0-1 0 0,0 0 0 0 0,-12 10 0 0 0,-20 16 25 0 0,2 2 0 0 0,1 2 0 0 0,-52 60 0 0 0,69-68 19 0 0,-2 2 45 0 0,-24 39 0 0 0,41-57-66 0 0,-1 1 0 0 0,1 0 0 0 0,1 0-1 0 0,0 0 1 0 0,0 0 0 0 0,1 1-1 0 0,-2 20 1 0 0,4-30-24 0 0,1-1 0 0 0,0 1 0 0 0,0-1-1 0 0,0 1 1 0 0,0 0 0 0 0,0-1 0 0 0,0 1 0 0 0,0 0 0 0 0,1-1 0 0 0,-1 1-1 0 0,0-1 1 0 0,1 1 0 0 0,-1-1 0 0 0,1 1 0 0 0,0-1 0 0 0,0 1-1 0 0,-1-1 1 0 0,1 1 0 0 0,0-1 0 0 0,0 0 0 0 0,0 0 0 0 0,0 1 0 0 0,1-1-1 0 0,-1 0 1 0 0,0 0 0 0 0,0 0 0 0 0,1 0 0 0 0,-1 0 0 0 0,1-1-1 0 0,-1 1 1 0 0,0 0 0 0 0,1-1 0 0 0,0 1 0 0 0,-1-1 0 0 0,1 1 0 0 0,-1-1-1 0 0,1 0 1 0 0,-1 1 0 0 0,1-1 0 0 0,1 0 0 0 0,8 0 6 0 0,0 0 1 0 0,0-1 0 0 0,-1 0-1 0 0,20-5 1 0 0,-23 5-13 0 0,48-14 31 0 0,104-43 1 0 0,-119 42-17 0 0,-8 1 0 0 0,0-1 0 0 0,41-29 0 0 0,-13 8 4 0 0,14-15 2 0 0,-50 33-7 0 0,34-19-1 0 0,-15 10-1 0 0,-33 20-8 0 0,1 0 1 0 0,0 2 0 0 0,0-1-1 0 0,22-8 1 0 0,-10 5 7 0 0,-19 8-5 0 0,-1 0-1 0 0,1 0 0 0 0,0 1 1 0 0,1-1-1 0 0,-1 1 0 0 0,0 0 0 0 0,5-1 1 0 0,-8 2-7 0 0,-1 1 1 0 0,1-1 0 0 0,-1 0-1 0 0,0 0 1 0 0,1 1-1 0 0,-1-1 1 0 0,0 0 0 0 0,1 1-1 0 0,-1-1 1 0 0,0 1 0 0 0,0-1-1 0 0,1 0 1 0 0,-1 1-1 0 0,0-1 1 0 0,0 1 0 0 0,0-1-1 0 0,0 1 1 0 0,0-1-1 0 0,1 0 1 0 0,-1 1 0 0 0,0-1-1 0 0,0 1 1 0 0,0-1 0 0 0,0 1-1 0 0,0-1 1 0 0,0 1-1 0 0,0-1 1 0 0,0 1 0 0 0,-1-1-1 0 0,1 1 1 0 0,0-1 0 0 0,0 0-1 0 0,0 1 1 0 0,0-1-1 0 0,-1 1 1 0 0,1-1 0 0 0,0 0-1 0 0,-1 1 1 0 0,-7 19 5 0 0,-37 51 3 0 0,31-46-6 0 0,-22 28 1 0 0,21-34-2 0 0,-56 79 8 0 0,65-87-8 0 0,-1 0 1 0 0,2 1-1 0 0,-1-1 1 0 0,2 1 0 0 0,0 0-1 0 0,0 1 1 0 0,-3 17-1 0 0,7-25-1 0 0,0 0-1 0 0,0-1 0 0 0,0 1 1 0 0,0 0-1 0 0,1-1 0 0 0,0 1 1 0 0,0 0-1 0 0,3 8 0 0 0,-4-12 0 0 0,0 0-1 0 0,1 0 1 0 0,-1 0-1 0 0,1 1 1 0 0,-1-1-1 0 0,1 0 1 0 0,0 0 0 0 0,-1 0-1 0 0,1 0 1 0 0,0 0-1 0 0,0 0 1 0 0,0 0-1 0 0,0 0 1 0 0,0 0-1 0 0,0-1 1 0 0,0 1 0 0 0,0 0-1 0 0,0-1 1 0 0,0 1-1 0 0,0 0 1 0 0,0-1-1 0 0,1 0 1 0 0,-1 1-1 0 0,0-1 1 0 0,0 0 0 0 0,1 1-1 0 0,-1-1 1 0 0,0 0-1 0 0,0 0 1 0 0,1 0-1 0 0,-1 0 1 0 0,0 0-1 0 0,0 0 1 0 0,1 0-1 0 0,1-1 1 0 0,27-11-7 0 0,0 0-1 0 0,-1-2 1 0 0,-1-1-1 0 0,-1-1 1 0 0,0-1 0 0 0,-1-2-1 0 0,-1 0 1 0 0,0-2-1 0 0,-2-1 1 0 0,22-26 0 0 0,-35 36 1 0 0,0-1-1 0 0,-1-1 1 0 0,-1 0 0 0 0,0 0 0 0 0,-1-1 0 0 0,7-18 0 0 0,-2-5-13 0 0,12-52 1 0 0,-19 32-1 0 0,-3 26 0 0 0,-2 29 19 0 0,0 0-1 0 0,0 0 1 0 0,0 0-1 0 0,0 0 1 0 0,-1 0-1 0 0,1 0 1 0 0,-1 0-1 0 0,0 0 1 0 0,0 0-1 0 0,0 1 1 0 0,0-1-1 0 0,-1 0 1 0 0,1 0-1 0 0,-1 1 1 0 0,0-1-1 0 0,1 1 1 0 0,-1-1-1 0 0,0 1 1 0 0,0 0-1 0 0,-1 0 1 0 0,1 0-1 0 0,0 0 1 0 0,-1 0-1 0 0,1 1 1 0 0,-1-1-1 0 0,0 1 1 0 0,1-1-1 0 0,-1 1 1 0 0,-3-1-1 0 0,-1-1 0 0 0,1 1 0 0 0,-1 1 0 0 0,1-1 1 0 0,-1 1-1 0 0,1 0 0 0 0,-1 0 0 0 0,0 1 0 0 0,1 0 0 0 0,-1 0 0 0 0,0 1 0 0 0,1-1 1 0 0,-9 3-1 0 0,-1 3 12 0 0,0 1 1 0 0,1 0-1 0 0,0 1 0 0 0,0 1 1 0 0,0 0-1 0 0,1 1 1 0 0,1 0-1 0 0,0 1 1 0 0,0 1-1 0 0,1 0 0 0 0,0 1 1 0 0,1 0-1 0 0,-16 25 1 0 0,20-26 5 0 0,1 1 1 0 0,0-1-1 0 0,1 1 1 0 0,-7 25 0 0 0,10-33-8 0 0,1 1 0 0 0,0-1 0 0 0,0 0 0 0 0,0 1 0 0 0,1-1 0 0 0,-1 1 0 0 0,1-1 0 0 0,1 1 0 0 0,-1-1 0 0 0,1 0 0 0 0,0 1 0 0 0,0-1 0 0 0,1 0 0 0 0,-1 1 0 0 0,4 5 0 0 0,-2-6 2 0 0,0-1 0 0 0,1 1 0 0 0,-1-1 1 0 0,1 0-1 0 0,0 0 0 0 0,1 0 0 0 0,-1 0 1 0 0,0-1-1 0 0,1 0 0 0 0,0 0 0 0 0,0 0 1 0 0,0 0-1 0 0,0-1 0 0 0,0 0 0 0 0,1 0 1 0 0,-1 0-1 0 0,1-1 0 0 0,-1 0 0 0 0,1 0 1 0 0,0 0-1 0 0,6 0 0 0 0,10-1 28 0 0,1-1 0 0 0,-1-1 0 0 0,44-10 0 0 0,-46 8-27 0 0,14-5 50 0 0,-2-1 0 0 0,1-2 0 0 0,-2-1-1 0 0,47-26 1 0 0,26-12 50 0 0,-75 37-20 0 0,54-36 0 0 0,-28 15 0 0 0,-19 14-7 0 0,0-3 1 0 0,47-40 0 0 0,-49 36 105 0 0,42-26 1 0 0,-75 53-97 0 0,-2 6-87 0 0,0-1 0 0 0,-1 1 0 0 0,1-1 0 0 0,-1 1 1 0 0,0-1-1 0 0,-1 0 0 0 0,1 0 0 0 0,-1 0 0 0 0,1 0 0 0 0,-1-1 0 0 0,-5 5 0 0 0,-2 5 9 0 0,-12 19 7 0 0,1 1 0 0 0,1 0 1 0 0,2 2-1 0 0,1 0 0 0 0,-21 63 1 0 0,38-97-24 0 0,0 0 0 0 0,-1 0 0 0 0,1 0 1 0 0,0 0-1 0 0,-1 0 0 0 0,1 0 0 0 0,0 0 1 0 0,0 0-1 0 0,0 0 0 0 0,0 0 0 0 0,0 0 1 0 0,0 0-1 0 0,0 0 0 0 0,0 0 0 0 0,0 0 1 0 0,1 0-1 0 0,-1-1 0 0 0,0 1 0 0 0,0 0 1 0 0,1 0-1 0 0,-1 0 0 0 0,1 0 0 0 0,-1 0 1 0 0,1 0-1 0 0,-1-1 0 0 0,1 1 0 0 0,0 0 1 0 0,-1 0-1 0 0,2 0 0 0 0,0 0 1 0 0,0 0 1 0 0,0-1-1 0 0,-1 1 0 0 0,1 0 0 0 0,0-1 1 0 0,0 0-1 0 0,0 1 0 0 0,0-1 0 0 0,0 0 1 0 0,1 0-1 0 0,-1 0 0 0 0,0-1 0 0 0,2 1 1 0 0,7-2 3 0 0,0-1 1 0 0,-1 0-1 0 0,1 0 1 0 0,12-7-1 0 0,15-11 11 0 0,38-27 0 0 0,-39 23 1 0 0,50-25 0 0 0,-68 40-8 0 0,-1 1-3 0 0,-1 1 0 0 0,1 0 0 0 0,24-6 0 0 0,-39 13-5 0 0,1 0-1 0 0,-1 0 0 0 0,1 1 1 0 0,-1-1-1 0 0,1 1 1 0 0,0-1-1 0 0,-1 1 0 0 0,1 0 1 0 0,-1 0-1 0 0,1 1 0 0 0,-1-1 1 0 0,1 1-1 0 0,-1 0 0 0 0,1 0 1 0 0,-1 0-1 0 0,1 0 0 0 0,-1 1 1 0 0,0-1-1 0 0,0 1 0 0 0,0 0 1 0 0,0 0-1 0 0,0 0 1 0 0,0 0-1 0 0,3 4 0 0 0,-3-2 2 0 0,0 1-1 0 0,0 0 0 0 0,-1 0 1 0 0,1 0-1 0 0,-1 0 0 0 0,0 0 1 0 0,-1 0-1 0 0,1 1 1 0 0,-1-1-1 0 0,1 11 0 0 0,1 62 24 0 0,-4-58-17 0 0,1 8 3 0 0,-1-6 1 0 0,1-1 0 0 0,1 1 1 0 0,7 36-1 0 0,-7-53-11 0 0,0 0 1 0 0,0-1-1 0 0,1 1 0 0 0,-1-1 1 0 0,1 1-1 0 0,0-1 1 0 0,0 0-1 0 0,1 1 1 0 0,-1-1-1 0 0,1-1 1 0 0,0 1-1 0 0,0 0 0 0 0,0-1 1 0 0,1 1-1 0 0,-1-1 1 0 0,1 0-1 0 0,0 0 1 0 0,0 0-1 0 0,0-1 1 0 0,0 1-1 0 0,0-1 0 0 0,7 2 1 0 0,-4-2 1 0 0,1 0-1 0 0,-1 0 1 0 0,1-1 0 0 0,-1-1 0 0 0,1 1-1 0 0,-1-1 1 0 0,1 0 0 0 0,-1-1 0 0 0,1 0-1 0 0,13-3 1 0 0,3-3 14 0 0,44-19 0 0 0,-52 19-12 0 0,1-1 3 0 0,31-20 0 0 0,2-1 17 0 0,-9 6-14 0 0,-25 14-6 0 0,0 0 0 0 0,0 1 0 0 0,20-6 0 0 0,-11 5 4 0 0,-20 6-8 0 0,-1 1 1 0 0,1 0-1 0 0,0 1 0 0 0,0-1 0 0 0,0 1 1 0 0,0 0-1 0 0,0 1 0 0 0,0-1 0 0 0,0 1 0 0 0,0 0 1 0 0,0 0-1 0 0,0 0 0 0 0,6 2 0 0 0,46 13 44 0 0,-48-13-40 0 0,-1 0 0 0 0,0-1 1 0 0,1 0-1 0 0,-1-1 0 0 0,0 1 0 0 0,16-3 1 0 0,-20 1-6 0 0,0 0 0 0 0,0 0 0 0 0,0-1 0 0 0,0 1 0 0 0,-1-1 1 0 0,1 0-1 0 0,-1 0 0 0 0,1-1 0 0 0,-1 1 0 0 0,0-1 0 0 0,0 0 0 0 0,0 1 1 0 0,0-1-1 0 0,0-1 0 0 0,-1 1 0 0 0,4-4 0 0 0,5-11 5 0 0,19-36 0 0 0,-18 31-3 0 0,13-30 5 0 0,-1 0 0 0 0,23-83 0 0 0,-40 113-9 0 0,13-47 19 0 0,11-87 0 0 0,-3 16-4 0 0,-20 104-8 0 0,0 0 0 0 0,-3-1 0 0 0,2-52 0 0 0,-7 88-6 0 0,1 1 0 0 0,-1 0 0 0 0,0 0 0 0 0,0-1-1 0 0,0 1 1 0 0,0 0 0 0 0,0 0 0 0 0,0-1 0 0 0,0 1 0 0 0,-1 0-1 0 0,1 0 1 0 0,0-1 0 0 0,-1 1 0 0 0,1 0 0 0 0,-1 0-1 0 0,1 0 1 0 0,-1 0 0 0 0,0 0 0 0 0,1 0 0 0 0,-1 0 0 0 0,0 0-1 0 0,0 0 1 0 0,0 0 0 0 0,1 0 0 0 0,-1 0 0 0 0,0 0 0 0 0,0 1-1 0 0,0-1 1 0 0,-1 0 0 0 0,1 1 0 0 0,0-1 0 0 0,-1 0 0 0 0,-1 1-1 0 0,1 0 1 0 0,0 1 0 0 0,-1-1 0 0 0,1 0 0 0 0,0 1 0 0 0,0 0 0 0 0,-1-1 0 0 0,1 1 0 0 0,0 0 0 0 0,0 0 0 0 0,0 0 0 0 0,0 1 0 0 0,0-1 0 0 0,0 0 0 0 0,0 1 0 0 0,-2 3 0 0 0,-25 28 2 0 0,9-10-2 0 0,-100 134 6 0 0,93-112-3 0 0,1 3 0 0 0,2 0-1 0 0,3 1 1 0 0,-17 55 0 0 0,17-46 5 0 0,-21 62 36 0 0,-32 148 1 0 0,73-263-45 0 0,-43 180 76 0 0,34-151-28 0 0,2 1-1 0 0,-6 64 1 0 0,14-72 7 0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15T07:17:34.468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0 0 12760 0 0,'0'0'0'0'0,"94"28"0"0"0,5-16 160 0 0,-3-7 8 0 0,5-7-8 0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15T07:17:48.980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0 20 5824 0 0,'0'0'2065'0'0,"5"-2"-1972"0"0,12-2-42 0 0,0 1-1 0 0,0 0 0 0 0,0 1 1 0 0,0 1-1 0 0,31 2 0 0 0,24-3 99 0 0,110-1 715 0 0,-112 4-667 0 0,10 6 103 0 0,-37-3-142 0 0,-41-3-142 0 0,1-1 0 0 0,0 1 0 0 0,0 0 0 0 0,-1 0 0 0 0,1 0 0 0 0,-1 0 0 0 0,1 0-1 0 0,-1 0 1 0 0,1 1 0 0 0,-1-1 0 0 0,0 1 0 0 0,1 0 0 0 0,-1 0 0 0 0,0 0 0 0 0,0 0 0 0 0,-1 0 0 0 0,1 0 0 0 0,0 0 0 0 0,-1 0 0 0 0,1 1 0 0 0,-1-1 0 0 0,0 1 0 0 0,1-1 0 0 0,-1 1 0 0 0,-1 0 0 0 0,1-1 0 0 0,0 1 0 0 0,-1 0 0 0 0,1 0 0 0 0,-1-1 0 0 0,0 5 0 0 0,2 8 30 0 0,-2 1 1 0 0,0-1 0 0 0,-1 0-1 0 0,-4 20 1 0 0,-2 3 12 0 0,-2 0 1 0 0,-1-1-1 0 0,-3 0 1 0 0,0-1-1 0 0,-3-1 1 0 0,-1 0 0 0 0,-1-1-1 0 0,-28 39 1 0 0,-148 266 266 0 0,155-255-200 0 0,-43 126 0 0 0,77-190-98 0 0,0-3-2 0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15T07:17:49.588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1 56 7024 0 0,'0'0'377'0'0,"5"0"-329"0"0,8 0 44 0 0,-1-1 1 0 0,1-1-1 0 0,0-1 0 0 0,-1 1 1 0 0,0-2-1 0 0,0 0 0 0 0,15-6 1 0 0,-13 4 12 0 0,-1 1 1 0 0,2 0 0 0 0,-1 1 0 0 0,0 1-1 0 0,1 0 1 0 0,19-1 0 0 0,-31 5-86 0 0,-1 0 1 0 0,0-1 0 0 0,1 1 0 0 0,-1 0-1 0 0,0 1 1 0 0,1-1 0 0 0,-1 0-1 0 0,0 1 1 0 0,0-1 0 0 0,0 1 0 0 0,0-1-1 0 0,0 1 1 0 0,0 0 0 0 0,-1 0-1 0 0,3 3 1 0 0,0 0 4 0 0,0 0-1 0 0,-1 0 1 0 0,0 0 0 0 0,0 0-1 0 0,0 0 1 0 0,2 9 0 0 0,1 13 11 0 0,-1 1-1 0 0,-2-1 1 0 0,-1 1 0 0 0,-1-1 0 0 0,-2 1 0 0 0,0 0 0 0 0,-2-1 0 0 0,-1 0 0 0 0,-8 31-1 0 0,6-39-10 0 0,-1 0 0 0 0,-1 0-1 0 0,0-1 1 0 0,-2 0-1 0 0,-18 29 1 0 0,6-17 19 0 0,-1-1 0 0 0,-32 31 0 0 0,29-27-11 0 0,22-27-24 0 0,-1 0 0 0 0,1 0 0 0 0,-1-1 0 0 0,1 0 0 0 0,-2 0 0 0 0,-5 5 0 0 0,-7 9 37 0 0,14-13-26 0 0,4-6-17 0 0,0 0 0 0 0,-1 0 0 0 0,1 0 0 0 0,0 0 0 0 0,0 0 0 0 0,0 0 1 0 0,0 0-1 0 0,-1 0 0 0 0,1 1 0 0 0,0-1 0 0 0,0 0 0 0 0,0 0 0 0 0,0 0 0 0 0,0 0 1 0 0,-1 0-1 0 0,1 0 0 0 0,0 1 0 0 0,0-1 0 0 0,0 0 0 0 0,0 0 0 0 0,0 0 0 0 0,0 0 1 0 0,0 1-1 0 0,0-1 0 0 0,0 0 0 0 0,0 0 0 0 0,0 0 0 0 0,0 0 0 0 0,0 1 0 0 0,0-1 1 0 0,0 0-1 0 0,0 0 0 0 0,0 0 0 0 0,0 0 0 0 0,0 1 0 0 0,0-1 0 0 0,0 0 0 0 0,0 0 1 0 0,0 0-1 0 0,0 1 0 0 0,0-1 0 0 0,0 0 0 0 0,0 0 0 0 0,0 0 0 0 0,0 0 0 0 0,0 0 1 0 0,1 1-1 0 0,-1-1 0 0 0,0 0 0 0 0,0 0 0 0 0,0 0 0 0 0,0 0 0 0 0,0 0 0 0 0,0 0 1 0 0,1 0-1 0 0,-1 1 0 0 0,16-4 79 0 0,-10 2-64 0 0,120-34 88 0 0,-71 18-6 0 0,97-16 0 0 0,-96 25 13 0 0,1-1 0 0 0,-2-4 1 0 0,0-1-1 0 0,-1-3 0 0 0,81-37 1 0 0,-98 34-50 0 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15T07:17:49.960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0 83 10152 0 0,'0'0'248'0'0,"5"0"-119"0"0,222-34 924 0 0,-140 19-135 0 0,-24 1-565 0 0,12-2 76 0 0,18 13 386 0 0,-53 14 94 0 0,-41-11-875 0 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15T07:17:50.452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818 1 10544 0 0,'0'0'384'0'0,"-4"0"-191"0"0,-7-1-39 0 0,-1 1-1 0 0,1 0 1 0 0,-19 4 0 0 0,-17 0 430 0 0,34-3-404 0 0,1 0-1 0 0,-24 5 0 0 0,14 1-98 0 0,1 1 0 0 0,1 1 0 0 0,-1 1 0 0 0,1 0 0 0 0,1 2 0 0 0,0 0 0 0 0,1 1 0 0 0,0 1 0 0 0,1 1-1 0 0,-19 21 1 0 0,-4 9 123 0 0,2 1 0 0 0,-53 85 0 0 0,-90 191 102 0 0,168-295-264 0 0,-21 56 0 0 0,31-73-32 0 0,0-1-1 0 0,1 1 1 0 0,0 0 0 0 0,0 0 0 0 0,1 0 0 0 0,1 1-1 0 0,-1-1 1 0 0,2 0 0 0 0,1 16 0 0 0,-1-23-7 0 0,-1 0 0 0 0,1 0 1 0 0,0 1-1 0 0,0-1 1 0 0,0 0-1 0 0,0 0 0 0 0,1 0 1 0 0,-1 0-1 0 0,1 0 1 0 0,-1 0-1 0 0,1-1 0 0 0,0 1 1 0 0,0 0-1 0 0,1-1 1 0 0,-1 0-1 0 0,0 1 0 0 0,1-1 1 0 0,0 0-1 0 0,-1 0 1 0 0,1 0-1 0 0,0-1 0 0 0,0 1 1 0 0,0-1-1 0 0,0 0 1 0 0,0 1-1 0 0,0-1 0 0 0,0-1 1 0 0,1 1-1 0 0,-1 0 0 0 0,0-1 1 0 0,1 1-1 0 0,-1-1 1 0 0,0 0-1 0 0,5-1 0 0 0,2 0 0 0 0,1-1 0 0 0,-1 0-1 0 0,1-1 1 0 0,-1-1 0 0 0,0 1-1 0 0,0-1 1 0 0,0-1 0 0 0,-1 0-1 0 0,12-8 1 0 0,194-127 2 0 0,-207 135-8 0 0,0-1 0 0 0,-1 0 0 0 0,11-11 0 0 0,-2 1-9 0 0,-15 16 12 0 0,-1 0-1 0 0,1-1 0 0 0,0 1 1 0 0,-1-1-1 0 0,1 1 0 0 0,-1-1 1 0 0,1 1-1 0 0,0-1 1 0 0,-1 0-1 0 0,1 1 0 0 0,-1-1 1 0 0,0 0-1 0 0,1 1 0 0 0,-1-1 1 0 0,1 0-1 0 0,-1 1 0 0 0,0-1 1 0 0,0 0-1 0 0,1 0 1 0 0,-1 0-1 0 0,0 1 0 0 0,0-1 1 0 0,0 0-1 0 0,0 0 0 0 0,0 0 1 0 0,0 1-1 0 0,0-1 1 0 0,0 0-1 0 0,0 0 0 0 0,0 0 1 0 0,-1 1-1 0 0,1-1 0 0 0,0 0 1 0 0,-1 0-1 0 0,1 1 0 0 0,0-1 1 0 0,-1 0-1 0 0,1 1 1 0 0,-1-1-1 0 0,1 0 0 0 0,-1 1 1 0 0,1-1-1 0 0,-1 1 0 0 0,1-1 1 0 0,-1 0-1 0 0,0 1 1 0 0,-1-1-1 0 0,-1-1-3 0 0,0 0 1 0 0,0 1-1 0 0,-1-1 1 0 0,1 1-1 0 0,-1 0 1 0 0,1 0-1 0 0,-1 0 1 0 0,1 1-1 0 0,-1-1 0 0 0,-6 1 1 0 0,-5-1-4 0 0,0 1 1 0 0,0 1-1 0 0,0 1 1 0 0,-1 0-1 0 0,1 1 1 0 0,1 0-1 0 0,-1 1 1 0 0,-16 7-1 0 0,17-5-6 0 0,2-4 4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11T07:05:36.45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0 999 2304 0 0,'13'-5'0'0'0,"14"-6"-1"0"0,-1 2-1 0 0,1 1 1 0 0,1 1 0 0 0,0 1-1 0 0,0 2 1 0 0,29-1 0 0 0,-9 4-10 0 0,-8 0 9 0 0,44 5 0 0 0,86 13 2 0 0,-81-10 0 0 0,0-5 0 0 0,108-10 0 0 0,-143 7 0 0 0,65 8 0 0 0,32-1 0 0 0,-71-6 0 0 0,42-2 0 0 0,65-20 15 0 0,-23 13-11 0 0,-54 5 10 0 0,170-8 64 0 0,-68 8 42 0 0,-58 3-15 0 0,-75 2-60 0 0,171 10 191 0 0,-41 1-44 0 0,-124-5 43 0 0,112-5 1 0 0,120-8 260 0 0,-8 1-48 0 0,-99 7-67 0 0,-121 1-234 0 0,-88-3-146 0 0,288 0 287 0 0,-248-1-228 0 0,764-16 699 0 0,-713 19-703 0 0,378 0 292 0 0,-233-1-190 0 0,39-1 21 0 0,161-18 151 0 0,305-16 353 0 0,-391 18-419 0 0,15 11-40 0 0,-7-12-54 0 0,-212 11-103 0 0,89-8 16 0 0,-72 0-33 0 0,68-9 6 0 0,233-14 45 0 0,-152 18-76 0 0,-96 10-17 0 0,-40 3 0 0 0,-27-5-2 0 0,178-7 6 0 0,-64 4-12 0 0,-27 0 0 0 0,88-2 0 0 0,-39 0 0 0 0,-22 1 0 0 0,102-2 0 0 0,-13 6 0 0 0,-24-1 0 0 0,128-2 0 0 0,-9-2 0 0 0,18 0 0 0 0,-251 9 0 0 0,53 0 0 0 0,224-9 0 0 0,-21-1 0 0 0,-333 10 1 0 0,466-21 12 0 0,-156 12-5 0 0,-133 5-5 0 0,141-13 15 0 0,-392 21-15 0 0,88-2 1 0 0,94-5-1 0 0,367-32-15 0 0,-449 32 9 0 0,101-6-11 0 0,677-52-138 0 0,-585 55 59 0 0,-96 8 34 0 0,23-6-13 0 0,-163 7 44 0 0,34-3-2 0 0,108 1-7 0 0,-41 3 18 0 0,43-7 5 0 0,-223 8 11 0 0,46 5 1 0 0,21-2-1 0 0,-33-2 3 0 0,72-7 0 0 0,-86 2 0 0 0,78-12 0 0 0,-107 13 0 0 0,46-1 0 0 0,-11 2 0 0 0,90-1 0 0 0,-78 3 0 0 0,-52 2 0 0 0,34-3 0 0 0,2-2 0 0 0,-42 4 0 0 0,0-1 0 0 0,38-8 0 0 0,-30 4 0 0 0,1 2 0 0 0,33-1 0 0 0,3 0 0 0 0,-20 0-16 0 0,-12 2-21 0 0,1-2 0 0 0,-1-1 1 0 0,39-12-1 0 0,-58 14-11 0 0,0 1-1 0 0,31-4 1 0 0,7 0-36 0 0,-30 3 61 0 0,0-2-10 0 0,1 2 0 0 0,32-1 0 0 0,22-1-47 0 0,-56 4 47 0 0,-21 1 29 0 0,-1 1 1 0 0,1 0 0 0 0,0-1 0 0 0,-1 1-1 0 0,1 0 1 0 0,0 0 0 0 0,0 0-1 0 0,-1 0 1 0 0,1 0 0 0 0,0 0 0 0 0,-1 1-1 0 0,1-1 1 0 0,0 0 0 0 0,-1 1 0 0 0,1-1-1 0 0,-1 1 1 0 0,1 0 0 0 0,2 1-1 0 0,1 1-17 0 0,-3-3 4 0 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15T07:17:51.009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380 85 10248 0 0,'0'0'1760'0'0,"-4"-1"-1511"0"0,0-1-170 0 0,1 0 0 0 0,-1 0 0 0 0,1 0 0 0 0,0-1 0 0 0,0 1 1 0 0,0-1-1 0 0,0 0 0 0 0,-4-4 0 0 0,7 6-60 0 0,-1 0 1 0 0,0 0-1 0 0,1 0 1 0 0,-1 1-1 0 0,1-1 1 0 0,-1 0-1 0 0,1 0 0 0 0,0 0 1 0 0,-1 0-1 0 0,1 0 1 0 0,0 0-1 0 0,0-1 1 0 0,0 1-1 0 0,0 0 0 0 0,-1 0 1 0 0,1 0-1 0 0,1 0 1 0 0,-1 0-1 0 0,0 0 1 0 0,0 0-1 0 0,0 0 1 0 0,1 0-1 0 0,-1 0 0 0 0,0 0 1 0 0,1 0-1 0 0,-1 0 1 0 0,1 0-1 0 0,-1 0 1 0 0,1 0-1 0 0,-1 0 0 0 0,1 1 1 0 0,0-1-1 0 0,-1 0 1 0 0,1 0-1 0 0,0 0 1 0 0,0 1-1 0 0,0-1 1 0 0,0 1-1 0 0,-1-1 0 0 0,1 0 1 0 0,0 1-1 0 0,0 0 1 0 0,0-1-1 0 0,2 0 1 0 0,4-2 4 0 0,1 0 0 0 0,-1 0 0 0 0,1 1 1 0 0,0 0-1 0 0,0 0 0 0 0,0 1 0 0 0,0 0 1 0 0,0 0-1 0 0,15 1 0 0 0,7 2 17 0 0,35 7 0 0 0,-64-9-39 0 0,7 1 10 0 0,1 1-1 0 0,-1 0 0 0 0,1 0 0 0 0,-1 1 1 0 0,0 0-1 0 0,0 0 0 0 0,0 1 1 0 0,0 0-1 0 0,-1 0 0 0 0,15 11 1 0 0,-17-10-7 0 0,-1 0 1 0 0,1 0 0 0 0,-1 0 0 0 0,0 0-1 0 0,-1 1 1 0 0,1 0 0 0 0,-1 0-1 0 0,0 0 1 0 0,0 0 0 0 0,-1 0 0 0 0,0 1-1 0 0,0-1 1 0 0,-1 1 0 0 0,1-1 0 0 0,-1 8-1 0 0,0 2 3 0 0,-1 0 0 0 0,0 0-1 0 0,-2 1 1 0 0,0-1 0 0 0,0 0-1 0 0,-2-1 1 0 0,0 1 0 0 0,-1 0-1 0 0,0-1 1 0 0,-1 0 0 0 0,-9 14-1 0 0,11-22-4 0 0,0 0 0 0 0,0-1 0 0 0,-1 0 0 0 0,0 0-1 0 0,0 0 1 0 0,-1-1 0 0 0,0 1 0 0 0,0-1 0 0 0,0-1 0 0 0,-8 5-1 0 0,-6 3 7 0 0,-41 16-1 0 0,57-27-8 0 0,-18 1 12 0 0,21-2-11 0 0,0-1-1 0 0,0 1 1 0 0,0 0-1 0 0,1 0 1 0 0,-1 0-1 0 0,0 0 1 0 0,0 0-1 0 0,0 0 1 0 0,0 0-1 0 0,0 0 1 0 0,1 0 0 0 0,-1 1-1 0 0,0-1 1 0 0,0 0-1 0 0,0 0 1 0 0,0 1-1 0 0,1-1 1 0 0,-1 0-1 0 0,0 1 1 0 0,0-1-1 0 0,1 1 1 0 0,-1-1-1 0 0,0 1 1 0 0,0 0 0 0 0,50 6-1 0 0,-11-5 0 0 0,-28-2 0 0 0,0 0 0 0 0,0 1 0 0 0,0 0 0 0 0,14 3 0 0 0,-21-3 0 0 0,1 0 0 0 0,-1 1 0 0 0,0-1 0 0 0,1 1 0 0 0,-1 0 0 0 0,0-1 0 0 0,0 2 0 0 0,0-1 0 0 0,0 0 0 0 0,-1 0 0 0 0,1 1 0 0 0,-1 0 0 0 0,1-1 0 0 0,-1 1 0 0 0,0 0 0 0 0,3 5 0 0 0,-3-5 0 0 0,0 1 0 0 0,0-1 0 0 0,-1 1 0 0 0,1-1 0 0 0,-1 1 0 0 0,0 0 0 0 0,1-1 0 0 0,-2 1 0 0 0,1 0 0 0 0,0 0 0 0 0,-1 0 0 0 0,0 0 0 0 0,0 0 0 0 0,0-1 0 0 0,0 1 0 0 0,-1 0 0 0 0,1 0 0 0 0,-1 0 0 0 0,0 0 0 0 0,0-1 0 0 0,-1 1 0 0 0,1 0 0 0 0,-1-1 0 0 0,1 1 0 0 0,-1-1 0 0 0,0 0 0 0 0,-1 1 0 0 0,1-1 0 0 0,0 0 0 0 0,-1 0 0 0 0,0-1 0 0 0,0 1 0 0 0,0 0 0 0 0,0-1 0 0 0,0 0 0 0 0,0 0 0 0 0,0 0 0 0 0,-5 2 0 0 0,-14 7 0 0 0,0-1 0 0 0,-1 0 0 0 0,0-2 0 0 0,-32 7 0 0 0,-103 13 0 0 0,71-14 0 0 0,-95 11 0 0 0,132-17 0 0 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15T07:17:51.799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0 443 6520 0 0,'0'0'2457'0'0,"6"4"-2248"0"0,-2-1-187 0 0,1-1 0 0 0,-1 0 0 0 0,1 1 0 0 0,0-2 0 0 0,0 1 0 0 0,0-1 0 0 0,0 0 0 0 0,0 0 0 0 0,7 1 0 0 0,56 1 156 0 0,-34-3-116 0 0,247 2 629 0 0,489-34 32 0 0,-30-36-491 0 0,-671 60-219 0 0,386-53 96 0 0,-179 20-56 0 0,48-4 1 0 0,91-1 6 0 0,106-9 15 0 0,-132 12-18 0 0,112-4 110 0 0,-348 38-62 0 0,31-1-2 0 0,-79 7-37 0 0,84 1 282 0 0,-160 5-241 0 0,32 7-1 0 0,-28-3-20 0 0,-29-7 4 0 0,0 0 0 0 0,1 0 1 0 0,-1 0-1 0 0,0 0 0 0 0,0 0 1 0 0,1-1-1 0 0,-1 0 0 0 0,0 0 0 0 0,6-2 1 0 0,-10 2-3 0 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15T07:17:52.467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23 161 10656 0 0,'0'0'1232'0'0,"-4"-4"-1016"0"0,3 3-220 0 0,-14-16 321 0 0,15 16-291 0 0,0 1-1 0 0,-1-1 0 0 0,1 1 1 0 0,0-1-1 0 0,-1 1 1 0 0,1-1-1 0 0,0 1 1 0 0,0-1-1 0 0,0 0 0 0 0,-1 1 1 0 0,1-1-1 0 0,0 1 1 0 0,0-1-1 0 0,0 0 1 0 0,0 1-1 0 0,0-1 0 0 0,0 0 1 0 0,0 1-1 0 0,0-1 1 0 0,1 1-1 0 0,-1-1 1 0 0,0 0-1 0 0,0 1 0 0 0,0-1 1 0 0,1 1-1 0 0,-1-1 1 0 0,0 0-1 0 0,1 1 1 0 0,-1-1-1 0 0,0 1 0 0 0,1-1 1 0 0,-1 1-1 0 0,1 0 1 0 0,-1-1-1 0 0,1 1 1 0 0,-1-1-1 0 0,1 1 1 0 0,0-1-1 0 0,8-3 53 0 0,0-1 1 0 0,0 1-1 0 0,0 1 1 0 0,1 0-1 0 0,-1 0 1 0 0,1 1-1 0 0,15-2 1 0 0,76-1 35 0 0,-16 2-12 0 0,-33-2-65 0 0,49-7 31 0 0,34-8 10 0 0,-12-10-48 0 0,-112 26-21 0 0,-7 3-6 0 0,0-1 0 0 0,1 0 0 0 0,-1 1 0 0 0,1 0 0 0 0,0 0 0 0 0,-1 1 0 0 0,1-1 0 0 0,6 1 0 0 0,-10 1-2 0 0,0-1-1 0 0,0 1 0 0 0,0 0 0 0 0,-1 0 1 0 0,1 0-1 0 0,0 0 0 0 0,-1-1 1 0 0,1 1-1 0 0,-1 0 0 0 0,1 0 1 0 0,-1 0-1 0 0,1 1 0 0 0,-1-1 0 0 0,0 0 1 0 0,1 0-1 0 0,-1 0 0 0 0,0 0 1 0 0,0 0-1 0 0,0 0 0 0 0,0 0 1 0 0,0 1-1 0 0,0-1 0 0 0,0 0 0 0 0,0 0 1 0 0,0 0-1 0 0,-1 0 0 0 0,1 1 1 0 0,-1 11 0 0 0,0 31 1 0 0,-3 0 0 0 0,-11 57-1 0 0,-29 87 12 0 0,16-75-5 0 0,16-69 14 0 0,-21 48 0 0 0,-10 34 89 0 0,42-123-106 0 0,-7 15 25 0 0,5-17-14 0 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15T07:17:53.121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0 115 7232 0 0,'0'0'2937'0'0,"7"-5"-2504"0"0,7-7-283 0 0,1 1 0 0 0,0 1-1 0 0,1 0 1 0 0,0 1 0 0 0,1 1 0 0 0,0 1-1 0 0,0 0 1 0 0,0 1 0 0 0,1 1-1 0 0,26-4 1 0 0,-1 1 272 0 0,-35 6-370 0 0,1 0 0 0 0,0 1 0 0 0,0 0 1 0 0,0 0-1 0 0,-1 1 0 0 0,1 0 1 0 0,14 2-1 0 0,16 4 31 0 0,-30-6-66 0 0,0 1 0 0 0,0 0 0 0 0,-1 1 0 0 0,1 0 1 0 0,-1 0-1 0 0,0 1 0 0 0,1 0 0 0 0,-1 0 1 0 0,0 1-1 0 0,10 7 0 0 0,-7-3 7 0 0,0 1-1 0 0,0 0 1 0 0,-1 1 0 0 0,-1 0-1 0 0,12 15 1 0 0,-17-18-15 0 0,1 0-1 0 0,-1 0 1 0 0,-1 1-1 0 0,0-1 1 0 0,0 1-1 0 0,0 0 1 0 0,-1-1-1 0 0,0 1 1 0 0,0 0-1 0 0,0 13 1 0 0,0 7 12 0 0,-1 0 1 0 0,-1 0-1 0 0,-8 55 1 0 0,7-74-17 0 0,-1 0 1 0 0,0 0-1 0 0,-1-1 1 0 0,0 1-1 0 0,0-1 1 0 0,-1 1-1 0 0,0-1 0 0 0,0 0 1 0 0,-1 0-1 0 0,0-1 1 0 0,0 1-1 0 0,-1-1 1 0 0,0 0-1 0 0,0-1 1 0 0,-1 0-1 0 0,-8 7 1 0 0,-1-2 11 0 0,2 0-5 0 0,-1-2 0 0 0,0 1 1 0 0,-1-2-1 0 0,-19 8 0 0 0,-21 2 19 0 0,34-11-6 0 0,-37 15-1 0 0,49-18-3 0 0,0-1-1 0 0,1 0 0 0 0,-1-1 1 0 0,0 0-1 0 0,0-1 0 0 0,-1 0 1 0 0,-13-1-1 0 0,23 0-16 0 0,1 0 0 0 0,-1 0-1 0 0,1 1 1 0 0,0-1 0 0 0,-1 0 0 0 0,1 0 0 0 0,0 0 0 0 0,-1 0-1 0 0,1 0 1 0 0,0 0 0 0 0,-1 0 0 0 0,1 0 0 0 0,0 1-1 0 0,0-1 1 0 0,-1 0 0 0 0,1 0 0 0 0,0 0 0 0 0,0 1 0 0 0,-1-1-1 0 0,1 0 1 0 0,0 0 0 0 0,0 1 0 0 0,-1-1 0 0 0,1 0 0 0 0,0 1-1 0 0,0-1 1 0 0,0 0 0 0 0,0 1 0 0 0,-1-1 0 0 0,1 1-1 0 0,0-1-1 0 0,1 0 0 0 0,-1 1 0 0 0,0-1 0 0 0,0 0 0 0 0,1 0 0 0 0,-1 1 0 0 0,0-1 0 0 0,0 0 0 0 0,1 0 0 0 0,-1 1-1 0 0,0-1 1 0 0,1 0 0 0 0,-1 0 0 0 0,0 0 0 0 0,1 0 0 0 0,-1 0 0 0 0,0 1 0 0 0,1-1 0 0 0,-1 0 0 0 0,0 0 0 0 0,1 0-1 0 0,-1 0 1 0 0,0 0 0 0 0,1 0 0 0 0,-1 0 0 0 0,0 0 0 0 0,1 0 0 0 0,-1-1 0 0 0,0 1 0 0 0,1 0 0 0 0,-1 0-1 0 0,0 0 1 0 0,1 0 0 0 0,-1 0 0 0 0,0 0 0 0 0,1-1 0 0 0,-1 1 0 0 0,0 0 0 0 0,0 0 0 0 0,1-1 0 0 0,-1 1 0 0 0,16-5 15 0 0,0 0 1 0 0,25-2 0 0 0,-2-1-6 0 0,268-59 105 0 0,-159 46-65 0 0,-56 9-5 0 0,-1 1 12 0 0,0 4 0 0 0,101 5 0 0 0,-183 4-38 0 0,0-1 0 0 0,1 1 0 0 0,-1 1 0 0 0,0 0 0 0 0,16 7 0 0 0,-11 1 251 0 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15T07:18:01.092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648 216 8136 0 0,'0'0'488'0'0,"0"-4"-391"0"0,-1 0-70 0 0,1 1 0 0 0,-1-1 0 0 0,0 1-1 0 0,0-1 1 0 0,0 1 0 0 0,-1-1 0 0 0,-2-4 0 0 0,2 3-8 0 0,0-1 0 0 0,1 0 0 0 0,-1 0 0 0 0,1 0 0 0 0,1-1 0 0 0,-1 1 0 0 0,1 0 0 0 0,0 0 0 0 0,2-12 0 0 0,-2 10-10 0 0,1 0-1 0 0,-1 0 1 0 0,0 0-1 0 0,-2-9 1 0 0,0-24 222 0 0,2 27-110 0 0,0 14-76 0 0,-21-1 198 0 0,13 0-223 0 0,0 1 0 0 0,0 0 1 0 0,0 0-1 0 0,1 1 0 0 0,-1 0 0 0 0,0 0 1 0 0,1 1-1 0 0,-1 0 0 0 0,-13 5 1 0 0,1 5-1 0 0,0 0 0 0 0,0 2 0 0 0,1 0 0 0 0,1 1 0 0 0,-23 25 1 0 0,5-1 35 0 0,-41 59 0 0 0,48-53-13 0 0,-44 92 0 0 0,13-21 10 0 0,43-85-35 0 0,1 1 1 0 0,1 0-1 0 0,2 1 0 0 0,-15 59 1 0 0,24-75-7 0 0,1 1 0 0 0,0 0-1 0 0,1 1 1 0 0,1-1 0 0 0,1 0 0 0 0,1 1 0 0 0,0-1 0 0 0,1 0 0 0 0,1 0-1 0 0,10 32 1 0 0,-12-46-4 0 0,0 0-1 0 0,1 0 1 0 0,0 0-1 0 0,0-1 1 0 0,0 1-1 0 0,0 0 1 0 0,1-1-1 0 0,-1 0 1 0 0,1 0-1 0 0,0 0 1 0 0,0 0-1 0 0,0 0 1 0 0,0 0-1 0 0,0-1 1 0 0,1 1 0 0 0,-1-1-1 0 0,1 0 1 0 0,0 0-1 0 0,0-1 1 0 0,-1 1-1 0 0,1-1 1 0 0,0 1-1 0 0,0-1 1 0 0,0-1-1 0 0,1 1 1 0 0,-1 0-1 0 0,0-1 1 0 0,0 0-1 0 0,5 0 1 0 0,4-3 13 0 0,-1 1 1 0 0,1-2-1 0 0,-1 0 1 0 0,0 0-1 0 0,0-1 1 0 0,0 0 0 0 0,-1-1-1 0 0,0-1 1 0 0,0 0-1 0 0,0 0 1 0 0,18-17-1 0 0,1-5 66 0 0,-1 0 1 0 0,36-48-1 0 0,-60 71-60 0 0,0-1 1 0 0,0 1-1 0 0,0-2 1 0 0,-1 1-1 0 0,0 0 1 0 0,0-1-1 0 0,-1 0 1 0 0,0 0-1 0 0,0 0 1 0 0,-1 0-1 0 0,0 0 1 0 0,-1 0-1 0 0,2-15 1 0 0,-4 22-20 0 0,1-1-1 0 0,-1 1 1 0 0,0 0-1 0 0,1 0 1 0 0,-1 0-1 0 0,0 0 1 0 0,1 0-1 0 0,-1 0 1 0 0,0 0-1 0 0,0 1 1 0 0,0-1-1 0 0,0 0 1 0 0,0 0-1 0 0,0 1 1 0 0,0-1-1 0 0,0 0 1 0 0,0 1 0 0 0,0-1-1 0 0,0 1 1 0 0,-1-1-1 0 0,1 1 1 0 0,0 0-1 0 0,0-1 1 0 0,0 1-1 0 0,-1 0 1 0 0,1 0-1 0 0,-1 0 1 0 0,-35-3 70 0 0,22 5-61 0 0,1 1 0 0 0,0 0-1 0 0,0 1 1 0 0,0 0 0 0 0,0 1-1 0 0,1 1 1 0 0,-14 8 0 0 0,4-4 0 0 0,17-7-9 0 0,0-1 1 0 0,0 1-1 0 0,1 0 0 0 0,-1 1 0 0 0,0-1 1 0 0,1 1-1 0 0,0 0 0 0 0,0 0 1 0 0,0 1-1 0 0,1-1 0 0 0,-1 1 1 0 0,-4 8-1 0 0,1-1 11 0 0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15T07:18:01.693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131 141 9144 0 0,'0'0'888'0'0,"-4"-3"-798"0"0,1 1-32 0 0,1 0-1 0 0,-1-1 1 0 0,1 1-1 0 0,-1-1 0 0 0,1 1 1 0 0,0-1-1 0 0,0 0 1 0 0,0 1-1 0 0,0-1 0 0 0,-1-4 1 0 0,2 5-31 0 0,1 1-1 0 0,0-1 1 0 0,-1 1 0 0 0,1-1-1 0 0,0 1 1 0 0,0-1 0 0 0,0 1 0 0 0,0-1-1 0 0,0 0 1 0 0,0 1 0 0 0,1-1 0 0 0,-1 1-1 0 0,0-1 1 0 0,1 1 0 0 0,-1 0-1 0 0,1-1 1 0 0,0 1 0 0 0,-1-1 0 0 0,1 1-1 0 0,0 0 1 0 0,0 0 0 0 0,0-1 0 0 0,0 1-1 0 0,0 0 1 0 0,0 0 0 0 0,0 0-1 0 0,0 0 1 0 0,0 0 0 0 0,1 0 0 0 0,2-1-1 0 0,-1-1 8 0 0,6-4 24 0 0,0 1 0 0 0,-1 0 0 0 0,2 0 0 0 0,-1 0 0 0 0,1 1 0 0 0,0 1 0 0 0,0 0 0 0 0,0 0 0 0 0,0 1 0 0 0,1 0 0 0 0,16-2 0 0 0,-14 4-13 0 0,0 1 0 0 0,0 0 0 0 0,0 1 0 0 0,1 0 0 0 0,13 4 0 0 0,-19-3-30 0 0,-1 0 0 0 0,0 1 0 0 0,0 0 0 0 0,0 0 0 0 0,-1 1 0 0 0,1 0 0 0 0,-1 0 0 0 0,0 1-1 0 0,0-1 1 0 0,7 8 0 0 0,-6-5-3 0 0,-1 1-1 0 0,0-1 0 0 0,-1 1 0 0 0,0 0 0 0 0,0 1 1 0 0,-1-1-1 0 0,0 1 0 0 0,0 0 0 0 0,-1 0 1 0 0,0 0-1 0 0,2 12 0 0 0,1 14 41 0 0,3 61 0 0 0,-6-58-21 0 0,-3-28-22 0 0,0-1 0 0 0,-1 1 0 0 0,0-1 1 0 0,0 0-1 0 0,-1 1 0 0 0,0-1 0 0 0,0 0 1 0 0,-1 0-1 0 0,-1 0 0 0 0,1-1 0 0 0,-1 1 1 0 0,-1-1-1 0 0,0 0 0 0 0,0 0 1 0 0,0 0-1 0 0,-1-1 0 0 0,0 0 0 0 0,-9 8 1 0 0,3-7 10 0 0,12-8-17 0 0,-1 0 0 0 0,1 0 0 0 0,-1 0 0 0 0,1 1 0 0 0,-1-1 0 0 0,1 0 0 0 0,-1 1 0 0 0,1-1 0 0 0,-1 0 0 0 0,1 1 0 0 0,-1-1 0 0 0,1 1 0 0 0,-1-1 0 0 0,1 1 0 0 0,0-1 0 0 0,-1 1 0 0 0,1-1 0 0 0,0 1 0 0 0,-1-1 0 0 0,1 1 0 0 0,0-1 0 0 0,0 1 0 0 0,0-1 0 0 0,-1 1 0 0 0,1 0 0 0 0,0-1 0 0 0,0 1 0 0 0,0-1 0 0 0,0 1 0 0 0,0 0 0 0 0,0-1 0 0 0,0 1 0 0 0,0-1 0 0 0,0 1 0 0 0,1-1 0 0 0,-1 1 0 0 0,0 0 0 0 0,2 0 0 0 0,0 0 0 0 0,0-1 0 0 0,0 1-1 0 0,0-1 1 0 0,0 0 0 0 0,0 0 0 0 0,0 0-1 0 0,0 0 1 0 0,0 0 0 0 0,0 0 0 0 0,0 0 0 0 0,0-1-1 0 0,0 1 1 0 0,0-1 0 0 0,2 0 0 0 0,2 0 7 0 0,3-1-7 0 0,0 2 1 0 0,0-1 0 0 0,1 1-1 0 0,-1 0 1 0 0,0 1-1 0 0,1 0 1 0 0,-1 0-1 0 0,0 1 1 0 0,0 1-1 0 0,0-1 1 0 0,0 1-1 0 0,0 1 1 0 0,9 5-1 0 0,-12-6 0 0 0,-1 1 0 0 0,0 0 0 0 0,0 0-1 0 0,0 0 1 0 0,0 0 0 0 0,-1 1 0 0 0,0 0 0 0 0,0 0-1 0 0,0 0 1 0 0,0 0 0 0 0,-1 1 0 0 0,0-1 0 0 0,0 1-1 0 0,-1 0 1 0 0,1 0 0 0 0,-1 0 0 0 0,-1 0 0 0 0,1 0-1 0 0,-1 0 1 0 0,1 9 0 0 0,-1 1 4 0 0,0 0 0 0 0,-1 0-1 0 0,0 0 1 0 0,-1 0 0 0 0,-1 0 0 0 0,-1-1 0 0 0,-6 22-1 0 0,6-27 0 0 0,-1 1 0 0 0,0-1 0 0 0,-1-1 0 0 0,0 1 0 0 0,-1-1 0 0 0,0 0 0 0 0,0 0 0 0 0,-1 0 0 0 0,0-1-1 0 0,0 0 1 0 0,-16 12 0 0 0,2-4 3 0 0,-1-2-1 0 0,0 0 0 0 0,-1-1 1 0 0,-1-2-1 0 0,0 0 0 0 0,-31 9 0 0 0,19-9 4 0 0,0-2 0 0 0,-1-2 0 0 0,-66 5 0 0 0,88-11-6 0 0,0-1 1 0 0,0 0 0 0 0,0-1 0 0 0,0-1 0 0 0,0 0 0 0 0,0-1-1 0 0,-20-7 1 0 0,13 0 3 0 0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15T07:18:02.057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1 139 10344 0 0,'176'-48'665'0'0,"-157"41"-575"0"0,0-1 1 0 0,19-12-1 0 0,-25 13 109 0 0,1 0 1 0 0,0 0-1 0 0,1 1 0 0 0,20-5 0 0 0,-27 9-66 0 0,0 0 1 0 0,0 0-1 0 0,-1-1 1 0 0,11-5 0 0 0,-18 8-113 0 0,0 0 0 0 0,0 0 0 0 0,0 1 0 0 0,0-1 0 0 0,0 0 0 0 0,0 0 0 0 0,0 1 0 0 0,0-1 0 0 0,0 0 0 0 0,0 0 0 0 0,0 0 0 0 0,0 1 0 0 0,0-1 0 0 0,0 0 0 0 0,0 0 0 0 0,1 0 0 0 0,-1 1 0 0 0,0-1 0 0 0,0 0 0 0 0,0 0 0 0 0,0 0 0 0 0,0 0 0 0 0,1 1 0 0 0,-1-1 0 0 0,0 0 1 0 0,0 0-1 0 0,0 0 0 0 0,1 0 0 0 0,-1 0 0 0 0,0 0 0 0 0,0 1 0 0 0,0-1 0 0 0,1 0 0 0 0,-1 0 0 0 0,0 0 0 0 0,0 0 0 0 0,1 0 0 0 0,-1 0 0 0 0,0 0 0 0 0,0 0 0 0 0,0 0 0 0 0,1 0 0 0 0,-1 0 0 0 0,0 0 0 0 0,0 0 0 0 0,1 0 0 0 0,-1-1 0 0 0,0 1 0 0 0,1 1-21 0 0,2 0 50 0 0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15T07:18:04.020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1 0 9744 0 0,'0'0'1849'0'0,"0"8"-1378"0"0,15 428 586 0 0,-13-243-997 0 0,-2-166-52 0 0,2-1 0 0 0,1 1 0 0 0,10 43 1 0 0,-11-61 24 0 0,1-1 1 0 0,0 1 0 0 0,0-1 0 0 0,1 1-1 0 0,0-1 1 0 0,0 0 0 0 0,1 0-1 0 0,0-1 1 0 0,1 0 0 0 0,-1 1 0 0 0,1-2-1 0 0,1 1 1 0 0,-1-1 0 0 0,11 8 0 0 0,-15-13-21 0 0,0 0 1 0 0,1 0 0 0 0,-1 0-1 0 0,1 0 1 0 0,-1 0 0 0 0,1-1-1 0 0,-1 1 1 0 0,1-1 0 0 0,0 0 0 0 0,-1 1-1 0 0,1-1 1 0 0,-1-1 0 0 0,1 1-1 0 0,0 0 1 0 0,-1 0 0 0 0,1-1-1 0 0,-1 0 1 0 0,1 1 0 0 0,-1-1 0 0 0,1 0-1 0 0,-1 0 1 0 0,1 0 0 0 0,-1-1-1 0 0,0 1 1 0 0,0-1 0 0 0,4-2-1 0 0,7-6 76 0 0,-1 0-1 0 0,-1-1 1 0 0,14-17-1 0 0,-13 16-5 0 0,-4 2-47 0 0,0 0 0 0 0,-1 0 0 0 0,0-1-1 0 0,-1 0 1 0 0,0 0 0 0 0,0-1 0 0 0,-2 1 0 0 0,7-19-1 0 0,-1-12 154 0 0,7-51-1 0 0,-6 26-5 0 0,-7 44-23 0 0,-1 0 0 0 0,-1-26 581 0 0,-13 75-476 0 0,9-19-248 0 0,0 0 0 0 0,0 0 1 0 0,1 1-1 0 0,0-1 0 0 0,1 1 0 0 0,0 7 0 0 0,-1 15 11 0 0,-4 39 21 0 0,-11 214 179 0 0,12-205-92 0 0,-25 141 0 0 0,27-205-128 0 0,-10 54 40 0 0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15T07:18:04.759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532 128 11656 0 0,'0'0'262'0'0,"1"-5"-3"0"0,11-40 284 0 0,-11 41-442 0 0,0 0 0 0 0,-1 0 1 0 0,1 0-1 0 0,-1 0 0 0 0,0-1 1 0 0,0 1-1 0 0,0 0 0 0 0,-1 0 1 0 0,1 0-1 0 0,-1 0 0 0 0,-1-4 1 0 0,1 6-40 0 0,0 1 1 0 0,0-1 0 0 0,0 1-1 0 0,0-1 1 0 0,0 1 0 0 0,0 0-1 0 0,0-1 1 0 0,0 1 0 0 0,0 0-1 0 0,0 0 1 0 0,-1 0 0 0 0,1 0-1 0 0,-1 0 1 0 0,1 0 0 0 0,0 0 0 0 0,-1 0-1 0 0,0 0 1 0 0,1 1 0 0 0,-1-1-1 0 0,1 1 1 0 0,-1-1 0 0 0,0 1-1 0 0,-2-1 1 0 0,0 1-16 0 0,1 1 0 0 0,-1-1-1 0 0,1 1 1 0 0,-1-1 0 0 0,0 1 0 0 0,1 0 0 0 0,0 1-1 0 0,-1-1 1 0 0,1 0 0 0 0,-6 4 0 0 0,0 1-22 0 0,-1 1-1 0 0,2-1 1 0 0,-1 1 0 0 0,1 1 0 0 0,0 0 0 0 0,-11 14 0 0 0,5 0 20 0 0,2 2-1 0 0,0-1 1 0 0,2 2 0 0 0,-14 45 0 0 0,13-29 9 0 0,1 1-1 0 0,1 1 1 0 0,-3 71-1 0 0,12-94-40 0 0,1 0-1 0 0,6 33 1 0 0,0-5-3 0 0,-2-1-10 0 0,2 1 0 0 0,2-1 0 0 0,2-1 0 0 0,3 0-1 0 0,30 72 1 0 0,-34-96-5 0 0,12 42-1 0 0,-20-58 3 0 0,0 1 0 0 0,-1-1 0 0 0,0 1 0 0 0,0 0 0 0 0,0 0 0 0 0,-1 0 0 0 0,0-1 0 0 0,0 1 0 0 0,-1 0 0 0 0,0 0 0 0 0,-2 8 1 0 0,1-14 0 0 0,0 0 1 0 0,0 0 0 0 0,1 0-1 0 0,-1 0 1 0 0,0 0-1 0 0,0 0 1 0 0,-1-1 0 0 0,1 1-1 0 0,0-1 1 0 0,0 1 0 0 0,0-1-1 0 0,0 0 1 0 0,0 0 0 0 0,0 0-1 0 0,-1 0 1 0 0,1 0 0 0 0,-2-1-1 0 0,-26-5-9 0 0,1-2 0 0 0,0-1 0 0 0,0-1 0 0 0,1-1-1 0 0,-53-30 1 0 0,43 21-3 0 0,29 15 10 0 0,-1 0 0 0 0,2-1 1 0 0,-1 0-1 0 0,1-1 0 0 0,0 1 0 0 0,0-2 0 0 0,0 1 0 0 0,1-1 0 0 0,-7-9 0 0 0,11 11 3 0 0,-1 1-1 0 0,1 0 0 0 0,0-1 0 0 0,0 0 0 0 0,1 1 0 0 0,0-1 0 0 0,0 0 0 0 0,0 0 0 0 0,1 0 0 0 0,0-1 0 0 0,0 1 0 0 0,0 0 0 0 0,1 0 0 0 0,0-1 0 0 0,0 1 0 0 0,2-9 0 0 0,1 1-1 0 0,1 0-1 0 0,0 1 1 0 0,1 0-1 0 0,0 0 0 0 0,1 0 1 0 0,12-18-1 0 0,55-68-3 0 0,-46 64 7 0 0,134-145-12 0 0,-100 114 10 0 0,39-34 2 0 0,-61 64 2 0 0,-1-2 1 0 0,-2-2-1 0 0,31-45 0 0 0,-67 85 1 0 0,0 0 0 0 0,0-1 0 0 0,1 1 0 0 0,-1 0 0 0 0,0 0-1 0 0,0 0 1 0 0,0-1 0 0 0,1 1 0 0 0,-1 0 0 0 0,0 0 0 0 0,0-1 0 0 0,0 1 0 0 0,0 0 0 0 0,0-1 0 0 0,0 1 0 0 0,1 0 0 0 0,-1 0 0 0 0,0-1 0 0 0,0 1 0 0 0,0 0 0 0 0,0-1 0 0 0,0 1-1 0 0,0 0 1 0 0,0-1 0 0 0,0 1 0 0 0,0 0 0 0 0,0 0 0 0 0,-1-1 0 0 0,1 1 0 0 0,0 0 0 0 0,0-1 0 0 0,0 1 0 0 0,0 0 0 0 0,0 0 0 0 0,0-1 0 0 0,-1 1 0 0 0,1 0 0 0 0,0 0 0 0 0,0 0-1 0 0,0-1 1 0 0,-1 1 0 0 0,1 0 0 0 0,0 0 0 0 0,0 0 0 0 0,-1-1 0 0 0,1 1 0 0 0,0 0 0 0 0,0 0 0 0 0,-1 0 0 0 0,1 0 0 0 0,0 0 0 0 0,-1 0 0 0 0,-17-1 93 0 0,13 1-87 0 0,-8 0 32 0 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15T07:18:05.737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1 947 5520 0 0,'42'3'390'0'0,"0"-2"1"0"0,0-2-1 0 0,1-2 1 0 0,46-9-1 0 0,34-2 699 0 0,-15 4-533 0 0,110-5 64 0 0,224 12 501 0 0,-240-8-925 0 0,-87 2-102 0 0,413-53 224 0 0,-175 14-119 0 0,-70 11-66 0 0,-101 12-57 0 0,637-91 227 0 0,-253 19-111 0 0,-184 29-37 0 0,58-15-18 0 0,-35 5 23 0 0,-130 23-75 0 0,35-5 105 0 0,-147 33-55 0 0,408-57 456 0 0,-240 57-168 0 0,-325 26-409 0 0,61-2 175 0 0,0 2 0 0 0,0 3 0 0 0,70 11 1 0 0,-100-13-76 0 0,-34-1-99 0 0,0 0 0 0 0,1 1 1 0 0,-1 0-1 0 0,1 0 0 0 0,-1 0 1 0 0,1 0-1 0 0,-1 0 1 0 0,0 1-1 0 0,1-1 0 0 0,-1 1 1 0 0,1 0-1 0 0,-1 0 0 0 0,5 3 288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11T07:05:39.95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1 557 2304 0 0,'0'0'71'0'0,"1"-5"-61"0"0,1-27 129 0 0,-1-40 1 0 0,-1 48 156 0 0,2 30-261 0 0,0-1 1 0 0,0 1-1 0 0,0-1 1 0 0,1 0-1 0 0,-1 0 1 0 0,1 0-1 0 0,6 7 1 0 0,-4-3-12 0 0,12 14 23 0 0,1 1 0 0 0,38 38 0 0 0,-47-54-35 0 0,0-1 0 0 0,0-1 0 0 0,0 0 1 0 0,1 0-1 0 0,0 0 0 0 0,0-1 0 0 0,1-1 0 0 0,-1 0 0 0 0,1 0 0 0 0,0-1 0 0 0,0-1 0 0 0,0 0 0 0 0,0 0 0 0 0,0-1 0 0 0,13 0 0 0 0,-5-1 6 0 0,1 0-1 0 0,-1-2 0 0 0,1 0 0 0 0,-1-1 0 0 0,0-1 1 0 0,0-1-1 0 0,0-1 0 0 0,17-7 0 0 0,6-7 25 0 0,-2-2 0 0 0,72-51 0 0 0,65-69 62 0 0,-54 42-43 0 0,132-110 106 0 0,-235 192-152 0 0,-18 16-11 0 0,0-1 1 0 0,1 0-1 0 0,0 0 0 0 0,0 1 1 0 0,0-1-1 0 0,0 1 0 0 0,0 0 0 0 0,0 0 1 0 0,0 0-1 0 0,1 1 0 0 0,-1-1 1 0 0,1 1-1 0 0,-1-1 0 0 0,7 0 1 0 0,13-2 35 0 0,-15 2-23 0 0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15T07:18:07.653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501 225 8840 0 0,'-1'-4'312'0'0,"-1"-16"56"0"0,1 1 0 0 0,1-1 1 0 0,3-35-1 0 0,-4 15 477 0 0,-1 13-354 0 0,2 25-465 0 0,-1 0 1 0 0,1 1-1 0 0,0-1 0 0 0,0 0 1 0 0,-1 1-1 0 0,1-1 1 0 0,-1 0-1 0 0,1 1 0 0 0,-1-1 1 0 0,0 1-1 0 0,0-1 1 0 0,1 1-1 0 0,-1-1 0 0 0,0 1 1 0 0,0 0-1 0 0,-1-1 0 0 0,1 1 1 0 0,0 0-1 0 0,0 0 1 0 0,-1 0-1 0 0,1 0 0 0 0,0 0 1 0 0,-1 0-1 0 0,1 0 0 0 0,-1 0 1 0 0,1 0-1 0 0,-1 1 1 0 0,0-1-1 0 0,1 1 0 0 0,-1-1 1 0 0,0 1-1 0 0,1 0 1 0 0,-1 0-1 0 0,0-1 0 0 0,1 1 1 0 0,-1 0-1 0 0,-3 1 0 0 0,-1-1-1 0 0,0 0 0 0 0,0 1-1 0 0,0 0 1 0 0,0 0-1 0 0,0 0 1 0 0,0 1-1 0 0,0 0 1 0 0,0 0-1 0 0,-5 3 1 0 0,-8 7 10 0 0,1 1 0 0 0,0 1 0 0 0,1 0 0 0 0,1 2 1 0 0,0-1-1 0 0,-13 19 0 0 0,-76 112 110 0 0,84-110-122 0 0,1 1 0 0 0,2 1 0 0 0,1 0 0 0 0,2 1 1 0 0,2 1-1 0 0,1 0 0 0 0,3 1 0 0 0,1 0 0 0 0,-5 75 1 0 0,12-105-15 0 0,1 1 0 0 0,0-1 0 0 0,0 1 0 0 0,2-1 0 0 0,-1 1 0 0 0,1-1 0 0 0,1 0 0 0 0,6 20 0 0 0,-7-28-6 0 0,-1 0-1 0 0,0-1 1 0 0,1 1 0 0 0,-1 0-1 0 0,1-1 1 0 0,-1 1-1 0 0,1-1 1 0 0,0 1-1 0 0,0-1 1 0 0,1 0-1 0 0,-1 0 1 0 0,0 0-1 0 0,1 0 1 0 0,-1 0 0 0 0,1-1-1 0 0,0 1 1 0 0,-1-1-1 0 0,1 0 1 0 0,0 1-1 0 0,0-1 1 0 0,0 0-1 0 0,0-1 1 0 0,0 1-1 0 0,0-1 1 0 0,0 1 0 0 0,0-1-1 0 0,0 0 1 0 0,0 0-1 0 0,0 0 1 0 0,0 0-1 0 0,0-1 1 0 0,0 1-1 0 0,0-1 1 0 0,0 0-1 0 0,0 0 1 0 0,5-2 0 0 0,1-1 3 0 0,1 0 1 0 0,-1-1 0 0 0,0 0 0 0 0,0 0 0 0 0,0-1 0 0 0,-1 0 0 0 0,12-12 0 0 0,3-5 18 0 0,20-28 0 0 0,-31 37-13 0 0,3-8 17 0 0,0-1 1 0 0,-1 0-1 0 0,-2-1 0 0 0,16-39 1 0 0,-24 52 17 0 0,0 1 1 0 0,0-2 0 0 0,3-15 0 0 0,-7 24-21 0 0,1-1 1 0 0,-1 0 0 0 0,0 1 0 0 0,0-1-1 0 0,0 0 1 0 0,-1 0 0 0 0,1 1-1 0 0,-1-1 1 0 0,0 1 0 0 0,0-1-1 0 0,0 0 1 0 0,-1 1 0 0 0,1 0 0 0 0,-3-5-1 0 0,3 7-13 0 0,0 0 0 0 0,0 0 0 0 0,0 0 1 0 0,-1 0-1 0 0,1 1 0 0 0,0-1 0 0 0,0 0 0 0 0,-1 1 0 0 0,1-1 0 0 0,0 1 0 0 0,-1-1 0 0 0,1 1 0 0 0,-1-1 0 0 0,1 1 0 0 0,-1 0 1 0 0,-2 0-1 0 0,-28-1 53 0 0,25 1-38 0 0,-11 0 27 0 0,0 2-1 0 0,1 0 0 0 0,-1 0 1 0 0,0 2-1 0 0,1 0 1 0 0,-1 1-1 0 0,1 1 0 0 0,1 0 1 0 0,-1 1-1 0 0,-27 17 1 0 0,31-14 8 0 0,2 2 0 0 0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15T07:18:08.215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10 244 11952 0 0,'0'0'1000'0'0,"-2"-4"-864"0"0,0 1-100 0 0,1 0 1 0 0,0 0 0 0 0,0 1 0 0 0,0-1 0 0 0,1 0 0 0 0,-1 0 0 0 0,1 0 0 0 0,-1-1 0 0 0,1 1-1 0 0,0 0 1 0 0,0 0 0 0 0,1 0 0 0 0,-1 0 0 0 0,1-3 0 0 0,0-1 19 0 0,0-1 0 0 0,1 1 0 0 0,0-1 0 0 0,0 1 0 0 0,1 0-1 0 0,0 0 1 0 0,0 0 0 0 0,0 0 0 0 0,1 1 0 0 0,0-1 0 0 0,1 1 0 0 0,-1 0 0 0 0,1 0 0 0 0,0 0 0 0 0,1 1 0 0 0,-1 0 0 0 0,1 0 0 0 0,11-7 0 0 0,-4 3 10 0 0,0 1 1 0 0,1 1 0 0 0,0 0 0 0 0,0 1 0 0 0,1 0 0 0 0,-1 1 0 0 0,17-3 0 0 0,-20 6-36 0 0,-1 0 1 0 0,1 0-1 0 0,0 2 0 0 0,0-1 1 0 0,-1 1-1 0 0,1 1 1 0 0,0 0-1 0 0,-1 0 0 0 0,1 1 1 0 0,0 1-1 0 0,11 4 1 0 0,-16-5-18 0 0,-1 0 1 0 0,0 1 0 0 0,0-1 0 0 0,0 1-1 0 0,0 1 1 0 0,0-1 0 0 0,-1 1 0 0 0,1-1-1 0 0,-1 1 1 0 0,0 0 0 0 0,0 1 0 0 0,0-1-1 0 0,-1 1 1 0 0,6 10 0 0 0,-6-8-3 0 0,0 0 0 0 0,0 1-1 0 0,0 0 1 0 0,-1-1 0 0 0,-1 1 0 0 0,1 0 0 0 0,-1 0 0 0 0,-1 0-1 0 0,0 15 1 0 0,-1-6 1 0 0,-2 1-1 0 0,0-1 0 0 0,-1 0 1 0 0,0-1-1 0 0,-1 1 1 0 0,-1-1-1 0 0,-1 0 1 0 0,0 0-1 0 0,-14 21 1 0 0,8-21-3 0 0,-1 1 1 0 0,0-2 0 0 0,-1 0 0 0 0,0-1-1 0 0,-1 0 1 0 0,-1-2 0 0 0,0 0 0 0 0,-1 0 0 0 0,0-2-1 0 0,-33 14 1 0 0,75-30-7 0 0,0 0-1 0 0,1 1 1 0 0,-1 2-1 0 0,27-1 1 0 0,-44 4-4 0 0,-1 0 0 0 0,1 1 0 0 0,-1-1 0 0 0,1 1 0 0 0,-1 1 0 0 0,0-1 1 0 0,1 1-1 0 0,-1 0 0 0 0,0 1 0 0 0,0-1 0 0 0,0 1 0 0 0,-1 1 1 0 0,1-1-1 0 0,-1 1 0 0 0,1 0 0 0 0,-1 0 0 0 0,0 0 0 0 0,-1 1 0 0 0,1-1 1 0 0,-1 1-1 0 0,0 0 0 0 0,0 1 0 0 0,-1-1 0 0 0,1 1 0 0 0,2 5 1 0 0,1 4-1 0 0,-1-1 0 0 0,-1 1 1 0 0,0 0-1 0 0,-1 0 1 0 0,-1 1-1 0 0,0-1 0 0 0,-1 1 1 0 0,0 0-1 0 0,-2 23 1 0 0,0-20-1 0 0,-2 0 0 0 0,0 1 0 0 0,-2-1 0 0 0,0 0 0 0 0,0-1 0 0 0,-2 1 0 0 0,-1-1 0 0 0,0 0 1 0 0,-1-1-1 0 0,-1 1 0 0 0,0-2 0 0 0,-2 1 0 0 0,0-1 0 0 0,0-1 0 0 0,-2 0 0 0 0,0-1 0 0 0,0 0 1 0 0,-1-1-1 0 0,-1 0 0 0 0,0-2 0 0 0,-1 1 0 0 0,0-2 0 0 0,-20 10 0 0 0,16-9 2 0 0,-1-1 1 0 0,0 0-1 0 0,-1-2 0 0 0,0 0 0 0 0,-39 7 1 0 0,1-6-3 0 0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15T07:18:09.210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45 141 4416 0 0,'0'0'3968'0'0,"-4"0"-3471"0"0,-26-4 1309 0 0,30 3-1782 0 0,-1 1-1 0 0,0 0 1 0 0,1 0 0 0 0,-1-1-1 0 0,1 1 1 0 0,-1 0-1 0 0,1-1 1 0 0,-1 1-1 0 0,1-1 1 0 0,-1 1-1 0 0,1 0 1 0 0,-1-1-1 0 0,1 1 1 0 0,0-1 0 0 0,-1 0-1 0 0,1 1 1 0 0,-1-1-1 0 0,1 1 1 0 0,0-1-1 0 0,0 1 1 0 0,-1-1-1 0 0,1 0 1 0 0,0 1-1 0 0,0-1 1 0 0,0 0 0 0 0,0 1-1 0 0,0-1 1 0 0,0 0-1 0 0,0 1 1 0 0,0-1-1 0 0,0 0 1 0 0,0 1-1 0 0,0-1 1 0 0,0 1-1 0 0,0-1 1 0 0,1 0-1 0 0,-1 1 1 0 0,0-1 0 0 0,0 0-1 0 0,1 1 1 0 0,-1-1-1 0 0,0 1 1 0 0,1-1-1 0 0,-1 1 1 0 0,1-1-1 0 0,-1 1 1 0 0,1-1-1 0 0,-1 1 1 0 0,1-1 0 0 0,-1 1-1 0 0,2-1 1 0 0,2-2-5 0 0,1-1 0 0 0,-1 1 1 0 0,1 0-1 0 0,0 1 1 0 0,0-1-1 0 0,0 1 0 0 0,0 0 1 0 0,7-2-1 0 0,7-3 1 0 0,4-2 10 0 0,0 1 1 0 0,1 1-1 0 0,31-5 0 0 0,-2 0 15 0 0,-15 0-5 0 0,-30 9-27 0 0,1 0-1 0 0,-1 0 0 0 0,1 1 1 0 0,0 0-1 0 0,0 1 1 0 0,-1 0-1 0 0,1 0 0 0 0,12 1 1 0 0,-20 0-11 0 0,0 1 1 0 0,0-1 0 0 0,0 0-1 0 0,0 0 1 0 0,0 1 0 0 0,0-1-1 0 0,0 0 1 0 0,0 1 0 0 0,0-1-1 0 0,-1 1 1 0 0,1-1 0 0 0,0 1-1 0 0,0 0 1 0 0,-1-1 0 0 0,1 1-1 0 0,0 0 1 0 0,-1-1 0 0 0,1 1-1 0 0,-1 0 1 0 0,1 0 0 0 0,-1 0 0 0 0,1-1-1 0 0,-1 1 1 0 0,1 0 0 0 0,-1 0-1 0 0,0 0 1 0 0,1 0 0 0 0,-1 0-1 0 0,0 0 1 0 0,0 0 0 0 0,0 0-1 0 0,0 0 1 0 0,0 0 0 0 0,0 0-1 0 0,0 0 1 0 0,0-1 0 0 0,0 1-1 0 0,0 0 1 0 0,-1 2 0 0 0,1 0-6 0 0,0 4 11 0 0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15T07:18:09.578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1 117 9344 0 0,'0'0'0'0'0,"33"-12"120"0"0,-6-1 16 0 0,-2 1 0 0 0,8-3 0 0 0,-1 3-64 0 0,1 0 8 0 0,-1-1-8 0 0,-5-2 8 0 0,1 11 120 0 0,-1 2 8 0 0,-3-4-8 0 0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15T07:19:33.686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34 1 2000 0 0,'0'0'336'0'0,"-3"4"-304"0"0,0 2-27 0 0,0-1 0 0 0,0 0 0 0 0,0 1 0 0 0,1 0 0 0 0,-1 0 0 0 0,1 0 0 0 0,1 0 0 0 0,-1 0 0 0 0,1 0 0 0 0,0 7 0 0 0,-1 72 24 0 0,1-25-17 0 0,-1-26 22 0 0,1 1-1 0 0,2-1 1 0 0,8 53 0 0 0,-7-72-13 0 0,-1-1 0 0 0,-1 1 1 0 0,0 0-1 0 0,-4 26 0 0 0,1-23 13 0 0,1-4-1 0 0,0 1 1 0 0,0-1-1 0 0,2 1 0 0 0,1 27 0 0 0,1-25-10 0 0,-2-2 1 0 0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15T07:19:34.153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1 89 2208 0 0,'0'0'32'0'0,"3"-1"-13"0"0,49-27 71 0 0,-25 12 12 0 0,1 1 0 0 0,37-13 0 0 0,-62 28-91 0 0,1-1 0 0 0,0 1 0 0 0,-1 0 0 0 0,1 0 0 0 0,0 1 1 0 0,0-1-1 0 0,-1 1 0 0 0,1-1 0 0 0,-1 1 0 0 0,1 0 0 0 0,0 0 1 0 0,5 4-1 0 0,44 21 88 0 0,-52-25-95 0 0,2 1 0 0 0,1 0 0 0 0,-1-1 1 0 0,0 1-1 0 0,0 1 0 0 0,0-1 0 0 0,0 0 1 0 0,0 1-1 0 0,-1-1 0 0 0,1 1 1 0 0,-1 0-1 0 0,1 0 0 0 0,-1 0 1 0 0,0 0-1 0 0,0 0 0 0 0,-1 1 0 0 0,1-1 1 0 0,-1 0-1 0 0,1 1 0 0 0,-1-1 1 0 0,0 1-1 0 0,0 0 0 0 0,-1-1 1 0 0,1 1-1 0 0,-1 0 0 0 0,0 5 1 0 0,2 19 8 0 0,-2 1 0 0 0,-1-1 0 0 0,-1 0 0 0 0,-1 0 0 0 0,-2 0 1 0 0,-1 0-1 0 0,-18 52 0 0 0,13-44-2 0 0,11-31-7 0 0,-2 1 1 0 0,1-1-1 0 0,-1 1 1 0 0,0-1-1 0 0,0 0 1 0 0,0 0-1 0 0,0 1 1 0 0,-1-2-1 0 0,-6 10 1 0 0,8-14-4 0 0,1 1 0 0 0,-1-1 0 0 0,1 0 1 0 0,-1 1-1 0 0,1-1 0 0 0,0 1 0 0 0,-1-1 0 0 0,1 0 0 0 0,0 1 0 0 0,-1-1 1 0 0,1 1-1 0 0,0-1 0 0 0,0 1 0 0 0,-1-1 0 0 0,1 1 0 0 0,0 0 0 0 0,0-1 1 0 0,0 1-1 0 0,0-1 0 0 0,0 1 0 0 0,0-1 0 0 0,0 1 0 0 0,0-1 1 0 0,0 1-1 0 0,0 0 0 0 0,0-1 0 0 0,0 2 0 0 0,1 7 88 0 0,31-55-41 0 0,-19 24-36 0 0,-3 3 0 0 0,1 1 0 0 0,1 0-1 0 0,0 0 1 0 0,2 1 0 0 0,0 1 0 0 0,20-19 0 0 0,-9 18 12 0 0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15T07:19:34.517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0 73 4312 0 0,'0'0'80'0'0,"4"-3"-40"0"0,8-15-2 0 0,-9 13-21 0 0,0 0 1 0 0,0 0 0 0 0,0 1 0 0 0,1-1 0 0 0,0 1-1 0 0,0 0 1 0 0,4-4 0 0 0,2 1 112 0 0,2 2 277 0 0,-9 26-67 0 0,-3 19 51 0 0,0-35-319 0 0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15T07:19:34.846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1 0 4416 0 0,'0'0'229'0'0,"0"5"-199"0"0,0 0-4 0 0,-1 0 0 0 0,1 1 1 0 0,1-1-1 0 0,-1 0 1 0 0,1 0-1 0 0,0 0 0 0 0,0 0 1 0 0,0 0-1 0 0,1 0 1 0 0,0 0-1 0 0,-1-1 1 0 0,2 1-1 0 0,-1 0 0 0 0,1-1 1 0 0,-1 1-1 0 0,1-1 1 0 0,1 0-1 0 0,-1 0 1 0 0,0 0-1 0 0,1-1 0 0 0,6 5 1 0 0,3 2 23 0 0,6 3 56 0 0,-1 1 0 0 0,28 28 0 0 0,-43-39-94 0 0,0 1 0 0 0,-1 0 0 0 0,1 0 1 0 0,-1 0-1 0 0,0 0 0 0 0,0 0 0 0 0,-1 0 1 0 0,1 1-1 0 0,-1-1 0 0 0,0 1 0 0 0,0-1 0 0 0,-1 1 1 0 0,1-1-1 0 0,-1 1 0 0 0,0-1 0 0 0,0 1 1 0 0,-1 5-1 0 0,-2 8 23 0 0,0-1 0 0 0,-11 33 1 0 0,14-49-36 0 0,-4 12 12 0 0,-1 0 0 0 0,0-1 0 0 0,-1 0 0 0 0,-11 16 0 0 0,10-19 8 0 0,-3-7-2 0 0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15T07:19:35.247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1 81 4216 0 0,'0'0'0'0'0,"27"-27"0"0"0,-10 18 48 0 0,3 1-8 0 0,2 4 8 0 0,7-7-8 0 0,-2 5-8 0 0,-2-2 0 0 0,5 1 8 0 0</inkml:trace>
  <inkml:trace contextRef="#ctx0" brushRef="#br0" timeOffset="1">638 16 4120 0 0,'-4'18'4'0'0,"1"1"0"0"0,0 0 0 0 0,2 0-1 0 0,1 35 1 0 0,-2 18 9 0 0,-42 184 47 0 0,8-68 29 0 0,-7 120 75 0 0,33-252-6 0 0,-22 68 0 0 0,28-110-139 0 0,-2 33 61 0 0,6-40-70 0 0,-1 1 0 0 0,0 0 1 0 0,0-1-1 0 0,0 0 0 0 0,-1 1 1 0 0,-3 7-1 0 0,-5 3 14 0 0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15T07:19:35.589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1 1 4912 0 0,'0'0'112'0'0,"31"6"-80"0"0,-15 5 0 0 0,-3-2-8 0 0,-1 1 8 0 0,8 12-8 0 0,-2 2 64 0 0,-4 1 0 0 0,4 2 8 0 0</inkml:trace>
  <inkml:trace contextRef="#ctx0" brushRef="#br0" timeOffset="1">694 1038 5920 0 0,'0'0'0'0'0,"22"26"56"0"0,-6-15 8 0 0,0 2-16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11T07:05:40.90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0 169 3712 0 0,'0'0'305'0'0,"4"6"-275"0"0,72 117 164 0 0,-68-110-165 0 0,-4-8-13 0 0,-1 0 1 0 0,0 1-1 0 0,1-2 1 0 0,0 1-1 0 0,0 0 1 0 0,6 4-1 0 0,-4-4-4 0 0,-1-1 1 0 0,1 0-1 0 0,0-1 0 0 0,0 1 1 0 0,0-1-1 0 0,1 0 0 0 0,-1-1 0 0 0,1 0 1 0 0,0 0-1 0 0,-1 0 0 0 0,1-1 0 0 0,0 1 1 0 0,8-1-1 0 0,-4-1-5 0 0,-1-1-1 0 0,1 0 1 0 0,0 0 0 0 0,-1-1-1 0 0,1-1 1 0 0,-1 0 0 0 0,1 0 0 0 0,9-5-1 0 0,14-5 17 0 0,-22 9-16 0 0,0-1 0 0 0,0 0 0 0 0,0-1 0 0 0,-1 0-1 0 0,19-13 1 0 0,99-68 55 0 0,-79 53-44 0 0,0 2 0 0 0,2 3 0 0 0,66-27 0 0 0,-11 12-1 0 0,-54 18-9 0 0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15T07:18:10.046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0 113 13168 0 0,'102'-38'49'0'0,"-72"25"-15"0"0,0 2-1 0 0,59-14 0 0 0,-43 14 18 0 0,24-3 254 0 0,-67 14-289 0 0,1 0 0 0 0,-1-1 0 0 0,0 2 0 0 0,0-1 0 0 0,1 0 0 0 0,-1 1-1 0 0,0-1 1 0 0,0 1 0 0 0,0 0 0 0 0,0 0 0 0 0,0 0 0 0 0,0 1 0 0 0,0-1 0 0 0,0 1 0 0 0,0-1 0 0 0,-1 1 0 0 0,1 0 0 0 0,0 0 0 0 0,-1 0 0 0 0,3 4 0 0 0,3 2 48 0 0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15T07:18:10.417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0 219 10248 0 0,'0'0'0'0'0,"28"-3"128"0"0,-15-2 8 0 0,2 0-16 0 0,35-10 16 0 0,4-5-64 0 0,0-1 8 0 0,5-2-8 0 0,3-3 8 0 0,-4-6 24 0 0,-3 0-8 0 0,1-4 0 0 0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15T07:19:42.486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99 123 2000 0 0,'0'0'633'0'0,"-3"-4"-570"0"0,3 3-56 0 0,-1 1 0 0 0,0-1 0 0 0,1 0 0 0 0,-1 1 0 0 0,1-1 0 0 0,-1 0-1 0 0,1 0 1 0 0,-1 1 0 0 0,1-1 0 0 0,0 0 0 0 0,-1 0 0 0 0,1 0 0 0 0,0 1 0 0 0,-1-1 0 0 0,1 0 0 0 0,0 0 0 0 0,0 0 0 0 0,0 0 0 0 0,0 0 0 0 0,0 0-1 0 0,0 0 1 0 0,0 0 0 0 0,0 1 0 0 0,0-1 0 0 0,1-1 0 0 0,21-20 349 0 0,-18 18-341 0 0,7-5 31 0 0,2 1 0 0 0,-1 0 0 0 0,1 0 1 0 0,0 1-1 0 0,1 1 0 0 0,27-9 1 0 0,-35 13-34 0 0,0 0 1 0 0,0 0 0 0 0,-1 1 0 0 0,1 0-1 0 0,0 0 1 0 0,0 1 0 0 0,9 0 0 0 0,-12 0-8 0 0,-1 0 1 0 0,1 1 0 0 0,-1-1 0 0 0,0 1-1 0 0,1 0 1 0 0,-1 0 0 0 0,1-1 0 0 0,-1 1-1 0 0,0 1 1 0 0,0-1 0 0 0,0 0 0 0 0,1 1-1 0 0,-1-1 1 0 0,-1 1 0 0 0,1-1 0 0 0,0 1-1 0 0,0 0 1 0 0,-1 0 0 0 0,1 0 0 0 0,1 2 0 0 0,2 5 27 0 0,-1 1 0 0 0,0 0 0 0 0,-1-1 0 0 0,3 12 0 0 0,-2-4-10 0 0,0 3 10 0 0,-1 1 0 0 0,0-1 0 0 0,-2 1 0 0 0,-1 0-1 0 0,0-1 1 0 0,-2 1 0 0 0,-4 24 0 0 0,-1 8 58 0 0,-3 0 1 0 0,-1 0-1 0 0,-31 81 1 0 0,34-114-61 0 0,-1 1 0 0 0,-1-2 0 0 0,-1 0 0 0 0,0 0 0 0 0,-1-1 0 0 0,-2 0 0 0 0,1-1 0 0 0,-2-1 0 0 0,0 0 0 0 0,-1-1 0 0 0,-32 23 1 0 0,22-18 32 0 0,17-13 0 0 0,0 0-1 0 0,-1-1 1 0 0,-20 11 0 0 0,11-18 76 0 0,18 1-137 0 0,1 0 1 0 0,0 0 0 0 0,-1 0-1 0 0,1 0 1 0 0,0 0-1 0 0,-1 0 1 0 0,1 0 0 0 0,0 0-1 0 0,-1 0 1 0 0,1 0-1 0 0,0 0 1 0 0,-1 0 0 0 0,1 0-1 0 0,0-1 1 0 0,0 1-1 0 0,-1 0 1 0 0,1 0 0 0 0,0 0-1 0 0,0-1 1 0 0,-1 1-1 0 0,1 0 1 0 0,0 0 0 0 0,0 0-1 0 0,-1-1 1 0 0,1 1-1 0 0,0 0 1 0 0,0-1 0 0 0,0 1-1 0 0,0 0 1 0 0,0 0-1 0 0,-1-1 1 0 0,1 1 0 0 0,0 0-1 0 0,0-1 1 0 0,0 1-1 0 0,0 0 1 0 0,0-1 0 0 0,0 1-1 0 0,0 0 1 0 0,0-1-1 0 0,0 1 1 0 0,0 0 0 0 0,0-1-1 0 0,0 1 1 0 0,0 0-1 0 0,0 0 1 0 0,1-1 0 0 0,-1 1-1 0 0,0 0 1 0 0,0-1-1 0 0,18-27 72 0 0,-14 22-64 0 0,0 0-1 0 0,0 0 0 0 0,0 0 1 0 0,0 0-1 0 0,7-5 0 0 0,8-8 16 0 0,-4 4-2 0 0,2-1 0 0 0,-1 2-1 0 0,2 0 1 0 0,33-19 0 0 0,-25 19 24 0 0,1 0 0 0 0,34-27 0 0 0,-51 34-37 0 0,-4 1 9 0 0,1 1 1 0 0,0 0-1 0 0,0 1 1 0 0,0-1 0 0 0,9-2-1 0 0,31-10 230 0 0,-42 14-203 0 0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15T07:19:43.174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0 102 3408 0 0,'23'-18'180'0'0,"0"2"1"0"0,1 1-1 0 0,30-14 0 0 0,-47 25-111 0 0,0 1-1 0 0,1 0 0 0 0,-1 0 1 0 0,1 1-1 0 0,0 0 0 0 0,8-2 1 0 0,-13 4-47 0 0,-1-1-1 0 0,1 0 1 0 0,0 1 0 0 0,-1 0 0 0 0,1-1 0 0 0,0 1-1 0 0,-1 0 1 0 0,1 0 0 0 0,-1 1 0 0 0,1-1 0 0 0,0 1-1 0 0,-1-1 1 0 0,1 1 0 0 0,-1 0 0 0 0,1 0 0 0 0,-1 0-1 0 0,1 0 1 0 0,-1 0 0 0 0,0 0 0 0 0,1 1-1 0 0,-1-1 1 0 0,0 1 0 0 0,0 0 0 0 0,0 0 0 0 0,0-1-1 0 0,0 1 1 0 0,-1 0 0 0 0,3 4 0 0 0,2 4 9 0 0,0 1 1 0 0,-1-1-1 0 0,0 1 0 0 0,-1 1 1 0 0,0-1-1 0 0,-1 1 0 0 0,0-1 1 0 0,-1 1-1 0 0,0 0 1 0 0,-1 0-1 0 0,-1 0 0 0 0,1 0 1 0 0,-2 0-1 0 0,0 0 0 0 0,0 0 1 0 0,-1 0-1 0 0,-1 0 0 0 0,-7 21 1 0 0,8-27-21 0 0,-1-1 0 0 0,0 0 0 0 0,0 0 0 0 0,0 0 0 0 0,-1 0 0 0 0,0 0 1 0 0,0-1-1 0 0,-4 5 0 0 0,-7 6 17 0 0,7-6-9 0 0,-2 0 0 0 0,1-1 0 0 0,-1 0 0 0 0,0-1 1 0 0,-15 8-1 0 0,0 2 42 0 0,17-11-57 0 0,10-5 1 0 0,21-8 4 0 0,-16 5-9 0 0,94-42 9 0 0,-70 29-5 0 0,65-23 1 0 0,-87 36-4 0 0,-1 1 0 0 0,0 0 0 0 0,0 0 0 0 0,1 1 1 0 0,7 1-1 0 0,0-1 0 0 0,-12 0-1 0 0,0 1 0 0 0,0 0 0 0 0,0 0 0 0 0,-1 0 0 0 0,1 0 0 0 0,0 1 0 0 0,-1-1 0 0 0,0 1 0 0 0,1 0 0 0 0,-1 0 0 0 0,0 0 0 0 0,0 0 0 0 0,0 1 0 0 0,0 0 0 0 0,0-1 0 0 0,4 7 0 0 0,-3-1 2 0 0,0 0-1 0 0,-1 0 1 0 0,0 1 0 0 0,-1-1-1 0 0,1 1 1 0 0,-2 0 0 0 0,1-1 0 0 0,-1 1-1 0 0,-1 0 1 0 0,0 0 0 0 0,0 0-1 0 0,0 0 1 0 0,-3 12 0 0 0,-2-4 10 0 0,-1 0 0 0 0,0 0-1 0 0,-1-1 1 0 0,0 1 0 0 0,-2-2 0 0 0,0 1 0 0 0,0-1 0 0 0,-2 0 0 0 0,-18 20-1 0 0,3 7 33 0 0,23-35-36 0 0,-1-1-1 0 0,1 0 1 0 0,-1 0 0 0 0,0 0-1 0 0,-9 9 1 0 0,1-2 8 0 0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15T07:19:43.548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1 43 6928 0 0,'0'0'0'0'0,"31"-32"24"0"0,-20 26 16 0 0,-3 5-16 0 0,-1-3 16 0 0,-2 4-24 0 0,-5 4 8 0 0,0-3 8 0 0,0 11-8 0 0,-3 8 56 0 0,-6 3 8 0 0,-4 4-8 0 0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15T07:19:44.119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194 162 5224 0 0,'5'-14'52'0'0,"-3"10"-5"0"0,0 0 0 0 0,0 0 0 0 0,-1 0 0 0 0,0 0 0 0 0,0 0 0 0 0,0 0 0 0 0,0 0 1 0 0,-1-1-1 0 0,0 1 0 0 0,0 0 0 0 0,0-1 0 0 0,-1-6 0 0 0,0 10-34 0 0,0 1-1 0 0,0-1 1 0 0,-1 1 0 0 0,1-1 0 0 0,0 1-1 0 0,-1 0 1 0 0,1-1 0 0 0,0 1 0 0 0,0 0-1 0 0,-1 0 1 0 0,1 0 0 0 0,0 0 0 0 0,-1 0-1 0 0,1 0 1 0 0,0 0 0 0 0,-1 1 0 0 0,1-1-1 0 0,0 0 1 0 0,-1 1 0 0 0,1-1 0 0 0,0 1-1 0 0,-2 1 1 0 0,-13 8 19 0 0,0 1-1 0 0,0 0 1 0 0,1 1 0 0 0,1 1-1 0 0,0 1 1 0 0,1 0-1 0 0,0 1 1 0 0,1 0 0 0 0,-14 24-1 0 0,23-34-16 0 0,0 1-1 0 0,0 0 0 0 0,0-1 1 0 0,1 1-1 0 0,0 0 1 0 0,0 1-1 0 0,1-1 1 0 0,0 0-1 0 0,0 0 0 0 0,0 1 1 0 0,1-1-1 0 0,0 0 1 0 0,0 1-1 0 0,0-1 1 0 0,1 0-1 0 0,3 12 0 0 0,-1-10 3 0 0,1 1 0 0 0,0-1 0 0 0,0 0 0 0 0,1 0-1 0 0,-1-1 1 0 0,2 1 0 0 0,-1-1 0 0 0,1 0-1 0 0,1 0 1 0 0,-1-1 0 0 0,11 8 0 0 0,4 7 9 0 0,-1 1 0 0 0,0 1-1 0 0,-2 1 1 0 0,-1 0 0 0 0,18 33 0 0 0,-25-40 0 0 0,8 25 79 0 0,-14-33 27 0 0,-1-2 227 0 0,4-20-272 0 0,5-15-41 0 0,1 0 0 0 0,2 1 1 0 0,0 0-1 0 0,2 1 0 0 0,26-30 0 0 0,-13 16 13 0 0,-23 28-33 0 0,0 0 0 0 0,10-22-1 0 0,9-18 64 0 0,-18 37-65 0 0,-1-1 0 0 0,-1 0 0 0 0,0-1 0 0 0,-1 0 0 0 0,-1 1 0 0 0,-1-1 0 0 0,0 0 0 0 0,-1-1 0 0 0,-1-20 0 0 0,0 27-12 0 0,0-1 7 0 0,0-1 0 0 0,-1 1-1 0 0,0 0 1 0 0,-1 0 0 0 0,0-1-1 0 0,-1 1 1 0 0,-4-16 0 0 0,6 26-15 0 0,-1 1 1 0 0,1-1 0 0 0,-1 0-1 0 0,0 1 1 0 0,0-1 0 0 0,1 0 0 0 0,-1 1-1 0 0,0-1 1 0 0,0 1 0 0 0,0 0-1 0 0,0-1 1 0 0,-1 1 0 0 0,1 0-1 0 0,0-1 1 0 0,-1 1 0 0 0,1 0-1 0 0,-1 0 1 0 0,1 0 0 0 0,-1 0 0 0 0,1 0-1 0 0,-1 1 1 0 0,1-1 0 0 0,-1 0-1 0 0,0 1 1 0 0,0-1 0 0 0,1 1-1 0 0,-1 0 1 0 0,0 0 0 0 0,0-1-1 0 0,1 1 1 0 0,-1 0 0 0 0,0 0-1 0 0,0 1 1 0 0,0-1 0 0 0,-1 1 0 0 0,-6 1 2 0 0,1 1 0 0 0,0 1 0 0 0,0 0 0 0 0,0 0 0 0 0,-14 9 0 0 0,6-2-2 0 0,-33 19 12 0 0,-2 6 6 0 0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15T07:19:45.021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186 51 5320 0 0,'0'0'48'0'0,"1"-4"0"0"0,11-42 953 0 0,-24 54-854 0 0,3 2-127 0 0,0 2 1 0 0,0-1-1 0 0,1 1 0 0 0,1 0 1 0 0,0 1-1 0 0,0 0 0 0 0,-8 25 1 0 0,-23 103 54 0 0,30-105-52 0 0,-18 63 29 0 0,-16 84 33 0 0,41-180-81 0 0,1 0-1 0 0,0 1 1 0 0,0-1-1 0 0,0 1 1 0 0,0-1-1 0 0,0 0 1 0 0,1 1-1 0 0,-1-1 1 0 0,1 1-1 0 0,2 5 1 0 0,-2-8-4 0 0,-1 1 1 0 0,1-1-1 0 0,0 0 1 0 0,-1 0 0 0 0,1 0-1 0 0,0 1 1 0 0,0-1-1 0 0,0 0 1 0 0,0 0 0 0 0,0 0-1 0 0,0-1 1 0 0,0 1-1 0 0,0 0 1 0 0,1 0-1 0 0,-1-1 1 0 0,0 1 0 0 0,0 0-1 0 0,1-1 1 0 0,-1 1-1 0 0,0-1 1 0 0,1 0-1 0 0,-1 1 1 0 0,1-1 0 0 0,-1 0-1 0 0,3 0 1 0 0,4 0-1 0 0,1-1 0 0 0,-1 0 1 0 0,0 0-1 0 0,0-1 0 0 0,0 0 0 0 0,0 0 0 0 0,-1-1 1 0 0,1 0-1 0 0,0 0 0 0 0,11-8 0 0 0,1-3 2 0 0,0 0-1 0 0,22-22 1 0 0,6-6-1 0 0,-27 24-1 0 0,-1 0 0 0 0,-1-2 0 0 0,-1 0 0 0 0,-1-1 0 0 0,22-36 0 0 0,-33 44-1 0 0,0 0 0 0 0,-1 0-1 0 0,0 0 1 0 0,-1-1 0 0 0,-1 1 0 0 0,3-25 0 0 0,-1 15-1 0 0,-5 20 1 0 0,0-1 1 0 0,0 1-1 0 0,0-1 0 0 0,0 0 0 0 0,0 1 0 0 0,0-1 0 0 0,-1 1 0 0 0,0-1 0 0 0,0 1 0 0 0,0-1 0 0 0,0 1 0 0 0,0 0 0 0 0,-1 0 0 0 0,-2-5 0 0 0,3 6 1 0 0,-1 0-1 0 0,1 0 1 0 0,0 1 0 0 0,0-1-1 0 0,-1 1 1 0 0,1-1 0 0 0,-1 1-1 0 0,1-1 1 0 0,-1 1 0 0 0,0 0-1 0 0,1 0 1 0 0,-1-1 0 0 0,0 1-1 0 0,0 1 1 0 0,0-1 0 0 0,0 0-1 0 0,0 0 1 0 0,0 1 0 0 0,0-1-1 0 0,0 1 1 0 0,0 0 0 0 0,0-1-1 0 0,0 1 1 0 0,-5 0 0 0 0,-9 3-2 0 0,1 0 0 0 0,-1 0 0 0 0,-16 7 0 0 0,0 2 2 0 0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15T07:19:45.435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304 0 6632 0 0,'0'0'249'0'0,"0"5"-204"0"0,2 33 22 0 0,-1-1-1 0 0,-7 66 1 0 0,-22 76 26 0 0,16-106-50 0 0,-68 280 126 0 0,21-108-50 0 0,42-178-57 0 0,-3 0-1 0 0,-47 107 0 0 0,49-136-35 0 0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15T07:19:45.772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0 49 7632 0 0,'0'0'0'0'0,"15"-32"0"0"0,-6 23 72 0 0,2 6 0 0 0,-2 3 0 0 0,2-2 0 0 0,-2-1-24 0 0,-2 3 8 0 0,-2 5-16 0 0,5 5 16 0 0,3 4 104 0 0,2 4 0 0 0,-3 1 8 0 0,5 28-8 0 0,-2-3-80 0 0,-8-7 8 0 0,-5 3 0 0 0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15T07:19:46.112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1 1 8432 0 0,'0'0'168'0'0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11T07:05:41.63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1 189 3712 0 0,'0'0'39'0'0,"0"5"-22"0"0,1 0-11 0 0,0-1 0 0 0,0 1 1 0 0,0 0-1 0 0,1-1 0 0 0,-1 1 0 0 0,1-1 0 0 0,0 1 1 0 0,4 5-1 0 0,12 31 187 0 0,-16-35-179 0 0,0 0-1 0 0,0-1 1 0 0,1 1-1 0 0,0-1 1 0 0,0 0-1 0 0,0 0 0 0 0,1 0 1 0 0,0 0-1 0 0,-1-1 1 0 0,2 1-1 0 0,7 6 1 0 0,-2-4 5 0 0,-1 0 0 0 0,1-1 0 0 0,0-1 0 0 0,0 1 0 0 0,19 5 0 0 0,2-1 18 0 0,-1-2 0 0 0,1-2 0 0 0,50 5 0 0 0,-56-9-17 0 0,1 0-1 0 0,0-2 1 0 0,0 0 0 0 0,35-7-1 0 0,-45 4-6 0 0,1-1-1 0 0,-2-1 1 0 0,1 0-1 0 0,0-2 0 0 0,-1 1 1 0 0,0-2-1 0 0,27-18 1 0 0,4-2 25 0 0,83-38 0 0 0,-23 13 7 0 0,16-6 7 0 0,-73 37-18 0 0,-2-1 0 0 0,78-53-1 0 0,-89 58-2 0 0,-7 5 2 0 0,-29 13-32 0 0,0 0 0 0 0,0 0 0 0 0,0 0 0 0 0,1-1 0 0 0,-1 1 0 0 0,0 0 0 0 0,0 0 0 0 0,0 0 0 0 0,1 0 0 0 0,-1 0 0 0 0,0 0 0 0 0,0-1 0 0 0,1 1 0 0 0,-1 0 0 0 0,0 0 0 0 0,0 0 0 0 0,1 0 0 0 0,-1 0 0 0 0,0 0 0 0 0,0 0 0 0 0,0 0 0 0 0,1 0 0 0 0,-1 0 0 0 0,0 0 0 0 0,0 0-1 0 0,1 0 1 0 0,-1 0 0 0 0,0 0 0 0 0,0 1 0 0 0,1-1 0 0 0,-1 0 0 0 0,0 0 0 0 0,0 0 0 0 0,0 0 0 0 0,1 0 0 0 0,-1 0 0 0 0,0 1 0 0 0,0-1 0 0 0,0 0 0 0 0,0 0 0 0 0,1 0 0 0 0,-1 0 0 0 0,0 1 0 0 0,0-1 0 0 0,0 0 0 0 0,0 0 0 0 0,0 1 0 0 0,0-1 0 0 0,0 0 0 0 0,1 0 0 0 0,-1 0 0 0 0,0 1 0 0 0,0-1 0 0 0,0 0 0 0 0,0 0 0 0 0,0 1 0 0 0,0-1 0 0 0,0 0 0 0 0,0 0 0 0 0,0 1 0 0 0,0-1 0 0 0,-1 0 0 0 0,1 2 8 0 0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11T07:35:34.481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1 10 1800 0 0,'0'0'25'0'0,"5"0"-11"0"0,3-2 0 0 0,1 2-1 0 0,-1-1 1 0 0,1 1 0 0 0,-1 1 0 0 0,1-1 0 0 0,11 4 0 0 0,4 0 134 0 0,0 0 1 0 0,26 1 0 0 0,-15-3-12 0 0,-13 1-53 0 0,1-1 0 0 0,0-1 0 0 0,-1-1 0 0 0,1-1 1 0 0,44-8-1 0 0,26-2 12 0 0,-69 7-61 0 0,1 1-1 0 0,26 0 1 0 0,-25 1 21 0 0,-12 3-29 0 0,-1 0 0 0 0,0 1 1 0 0,-1 0-1 0 0,1 1 0 0 0,0 0 0 0 0,23 10 0 0 0,-17-6 78 0 0,37 8 0 0 0,55 12 126 0 0,7-5-37 0 0,-85-17-133 0 0,-25-3-44 0 0,1-1 0 0 0,-1 0 1 0 0,1 0-1 0 0,-1-1 0 0 0,1 0 0 0 0,14-2 1 0 0,35-1 83 0 0,-5 1 30 0 0,46-5 56 0 0,-31 3-74 0 0,-23 3 166 0 0,65 6 0 0 0,-49-1-144 0 0,67 16 474 0 0,-18-13 54 0 0,135-9 1 0 0,-104 4-221 0 0,-10 2 18 0 0,49 5 120 0 0,-61 0-332 0 0,206-9 305 0 0,109-19 162 0 0,-370 15-603 0 0,-32 2 13 0 0,57 2 0 0 0,78 6 129 0 0,14 5 177 0 0,27-5-80 0 0,-76-5-88 0 0,67-2-39 0 0,-37-4 13 0 0,-85 2-139 0 0,166-15 290 0 0,56 0 100 0 0,-233 16-333 0 0,-40 1-94 0 0,1 0 0 0 0,0 2 0 0 0,0 0 0 0 0,0 2 0 0 0,31 8 0 0 0,7 3 209 0 0,0-2 0 0 0,107 5 0 0 0,-158-16-228 0 0,154 3 456 0 0,2-1 0 0 0,-31 5-73 0 0,-53-6-219 0 0,-21-2-24 0 0,86 7 186 0 0,-1-2-42 0 0,-118-3-241 0 0,1-2-1 0 0,39-5 1 0 0,11 0 26 0 0,415 3 664 0 0,-348 4-621 0 0,123-2 134 0 0,7 3-6 0 0,-151 0-147 0 0,-39-3-56 0 0,28-5 21 0 0,-23 0 9 0 0,325-12 250 0 0,52-7 70 0 0,-365 22-332 0 0,19-1-13 0 0,-31-1-33 0 0,-68 4-34 0 0,1-1 1 0 0,33-6 0 0 0,62-6 60 0 0,-79 9-43 0 0,45-8 0 0 0,-54 6-15 0 0,0 2 1 0 0,40 1-1 0 0,35-4 33 0 0,-74 3-11 0 0,65 3-1 0 0,0 0-4 0 0,-71-1-24 0 0,-1-1 6 0 0,38 2 1 0 0,-49 2-15 0 0,9 1 11 0 0,-1-2-1 0 0,41-3 1 0 0,-33 0 17 0 0,56 2 1 0 0,-58 2-3 0 0,57-6 0 0 0,-37 0 8 0 0,74 2 0 0 0,7 1 16 0 0,30-4 9 0 0,-73 5-26 0 0,-8 2-9 0 0,20 0 7 0 0,91-3 28 0 0,-56 2-26 0 0,164 3 53 0 0,-232-1-68 0 0,117-8 25 0 0,-88 2-22 0 0,-54 1-4 0 0,45 2 0 0 0,216 7 65 0 0,-214-3-63 0 0,-43-2-2 0 0,50 8 0 0 0,308 32 114 0 0,-340-37-119 0 0,236 17 112 0 0,-167-21-84 0 0,14 8 0 0 0,-57-5-14 0 0,206 1 87 0 0,-122-4-64 0 0,-8 0-14 0 0,180 1 106 0 0,-190-5 194 0 0,-156 4-332 0 0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11T07:35:39.230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0 1 1200 0 0,'5'3'9682'0'0,"90"50"-6275"0"0,-88-48-3337 0 0,-1 0 0 0 0,0 0 0 0 0,-1 0 0 0 0,1 1 1 0 0,-1-1-1 0 0,0 1 0 0 0,-1 1 0 0 0,1-1 0 0 0,3 8 0 0 0,0 4-20 0 0,0 1-1 0 0,-1 0 0 0 0,-1 0 1 0 0,-1 0-1 0 0,-1 1 1 0 0,-1 0-1 0 0,2 35 0 0 0,3 10-52 0 0,2-18-495 0 0,21 64 0 0 0,-3-14-544 0 0,-26-82 844 0 0,0 1 0 0 0,-1-1 1 0 0,-1 19-1 0 0,1 5-137 0 0,11 176-1043 0 0,-11-195 1284 0 0,1-1 0 0 0,2 1 0 0 0,0-1-1 0 0,0 0 1 0 0,12 26 0 0 0,-9-23 40 0 0,0-1-1 0 0,-1 1 1 0 0,4 32-1 0 0,-7-24 13 0 0,0 0-1 0 0,-2 0 1 0 0,-2 1-1 0 0,0-1 1 0 0,-2 0-1 0 0,-12 51 1 0 0,7-53 8 0 0,2 1 0 0 0,0-1 0 0 0,2 1 0 0 0,-1 50 0 0 0,10 0-14 0 0,-3-54 50 0 0,-1 0 0 0 0,0-1 0 0 0,-5 37 0 0 0,-6 24 22 0 0,5-41 53 0 0,-9 44 0 0 0,8-64-53 0 0,-8 35 220 0 0,-11 94 1 0 0,29-101-108 0 0,0-24-58 0 0,15 175 377 0 0,-19-177-397 0 0,-1-1 1 0 0,-1 1-1 0 0,-1-1 1 0 0,-8 29-1 0 0,4-19-4 0 0,0 21 103 0 0,2 1 0 0 0,4 84-1 0 0,1-79-81 0 0,-9 68 54 0 0,-1 0-20 0 0,-1 42 20 0 0,18 17-65 0 0,-4-137-58 0 0,5 94 9 0 0,-7-125-16 0 0,-1-8 0 0 0,1 0 0 0 0,1 0 0 0 0,4 19 0 0 0,-2-8 0 0 0,0 1 0 0 0,-1-1 0 0 0,-2 44 0 0 0,4 33 0 0 0,0-37 5 0 0,-4 90 1 0 0,-2-76-3 0 0,-5 26 22 0 0,2-64 8 0 0,3-9 8 0 0,2 0 0 0 0,1 0 1 0 0,6 34-1 0 0,0-21-6 0 0,-4-24 5 0 0,0 1-1 0 0,-1 0 1 0 0,-2 0 0 0 0,-1 41-1 0 0,-3-4 22 0 0,3-41-24 0 0,-1 0-1 0 0,-6 32 1 0 0,5-29 8 0 0,0 0 0 0 0,1 0-1 0 0,2-1 1 0 0,4 38 0 0 0,15 50 108 0 0,-14-80-124 0 0,0-1 0 0 0,-2 1 1 0 0,0 0-1 0 0,-2 0 0 0 0,-2 33 0 0 0,-22 226 291 0 0,23 6 147 0 0,0 7 10 0 0,-15-166-236 0 0,-4 85 29 0 0,6-13-126 0 0,0-107-79 0 0,7-64-29 0 0,-2 54 0 0 0,7 231 67 0 0,-8-192-29 0 0,4-91-7 0 0,2 0 1 0 0,1 0-1 0 0,2 1 1 0 0,5 37 0 0 0,31 213 290 0 0,-12-81-98 0 0,31 86 45 0 0,-17-101-185 0 0,-33-148-70 0 0,-2 0 0 0 0,-4 66 0 0 0,-1-63 115 0 0,10 89-1 0 0,-5-97-90 0 0,-2 0 1 0 0,-2 39-1 0 0,-1-38 39 0 0,7 71-1 0 0,-3-83-30 0 0,-2 0 0 0 0,-3 38 0 0 0,1-9-15 0 0,-2-4-9 0 0,-13 76-1 0 0,6-57 14 0 0,3-34 37 0 0,-19 60 1 0 0,13-53-72 0 0,-13 42 64 0 0,9-31 56 0 0,-18 93 1 0 0,35-72 210 0 0,0-74-353 0 0,3 1-6 0 0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11T07:35:42.495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1 67 4120 0 0,'0'0'2117'0'0,"3"4"-1906"0"0,5 3 61 0 0,-1 0 0 0 0,2-1 0 0 0,-1 0 0 0 0,1-1 0 0 0,0 1 0 0 0,0-2 0 0 0,0 1 0 0 0,1-1 0 0 0,-1-1 0 0 0,1 0 0 0 0,11 2 0 0 0,19 10 310 0 0,6 1-242 0 0,-21-7-274 0 0,-22-8-60 0 0,0 0 1 0 0,0 1-1 0 0,0-1 1 0 0,1 0-1 0 0,-1-1 1 0 0,0 1-1 0 0,6 0 1 0 0,72 7 65 0 0,-75-8-69 0 0,172 2 51 0 0,-175-2-54 0 0,19-2 5 0 0,0 1 0 0 0,0 2 0 0 0,43 5 0 0 0,-57-5-6 0 0,1 0 0 0 0,-1 0-1 0 0,1-1 1 0 0,-1 0 0 0 0,10-1 0 0 0,33 1-7 0 0,-29 2-1 0 0,0 0 0 0 0,43-4 0 0 0,-29 1-17 0 0,31 2-29 0 0,-41 0 30 0 0,1-1 1 0 0,33-4-1 0 0,67-7-56 0 0,-54 5 27 0 0,164-15-90 0 0,-215 19 127 0 0,1 1 0 0 0,-1 1 0 0 0,38 5 0 0 0,-33-2-9 0 0,49-3 1 0 0,-1 0-8 0 0,-50 1 18 0 0,41-5-1 0 0,1 0-5 0 0,69-5-21 0 0,3-1 24 0 0,-84 11 14 0 0,15 0-11 0 0,116-14 1 0 0,-25-3 6 0 0,-136 13 5 0 0,40 1 1 0 0,3 0-1 0 0,-53 1 2 0 0,1 1 0 0 0,0 1 0 0 0,16 3 0 0 0,-14-1-1 0 0,-1-2 1 0 0,26 0 0 0 0,31 3 1 0 0,0 0 0 0 0,-6 0 0 0 0,-51-2 0 0 0,0 0 0 0 0,20-1 0 0 0,-18-1 0 0 0,0 1 0 0 0,31 5 0 0 0,-9 0 0 0 0,19 5 3 0 0,-45-7-2 0 0,1-1 0 0 0,0 0 0 0 0,25 0 1 0 0,38 3 7 0 0,-51-3 14 0 0,34 0-1 0 0,91-3 60 0 0,-131 0-63 0 0,0 1 0 0 0,25 3 0 0 0,21 2 68 0 0,10 0 11 0 0,-49-3-59 0 0,34 0 1 0 0,16 2 42 0 0,-55-2-19 0 0,41-2-1 0 0,8-1 50 0 0,18-1 1 0 0,-68 0-61 0 0,39 2-1 0 0,7 1 53 0 0,89-2 104 0 0,-92 0-140 0 0,33-2 62 0 0,-30 0-47 0 0,-50 3-59 0 0,1-2 0 0 0,-1 0 0 0 0,21-4 0 0 0,-19 2 7 0 0,1 1 1 0 0,25 0-1 0 0,17-1 43 0 0,96-5 99 0 0,-29-1-29 0 0,-13 0-13 0 0,-17 3 26 0 0,-92 5-134 0 0,1 0-1 0 0,0 1 1 0 0,14 1-1 0 0,22-1 40 0 0,63 0 68 0 0,-4 0-18 0 0,-7 0-7 0 0,10 0-12 0 0,-12 0 22 0 0,-61-1-61 0 0,-1 1 0 0 0,51 6 0 0 0,-27-1-16 0 0,-15-4-1 0 0,0-2 1 0 0,53-8-1 0 0,35 9 154 0 0,-69 0-56 0 0,-47 1-97 0 0,1 0-1 0 0,19-3 1 0 0,-23 1-16 0 0,0 1 1 0 0,0 0 0 0 0,14 3 0 0 0,25 0 96 0 0,207-5 439 0 0,45-11 122 0 0,-175 13-461 0 0,-57 1-61 0 0,8 2 19 0 0,44-2 37 0 0,69-6 96 0 0,-167 4-250 0 0,1 1 0 0 0,31 5 0 0 0,30 0 40 0 0,-6-4-31 0 0,-51 1-6 0 0,1-2 0 0 0,0-1-1 0 0,40-8 1 0 0,58 0 210 0 0,-113 8-236 0 0,0 0-1 0 0,0 1 0 0 0,31 5 0 0 0,-29-3 2 0 0,-1 0-1 0 0,28-2 1 0 0,-15-3 6 0 0,-15 1-14 0 0,-1 0 1 0 0,26 2 0 0 0,-17 1-6 0 0,14 2 20 0 0,-1-2 0 0 0,43-4 0 0 0,116-15 201 0 0,-44 17-51 0 0,-113-2-141 0 0,37 4 0 0 0,34-2 53 0 0,-20-5 14 0 0,72-10 62 0 0,-134 13-142 0 0,-1 2 0 0 0,41 2 0 0 0,7 0 49 0 0,-6 0-19 0 0,-45 1-43 0 0,0-2 1 0 0,38-4-1 0 0,214-24 187 0 0,-244 28-178 0 0,33 4 0 0 0,-38-1-12 0 0,0-2 1 0 0,44-3-1 0 0,172-23 95 0 0,-84 14-38 0 0,-102 5-49 0 0,0 3 1 0 0,80 5 0 0 0,48-2 33 0 0,40-7 3 0 0,-151 9-49 0 0,41 0 6 0 0,-27-5-15 0 0,-43 2-6 0 0,54-8 0 0 0,-50 3 4 0 0,0 1-1 0 0,1 3 0 0 0,-1 1 1 0 0,50 7-1 0 0,26 1-7 0 0,-49-4 4 0 0,114 4 0 0 0,-143-7-1 0 0,542-19 51 0 0,-541 18-46 0 0,0 2 0 0 0,57 9 0 0 0,-51-5 3 0 0,61 0 0 0 0,108-5 25 0 0,27-5 34 0 0,-67 5-24 0 0,151-12 24 0 0,-253 12-59 0 0,-47 1-7 0 0,44-5 1 0 0,-14 0 8 0 0,95 4 0 0 0,-59 2-7 0 0,-52-3-8 0 0,-11 0 0 0 0,46 5 0 0 0,12 10 0 0 0,-80-8 0 0 0,-11-3 0 0 0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11T07:35:48.054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82 76 1704 0 0,'3'4'4674'0'0,"1"-1"-4564"0"0,-1 0-1 0 0,0-1 0 0 0,1 1 0 0 0,0-1 1 0 0,-1 1-1 0 0,1-1 0 0 0,0 0 1 0 0,0 0-1 0 0,1-1 0 0 0,-1 1 0 0 0,0-1 1 0 0,0 0-1 0 0,1 0 0 0 0,-1 0 0 0 0,1-1 1 0 0,-1 0-1 0 0,9 0 0 0 0,6 0 13 0 0,165-5 974 0 0,-157 2-880 0 0,-1 0-1 0 0,0-2 1 0 0,0-1-1 0 0,49-18 1 0 0,-31 10-14 0 0,-35 11-183 0 0,1 0 1 0 0,-1 0-1 0 0,0-1 1 0 0,0 0-1 0 0,12-7 1 0 0,-16 8-7 0 0,0 0 0 0 0,0 1 0 0 0,1-1 0 0 0,-1 1 1 0 0,1 0-1 0 0,-1 0 0 0 0,1 1 0 0 0,10-1 0 0 0,-14 2 41 0 0,-9 3-23 0 0,-22 6-20 0 0,-40 11-81 0 0,-21 3-169 0 0,-103 12 0 0 0,97-30-115 0 0,-44 20-86 0 0,137-24 399 0 0,-18 3-372 0 0,0-1 1 0 0,-30 1-1 0 0,50-4 325 0 0,26 0-619 0 0,218-7 331 0 0,-127 1 243 0 0,-68 4 55 0 0,-1-2-1 0 0,1-2 1 0 0,69-18 0 0 0,-77 9-121 0 0,-40 15 182 0 0,-4 0-126 0 0,-269 16 71 0 0,250-14 69 0 0,-40 1-4 0 0,38-2-7 0 0,0 0 0 0 0,1 2 1 0 0,-48 10-1 0 0,65-11 6 0 0,-1 0 1 0 0,0-1-1 0 0,1 0 1 0 0,-1-1-1 0 0,-13 0 0 0 0,4 0-42 0 0,17 0 42 0 0,38 0-26 0 0,121 7 13 0 0,-39-1 2 0 0,-51-9 2 0 0,-56 3 4 0 0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11T07:35:55.684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1 124 2504 0 0,'0'0'296'0'0,"6"2"-272"0"0,6 3-8 0 0,1 0 0 0 0,0-1 1 0 0,1-1-1 0 0,-1-1 0 0 0,0 1 0 0 0,1-2 1 0 0,13 0-1 0 0,0 0 21 0 0,0-2 0 0 0,51-9 0 0 0,68-9 57 0 0,-92 9-74 0 0,191-46 72 0 0,-214 46-83 0 0,-15 5-1 0 0,0-1-1 0 0,0 2 1 0 0,20-3 0 0 0,-2-1 4 0 0,-31 6-10 0 0,1 1 0 0 0,0-1 0 0 0,0 1 0 0 0,0 0 0 0 0,0 1 0 0 0,0-1 0 0 0,1 1 0 0 0,-1-1 0 0 0,7 2 0 0 0,37-8 22 0 0,-12 10 25 0 0,-35-3 7 0 0,-6 1-40 0 0,-192 48 73 0 0,171-43-71 0 0,-27 4 27 0 0,-2-3-10 0 0,39-4-18 0 0,-1-1-1 0 0,0-1 0 0 0,0 0 1 0 0,-19-2-1 0 0,24-1 4 0 0,0 1-1 0 0,0 1 0 0 0,0 0 1 0 0,0 0-1 0 0,-22 5 0 0 0,14-5 20 0 0,11 0-23 0 0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11T07:36:07.159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1 2667 96 0 0,'0'0'537'0'0,"4"-1"-475"0"0,49-4 198 0 0,-34 5-164 0 0,-1 1-1 0 0,29 4 0 0 0,-32-4 8 0 0,-1-1-1 0 0,0 0 1 0 0,1 0-1 0 0,-1-2 1 0 0,0 0 0 0 0,23-6-1 0 0,5 0 124 0 0,0 6-19 0 0,6-1-56 0 0,61-20 285 0 0,-86 19-325 0 0,0 1 1 0 0,1 1-1 0 0,-1 1 1 0 0,42 4-1 0 0,-3-1 73 0 0,-36-4-121 0 0,13 2 42 0 0,2 0 105 0 0,-13-1-67 0 0,15-3 7 0 0,-9-1-36 0 0,76-5 637 0 0,-62 9-571 0 0,32-5 222 0 0,-28 5-110 0 0,4-1-97 0 0,43-5 182 0 0,-67 4-180 0 0,0 0 0 0 0,0 3-1 0 0,55 4 1 0 0,-78-3-118 0 0,86 4 312 0 0,91 9 346 0 0,-159-11-537 0 0,35-1 1 0 0,-12 0-9 0 0,-9-2-62 0 0,-32 0-70 0 0,0 0-1 0 0,0 0 0 0 0,0 0 0 0 0,-1 1 0 0 0,1 1 0 0 0,0-1 0 0 0,0 1 1 0 0,11 5-1 0 0,-11-4-3 0 0,1 0 0 0 0,0 0 1 0 0,0-1-1 0 0,0 0 0 0 0,16 1 0 0 0,-15-2 5 0 0,0 0 0 0 0,0 1 0 0 0,0 0 0 0 0,12 5 0 0 0,-9-3-4 0 0,1-1 0 0 0,0 0 0 0 0,0-1-1 0 0,0 0 1 0 0,0-1 0 0 0,21-2-1 0 0,36 4 154 0 0,-61-2-188 0 0,6 2 31 0 0,0-1 0 0 0,1-1 0 0 0,-1-1 0 0 0,30-2 0 0 0,60-8 161 0 0,-25 0-61 0 0,-59 8-88 0 0,1-1-1 0 0,-1 0 1 0 0,35-11-1 0 0,-39 9-13 0 0,0 1 0 0 0,0 1 0 0 0,0 1 0 0 0,0 1 0 0 0,36 2 0 0 0,28-2 104 0 0,-52-1-109 0 0,-9 1 28 0 0,43-8 1 0 0,3 0 45 0 0,-26 6-59 0 0,20 2 40 0 0,-48 2-35 0 0,0-1-1 0 0,26-2 1 0 0,160-14 327 0 0,-112 11-268 0 0,62-14 109 0 0,-70 8-70 0 0,-22 0-77 0 0,-40 6-47 0 0,0 2 0 0 0,30-2-1 0 0,18 0 114 0 0,-42 2-50 0 0,49 1 0 0 0,32 1 87 0 0,-23-1 60 0 0,-42 2-106 0 0,41-7 0 0 0,-27 2-9 0 0,320-33 673 0 0,-249 26-601 0 0,70-10 149 0 0,-91 11-84 0 0,18-2-51 0 0,-82 11-45 0 0,47-9 1 0 0,30-4 55 0 0,-75 11-40 0 0,47-11 0 0 0,-37 5 41 0 0,67-4 0 0 0,23-3 50 0 0,12-1 57 0 0,-153 18-340 0 0,213-40 383 0 0,-118 30-232 0 0,-46 6-51 0 0,53-12-1 0 0,-84 13-57 0 0,1 0-1 0 0,26 1 0 0 0,22-3 43 0 0,190-38 265 0 0,-243 40-331 0 0,246-52 253 0 0,-65 19-102 0 0,21-1 35 0 0,-149 29-144 0 0,0-4 1 0 0,74-22-1 0 0,-10-2 3 0 0,-103 29-45 0 0,0 0 1 0 0,0 2-1 0 0,32-2 0 0 0,9-1 21 0 0,92-25 33 0 0,-99 18-47 0 0,-44 9-14 0 0,-1 2 0 0 0,39-6 1 0 0,-18 6 21 0 0,78-20 0 0 0,-24 3 3 0 0,64-8 4 0 0,-48 5-11 0 0,-53 10-18 0 0,-21 6-3 0 0,-1-1 4 0 0,36-3 0 0 0,48-12 22 0 0,5-1-12 0 0,679-85 130 0 0,-232 25-12 0 0,-555 83-137 0 0,248-49 43 0 0,-17 2-12 0 0,-180 39-21 0 0,0-4 1 0 0,67-22-1 0 0,-13 3-5 0 0,129-47 8 0 0,-144 49-8 0 0,32-8-3 0 0,142-50 23 0 0,-130 40-20 0 0,-70 24-4 0 0,-35 12 2 0 0,83-37 0 0 0,-94 35-1 0 0,37-11-1 0 0,-47 19-1 0 0,-1-1 0 0 0,1-1-1 0 0,-2 0 1 0 0,41-26 0 0 0,68-52 6 0 0,-121 82-7 0 0,1 0-1 0 0,0 1 1 0 0,0 1-1 0 0,0 0 1 0 0,13-3-1 0 0,36-11 8 0 0,202-103-3 0 0,-194 80-9 0 0,8-4-2 0 0,95-39-17 0 0,-67 40 14 0 0,-64 28 7 0 0,0-1 1 0 0,-2-1 0 0 0,0-3 0 0 0,50-34-1 0 0,-14 6 1 0 0,-29 21 0 0 0,37-15 0 0 0,-71 37-10 0 0,1 1 0 0 0,-1 1-1 0 0,1 0 1 0 0,0 0-1 0 0,14-1 1 0 0,7-2-62 0 0,110-26-328 0 0,-135 31 360 0 0,0 0 1 0 0,1 1-1 0 0,-1-1 1 0 0,14 3-1 0 0,1-1-37 0 0,-19-1 62 0 0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11T07:36:09.079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10 1 7736 0 0,'0'0'4234'0'0,"-2"4"-4203"0"0,0 1-22 0 0,0 0 1 0 0,1 1-1 0 0,0-1 0 0 0,0 1 1 0 0,1-1-1 0 0,-1 1 0 0 0,1 0 1 0 0,0-1-1 0 0,2 8 0 0 0,11 59 27 0 0,-5-32-16 0 0,7 87 58 0 0,-2 193 0 0 0,-11-195-64 0 0,-4 136-27 0 0,0-81-36 0 0,1 112-145 0 0,-1-181 26 0 0,0-39 19 0 0,3 0 0 0 0,10 77 0 0 0,-5-107 64 0 0,-1-5-12 0 0,1 0 0 0 0,14 45 0 0 0,-14-66 36 0 0,20 52-101 0 0,-24-63 147 0 0,0-1 1 0 0,0 0 0 0 0,1 0-1 0 0,-1 0 1 0 0,1 0-1 0 0,0-1 1 0 0,0 1-1 0 0,1-1 1 0 0,-1 0 0 0 0,1 0-1 0 0,0 0 1 0 0,5 3-1 0 0,16 2-78 0 0,-11-4 52 0 0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11T07:36:09.626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128 1 5624 0 0,'1'4'97'0'0,"1"14"31"0"0,0-1 0 0 0,-1 1 0 0 0,-1 0-1 0 0,-4 27 1 0 0,-17 77 243 0 0,-1 3-246 0 0,-19 313 349 0 0,25-180-323 0 0,14-242-142 0 0,-13 118 95 0 0,2 166-1 0 0,15-198-60 0 0,11 167 66 0 0,-9-234-67 0 0,1-1 1 0 0,16 57-1 0 0,-19-81-12 0 0,6 14 7 0 0,-8-23-31 0 0,1 0 0 0 0,-1-1 0 0 0,0 1 0 0 0,1 0 0 0 0,-1 0 0 0 0,1-1 0 0 0,-1 1 0 0 0,1 0 0 0 0,0-1 0 0 0,-1 1 0 0 0,1-1-1 0 0,0 1 1 0 0,-1-1 0 0 0,1 1 0 0 0,0-1 0 0 0,-1 1 0 0 0,1-1 0 0 0,0 0 0 0 0,0 1 0 0 0,0-1 0 0 0,-1 0 0 0 0,1 0 0 0 0,0 1 0 0 0,1-1 0 0 0,3 0 42 0 0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11T07:36:10.097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1 0 7328 0 0,'39'129'405'0'0,"-36"-117"-324"0"0,0 0 0 0 0,-1 0-1 0 0,-1 1 1 0 0,0 22 0 0 0,1 6 54 0 0,20 120 114 0 0,8 136 246 0 0,-19-148-321 0 0,-1-21-76 0 0,-3-16-18 0 0,0 62 18 0 0,-3-71-13 0 0,4-1-1 0 0,33 151 1 0 0,-34-182-48 0 0,-7-54-22 0 0,1-1 0 0 0,1 1 0 0 0,6 23 0 0 0,0-7 62 0 0,-8-31-67 0 0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11T07:36:10.570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0 1 7832 0 0,'5'7'118'0'0,"-1"0"0"0"0,1 1 1 0 0,-2 0-1 0 0,1 0 0 0 0,-1 0 1 0 0,0 1-1 0 0,2 14 0 0 0,-2-2 33 0 0,0 0-1 0 0,-2 1 0 0 0,-1-1 0 0 0,-2 26 0 0 0,0-23 110 0 0,1 1-1 0 0,2 0 1 0 0,3 30-1 0 0,2 12-56 0 0,4 89 150 0 0,-3-67-171 0 0,-5 107 1 0 0,-6 29 3 0 0,-2 32-22 0 0,-3-143-91 0 0,5 1-1 0 0,14 152 1 0 0,13-82-59 0 0,-14-104-12 0 0,-9-77-2 0 0,3 1-2 0 0,-2-5-4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11T07:24:56.821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96 731 2904 0 0,'-9'3'71'0'0,"1"0"1"0"0,-1-1-1 0 0,0 0 1 0 0,0-1 0 0 0,0 0-1 0 0,0 0 1 0 0,0-1-1 0 0,-9-1 1 0 0,11 1 1284 0 0,26 8-1065 0 0,-12-4-264 0 0,0-1 1 0 0,0 0 0 0 0,0 0 0 0 0,1 0 0 0 0,0-1 0 0 0,-1-1 0 0 0,1 1 0 0 0,11 0 0 0 0,70-1 141 0 0,-26-1-30 0 0,52 5 65 0 0,-95-5-145 0 0,39-4-1 0 0,-39 1-6 0 0,39 2-1 0 0,29 3 159 0 0,-80-1-194 0 0,0-1 0 0 0,0 0 0 0 0,0-1 1 0 0,15-3-1 0 0,21-1 57 0 0,198-4 279 0 0,-199 6-293 0 0,87-6 108 0 0,146-4 123 0 0,-223 11-213 0 0,-33 1-1 0 0,0 0 1 0 0,0 2-1 0 0,29 3 0 0 0,-21 0 19 0 0,1-2 0 0 0,31-1 0 0 0,-30-1 43 0 0,48 6 0 0 0,-21 0 151 0 0,113-3 1 0 0,-101-3-152 0 0,-44 1-52 0 0,44 9 0 0 0,8 0 65 0 0,76 8 93 0 0,-42 2-85 0 0,19 0-31 0 0,4 1-47 0 0,-7-6-10 0 0,-114-13-67 0 0,0 0 1 0 0,25 8-1 0 0,18 3 9 0 0,152 8 13 0 0,-46 1-10 0 0,-97-17-13 0 0,-40-4-1 0 0,35 6 1 0 0,-27-2 0 0 0,0-3 0 0 0,64-1 0 0 0,25 1 4 0 0,-45 3-7 0 0,102-7 0 0 0,-99-5 0 0 0,23-2 0 0 0,207-9 0 0 0,-208 15 5 0 0,14-2 4 0 0,-5 0-7 0 0,-36 2 4 0 0,65 6 8 0 0,-92 0-5 0 0,26 4-2 0 0,-42-4-2 0 0,42 1 0 0 0,-6-4 1 0 0,-41 2 3 0 0,48-6 0 0 0,31-1 0 0 0,-31 2 2 0 0,131-8 88 0 0,-10 0-15 0 0,-165 9-31 0 0,32 3 0 0 0,1 0 21 0 0,107 2 69 0 0,10 2 82 0 0,4-7-53 0 0,223-26 252 0 0,-201 14-236 0 0,3 9-41 0 0,-206 5-145 0 0,75 2 61 0 0,65 0 46 0 0,-99-3-83 0 0,125-9 87 0 0,57 2 30 0 0,-223 7-141 0 0,499-43 226 0 0,-194 15-124 0 0,-262 22-89 0 0,234-37 93 0 0,-223 34-75 0 0,93-2 0 0 0,-40 5 12 0 0,-50 2-21 0 0,112-14 40 0 0,-139 14-46 0 0,48 0 1 0 0,-45 4-2 0 0,45-8 1 0 0,-54 5-5 0 0,44 0 1 0 0,-46 4-3 0 0,50-8 0 0 0,-34 0 5 0 0,0 3 0 0 0,50-1 0 0 0,83-6 39 0 0,-68 11-11 0 0,185-25 1 0 0,-264 23-30 0 0,0 1-1 0 0,49 2 1 0 0,23-2 6 0 0,65-5 17 0 0,0 0-8 0 0,217 3 39 0 0,-295 7-54 0 0,108-11 37 0 0,318 15 59 0 0,-387-16-86 0 0,-87 5-13 0 0,50 0 0 0 0,207 1 35 0 0,-291 3-46 0 0,225-21 27 0 0,-14 20 38 0 0,108-5 39 0 0,-31 3 36 0 0,-1 0 15 0 0,-79-11-61 0 0,291-24 98 0 0,-162 21-97 0 0,-157 11-48 0 0,-88 0-27 0 0,134-1 38 0 0,-40 3-21 0 0,-43-2-16 0 0,-91 4-2 0 0,64-11 1 0 0,32-1 2 0 0,166-13 32 0 0,-207 15-38 0 0,313-23 37 0 0,-116 16-22 0 0,-25 4-23 0 0,41-6 1 0 0,123-14 1 0 0,-10-9-1 0 0,-138 20-10 0 0,-181 16 0 0 0,76 2 0 0 0,-32 2 0 0 0,139 1 0 0 0,55-3 0 0 0,-56-8 0 0 0,-207 11 0 0 0,137-3 0 0 0,-58 1 0 0 0,-45 3 0 0 0,178 2 0 0 0,-34 0 0 0 0,-96-4 0 0 0,92-4 0 0 0,-140 5 0 0 0,32-2 0 0 0,24-5 0 0 0,-94 7 0 0 0,108-2 0 0 0,141-11 0 0 0,-159 4 0 0 0,-138 9 0 0 0,48 3 0 0 0,-4 0 0 0 0,-31-2 0 0 0,-14-1 0 0 0,64 5 0 0 0,-87-1 0 0 0,-1-1 0 0 0,28-4 0 0 0,9 0 0 0 0,-23 3 0 0 0,-21 0 0 0 0,0 0 0 0 0,0 1 0 0 0,0 1 0 0 0,20 3 0 0 0,-10 1 0 0 0,-10-2 0 0 0,1 0 0 0 0,0-1 0 0 0,0 0 0 0 0,0-1 0 0 0,0 0 0 0 0,13 0 0 0 0,120 1 0 0 0,-137-2 0 0 0,-1 1 0 0 0,1-1 1 0 0,-1 1-1 0 0,0 0 0 0 0,1 0 1 0 0,5 3-1 0 0,-6-2 0 0 0,0-1 1 0 0,0 0 0 0 0,-1 0-1 0 0,1 0 1 0 0,0 0 0 0 0,9-1-1 0 0,-13-1 1 0 0,0 1-1 0 0,1 0 1 0 0,-1 0 0 0 0,0 0-1 0 0,0 0 1 0 0,1 0 0 0 0,-1 1-1 0 0,0-1 1 0 0,0 1-1 0 0,0-1 1 0 0,0 1 0 0 0,1 0-1 0 0,-1 0 1 0 0,0-1 0 0 0,0 2-1 0 0,3 1 1 0 0,-4-2 2 0 0,1-1 0 0 0,0 1 0 0 0,0 0 0 0 0,-1-1 0 0 0,1 1 0 0 0,0-1 0 0 0,0 0 0 0 0,0 0 0 0 0,0 1 0 0 0,3-2 0 0 0,16 4 84 0 0,-18 5-56 0 0,-3-7-23 0 0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11T07:36:11.047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1 1 7936 0 0,'8'14'32'0'0,"-5"-10"13"0"0,0 1-1 0 0,0 0 0 0 0,0 0 1 0 0,-1 0-1 0 0,0 0 0 0 0,0 1 1 0 0,0-1-1 0 0,-1 1 0 0 0,0-1 0 0 0,1 7 1 0 0,30 227 639 0 0,-23 153-394 0 0,9 350 70 0 0,-15-714-356 0 0,1 17 10 0 0,15 68 0 0 0,-17-107-8 0 0,-2 0-1 0 0,1-1 0 0 0,0 1 1 0 0,-1 0-1 0 0,-1 9 0 0 0,-1-14-3 0 0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11T07:36:11.528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10 0 7832 0 0,'0'0'1489'0'0,"3"5"-1396"0"0,0 2-61 0 0,0 1 1 0 0,0 0-1 0 0,-1 0 0 0 0,0 0 0 0 0,-1 0 0 0 0,1 1 0 0 0,-1 14 0 0 0,-1 67 161 0 0,-1-80-176 0 0,-3 85 128 0 0,-2 56 43 0 0,-4 85-11 0 0,1-84-98 0 0,18 27 8 0 0,0-42-43 0 0,11 171 68 0 0,-11-210-57 0 0,-6-75 25 0 0,-3-25-72 0 0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11T07:36:11.945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0 1 7328 0 0,'18'49'210'0'0,"-14"-40"-147"0"0,0 0-1 0 0,0 1 1 0 0,-2-1-1 0 0,1 1 1 0 0,-1-1-1 0 0,1 11 1 0 0,9 112 810 0 0,-3 436 648 0 0,-9-504-1413 0 0,-2 4 16 0 0,4 0-1 0 0,16 104 1 0 0,-16-148-80 0 0,-2-20-31 0 0,0 1 0 0 0,1 0 0 0 0,0-1 0 0 0,-1 0 0 0 0,1 1 0 0 0,1-1 0 0 0,-1 1 0 0 0,3 3 0 0 0,-2 10 97 0 0,-2-17-94 0 0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11T07:36:12.364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1 8 7432 0 0,'0'0'274'0'0,"4"-1"-228"0"0,12-3 0 0 0,-12 3 9 0 0,-4 1-46 0 0,0-1-1 0 0,0 1 1 0 0,1 0 0 0 0,-1 0-1 0 0,0 0 1 0 0,0 0 0 0 0,0 0-1 0 0,0 0 1 0 0,0 0 0 0 0,0 0 0 0 0,1 0-1 0 0,-1 0 1 0 0,0 0 0 0 0,0-1-1 0 0,0 1 1 0 0,0 0 0 0 0,0 0-1 0 0,1 0 1 0 0,-1 0 0 0 0,0 0-1 0 0,0 0 1 0 0,0 0 0 0 0,0 0-1 0 0,1 0 1 0 0,-1 0 0 0 0,0 1-1 0 0,0-1 1 0 0,0 0 0 0 0,0 0-1 0 0,0 0 1 0 0,1 0 0 0 0,-1 0-1 0 0,0 0 1 0 0,0 0 0 0 0,0 0-1 0 0,0 0 1 0 0,0 0 0 0 0,0 0-1 0 0,1 1 1 0 0,-1-1 0 0 0,0 0-1 0 0,0 0 1 0 0,0 0 0 0 0,0 0-1 0 0,0 0 1 0 0,0 0 0 0 0,0 1-1 0 0,0-1 1 0 0,0 0 0 0 0,0 0 0 0 0,0 0-1 0 0,0 0 1 0 0,0 0 0 0 0,0 1-1 0 0,0-1 1 0 0,0 0 0 0 0,0 0-1 0 0,7 8 116 0 0,1 10-53 0 0,-1 0 1 0 0,-1 1 0 0 0,0-1-1 0 0,-1 1 1 0 0,3 32 0 0 0,1 101 311 0 0,1 0-166 0 0,3-49-122 0 0,20 126 145 0 0,-5-75-71 0 0,-25-138-135 0 0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11T07:36:13.113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10 0 4720 0 0,'0'0'1246'0'0,"1"4"-1135"0"0,6 39 132 0 0,-2 1-1 0 0,-2-1 1 0 0,-1 1 0 0 0,-8 75-1 0 0,-13 146 85 0 0,16-212-280 0 0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11T07:36:16.452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0 496 2904 0 0,'21'-1'98'0'0,"0"-1"1"0"0,0-1-1 0 0,-1-1 1 0 0,0 0-1 0 0,0-2 1 0 0,24-9-1 0 0,76-32 795 0 0,-113 45-812 0 0,89-19 537 0 0,-60 11-333 0 0,0 3 0 0 0,42-5 0 0 0,-42 8-171 0 0,71-19 173 0 0,-81 18-218 0 0,0-2 0 0 0,36-15 0 0 0,-8 3 5 0 0,10-3 6 0 0,-33 10-10 0 0,1 2 1 0 0,0 1-1 0 0,34-4 1 0 0,183-29 202 0 0,-49 9-64 0 0,-108 15-132 0 0,-50 9-35 0 0,0 2 0 0 0,44-3 0 0 0,128-13 72 0 0,-153 14-85 0 0,5 2 2 0 0,-40 6-11 0 0,50-11-1 0 0,-39 5-1 0 0,1 2-1 0 0,0 1 1 0 0,43 2-1 0 0,36-4 19 0 0,118-12 74 0 0,-187 15-72 0 0,47 4-1 0 0,-31 0 106 0 0,225-2 505 0 0,204 19 490 0 0,-63 12-294 0 0,-206-6-472 0 0,106 6 92 0 0,-175-10-273 0 0,-24-1-60 0 0,236 30 417 0 0,-176-13-176 0 0,377 84 646 0 0,-302-66-683 0 0,-27-7 68 0 0,26 8-120 0 0,23 7 286 0 0,-1 9-194 0 0,247 70 340 0 0,-240-65-325 0 0,-139-39-243 0 0,-9 12-15 0 0,5 2 58 0 0,245 72 233 0 0,-311-94-328 0 0,196 58 199 0 0,123 44 143 0 0,-205-66-221 0 0,-112-39-5 0 0,136 60 1 0 0,-92-23 50 0 0,152 50 1 0 0,-130-57-50 0 0,25 9-30 0 0,359 114 462 0 0,-411-129-482 0 0,-57-21-10 0 0,135 38 1 0 0,-151-51-75 0 0,0 1 0 0 0,-2 3 0 0 0,75 39 0 0 0,-10-9 61 0 0,-42-20-54 0 0,293 122 284 0 0,-204-88-239 0 0,7 3 22 0 0,-89-33-78 0 0,-42-19-21 0 0,69 37 1 0 0,59 46 99 0 0,-19-17-46 0 0,-138-77-101 0 0,151 61 118 0 0,54 26 45 0 0,-105-47-89 0 0,-85-34-63 0 0,199 88 189 0 0,-204-87-175 0 0,-17-8-18 0 0,1 0 1 0 0,0-1-1 0 0,1 1 0 0 0,-1-1 0 0 0,0 0 1 0 0,1 0-1 0 0,-1-1 0 0 0,7 2 0 0 0,-18 21 34 0 0,2-19-40 0 0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11T07:36:17.413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0 54 4816 0 0,'1'-3'-106'0'0,"15"-31"3561"0"0,-15 32-3306 0 0,0 1 1 0 0,0 0 0 0 0,0 0 0 0 0,0-1-1 0 0,1 1 1 0 0,-1 0 0 0 0,0 0 0 0 0,1 0-1 0 0,-1 1 1 0 0,1-1 0 0 0,-1 0-1 0 0,1 0 1 0 0,-1 1 0 0 0,1-1 0 0 0,0 1-1 0 0,-1 0 1 0 0,1-1 0 0 0,0 1 0 0 0,-1 0-1 0 0,4 0 477 0 0,-4 0-570 0 0,-1 0-1 0 0,0 0 1 0 0,0 0 0 0 0,1-1-1 0 0,-1 1 1 0 0,0 0-1 0 0,1 0 1 0 0,-1 0 0 0 0,6 3 1335 0 0,-6-2-1336 0 0,1-1 1 0 0,-1 0-1 0 0,0 1 1 0 0,0-1 0 0 0,0 1-1 0 0,11 13-191 0 0,-10-12 300 0 0,25 36-81 0 0,-1 1-1 0 0,25 57 0 0 0,13 23 26 0 0,-47-91-68 0 0,-2 0-1 0 0,-1 1 1 0 0,15 48 0 0 0,16 95 43 0 0,-25-94-62 0 0,42 276 50 0 0,-37-186-96 0 0,19 361-112 0 0,-31-273-83 0 0,64 547-447 0 0,-63-725 527 0 0,35 117 0 0 0,-11-50-66 0 0,-36-144 204 0 0,-1 0 0 0 0,0-1 1 0 0,0 1-1 0 0,0-1 1 0 0,0 1-1 0 0,0-1 1 0 0,0 1-1 0 0,0 0 1 0 0,0-1-1 0 0,0 1 1 0 0,1-1-1 0 0,-1 1 1 0 0,0-1-1 0 0,0 1 1 0 0,1-1-1 0 0,-1 1 1 0 0,0-1-1 0 0,1 0 1 0 0,-1 1-1 0 0,0-1 1 0 0,1 1-1 0 0,-1-1 1 0 0,1 0-1 0 0,-1 1 1 0 0,0-1-1 0 0,1 0 1 0 0,-1 1-1 0 0,1-1 1 0 0,-1 0-1 0 0,1 0 1 0 0,0 0-1 0 0,-1 1 0 0 0,1-1 1 0 0,-1 0-1 0 0,2 0 1 0 0,3-3-16 0 0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11T07:36:18.027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0 1 4416 0 0,'0'0'808'0'0,"2"5"-561"0"0,-1-2-212 0 0,1 2 78 0 0,0 0 0 0 0,0 1 0 0 0,0-2 1 0 0,1 1-1 0 0,0 0 0 0 0,0 0 0 0 0,0-1 0 0 0,0 0 0 0 0,7 8 0 0 0,-8-9-49 0 0,0 0 1 0 0,0 1-1 0 0,0-1 0 0 0,-1 1 0 0 0,0 0 1 0 0,0 0-1 0 0,0-1 0 0 0,0 1 0 0 0,0 0 0 0 0,-1 0 1 0 0,0 0-1 0 0,0 5 0 0 0,2 8 30 0 0,-1-7-59 0 0,17 98 272 0 0,6 158 1 0 0,-14-106-182 0 0,1-2-27 0 0,-11 56 5 0 0,8 175 31 0 0,1-207-90 0 0,6 58 3 0 0,19 37-41 0 0,113 679 21 0 0,-140-925-28 0 0,6 29 0 0 0,2-1 0 0 0,37 93 0 0 0,-28-85 0 0 0,-19-50 0 0 0,1-1 0 0 0,1 1 0 0 0,0-1 0 0 0,13 21 0 0 0,-6-15 0 0 0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11T07:36:18.549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1 0 7024 0 0,'44'44'380'0'0,"-35"-37"-280"0"0,-1 1-1 0 0,1 0 1 0 0,-2 0 0 0 0,1 0-1 0 0,-1 1 1 0 0,-1 1-1 0 0,11 17 1 0 0,5 31 222 0 0,-2 2-1 0 0,16 87 0 0 0,-31-126-264 0 0,6 39 117 0 0,3 74-1 0 0,-4-28-30 0 0,15 322 187 0 0,-13-183-199 0 0,0 52-3 0 0,16 218 47 0 0,-9-261-91 0 0,-11-138 11 0 0,35 178 0 0 0,-35-256-49 0 0,3 44 0 0 0,-6-40 25 0 0,-6-30-32 0 0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11T07:36:19.029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1 1 6928 0 0,'13'40'226'0'0,"-1"1"1"0"0,10 69-1 0 0,-12-52-97 0 0,0 7 152 0 0,1 94 1 0 0,-5-52-109 0 0,6 188 131 0 0,-15-55-152 0 0,1 13 40 0 0,3 252 121 0 0,-2-244-130 0 0,1-221-143 0 0,0-23-24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15T07:16:29.890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296 12 3912 0 0,'0'0'265'0'0,"-4"-2"-227"0"0,1 1-7 0 0,0-1 1 0 0,-1 1 0 0 0,1 0 0 0 0,-1 0-1 0 0,1 0 1 0 0,-1 0 0 0 0,1 0 0 0 0,-1 1-1 0 0,1 0 1 0 0,-1 0 0 0 0,0 0 0 0 0,1 0 0 0 0,-1 0-1 0 0,1 1 1 0 0,-1-1 0 0 0,1 1 0 0 0,-1 0-1 0 0,1 0 1 0 0,0 1 0 0 0,-1-1 0 0 0,1 1-1 0 0,-4 1 1 0 0,-4 5 12 0 0,0 0-1 0 0,1 0 0 0 0,0 1 1 0 0,0 1-1 0 0,1-1 1 0 0,0 2-1 0 0,-11 16 0 0 0,6-4 45 0 0,0 2-1 0 0,-15 39 0 0 0,20-43-42 0 0,1 1 0 0 0,1-1 0 0 0,1 1-1 0 0,-5 33 1 0 0,10-45-29 0 0,0 0 0 0 0,1 0 1 0 0,0 0-1 0 0,1 0 0 0 0,0 0 0 0 0,1 0 1 0 0,0 0-1 0 0,0 0 0 0 0,1-1 0 0 0,0 1 1 0 0,1-1-1 0 0,7 15 0 0 0,0-7 10 0 0,0 1 0 0 0,2-2-1 0 0,-1 1 1 0 0,2-2 0 0 0,28 26 0 0 0,87 56 96 0 0,-3-2 14 0 0,-123-92-104 0 0,1 0 0 0 0,0 0 0 0 0,-1 0 0 0 0,0 0 0 0 0,1 1-1 0 0,-1-1 1 0 0,-1 1 0 0 0,1 0 0 0 0,0 0 0 0 0,-1 0-1 0 0,0 0 1 0 0,0 0 0 0 0,2 8 0 0 0,-6-10-12 0 0,1 0 0 0 0,-1 0 0 0 0,0 0 0 0 0,0 0 0 0 0,0 0 0 0 0,-1-1 0 0 0,1 1 0 0 0,0-1 0 0 0,-1 1 0 0 0,1-1 0 0 0,-1 0 0 0 0,1 0 0 0 0,-5 1 0 0 0,-7 1 14 0 0,0-1 1 0 0,0-1 0 0 0,0 0-1 0 0,0-1 1 0 0,-1-1 0 0 0,1 0-1 0 0,0-1 1 0 0,0 0 0 0 0,-14-5-1 0 0,0 1 4 0 0,4 2 14 0 0,1-1 0 0 0,0-1 1 0 0,0-1-1 0 0,1-1 1 0 0,-1-1-1 0 0,-34-20 0 0 0,22 1 54 0 0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11T07:36:19.461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0 0 6728 0 0,'0'0'478'0'0,"2"5"-419"0"0,6 14 129 0 0,-1 1 0 0 0,-1 1 0 0 0,-1-1 0 0 0,4 38 0 0 0,2 7-17 0 0,-4-26-8 0 0,1 49 0 0 0,0 1 141 0 0,85 442 608 0 0,-16-250-598 0 0,-74-261-283 0 0,0-1 0 0 0,-1 23 0 0 0,2 10 45 0 0,-2-35-37 0 0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11T07:36:19.993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1 0 6824 0 0,'0'0'625'0'0,"0"6"-430"0"0,10 206 1005 0 0,-2-2-755 0 0,-2-127-254 0 0,15 114 129 0 0,11 24-71 0 0,-27-161-194 0 0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11T07:36:39.660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334 106 4512 0 0,'-4'-4'8'0'0,"0"1"-4"0"0,-7-5 107 0 0,0 0 1 0 0,-1 0-1 0 0,0 1 0 0 0,0 1 1 0 0,-17-7-1 0 0,26 12-75 0 0,0-1 0 0 0,-1 1 0 0 0,1 0 0 0 0,0 1 0 0 0,0-1 1 0 0,-1 0-1 0 0,1 1 0 0 0,0 0 0 0 0,-1 0 0 0 0,1 0 0 0 0,-1 0 0 0 0,1 1 0 0 0,0-1 0 0 0,0 1 0 0 0,-1 0 1 0 0,1 0-1 0 0,0 0 0 0 0,0 0 0 0 0,0 0 0 0 0,0 1 0 0 0,0 0 0 0 0,0-1 0 0 0,-3 4 0 0 0,-5 3-5 0 0,1 1 0 0 0,0 0-1 0 0,1 0 1 0 0,0 1 0 0 0,1 1-1 0 0,0-1 1 0 0,0 1-1 0 0,1 1 1 0 0,1-1 0 0 0,0 1-1 0 0,1 1 1 0 0,-7 18 0 0 0,-1 11 17 0 0,2 1 0 0 0,-8 64 0 0 0,16-82-14 0 0,1 0 0 0 0,0 0 1 0 0,2 0-1 0 0,6 45 0 0 0,-3-53-2 0 0,0-1 0 0 0,1 0 1 0 0,1-1-1 0 0,1 1 0 0 0,0-1 1 0 0,1 0-1 0 0,0 0 0 0 0,13 18 0 0 0,-17-29-6 0 0,0 1 0 0 0,1-1 0 0 0,0 0 0 0 0,0 1 0 0 0,0-2 0 0 0,0 1 0 0 0,0 0 0 0 0,1-1-1 0 0,0 0 1 0 0,0 0 0 0 0,-1 0 0 0 0,2-1 0 0 0,-1 0 0 0 0,0 0 0 0 0,11 3 0 0 0,-8-4 7 0 0,0 0 0 0 0,1 0 0 0 0,-1-1-1 0 0,1 0 1 0 0,-1-1 0 0 0,1 0 0 0 0,-1 0 0 0 0,0 0 0 0 0,15-6 0 0 0,-3 0 25 0 0,0-2-1 0 0,0 0 0 0 0,-1-1 1 0 0,0-1-1 0 0,-1-1 0 0 0,0-1 1 0 0,22-21-1 0 0,44-49 104 0 0,-72 70-130 0 0,0-1 0 0 0,0 0 0 0 0,-1 0 0 0 0,-1-1 0 0 0,-1 0 0 0 0,0-1 0 0 0,-1 0 0 0 0,0-1 0 0 0,-1 0 0 0 0,7-30 0 0 0,-8 23 13 0 0,-1-1-1 0 0,-1 0 0 0 0,-1 1 1 0 0,-1-1-1 0 0,-2 0 1 0 0,0 0-1 0 0,-5-31 0 0 0,3 48-29 0 0,1 1-1 0 0,-2-1 1 0 0,1 1 0 0 0,-1-1-1 0 0,0 1 1 0 0,-1 0-1 0 0,0 0 1 0 0,0 1-1 0 0,0-1 1 0 0,-1 1-1 0 0,0 0 1 0 0,0 0-1 0 0,-1 0 1 0 0,0 1-1 0 0,1-1 1 0 0,-10-5 0 0 0,6 5 4 0 0,-1 0 1 0 0,0 1 0 0 0,0-1-1 0 0,0 2 1 0 0,0 0 0 0 0,-1 0 0 0 0,0 1-1 0 0,0 0 1 0 0,0 0 0 0 0,-19-1-1 0 0,17 3 5 0 0,0 1 1 0 0,1 0-1 0 0,-1 1 0 0 0,0 0 0 0 0,-22 6 0 0 0,15-1 16 0 0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11T07:36:40.230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0 190 7632 0 0,'13'-11'138'0'0,"-1"-1"1"0"0,0-1 0 0 0,0 0-1 0 0,-2-1 1 0 0,0 0 0 0 0,0 0-1 0 0,12-27 1 0 0,-18 19 638 0 0,-5 21-741 0 0,1-1-1 0 0,0 1 1 0 0,0 0 0 0 0,0-1-1 0 0,1 1 1 0 0,-1 0-1 0 0,0 0 1 0 0,0-1-1 0 0,1 1 1 0 0,-1 0 0 0 0,1-1-1 0 0,-1 1 1 0 0,1 0-1 0 0,0 0 1 0 0,-1 0 0 0 0,1 0-1 0 0,0 0 1 0 0,1-2-1 0 0,-1 2 44 0 0,0-9 200 0 0,2 17-135 0 0,2 20-59 0 0,-3-5-82 0 0,7 95 425 0 0,27 135 0 0 0,-29-221-422 0 0,3 18 265 0 0,17 47 0 0 0,-21-80-181 0 0,0-2 1 0 0,1 1 0 0 0,0-1-1 0 0,1 0 1 0 0,0 0 0 0 0,2-1-1 0 0,13 16 1 0 0,-4-9 12 0 0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11T07:36:40.695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53 1 10040 0 0,'0'0'2848'0'0,"-1"6"-2722"0"0,-19 98 272 0 0,9-55-151 0 0,3 0 0 0 0,-4 85 0 0 0,12-104-172 0 0,-1 5 1 0 0,2 0 0 0 0,6 38 0 0 0,0-33-28 0 0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11T07:36:41.145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0 144 8336 0 0,'0'0'761'0'0,"1"-5"-668"0"0,19-104 1173 0 0,-20 102-1209 0 0,0 6-26 0 0,0 0 0 0 0,0 0-1 0 0,0 1 1 0 0,0-1 0 0 0,0 0-1 0 0,0 0 1 0 0,0 0 0 0 0,0 0-1 0 0,0 0 1 0 0,0 1 0 0 0,0-1-1 0 0,1 0 1 0 0,-1 0-1 0 0,0 0 1 0 0,1 1 0 0 0,-1-1-1 0 0,0 0 1 0 0,1 0 0 0 0,-1 1-1 0 0,1-1 1 0 0,-1 0 0 0 0,1 1-1 0 0,-1-1 1 0 0,1 0 0 0 0,0 1-1 0 0,-1-1 1 0 0,1 1 0 0 0,0-1-1 0 0,1 0 1 0 0,-3 2-22 0 0,1-1-1 0 0,-1 0 1 0 0,1 1 0 0 0,-1-1-1 0 0,1 1 1 0 0,-1-1 0 0 0,1 1-1 0 0,0-1 1 0 0,-1 1 0 0 0,1-1-1 0 0,0 1 1 0 0,-1 0 0 0 0,1-1-1 0 0,0 1 1 0 0,-1-1 0 0 0,1 1-1 0 0,0 0 1 0 0,0-1 0 0 0,0 1-1 0 0,0 0 1 0 0,0-1 0 0 0,0 1-1 0 0,0 0 1 0 0,0 0 0 0 0,-2 22 25 0 0,2-21-28 0 0,0 79 86 0 0,10 99-1 0 0,-3-142-60 0 0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11T07:36:41.502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1 1 7328 0 0,'0'0'2621'0'0,"0"5"-2425"0"0,15 291 831 0 0,-14-251-935 0 0,3-1 1 0 0,10 54-1 0 0,-9-75-53 0 0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11T07:36:41.998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0 26 8840 0 0,'0'0'1768'0'0,"1"-4"-1346"0"0,2-14-3 0 0,-2 14 276 0 0,3 11-414 0 0,0 3-219 0 0,-1 0 0 0 0,0 0 0 0 0,0 0 0 0 0,-1 1-1 0 0,-1-1 1 0 0,0 0 0 0 0,0 1 0 0 0,-2 11 0 0 0,2-1-24 0 0,-1 93 196 0 0,-15 114 1 0 0,11-183-163 0 0,-3 77 88 0 0,6-89-113 0 0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11T07:36:42.427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0 29 10152 0 0,'0'0'206'0'0,"2"-4"-100"0"0,-1 2-93 0 0,-1 0 0 0 0,0 0-1 0 0,1 0 1 0 0,0 1 0 0 0,-1-1 0 0 0,1 0 0 0 0,0 0 0 0 0,0 1 0 0 0,0-1 0 0 0,0 1 0 0 0,0-1 0 0 0,2-1 0 0 0,-2 3 30 0 0,-1-1 0 0 0,0 1 1 0 0,1 0-1 0 0,-1 0 0 0 0,1 0 1 0 0,-1 0-1 0 0,1 0 0 0 0,-1 0 1 0 0,1 0-1 0 0,-1 0 0 0 0,1 1 1 0 0,-1-1-1 0 0,0 0 1 0 0,1 0-1 0 0,-1 0 0 0 0,1 0 1 0 0,-1 1-1 0 0,1-1 0 0 0,-1 0 1 0 0,0 0-1 0 0,1 1 0 0 0,-1-1 1 0 0,0 0-1 0 0,1 1 0 0 0,-1-1 1 0 0,0 0-1 0 0,1 1 0 0 0,-1-1 1 0 0,0 0-1 0 0,1 2 0 0 0,7 20 383 0 0,0 36-387 0 0,-7-48 106 0 0,9 211 342 0 0,3 30-177 0 0,-7-213-276 0 0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11T07:36:42.993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1 1 8136 0 0,'0'0'3424'0'0,"1"4"-3370"0"0,5 28-17 0 0,-1 1 1 0 0,-1-1-1 0 0,-2 1 0 0 0,-4 53 0 0 0,1-24 3 0 0,2 69 52 0 0,-5 223 118 0 0,-1-273-176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15T07:16:30.258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0 213 7832 0 0,'0'0'0'0'0,"35"-25"0"0"0,1 8 56 0 0,7 2 8 0 0,5-2 0 0 0,7-2-8 0 0,4-6-16 0 0,-3 5 8 0 0,3 2-8 0 0,4 4 8 0 0,-16-1-8 0 0,-8 0 16 0 0,-1 3-8 0 0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15T07:26:00.415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79 49 2904 0 0,'0'0'56'0'0,"-2"-4"-41"0"0,0-2-9 0 0,-13-21 133 0 0,6 15 1226 0 0,-2 26-1377 0 0,6-7 35 0 0,0 0 0 0 0,0 1 1 0 0,1 0-1 0 0,1 0 0 0 0,-1 0 0 0 0,1 0 0 0 0,1 1 0 0 0,-1-1 0 0 0,1 1 1 0 0,1 0-1 0 0,0-1 0 0 0,0 1 0 0 0,1 0 0 0 0,0 0 0 0 0,0 0 0 0 0,1 0 0 0 0,0-1 1 0 0,1 1-1 0 0,4 15 0 0 0,-1-4 128 0 0,21 66 248 0 0,-21-72-330 0 0,-2 1-1 0 0,0 0 1 0 0,-1 1-1 0 0,0-1 1 0 0,-2 31-1 0 0,-2-20 52 0 0,-1 1 1 0 0,-1-1-1 0 0,-11 36 0 0 0,5-21 6 0 0,10-36-109 0 0,-1-1-1 0 0,1 1 1 0 0,0 0 0 0 0,0-1 0 0 0,0 1 0 0 0,0-1 0 0 0,3 9-1 0 0,0 14 130 0 0,-3-20-74 0 0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15T07:26:01.674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118 26 4512 0 0,'0'0'913'0'0,"-5"5"-857"0"0,-8 11-1 0 0,0 0 0 0 0,2 1 0 0 0,0 0-1 0 0,1 1 1 0 0,-9 19 0 0 0,14-26-30 0 0,1 0 0 0 0,0 0 0 0 0,0 1 1 0 0,1 0-1 0 0,0-1 0 0 0,1 1 0 0 0,1 0 0 0 0,0 0 0 0 0,0 0 0 0 0,3 19 0 0 0,0-20 6 0 0,2 1 0 0 0,0-1-1 0 0,5 12 1 0 0,-3-19-7 0 0,0 1-1 0 0,1-1 1 0 0,-1 0-1 0 0,8 3 0 0 0,-4-3-14 0 0,0-1-1 0 0,0 0 0 0 0,0-1 0 0 0,1 0 0 0 0,-1 0 0 0 0,0-1 0 0 0,1-1 0 0 0,-1 0 0 0 0,1 0 0 0 0,-1-1 0 0 0,1 0 0 0 0,-1-1 0 0 0,0 0 1 0 0,1-1-1 0 0,-1 0 0 0 0,-1 0 0 0 0,14-7 0 0 0,-8 3 10 0 0,-13 7-14 0 0,-1 0-1 0 0,0-1 1 0 0,1 1 0 0 0,-1-1 0 0 0,0 1 0 0 0,0-1 0 0 0,0 0-1 0 0,1 1 1 0 0,-1-1 0 0 0,0 0 0 0 0,0 0 0 0 0,0 0-1 0 0,0 0 1 0 0,0 0 0 0 0,0 0 0 0 0,0 0 0 0 0,-1 0-1 0 0,1 0 1 0 0,0 0 0 0 0,-1-1 0 0 0,1 1 0 0 0,-1 0 0 0 0,1 0-1 0 0,0-3 1 0 0,1-4 23 0 0,0 3-15 0 0,0 0 0 0 0,-1-1 0 0 0,0 1 0 0 0,0 0 0 0 0,0-1 1 0 0,-1 1-1 0 0,1 0 0 0 0,-1-1 0 0 0,-1 1 0 0 0,0-8 0 0 0,-10-23 53 0 0,-1-1 0 0 0,-1 2 0 0 0,-20-37 0 0 0,30 68-8 0 0,1-1 0 0 0,-1 0 1 0 0,0 1-1 0 0,0 0 0 0 0,-1 0 0 0 0,1 0 0 0 0,-1 0 0 0 0,0 0 1 0 0,0 1-1 0 0,-1 0 0 0 0,1 0 0 0 0,0 0 0 0 0,-7-3 0 0 0,0 1 78 0 0,0 1 0 0 0,-1 0 0 0 0,1 0 0 0 0,-19-3 0 0 0,23 6-58 0 0,0-1 1 0 0,0 1 0 0 0,-1 0-1 0 0,1 0 1 0 0,0 0 0 0 0,0 1-1 0 0,-1 1 1 0 0,1-1-1 0 0,0 1 1 0 0,0 0 0 0 0,0 1-1 0 0,-11 3 1 0 0,10-1 407 0 0,11-1-171 0 0,5 3-181 0 0,-3-2-102 0 0,1-1-1 0 0,-1-1 1 0 0,1 1 0 0 0,-1-1-1 0 0,1 1 1 0 0,0-2-1 0 0,0 1 1 0 0,0-1 0 0 0,0 0-1 0 0,0 0 1 0 0,0 0 0 0 0,0-1-1 0 0,0 0 1 0 0,9-1 0 0 0,14 2 17 0 0,193-5 351 0 0,-151-1-175 0 0,86 7 1 0 0,-145-2-199 0 0,-1 1 0 0 0,0 0 0 0 0,0 1 0 0 0,0 0 0 0 0,0 1 0 0 0,0 1 0 0 0,0-1 0 0 0,-1 2 0 0 0,0-1-1 0 0,0 1 1 0 0,0 1 0 0 0,12 8 0 0 0,-20-9-10 0 0,0-1 1 0 0,0 0-1 0 0,0 1 0 0 0,-1-1 0 0 0,0 1 0 0 0,1-1 0 0 0,-1 1 0 0 0,-1 0 1 0 0,1-1-1 0 0,-1 1 0 0 0,0 0 0 0 0,-1 8 0 0 0,1-3-11 0 0,1 11 11 0 0,0 0 0 0 0,1 0 0 0 0,9 37 0 0 0,14 41 39 0 0,-22-96-55 0 0,-1-1 1 0 0,1 0 0 0 0,0 0 0 0 0,0 0-1 0 0,0 0 1 0 0,1 0 0 0 0,-1-1-1 0 0,0 1 1 0 0,1-1 0 0 0,5 1 0 0 0,1 0-2 0 0,-1 0 0 0 0,0-1 1 0 0,1-1-1 0 0,-1 1 1 0 0,1-1-1 0 0,-1-1 1 0 0,14-2-1 0 0,-10 1 0 0 0,0 1 0 0 0,-1 0-1 0 0,18 2 1 0 0,-27-1 0 0 0,0 0-1 0 0,0-1 0 0 0,0 1 1 0 0,1-1-1 0 0,-1 0 1 0 0,0 0-1 0 0,0 0 0 0 0,0 0 1 0 0,0 0-1 0 0,0-1 1 0 0,0 1-1 0 0,0-1 0 0 0,-1 0 1 0 0,1 1-1 0 0,-1-2 1 0 0,1 1-1 0 0,-1 0 0 0 0,0 0 1 0 0,1-1-1 0 0,-1 1 0 0 0,-1-1 1 0 0,1 0-1 0 0,3-4 1 0 0,-4 3-1 0 0,0 0 1 0 0,0-1 0 0 0,0 1-1 0 0,-1 0 1 0 0,1-1-1 0 0,-1 1 1 0 0,0-1 0 0 0,0 1-1 0 0,0 0 1 0 0,-1-1 0 0 0,-1-4-1 0 0,0-15-4 0 0,2 5 5 0 0,-1 0-1 0 0,-1 0 1 0 0,0 0 0 0 0,-1 0-1 0 0,-1 1 1 0 0,-8-21 0 0 0,9 22 1 0 0,3 16 0 0 0,0-1 0 0 0,-1 1 0 0 0,1-1 0 0 0,0 1 0 0 0,0-1 0 0 0,-1 1 0 0 0,1-1 0 0 0,-1 1 0 0 0,0 0 0 0 0,1-1 0 0 0,-1 1 0 0 0,-1-2 0 0 0,0-2 1 0 0,0 1 1 0 0,0 0-1 0 0,0-1 1 0 0,1 1 0 0 0,0-1-1 0 0,0 0 1 0 0,0 1-1 0 0,1-1 1 0 0,-1-6 0 0 0,2 10 2 0 0,-1 0 1 0 0,1 0 0 0 0,0 1 0 0 0,0-1 0 0 0,-1 0-1 0 0,1 0 1 0 0,0 1 0 0 0,0-1 0 0 0,0 0 0 0 0,0 1-1 0 0,0-1 1 0 0,0 1 0 0 0,0-1 0 0 0,0 1 0 0 0,0 0-1 0 0,0-1 1 0 0,0 1 0 0 0,0 0 0 0 0,0 0 0 0 0,1 0-1 0 0,-1 0 1 0 0,0 0 0 0 0,0 0 0 0 0,0 0 0 0 0,0 0-1 0 0,0 0 1 0 0,0 0 0 0 0,2 1 0 0 0,44 3 12 0 0,-40-3-11 0 0,9 2 11 0 0,0 1 0 0 0,-1 0 1 0 0,1 1-1 0 0,-1 1 0 0 0,0 0 0 0 0,-1 1 0 0 0,1 0 0 0 0,-1 2 0 0 0,-1-1 0 0 0,20 17 0 0 0,-2-3 23 0 0,34 27 28 0 0,28 29 86 0 0,-78-65-117 0 0,30 21 0 0 0,-40-31-28 0 0,1 1 0 0 0,-1-1-1 0 0,0-1 1 0 0,1 1 0 0 0,0-1 0 0 0,-1 0 0 0 0,1 0 0 0 0,0-1 0 0 0,0 0 0 0 0,9 1 0 0 0,18 4 37 0 0,-28-5-38 0 0,-1 0-1 0 0,1 0 0 0 0,-1-1 0 0 0,1 1 0 0 0,-1-1 0 0 0,1 0 0 0 0,7 0 1 0 0,17 2 35 0 0,-27-1-39 0 0,0-1 0 0 0,0 1 0 0 0,0-1-1 0 0,0 1 1 0 0,0-1 0 0 0,1 0 0 0 0,-1 0-1 0 0,0 0 1 0 0,0 0 0 0 0,0-1 0 0 0,0 1 0 0 0,1 0-1 0 0,-1-1 1 0 0,0 0 0 0 0,3-1 0 0 0,6-2 33 0 0,-10 4-35 0 0,0 0 1 0 0,-1 0-1 0 0,1 0 1 0 0,0-1-1 0 0,0 1 1 0 0,-1 0-1 0 0,1 0 1 0 0,0-1 0 0 0,-1 1-1 0 0,1 0 1 0 0,0-1-1 0 0,-1 1 1 0 0,1 0-1 0 0,-1-1 1 0 0,1 1-1 0 0,0-1 1 0 0,-1 1-1 0 0,1-1 1 0 0,-1 0 0 0 0,1 1-1 0 0,-1-1 1 0 0,0 1-1 0 0,1-1 1 0 0,-1 0-1 0 0,0 1 1 0 0,1-1-1 0 0,-1 0 1 0 0,0 1 0 0 0,0-1-1 0 0,1 0 1 0 0,-1 0-1 0 0,0 1 1 0 0,0-1-1 0 0,0 0 1 0 0,0 0-1 0 0,0 1 1 0 0,0-1-1 0 0,0 0 1 0 0,0 0 0 0 0,-1 1-1 0 0,1-1 1 0 0,0 0-1 0 0,0 1 1 0 0,-1-1-1 0 0,1 0 1 0 0,0 1-1 0 0,-1-1 1 0 0,1 0-1 0 0,0 1 1 0 0,-1-1 0 0 0,1 1-1 0 0,-1-1 1 0 0,0 0-1 0 0,-34-92 38 0 0,32 86-38 0 0,0 1 0 0 0,-1-1 0 0 0,1 1 0 0 0,-2 0 0 0 0,1 0-1 0 0,-1 0 1 0 0,1 1 0 0 0,-1 0 0 0 0,-1 0 0 0 0,1 0 0 0 0,-1 0-1 0 0,0 1 1 0 0,0 0 0 0 0,0 0 0 0 0,-1 1 0 0 0,1-1 0 0 0,-15-3 0 0 0,-37 3 5 0 0,9 3-5 0 0,-15-6 3 0 0,-12 1-3 0 0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15T07:27:19.118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0 1490 96 0 0,'46'-31'0'0'0,"92"-46"0"0"0,-92 53 0 0 0,-18 11 0 0 0,0 2 0 0 0,56-16 0 0 0,19-6 0 0 0,-49 11 0 0 0,-1-3 0 0 0,-1-2 0 0 0,79-54 0 0 0,-51 27 0 0 0,3 4 0 0 0,2 3 0 0 0,103-40 0 0 0,56-26 0 0 0,-208 95 0 0 0,16-4 0 0 0,84-25 0 0 0,-86 32 0 0 0,-1-3 0 0 0,67-32 0 0 0,53-44 0 0 0,100-51 0 0 0,-102 57 0 0 0,50-23 0 0 0,-167 88 0 0 0,1 3 0 0 0,76-20 0 0 0,97-26 0 0 0,-210 62 0 0 0,-9 3 0 0 0,-1-1 0 0 0,1 1 0 0 0,0 0 0 0 0,-1 1 0 0 0,1-1 0 0 0,0 1 0 0 0,-1 0 0 0 0,1 0 0 0 0,0 0 0 0 0,0 0 0 0 0,6 3 0 0 0,4-3 0 0 0,-14 0 0 0 0,0 0 0 0 0,-1 0 0 0 0,1 0 0 0 0,0 0 0 0 0,0 0 0 0 0,0 0 0 0 0,-1 0 0 0 0,1 0 0 0 0,0 0 0 0 0,0 0 0 0 0,0 0 0 0 0,-1 0 0 0 0,1 1 0 0 0,0-1 0 0 0,0 0 0 0 0,0 1 0 0 0,-1-1 0 0 0,1 0 0 0 0,0 1 0 0 0,-1-1 0 0 0,1 1 0 0 0,0-1 0 0 0,-1 1 0 0 0,1 0 0 0 0,-1-1 0 0 0,1 1 0 0 0,-1-1 0 0 0,1 1 0 0 0,-1 0 0 0 0,1 0 0 0 0,-1-1 0 0 0,1 2 0 0 0,-1 0 0 0 0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15T07:27:20.253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0 2399 96 0 0,'30'-23'0'0'0,"1"2"0"0"0,1 0 0 0 0,1 2 0 0 0,1 2 0 0 0,69-26 0 0 0,-50 21 0 0 0,-2-3 0 0 0,0-1 0 0 0,-2-3 0 0 0,75-58 0 0 0,-70 46 0 0 0,1 3 0 0 0,72-36 0 0 0,492-212 0 0 0,-206 84 0 0 0,-170 76 0 0 0,-132 72 0 0 0,320-138 0 0 0,-369 170 0 0 0,-2-2 0 0 0,80-44 0 0 0,-28 2 0 0 0,154-82 0 0 0,210-72 0 0 0,-265 138 0 0 0,25-11 0 0 0,33-23 0 0 0,24 1 0 0 0,-178 68 0 0 0,-73 26 0 0 0,-34 17 0 0 0,1-1 0 0 0,-1 1 0 0 0,1 0 0 0 0,0 1 0 0 0,0 0 0 0 0,13-2 0 0 0,-6 2 0 0 0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15T07:27:20.657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0 300 96 0 0,'0'0'0'0'0,"63"-14"0"0"0,3-6 0 0 0,6-4 0 0 0,-4-8 0 0 0,6-8 0 0 0,14 0 0 0 0,11 1 0 0 0,-2-3 0 0 0,3-6 0 0 0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15T07:27:21.367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1 1678 1104 0 0,'11'-16'0'0'0,"2"0"0"0"0,0 1 0 0 0,1 0 0 0 0,0 1 0 0 0,1 1 0 0 0,31-22 0 0 0,-8 11 0 0 0,2 3 0 0 0,41-17 0 0 0,43-21 2 0 0,-50 22 2 0 0,120-41-1 0 0,-112 54 1 0 0,163-56 6 0 0,-49 10-3 0 0,90-38 11 0 0,250-107 30 0 0,-358 152-38 0 0,317-101 12 0 0,-102 19 2 0 0,-192 65-8 0 0,31-17 2 0 0,-120 48 0 0 0,159-47 1 0 0,10 14 59 0 0,-228 61-51 0 0,-36 18-11 0 0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15T07:27:21.898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1 1082 1600 0 0,'289'-56'0'0'0,"-108"15"3"0"0,60-16 5 0 0,45-46-1 0 0,63-20-1 0 0,-87 47-6 0 0,182-49 0 0 0,-266 77 0 0 0,109-24 0 0 0,-175 48 0 0 0,115-40 0 0 0,191-53 0 0 0,-227 71 0 0 0,345-63 0 0 0,-395 90 0 0 0,-108 18 0 0 0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15T07:27:22.413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1 34 600 0 0,'0'0'0'0'0,"59"-8"0"0"0,3 3 0 0 0,-9-4 0 0 0,-10 2 0 0 0,-4 2 0 0 0,1 11 0 0 0,-9-6 0 0 0,-8-4 0 0 0,-11 2 0 0 0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15T07:27:23.566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1 898 2208 0 0,'0'0'-15'0'0,"11"-1"7"0"0,118-21-33 0 0,-1-5 0 0 0,153-53 1 0 0,-104 33 17 0 0,18-6 7 0 0,332-128-9 0 0,-318 93 14 0 0,-3 1-6 0 0,-104 53 15 0 0,191-75-7 0 0,-72 7 1 0 0,-198 93 6 0 0,0 2 1 0 0,26-5-1 0 0,29-10-1 0 0,-68 18 3 0 0,-1 1 0 0 0,1 0 0 0 0,-1 1 0 0 0,1 0 0 0 0,17-1 0 0 0,-27 3 0 0 0,1 1 0 0 0,-1-1 0 0 0,1 0 0 0 0,-1 0 0 0 0,0 0 0 0 0,1 0 0 0 0,-1 1 0 0 0,0-1 0 0 0,1 0 0 0 0,-1 0 0 0 0,0 1 0 0 0,1-1 0 0 0,-1 0 0 0 0,0 1 0 0 0,0-1 0 0 0,1 0 0 0 0,-1 1 0 0 0,0-1 0 0 0,0 0 0 0 0,0 1 0 0 0,1-1 0 0 0,-1 1 0 0 0,0-1 0 0 0,0 0 0 0 0,0 1 0 0 0,0-1 0 0 0,0 1 0 0 0,0-1 0 0 0,0 0 0 0 0,0 1 0 0 0,0 0 0 0 0,0 17 0 0 0,0-14 0 0 0,0 1 0 0 0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15T07:27:25.278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0 34 488 0 0,'0'0'65'0'0,"5"-4"-27"0"0,-2 1-29 0 0,0 0 0 0 0,1 1 0 0 0,-1-1 0 0 0,1 1 0 0 0,0-1 0 0 0,-1 1 0 0 0,1 0 0 0 0,0 1 0 0 0,0-1 0 0 0,1 1 1 0 0,-1-1-1 0 0,0 1 0 0 0,0 1 0 0 0,1-1 0 0 0,4 0 0 0 0,11 1 27 0 0,-1 1-1 0 0,1 0 1 0 0,0 2 0 0 0,-1 0-1 0 0,0 1 1 0 0,0 1 0 0 0,36 14-1 0 0,6 8 88 0 0,57 36 0 0 0,-53-28-51 0 0,57 33-21 0 0,56 29 16 0 0,161 39 66 0 0,9-30-30 0 0,-108-29-52 0 0,-125-38-23 0 0,253 104 39 0 0,-206-66-37 0 0,125 52 22 0 0,-58-20-4 0 0,-84-37-18 0 0,221 113 21 0 0,16 6 32 0 0,-332-170-68 0 0,61 15 0 0 0,-64-21 11 0 0,74 31 0 0 0,-106-38-18 0 0,0 1-1 0 0,-1 1 1 0 0,-1 0 0 0 0,14 12 0 0 0,5 4 15 0 0,-12-10-12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C520E8-F745-4F46-B2DF-393878864665}" type="datetimeFigureOut">
              <a:rPr lang="en-US" smtClean="0"/>
              <a:t>3/26/2022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9FA762-1D55-486E-87CF-42D6F51A40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1910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1000-970/970</a:t>
                </a:r>
                <a:r>
                  <a:rPr lang="en-US" baseline="0" dirty="0"/>
                  <a:t> = 3%;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baseline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baseline="0" smtClean="0">
                            <a:latin typeface="Cambria Math"/>
                          </a:rPr>
                          <m:t>(1+.03)</m:t>
                        </m:r>
                      </m:e>
                      <m:sup>
                        <m:r>
                          <a:rPr lang="en-US" b="0" i="1" baseline="0" smtClean="0">
                            <a:latin typeface="Cambria Math"/>
                          </a:rPr>
                          <m:t>2   </m:t>
                        </m:r>
                      </m:sup>
                    </m:sSup>
                  </m:oMath>
                </a14:m>
                <a:r>
                  <a:rPr lang="en-US" dirty="0"/>
                  <a:t>-1 = 6.09%p.a.;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(1+.03)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4      </m:t>
                        </m:r>
                      </m:sup>
                    </m:sSup>
                  </m:oMath>
                </a14:m>
                <a:r>
                  <a:rPr lang="en-US" dirty="0"/>
                  <a:t>-1 = 12.55%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1000-970/970</a:t>
                </a:r>
                <a:r>
                  <a:rPr lang="en-US" baseline="0" dirty="0" smtClean="0"/>
                  <a:t> = 3%; </a:t>
                </a:r>
                <a:r>
                  <a:rPr lang="en-US" i="0" baseline="0" smtClean="0">
                    <a:latin typeface="Cambria Math"/>
                  </a:rPr>
                  <a:t>〖</a:t>
                </a:r>
                <a:r>
                  <a:rPr lang="en-US" b="0" i="0" baseline="0" smtClean="0">
                    <a:latin typeface="Cambria Math"/>
                  </a:rPr>
                  <a:t>(1+.03)〗^(2   )</a:t>
                </a:r>
                <a:r>
                  <a:rPr lang="en-US" dirty="0" smtClean="0"/>
                  <a:t>-1 = 6.09%p.a.; </a:t>
                </a:r>
                <a:r>
                  <a:rPr lang="en-US" i="0" smtClean="0">
                    <a:latin typeface="Cambria Math"/>
                  </a:rPr>
                  <a:t>〖</a:t>
                </a:r>
                <a:r>
                  <a:rPr lang="en-US" b="0" i="0" smtClean="0">
                    <a:latin typeface="Cambria Math"/>
                  </a:rPr>
                  <a:t>(1+.03)〗^(4      )</a:t>
                </a:r>
                <a:r>
                  <a:rPr lang="en-US" dirty="0" smtClean="0"/>
                  <a:t>-1 = 12.55%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9FA762-1D55-486E-87CF-42D6F51A401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9859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Ans</a:t>
            </a:r>
            <a:r>
              <a:rPr lang="en-US" dirty="0"/>
              <a:t>=94.389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9FA762-1D55-486E-87CF-42D6F51A4013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0450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PV = 57.114 + 37.275 =   94.389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9FA762-1D55-486E-87CF-42D6F51A4013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3067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Ans</a:t>
            </a:r>
            <a:r>
              <a:rPr lang="en-US" dirty="0"/>
              <a:t>= 8789.6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9FA762-1D55-486E-87CF-42D6F51A4013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3164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YTM = 6.16%, YTC</a:t>
            </a:r>
            <a:r>
              <a:rPr lang="en-US" baseline="0" dirty="0"/>
              <a:t> = 6.54%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9FA762-1D55-486E-87CF-42D6F51A4013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0246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YTC </a:t>
            </a:r>
            <a:r>
              <a:rPr lang="en-US"/>
              <a:t>= 6.52%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9FA762-1D55-486E-87CF-42D6F51A4013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5561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purchase price = 56, FV=100, CR=6%, </a:t>
            </a:r>
            <a:r>
              <a:rPr lang="en-US" b="1" dirty="0"/>
              <a:t>MP -120</a:t>
            </a:r>
            <a:r>
              <a:rPr lang="en-US" dirty="0"/>
              <a:t>, CY = 6/120=5%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9FA762-1D55-486E-87CF-42D6F51A401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3536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b="1" dirty="0"/>
                  <a:t>YTM</a:t>
                </a:r>
                <a:r>
                  <a:rPr lang="en-US" b="1" baseline="0" dirty="0"/>
                  <a:t> = RATE OF DISCOUNT = </a:t>
                </a:r>
                <a:r>
                  <a:rPr lang="en-US" dirty="0"/>
                  <a:t>YTM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20</m:t>
                        </m:r>
                        <m:r>
                          <a:rPr lang="en-US" b="0" i="1" smtClean="0">
                            <a:latin typeface="Cambria Math"/>
                          </a:rPr>
                          <m:t>+(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100</m:t>
                        </m:r>
                        <m:r>
                          <a:rPr lang="en-US" b="0" i="1" smtClean="0">
                            <a:latin typeface="Cambria Math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125</m:t>
                        </m:r>
                        <m:r>
                          <a:rPr lang="en-US" b="0" i="1" smtClean="0">
                            <a:latin typeface="Cambria Math"/>
                          </a:rPr>
                          <m:t>)/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100</m:t>
                        </m:r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125</m:t>
                        </m:r>
                        <m:r>
                          <a:rPr lang="en-US" b="0" i="1" smtClean="0">
                            <a:latin typeface="Cambria Math"/>
                          </a:rPr>
                          <m:t>)/2</m:t>
                        </m:r>
                      </m:den>
                    </m:f>
                  </m:oMath>
                </a14:m>
                <a:r>
                  <a:rPr lang="en-US" b="1" dirty="0"/>
                  <a:t> </a:t>
                </a:r>
                <a:r>
                  <a:rPr lang="en-US" b="1"/>
                  <a:t>= 13.3%</a:t>
                </a:r>
                <a:endParaRPr lang="en-US" b="1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b="1" dirty="0"/>
                  <a:t>YTM</a:t>
                </a:r>
                <a:r>
                  <a:rPr lang="en-US" b="1" baseline="0" dirty="0"/>
                  <a:t> = RATE OF DISCOUNT = </a:t>
                </a:r>
                <a:r>
                  <a:rPr lang="en-US" dirty="0"/>
                  <a:t>YTM = </a:t>
                </a:r>
                <a:r>
                  <a:rPr lang="en-US" i="0">
                    <a:latin typeface="Cambria Math" panose="02040503050406030204" pitchFamily="18" charset="0"/>
                  </a:rPr>
                  <a:t>(</a:t>
                </a:r>
                <a:r>
                  <a:rPr lang="en-US" b="0" i="0">
                    <a:latin typeface="Cambria Math" panose="02040503050406030204" pitchFamily="18" charset="0"/>
                  </a:rPr>
                  <a:t>20</a:t>
                </a:r>
                <a:r>
                  <a:rPr lang="en-US" b="0" i="0">
                    <a:latin typeface="Cambria Math"/>
                  </a:rPr>
                  <a:t>+(</a:t>
                </a:r>
                <a:r>
                  <a:rPr lang="en-US" b="0" i="0">
                    <a:latin typeface="Cambria Math" panose="02040503050406030204" pitchFamily="18" charset="0"/>
                  </a:rPr>
                  <a:t>100</a:t>
                </a:r>
                <a:r>
                  <a:rPr lang="en-US" b="0" i="0">
                    <a:latin typeface="Cambria Math"/>
                  </a:rPr>
                  <a:t>−</a:t>
                </a:r>
                <a:r>
                  <a:rPr lang="en-US" b="0" i="0">
                    <a:latin typeface="Cambria Math" panose="02040503050406030204" pitchFamily="18" charset="0"/>
                  </a:rPr>
                  <a:t>125</a:t>
                </a:r>
                <a:r>
                  <a:rPr lang="en-US" b="0" i="0">
                    <a:latin typeface="Cambria Math"/>
                  </a:rPr>
                  <a:t>)/</a:t>
                </a:r>
                <a:r>
                  <a:rPr lang="en-US" b="0" i="0">
                    <a:latin typeface="Cambria Math" panose="02040503050406030204" pitchFamily="18" charset="0"/>
                  </a:rPr>
                  <a:t>5)/(</a:t>
                </a:r>
                <a:r>
                  <a:rPr lang="en-US" b="0" i="0">
                    <a:latin typeface="Cambria Math"/>
                  </a:rPr>
                  <a:t>(</a:t>
                </a:r>
                <a:r>
                  <a:rPr lang="en-US" b="0" i="0">
                    <a:latin typeface="Cambria Math" panose="02040503050406030204" pitchFamily="18" charset="0"/>
                  </a:rPr>
                  <a:t>100</a:t>
                </a:r>
                <a:r>
                  <a:rPr lang="en-US" b="0" i="0">
                    <a:latin typeface="Cambria Math"/>
                  </a:rPr>
                  <a:t>+</a:t>
                </a:r>
                <a:r>
                  <a:rPr lang="en-US" b="0" i="0">
                    <a:latin typeface="Cambria Math" panose="02040503050406030204" pitchFamily="18" charset="0"/>
                  </a:rPr>
                  <a:t>125</a:t>
                </a:r>
                <a:r>
                  <a:rPr lang="en-US" b="0" i="0">
                    <a:latin typeface="Cambria Math"/>
                  </a:rPr>
                  <a:t>)/2</a:t>
                </a:r>
                <a:r>
                  <a:rPr lang="en-US" b="0" i="0">
                    <a:latin typeface="Cambria Math" panose="02040503050406030204" pitchFamily="18" charset="0"/>
                  </a:rPr>
                  <a:t>)</a:t>
                </a:r>
                <a:r>
                  <a:rPr lang="en-US" b="1" dirty="0"/>
                  <a:t> </a:t>
                </a:r>
                <a:r>
                  <a:rPr lang="en-US" b="1"/>
                  <a:t>= 13.3%</a:t>
                </a:r>
                <a:endParaRPr lang="en-US" b="1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9FA762-1D55-486E-87CF-42D6F51A401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6152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9FA762-1D55-486E-87CF-42D6F51A401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0322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/>
              <a:t>PV at 15% = 829.04 ; NPV = PV OF CASHINFLOWS- PV OF CASHOUTFLOW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9FA762-1D55-486E-87CF-42D6F51A401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7075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>
                <a:cs typeface="Calibri"/>
              </a:rPr>
              <a:t>NPVr</a:t>
            </a:r>
            <a:r>
              <a:rPr lang="en-US" dirty="0">
                <a:cs typeface="Calibri"/>
              </a:rPr>
              <a:t> = NPV at r; </a:t>
            </a:r>
            <a:r>
              <a:rPr lang="en-US" dirty="0" err="1">
                <a:cs typeface="Calibri"/>
              </a:rPr>
              <a:t>NPVrL</a:t>
            </a:r>
            <a:r>
              <a:rPr lang="en-US" dirty="0">
                <a:cs typeface="Calibri"/>
              </a:rPr>
              <a:t>= NPV at lower r: </a:t>
            </a:r>
            <a:r>
              <a:rPr lang="en-US" dirty="0" err="1">
                <a:cs typeface="Calibri"/>
              </a:rPr>
              <a:t>NPVrH</a:t>
            </a:r>
            <a:r>
              <a:rPr lang="en-US" dirty="0">
                <a:cs typeface="Calibri"/>
              </a:rPr>
              <a:t>= NPV at higher 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9FA762-1D55-486E-87CF-42D6F51A401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3389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Amount of premium/discount declines at increasing rate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9FA762-1D55-486E-87CF-42D6F51A4013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9580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</a:t>
            </a:r>
            <a:r>
              <a:rPr lang="en-US" baseline="0" dirty="0"/>
              <a:t> should not buy this bond.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9FA762-1D55-486E-87CF-42D6F51A4013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5817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Ans</a:t>
            </a:r>
            <a:r>
              <a:rPr lang="en-US"/>
              <a:t>: 4757.12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9FA762-1D55-486E-87CF-42D6F51A4013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94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customXml" Target="../ink/ink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customXml" Target="../ink/ink6.xml"/><Relationship Id="rId3" Type="http://schemas.openxmlformats.org/officeDocument/2006/relationships/image" Target="../media/image7.png"/><Relationship Id="rId7" Type="http://schemas.openxmlformats.org/officeDocument/2006/relationships/image" Target="../media/image9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5.xml"/><Relationship Id="rId5" Type="http://schemas.openxmlformats.org/officeDocument/2006/relationships/image" Target="../media/image8.png"/><Relationship Id="rId4" Type="http://schemas.openxmlformats.org/officeDocument/2006/relationships/customXml" Target="../ink/ink4.xml"/><Relationship Id="rId9" Type="http://schemas.openxmlformats.org/officeDocument/2006/relationships/image" Target="../media/image10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6" Type="http://schemas.openxmlformats.org/officeDocument/2006/relationships/customXml" Target="../ink/ink20.xml"/><Relationship Id="rId21" Type="http://schemas.openxmlformats.org/officeDocument/2006/relationships/image" Target="../media/image21.png"/><Relationship Id="rId42" Type="http://schemas.openxmlformats.org/officeDocument/2006/relationships/customXml" Target="../ink/ink28.xml"/><Relationship Id="rId47" Type="http://schemas.openxmlformats.org/officeDocument/2006/relationships/image" Target="../media/image35.png"/><Relationship Id="rId63" Type="http://schemas.openxmlformats.org/officeDocument/2006/relationships/image" Target="../media/image43.png"/><Relationship Id="rId68" Type="http://schemas.openxmlformats.org/officeDocument/2006/relationships/customXml" Target="../ink/ink41.xml"/><Relationship Id="rId84" Type="http://schemas.openxmlformats.org/officeDocument/2006/relationships/customXml" Target="../ink/ink49.xml"/><Relationship Id="rId89" Type="http://schemas.openxmlformats.org/officeDocument/2006/relationships/image" Target="../media/image56.png"/><Relationship Id="rId16" Type="http://schemas.openxmlformats.org/officeDocument/2006/relationships/customXml" Target="../ink/ink15.xml"/><Relationship Id="rId11" Type="http://schemas.openxmlformats.org/officeDocument/2006/relationships/image" Target="../media/image16.png"/><Relationship Id="rId32" Type="http://schemas.openxmlformats.org/officeDocument/2006/relationships/customXml" Target="../ink/ink23.xml"/><Relationship Id="rId37" Type="http://schemas.openxmlformats.org/officeDocument/2006/relationships/image" Target="../media/image29.png"/><Relationship Id="rId53" Type="http://schemas.openxmlformats.org/officeDocument/2006/relationships/image" Target="../media/image38.png"/><Relationship Id="rId58" Type="http://schemas.openxmlformats.org/officeDocument/2006/relationships/customXml" Target="../ink/ink36.xml"/><Relationship Id="rId74" Type="http://schemas.openxmlformats.org/officeDocument/2006/relationships/customXml" Target="../ink/ink44.xml"/><Relationship Id="rId79" Type="http://schemas.openxmlformats.org/officeDocument/2006/relationships/image" Target="../media/image51.png"/><Relationship Id="rId102" Type="http://schemas.openxmlformats.org/officeDocument/2006/relationships/customXml" Target="../ink/ink58.xml"/><Relationship Id="rId5" Type="http://schemas.openxmlformats.org/officeDocument/2006/relationships/image" Target="../media/image13.png"/><Relationship Id="rId90" Type="http://schemas.openxmlformats.org/officeDocument/2006/relationships/customXml" Target="../ink/ink52.xml"/><Relationship Id="rId95" Type="http://schemas.openxmlformats.org/officeDocument/2006/relationships/image" Target="../media/image59.png"/><Relationship Id="rId22" Type="http://schemas.openxmlformats.org/officeDocument/2006/relationships/customXml" Target="../ink/ink18.xml"/><Relationship Id="rId27" Type="http://schemas.openxmlformats.org/officeDocument/2006/relationships/image" Target="../media/image24.png"/><Relationship Id="rId43" Type="http://schemas.openxmlformats.org/officeDocument/2006/relationships/image" Target="../media/image33.png"/><Relationship Id="rId48" Type="http://schemas.openxmlformats.org/officeDocument/2006/relationships/customXml" Target="../ink/ink31.xml"/><Relationship Id="rId64" Type="http://schemas.openxmlformats.org/officeDocument/2006/relationships/customXml" Target="../ink/ink39.xml"/><Relationship Id="rId69" Type="http://schemas.openxmlformats.org/officeDocument/2006/relationships/image" Target="../media/image46.png"/><Relationship Id="rId80" Type="http://schemas.openxmlformats.org/officeDocument/2006/relationships/customXml" Target="../ink/ink47.xml"/><Relationship Id="rId85" Type="http://schemas.openxmlformats.org/officeDocument/2006/relationships/image" Target="../media/image54.png"/><Relationship Id="rId12" Type="http://schemas.openxmlformats.org/officeDocument/2006/relationships/customXml" Target="../ink/ink13.xml"/><Relationship Id="rId17" Type="http://schemas.openxmlformats.org/officeDocument/2006/relationships/image" Target="../media/image19.png"/><Relationship Id="rId33" Type="http://schemas.openxmlformats.org/officeDocument/2006/relationships/image" Target="../media/image27.png"/><Relationship Id="rId38" Type="http://schemas.openxmlformats.org/officeDocument/2006/relationships/customXml" Target="../ink/ink26.xml"/><Relationship Id="rId59" Type="http://schemas.openxmlformats.org/officeDocument/2006/relationships/image" Target="../media/image41.png"/><Relationship Id="rId103" Type="http://schemas.openxmlformats.org/officeDocument/2006/relationships/image" Target="../media/image63.png"/><Relationship Id="rId20" Type="http://schemas.openxmlformats.org/officeDocument/2006/relationships/customXml" Target="../ink/ink17.xml"/><Relationship Id="rId41" Type="http://schemas.openxmlformats.org/officeDocument/2006/relationships/image" Target="../media/image32.png"/><Relationship Id="rId54" Type="http://schemas.openxmlformats.org/officeDocument/2006/relationships/customXml" Target="../ink/ink34.xml"/><Relationship Id="rId62" Type="http://schemas.openxmlformats.org/officeDocument/2006/relationships/customXml" Target="../ink/ink38.xml"/><Relationship Id="rId70" Type="http://schemas.openxmlformats.org/officeDocument/2006/relationships/customXml" Target="../ink/ink42.xml"/><Relationship Id="rId75" Type="http://schemas.openxmlformats.org/officeDocument/2006/relationships/image" Target="../media/image49.png"/><Relationship Id="rId83" Type="http://schemas.openxmlformats.org/officeDocument/2006/relationships/image" Target="../media/image53.png"/><Relationship Id="rId88" Type="http://schemas.openxmlformats.org/officeDocument/2006/relationships/customXml" Target="../ink/ink51.xml"/><Relationship Id="rId91" Type="http://schemas.openxmlformats.org/officeDocument/2006/relationships/image" Target="../media/image57.png"/><Relationship Id="rId96" Type="http://schemas.openxmlformats.org/officeDocument/2006/relationships/customXml" Target="../ink/ink55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0.xml"/><Relationship Id="rId15" Type="http://schemas.openxmlformats.org/officeDocument/2006/relationships/image" Target="../media/image18.png"/><Relationship Id="rId23" Type="http://schemas.openxmlformats.org/officeDocument/2006/relationships/image" Target="../media/image22.png"/><Relationship Id="rId28" Type="http://schemas.openxmlformats.org/officeDocument/2006/relationships/customXml" Target="../ink/ink21.xml"/><Relationship Id="rId36" Type="http://schemas.openxmlformats.org/officeDocument/2006/relationships/customXml" Target="../ink/ink25.xml"/><Relationship Id="rId49" Type="http://schemas.openxmlformats.org/officeDocument/2006/relationships/image" Target="../media/image36.png"/><Relationship Id="rId57" Type="http://schemas.openxmlformats.org/officeDocument/2006/relationships/image" Target="../media/image40.png"/><Relationship Id="rId10" Type="http://schemas.openxmlformats.org/officeDocument/2006/relationships/customXml" Target="../ink/ink12.xml"/><Relationship Id="rId31" Type="http://schemas.openxmlformats.org/officeDocument/2006/relationships/image" Target="../media/image26.png"/><Relationship Id="rId44" Type="http://schemas.openxmlformats.org/officeDocument/2006/relationships/customXml" Target="../ink/ink29.xml"/><Relationship Id="rId52" Type="http://schemas.openxmlformats.org/officeDocument/2006/relationships/customXml" Target="../ink/ink33.xml"/><Relationship Id="rId60" Type="http://schemas.openxmlformats.org/officeDocument/2006/relationships/customXml" Target="../ink/ink37.xml"/><Relationship Id="rId65" Type="http://schemas.openxmlformats.org/officeDocument/2006/relationships/image" Target="../media/image44.png"/><Relationship Id="rId73" Type="http://schemas.openxmlformats.org/officeDocument/2006/relationships/image" Target="../media/image48.png"/><Relationship Id="rId78" Type="http://schemas.openxmlformats.org/officeDocument/2006/relationships/customXml" Target="../ink/ink46.xml"/><Relationship Id="rId81" Type="http://schemas.openxmlformats.org/officeDocument/2006/relationships/image" Target="../media/image52.png"/><Relationship Id="rId86" Type="http://schemas.openxmlformats.org/officeDocument/2006/relationships/customXml" Target="../ink/ink50.xml"/><Relationship Id="rId94" Type="http://schemas.openxmlformats.org/officeDocument/2006/relationships/customXml" Target="../ink/ink54.xml"/><Relationship Id="rId99" Type="http://schemas.openxmlformats.org/officeDocument/2006/relationships/image" Target="../media/image61.png"/><Relationship Id="rId101" Type="http://schemas.openxmlformats.org/officeDocument/2006/relationships/image" Target="../media/image62.png"/><Relationship Id="rId4" Type="http://schemas.openxmlformats.org/officeDocument/2006/relationships/customXml" Target="../ink/ink9.xml"/><Relationship Id="rId9" Type="http://schemas.openxmlformats.org/officeDocument/2006/relationships/image" Target="../media/image15.png"/><Relationship Id="rId13" Type="http://schemas.openxmlformats.org/officeDocument/2006/relationships/image" Target="../media/image17.png"/><Relationship Id="rId18" Type="http://schemas.openxmlformats.org/officeDocument/2006/relationships/customXml" Target="../ink/ink16.xml"/><Relationship Id="rId39" Type="http://schemas.openxmlformats.org/officeDocument/2006/relationships/image" Target="../media/image31.png"/><Relationship Id="rId34" Type="http://schemas.openxmlformats.org/officeDocument/2006/relationships/customXml" Target="../ink/ink24.xml"/><Relationship Id="rId50" Type="http://schemas.openxmlformats.org/officeDocument/2006/relationships/customXml" Target="../ink/ink32.xml"/><Relationship Id="rId55" Type="http://schemas.openxmlformats.org/officeDocument/2006/relationships/image" Target="../media/image39.png"/><Relationship Id="rId76" Type="http://schemas.openxmlformats.org/officeDocument/2006/relationships/customXml" Target="../ink/ink45.xml"/><Relationship Id="rId97" Type="http://schemas.openxmlformats.org/officeDocument/2006/relationships/image" Target="../media/image60.png"/><Relationship Id="rId104" Type="http://schemas.openxmlformats.org/officeDocument/2006/relationships/customXml" Target="../ink/ink59.xml"/><Relationship Id="rId7" Type="http://schemas.openxmlformats.org/officeDocument/2006/relationships/image" Target="../media/image14.png"/><Relationship Id="rId71" Type="http://schemas.openxmlformats.org/officeDocument/2006/relationships/image" Target="../media/image47.png"/><Relationship Id="rId92" Type="http://schemas.openxmlformats.org/officeDocument/2006/relationships/customXml" Target="../ink/ink53.xml"/><Relationship Id="rId2" Type="http://schemas.openxmlformats.org/officeDocument/2006/relationships/customXml" Target="../ink/ink8.xml"/><Relationship Id="rId29" Type="http://schemas.openxmlformats.org/officeDocument/2006/relationships/image" Target="../media/image25.png"/><Relationship Id="rId24" Type="http://schemas.openxmlformats.org/officeDocument/2006/relationships/customXml" Target="../ink/ink19.xml"/><Relationship Id="rId40" Type="http://schemas.openxmlformats.org/officeDocument/2006/relationships/customXml" Target="../ink/ink27.xml"/><Relationship Id="rId45" Type="http://schemas.openxmlformats.org/officeDocument/2006/relationships/image" Target="../media/image34.png"/><Relationship Id="rId66" Type="http://schemas.openxmlformats.org/officeDocument/2006/relationships/customXml" Target="../ink/ink40.xml"/><Relationship Id="rId87" Type="http://schemas.openxmlformats.org/officeDocument/2006/relationships/image" Target="../media/image55.png"/><Relationship Id="rId61" Type="http://schemas.openxmlformats.org/officeDocument/2006/relationships/image" Target="../media/image42.png"/><Relationship Id="rId82" Type="http://schemas.openxmlformats.org/officeDocument/2006/relationships/customXml" Target="../ink/ink48.xml"/><Relationship Id="rId19" Type="http://schemas.openxmlformats.org/officeDocument/2006/relationships/image" Target="../media/image20.png"/><Relationship Id="rId14" Type="http://schemas.openxmlformats.org/officeDocument/2006/relationships/customXml" Target="../ink/ink14.xml"/><Relationship Id="rId30" Type="http://schemas.openxmlformats.org/officeDocument/2006/relationships/customXml" Target="../ink/ink22.xml"/><Relationship Id="rId35" Type="http://schemas.openxmlformats.org/officeDocument/2006/relationships/image" Target="../media/image28.png"/><Relationship Id="rId56" Type="http://schemas.openxmlformats.org/officeDocument/2006/relationships/customXml" Target="../ink/ink35.xml"/><Relationship Id="rId77" Type="http://schemas.openxmlformats.org/officeDocument/2006/relationships/image" Target="../media/image50.png"/><Relationship Id="rId100" Type="http://schemas.openxmlformats.org/officeDocument/2006/relationships/customXml" Target="../ink/ink57.xml"/><Relationship Id="rId105" Type="http://schemas.openxmlformats.org/officeDocument/2006/relationships/image" Target="../media/image64.png"/><Relationship Id="rId8" Type="http://schemas.openxmlformats.org/officeDocument/2006/relationships/customXml" Target="../ink/ink11.xml"/><Relationship Id="rId51" Type="http://schemas.openxmlformats.org/officeDocument/2006/relationships/image" Target="../media/image37.png"/><Relationship Id="rId72" Type="http://schemas.openxmlformats.org/officeDocument/2006/relationships/customXml" Target="../ink/ink43.xml"/><Relationship Id="rId93" Type="http://schemas.openxmlformats.org/officeDocument/2006/relationships/image" Target="../media/image58.png"/><Relationship Id="rId98" Type="http://schemas.openxmlformats.org/officeDocument/2006/relationships/customXml" Target="../ink/ink56.xml"/><Relationship Id="rId3" Type="http://schemas.openxmlformats.org/officeDocument/2006/relationships/image" Target="../media/image12.png"/><Relationship Id="rId25" Type="http://schemas.openxmlformats.org/officeDocument/2006/relationships/image" Target="../media/image23.png"/><Relationship Id="rId46" Type="http://schemas.openxmlformats.org/officeDocument/2006/relationships/customXml" Target="../ink/ink30.xml"/><Relationship Id="rId67" Type="http://schemas.openxmlformats.org/officeDocument/2006/relationships/image" Target="../media/image45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6" Type="http://schemas.openxmlformats.org/officeDocument/2006/relationships/customXml" Target="../ink/ink72.xml"/><Relationship Id="rId21" Type="http://schemas.openxmlformats.org/officeDocument/2006/relationships/image" Target="../media/image72.png"/><Relationship Id="rId42" Type="http://schemas.openxmlformats.org/officeDocument/2006/relationships/customXml" Target="../ink/ink80.xml"/><Relationship Id="rId47" Type="http://schemas.openxmlformats.org/officeDocument/2006/relationships/image" Target="../media/image85.png"/><Relationship Id="rId63" Type="http://schemas.openxmlformats.org/officeDocument/2006/relationships/image" Target="../media/image93.png"/><Relationship Id="rId68" Type="http://schemas.openxmlformats.org/officeDocument/2006/relationships/customXml" Target="../ink/ink93.xml"/><Relationship Id="rId84" Type="http://schemas.openxmlformats.org/officeDocument/2006/relationships/customXml" Target="../ink/ink101.xml"/><Relationship Id="rId16" Type="http://schemas.openxmlformats.org/officeDocument/2006/relationships/customXml" Target="../ink/ink67.xml"/><Relationship Id="rId11" Type="http://schemas.openxmlformats.org/officeDocument/2006/relationships/image" Target="../media/image67.png"/><Relationship Id="rId32" Type="http://schemas.openxmlformats.org/officeDocument/2006/relationships/customXml" Target="../ink/ink75.xml"/><Relationship Id="rId37" Type="http://schemas.openxmlformats.org/officeDocument/2006/relationships/image" Target="../media/image80.png"/><Relationship Id="rId53" Type="http://schemas.openxmlformats.org/officeDocument/2006/relationships/image" Target="../media/image88.png"/><Relationship Id="rId58" Type="http://schemas.openxmlformats.org/officeDocument/2006/relationships/customXml" Target="../ink/ink88.xml"/><Relationship Id="rId74" Type="http://schemas.openxmlformats.org/officeDocument/2006/relationships/customXml" Target="../ink/ink96.xml"/><Relationship Id="rId79" Type="http://schemas.openxmlformats.org/officeDocument/2006/relationships/image" Target="../media/image101.png"/><Relationship Id="rId5" Type="http://schemas.openxmlformats.org/officeDocument/2006/relationships/image" Target="../media/image640.png"/><Relationship Id="rId19" Type="http://schemas.openxmlformats.org/officeDocument/2006/relationships/image" Target="../media/image71.png"/><Relationship Id="rId14" Type="http://schemas.openxmlformats.org/officeDocument/2006/relationships/customXml" Target="../ink/ink66.xml"/><Relationship Id="rId22" Type="http://schemas.openxmlformats.org/officeDocument/2006/relationships/customXml" Target="../ink/ink70.xml"/><Relationship Id="rId27" Type="http://schemas.openxmlformats.org/officeDocument/2006/relationships/image" Target="../media/image75.png"/><Relationship Id="rId30" Type="http://schemas.openxmlformats.org/officeDocument/2006/relationships/customXml" Target="../ink/ink74.xml"/><Relationship Id="rId35" Type="http://schemas.openxmlformats.org/officeDocument/2006/relationships/image" Target="../media/image79.png"/><Relationship Id="rId43" Type="http://schemas.openxmlformats.org/officeDocument/2006/relationships/image" Target="../media/image83.png"/><Relationship Id="rId48" Type="http://schemas.openxmlformats.org/officeDocument/2006/relationships/customXml" Target="../ink/ink83.xml"/><Relationship Id="rId56" Type="http://schemas.openxmlformats.org/officeDocument/2006/relationships/customXml" Target="../ink/ink87.xml"/><Relationship Id="rId64" Type="http://schemas.openxmlformats.org/officeDocument/2006/relationships/customXml" Target="../ink/ink91.xml"/><Relationship Id="rId69" Type="http://schemas.openxmlformats.org/officeDocument/2006/relationships/image" Target="../media/image96.png"/><Relationship Id="rId77" Type="http://schemas.openxmlformats.org/officeDocument/2006/relationships/image" Target="../media/image100.png"/><Relationship Id="rId8" Type="http://schemas.openxmlformats.org/officeDocument/2006/relationships/customXml" Target="../ink/ink63.xml"/><Relationship Id="rId51" Type="http://schemas.openxmlformats.org/officeDocument/2006/relationships/image" Target="../media/image87.png"/><Relationship Id="rId72" Type="http://schemas.openxmlformats.org/officeDocument/2006/relationships/customXml" Target="../ink/ink95.xml"/><Relationship Id="rId80" Type="http://schemas.openxmlformats.org/officeDocument/2006/relationships/customXml" Target="../ink/ink99.xml"/><Relationship Id="rId85" Type="http://schemas.openxmlformats.org/officeDocument/2006/relationships/image" Target="../media/image104.png"/><Relationship Id="rId3" Type="http://schemas.openxmlformats.org/officeDocument/2006/relationships/image" Target="../media/image630.png"/><Relationship Id="rId12" Type="http://schemas.openxmlformats.org/officeDocument/2006/relationships/customXml" Target="../ink/ink65.xml"/><Relationship Id="rId17" Type="http://schemas.openxmlformats.org/officeDocument/2006/relationships/image" Target="../media/image70.png"/><Relationship Id="rId25" Type="http://schemas.openxmlformats.org/officeDocument/2006/relationships/image" Target="../media/image74.png"/><Relationship Id="rId33" Type="http://schemas.openxmlformats.org/officeDocument/2006/relationships/image" Target="../media/image78.png"/><Relationship Id="rId38" Type="http://schemas.openxmlformats.org/officeDocument/2006/relationships/customXml" Target="../ink/ink78.xml"/><Relationship Id="rId46" Type="http://schemas.openxmlformats.org/officeDocument/2006/relationships/customXml" Target="../ink/ink82.xml"/><Relationship Id="rId59" Type="http://schemas.openxmlformats.org/officeDocument/2006/relationships/image" Target="../media/image91.png"/><Relationship Id="rId67" Type="http://schemas.openxmlformats.org/officeDocument/2006/relationships/image" Target="../media/image95.png"/><Relationship Id="rId20" Type="http://schemas.openxmlformats.org/officeDocument/2006/relationships/customXml" Target="../ink/ink69.xml"/><Relationship Id="rId41" Type="http://schemas.openxmlformats.org/officeDocument/2006/relationships/image" Target="../media/image82.png"/><Relationship Id="rId54" Type="http://schemas.openxmlformats.org/officeDocument/2006/relationships/customXml" Target="../ink/ink86.xml"/><Relationship Id="rId62" Type="http://schemas.openxmlformats.org/officeDocument/2006/relationships/customXml" Target="../ink/ink90.xml"/><Relationship Id="rId70" Type="http://schemas.openxmlformats.org/officeDocument/2006/relationships/customXml" Target="../ink/ink94.xml"/><Relationship Id="rId75" Type="http://schemas.openxmlformats.org/officeDocument/2006/relationships/image" Target="../media/image99.png"/><Relationship Id="rId83" Type="http://schemas.openxmlformats.org/officeDocument/2006/relationships/image" Target="../media/image103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62.xml"/><Relationship Id="rId15" Type="http://schemas.openxmlformats.org/officeDocument/2006/relationships/image" Target="../media/image69.png"/><Relationship Id="rId23" Type="http://schemas.openxmlformats.org/officeDocument/2006/relationships/image" Target="../media/image73.png"/><Relationship Id="rId28" Type="http://schemas.openxmlformats.org/officeDocument/2006/relationships/customXml" Target="../ink/ink73.xml"/><Relationship Id="rId36" Type="http://schemas.openxmlformats.org/officeDocument/2006/relationships/customXml" Target="../ink/ink77.xml"/><Relationship Id="rId49" Type="http://schemas.openxmlformats.org/officeDocument/2006/relationships/image" Target="../media/image86.png"/><Relationship Id="rId57" Type="http://schemas.openxmlformats.org/officeDocument/2006/relationships/image" Target="../media/image90.png"/><Relationship Id="rId10" Type="http://schemas.openxmlformats.org/officeDocument/2006/relationships/customXml" Target="../ink/ink64.xml"/><Relationship Id="rId31" Type="http://schemas.openxmlformats.org/officeDocument/2006/relationships/image" Target="../media/image77.png"/><Relationship Id="rId44" Type="http://schemas.openxmlformats.org/officeDocument/2006/relationships/customXml" Target="../ink/ink81.xml"/><Relationship Id="rId52" Type="http://schemas.openxmlformats.org/officeDocument/2006/relationships/customXml" Target="../ink/ink85.xml"/><Relationship Id="rId60" Type="http://schemas.openxmlformats.org/officeDocument/2006/relationships/customXml" Target="../ink/ink89.xml"/><Relationship Id="rId65" Type="http://schemas.openxmlformats.org/officeDocument/2006/relationships/image" Target="../media/image94.png"/><Relationship Id="rId73" Type="http://schemas.openxmlformats.org/officeDocument/2006/relationships/image" Target="../media/image98.png"/><Relationship Id="rId78" Type="http://schemas.openxmlformats.org/officeDocument/2006/relationships/customXml" Target="../ink/ink98.xml"/><Relationship Id="rId81" Type="http://schemas.openxmlformats.org/officeDocument/2006/relationships/image" Target="../media/image102.png"/><Relationship Id="rId86" Type="http://schemas.openxmlformats.org/officeDocument/2006/relationships/customXml" Target="../ink/ink102.xml"/><Relationship Id="rId4" Type="http://schemas.openxmlformats.org/officeDocument/2006/relationships/customXml" Target="../ink/ink61.xml"/><Relationship Id="rId9" Type="http://schemas.openxmlformats.org/officeDocument/2006/relationships/image" Target="../media/image66.png"/><Relationship Id="rId13" Type="http://schemas.openxmlformats.org/officeDocument/2006/relationships/image" Target="../media/image68.png"/><Relationship Id="rId18" Type="http://schemas.openxmlformats.org/officeDocument/2006/relationships/customXml" Target="../ink/ink68.xml"/><Relationship Id="rId39" Type="http://schemas.openxmlformats.org/officeDocument/2006/relationships/image" Target="../media/image81.png"/><Relationship Id="rId34" Type="http://schemas.openxmlformats.org/officeDocument/2006/relationships/customXml" Target="../ink/ink76.xml"/><Relationship Id="rId50" Type="http://schemas.openxmlformats.org/officeDocument/2006/relationships/customXml" Target="../ink/ink84.xml"/><Relationship Id="rId55" Type="http://schemas.openxmlformats.org/officeDocument/2006/relationships/image" Target="../media/image89.png"/><Relationship Id="rId76" Type="http://schemas.openxmlformats.org/officeDocument/2006/relationships/customXml" Target="../ink/ink97.xml"/><Relationship Id="rId7" Type="http://schemas.openxmlformats.org/officeDocument/2006/relationships/image" Target="../media/image65.png"/><Relationship Id="rId71" Type="http://schemas.openxmlformats.org/officeDocument/2006/relationships/image" Target="../media/image97.png"/><Relationship Id="rId2" Type="http://schemas.openxmlformats.org/officeDocument/2006/relationships/customXml" Target="../ink/ink60.xml"/><Relationship Id="rId29" Type="http://schemas.openxmlformats.org/officeDocument/2006/relationships/image" Target="../media/image76.png"/><Relationship Id="rId24" Type="http://schemas.openxmlformats.org/officeDocument/2006/relationships/customXml" Target="../ink/ink71.xml"/><Relationship Id="rId40" Type="http://schemas.openxmlformats.org/officeDocument/2006/relationships/customXml" Target="../ink/ink79.xml"/><Relationship Id="rId45" Type="http://schemas.openxmlformats.org/officeDocument/2006/relationships/image" Target="../media/image84.png"/><Relationship Id="rId66" Type="http://schemas.openxmlformats.org/officeDocument/2006/relationships/customXml" Target="../ink/ink92.xml"/><Relationship Id="rId87" Type="http://schemas.openxmlformats.org/officeDocument/2006/relationships/image" Target="../media/image105.png"/><Relationship Id="rId61" Type="http://schemas.openxmlformats.org/officeDocument/2006/relationships/image" Target="../media/image92.png"/><Relationship Id="rId82" Type="http://schemas.openxmlformats.org/officeDocument/2006/relationships/customXml" Target="../ink/ink100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30.png"/><Relationship Id="rId7" Type="http://schemas.openxmlformats.org/officeDocument/2006/relationships/image" Target="../media/image950.png"/><Relationship Id="rId2" Type="http://schemas.openxmlformats.org/officeDocument/2006/relationships/customXml" Target="../ink/ink103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05.xml"/><Relationship Id="rId5" Type="http://schemas.openxmlformats.org/officeDocument/2006/relationships/image" Target="../media/image940.png"/><Relationship Id="rId4" Type="http://schemas.openxmlformats.org/officeDocument/2006/relationships/customXml" Target="../ink/ink10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60.png"/><Relationship Id="rId2" Type="http://schemas.openxmlformats.org/officeDocument/2006/relationships/customXml" Target="../ink/ink10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70.png"/><Relationship Id="rId4" Type="http://schemas.openxmlformats.org/officeDocument/2006/relationships/customXml" Target="../ink/ink10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10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10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UNIT-2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solidFill>
                  <a:schemeClr val="tx1"/>
                </a:solidFill>
              </a:rPr>
              <a:t>Fixed Income Securities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24BF24A4-C2EA-435A-B323-E6E5B2E24FF8}"/>
                  </a:ext>
                </a:extLst>
              </p14:cNvPr>
              <p14:cNvContentPartPr/>
              <p14:nvPr/>
            </p14:nvContentPartPr>
            <p14:xfrm>
              <a:off x="1790450" y="4712268"/>
              <a:ext cx="5869440" cy="1134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24BF24A4-C2EA-435A-B323-E6E5B2E24FF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754810" y="4676628"/>
                <a:ext cx="5941080" cy="185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E089A1A6-3438-4265-817C-03DE8D4478FC}"/>
                  </a:ext>
                </a:extLst>
              </p14:cNvPr>
              <p14:cNvContentPartPr/>
              <p14:nvPr/>
            </p14:nvContentPartPr>
            <p14:xfrm>
              <a:off x="1521890" y="4662948"/>
              <a:ext cx="5978520" cy="27648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E089A1A6-3438-4265-817C-03DE8D4478FC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512890" y="4654308"/>
                <a:ext cx="5996160" cy="294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219406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Copound value 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dirty="0"/>
                          <m:t>A</m:t>
                        </m:r>
                        <m:r>
                          <m:rPr>
                            <m:nor/>
                          </m:rPr>
                          <a:rPr lang="en-US" dirty="0"/>
                          <m:t> (1+</m:t>
                        </m:r>
                        <m:r>
                          <m:rPr>
                            <m:nor/>
                          </m:rPr>
                          <a:rPr lang="en-US" dirty="0"/>
                          <m:t>r</m:t>
                        </m:r>
                        <m:r>
                          <a:rPr lang="en-US" b="0" i="1" dirty="0" smtClean="0"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sup>
                    </m:sSup>
                  </m:oMath>
                </a14:m>
                <a:endParaRPr lang="en-US" dirty="0"/>
              </a:p>
              <a:p>
                <a:r>
                  <a:rPr lang="en-US" dirty="0"/>
                  <a:t>CV  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b="0" i="0" smtClean="0">
                            <a:latin typeface="Cambria Math"/>
                          </a:rPr>
                          <m:t>1000</m:t>
                        </m:r>
                        <m:r>
                          <m:rPr>
                            <m:nor/>
                          </m:rPr>
                          <a:rPr lang="en-US" dirty="0"/>
                          <m:t> (1+</m:t>
                        </m:r>
                        <m:r>
                          <a:rPr lang="en-US" b="0" i="1" dirty="0" smtClean="0">
                            <a:latin typeface="Cambria Math"/>
                          </a:rPr>
                          <m:t>.06</m:t>
                        </m:r>
                        <m:r>
                          <a:rPr lang="en-US" i="1" dirty="0"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en-US" b="0" i="1" dirty="0" smtClean="0">
                            <a:latin typeface="Cambria Math"/>
                          </a:rPr>
                          <m:t>5</m:t>
                        </m:r>
                      </m:sup>
                    </m:sSup>
                  </m:oMath>
                </a14:m>
                <a:r>
                  <a:rPr lang="en-US" dirty="0"/>
                  <a:t> = 1000 *1.339(FVIF @</a:t>
                </a:r>
                <a:r>
                  <a:rPr lang="en-US" dirty="0" err="1"/>
                  <a:t>r%,n</a:t>
                </a:r>
                <a:r>
                  <a:rPr lang="en-US" dirty="0"/>
                  <a:t>) =1339</a:t>
                </a:r>
              </a:p>
              <a:p>
                <a:r>
                  <a:rPr lang="en-US" dirty="0"/>
                  <a:t>A =PV =CV/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dirty="0"/>
                          <m:t> (1+</m:t>
                        </m:r>
                        <m:r>
                          <m:rPr>
                            <m:nor/>
                          </m:rPr>
                          <a:rPr lang="en-US" dirty="0"/>
                          <m:t>r</m:t>
                        </m:r>
                        <m:r>
                          <a:rPr lang="en-US" i="1" dirty="0"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dirty="0"/>
                  <a:t>  =PV =1339/1.339 =1000</a:t>
                </a:r>
              </a:p>
              <a:p>
                <a:r>
                  <a:rPr lang="en-US" b="1" dirty="0"/>
                  <a:t>A =PV = CV *.747 = 1339*.747(</a:t>
                </a:r>
                <a:r>
                  <a:rPr lang="en-US" b="1" dirty="0" err="1"/>
                  <a:t>PVIF@r</a:t>
                </a:r>
                <a:r>
                  <a:rPr lang="en-US" b="1" dirty="0"/>
                  <a:t>%,n) = 1000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6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955217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ILLUSTRATION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XYZ </a:t>
            </a:r>
            <a:r>
              <a:rPr lang="en-US" dirty="0" err="1"/>
              <a:t>Ltd’s</a:t>
            </a:r>
            <a:r>
              <a:rPr lang="en-US" dirty="0"/>
              <a:t> bonds have 4 years remaining to maturity. Interest is paid annually at the rate of 9 percent. The bond has face value of Rs 1000. find the yield to the maturity of the bond if the market price of the bond is 829.</a:t>
            </a:r>
          </a:p>
          <a:p>
            <a:r>
              <a:rPr lang="en-US" dirty="0"/>
              <a:t>B) Would you pay Rs 829 for the bond if your required rate of return is 12%?</a:t>
            </a:r>
          </a:p>
        </p:txBody>
      </p:sp>
    </p:spTree>
    <p:extLst>
      <p:ext uri="{BB962C8B-B14F-4D97-AF65-F5344CB8AC3E}">
        <p14:creationId xmlns:p14="http://schemas.microsoft.com/office/powerpoint/2010/main" val="25380479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YTM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𝐼</m:t>
                        </m:r>
                        <m:r>
                          <a:rPr lang="en-US" i="1">
                            <a:latin typeface="Cambria Math"/>
                          </a:rPr>
                          <m:t>+(</m:t>
                        </m:r>
                        <m:r>
                          <a:rPr lang="en-US" i="1">
                            <a:latin typeface="Cambria Math"/>
                          </a:rPr>
                          <m:t>𝑅𝑉</m:t>
                        </m:r>
                        <m:r>
                          <a:rPr lang="en-US" i="1">
                            <a:latin typeface="Cambria Math"/>
                          </a:rPr>
                          <m:t>−</m:t>
                        </m:r>
                        <m:r>
                          <a:rPr lang="en-US" i="1">
                            <a:latin typeface="Cambria Math"/>
                          </a:rPr>
                          <m:t>𝑆𝑉</m:t>
                        </m:r>
                        <m:r>
                          <a:rPr lang="en-US" i="1">
                            <a:latin typeface="Cambria Math"/>
                          </a:rPr>
                          <m:t>)/</m:t>
                        </m:r>
                        <m:r>
                          <a:rPr lang="en-US" i="1">
                            <a:latin typeface="Cambria Math"/>
                          </a:rPr>
                          <m:t>𝑁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(</m:t>
                        </m:r>
                        <m:r>
                          <a:rPr lang="en-US" i="1">
                            <a:latin typeface="Cambria Math"/>
                          </a:rPr>
                          <m:t>𝑅𝑉</m:t>
                        </m:r>
                        <m:r>
                          <a:rPr lang="en-US" i="1">
                            <a:latin typeface="Cambria Math"/>
                          </a:rPr>
                          <m:t>+</m:t>
                        </m:r>
                        <m:r>
                          <a:rPr lang="en-US" i="1">
                            <a:latin typeface="Cambria Math"/>
                          </a:rPr>
                          <m:t>𝑆𝑉</m:t>
                        </m:r>
                        <m:r>
                          <a:rPr lang="en-US" i="1">
                            <a:latin typeface="Cambria Math"/>
                          </a:rPr>
                          <m:t>)/2</m:t>
                        </m:r>
                      </m:den>
                    </m:f>
                  </m:oMath>
                </a14:m>
                <a:endParaRPr lang="en-US" dirty="0"/>
              </a:p>
              <a:p>
                <a:r>
                  <a:rPr lang="en-US" dirty="0"/>
                  <a:t>YTM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90</m:t>
                        </m:r>
                        <m:r>
                          <a:rPr lang="en-US" i="1">
                            <a:latin typeface="Cambria Math"/>
                          </a:rPr>
                          <m:t>+(</m:t>
                        </m:r>
                        <m:r>
                          <a:rPr lang="en-US" b="0" i="1" smtClean="0">
                            <a:latin typeface="Cambria Math"/>
                          </a:rPr>
                          <m:t>1000</m:t>
                        </m:r>
                        <m:r>
                          <a:rPr lang="en-US" i="1">
                            <a:latin typeface="Cambria Math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</a:rPr>
                          <m:t>829</m:t>
                        </m:r>
                        <m:r>
                          <a:rPr lang="en-US" i="1">
                            <a:latin typeface="Cambria Math"/>
                          </a:rPr>
                          <m:t>)/</m:t>
                        </m:r>
                        <m:r>
                          <a:rPr lang="en-US" b="0" i="1" smtClean="0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</a:rPr>
                          <m:t>1000</m:t>
                        </m:r>
                        <m:r>
                          <a:rPr lang="en-US" i="1">
                            <a:latin typeface="Cambria Math"/>
                          </a:rPr>
                          <m:t>+</m:t>
                        </m:r>
                        <m:r>
                          <a:rPr lang="en-US" b="0" i="1" smtClean="0">
                            <a:latin typeface="Cambria Math"/>
                          </a:rPr>
                          <m:t>829</m:t>
                        </m:r>
                        <m:r>
                          <a:rPr lang="en-US" i="1">
                            <a:latin typeface="Cambria Math"/>
                          </a:rPr>
                          <m:t>)/2</m:t>
                        </m:r>
                      </m:den>
                    </m:f>
                  </m:oMath>
                </a14:m>
                <a:r>
                  <a:rPr lang="en-US" dirty="0"/>
                  <a:t>  = .1451 = 14.51%</a:t>
                </a:r>
              </a:p>
              <a:p>
                <a:r>
                  <a:rPr lang="en-US" dirty="0"/>
                  <a:t>Would you pay Rs 829 for the bond if your required rate of return is 12%?(pv@12=909.38)</a:t>
                </a:r>
              </a:p>
              <a:p>
                <a:r>
                  <a:rPr lang="en-US" dirty="0"/>
                  <a:t>We should buy it; expected rate &lt; YTM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704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364689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8738881"/>
              </p:ext>
            </p:extLst>
          </p:nvPr>
        </p:nvGraphicFramePr>
        <p:xfrm>
          <a:off x="457200" y="1600200"/>
          <a:ext cx="8229600" cy="497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11200">
                <a:tc>
                  <a:txBody>
                    <a:bodyPr/>
                    <a:lstStyle/>
                    <a:p>
                      <a:r>
                        <a:rPr lang="en-US" dirty="0"/>
                        <a:t>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Cash-flows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PVF @14%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PVF@16%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120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.877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78.93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..862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77.58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120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.769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69.21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.743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66.87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120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.675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60.75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.641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57.69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120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.592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645.28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.552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601.68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1200">
                <a:tc>
                  <a:txBody>
                    <a:bodyPr/>
                    <a:lstStyle/>
                    <a:p>
                      <a:r>
                        <a:rPr lang="en-US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854.17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803.82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11200">
                <a:tc>
                  <a:txBody>
                    <a:bodyPr/>
                    <a:lstStyle/>
                    <a:p>
                      <a:r>
                        <a:rPr lang="en-US" dirty="0"/>
                        <a:t>NPV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25.17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(25.18)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79602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r>
                  <a:rPr lang="en-US" dirty="0"/>
                  <a:t>YTM =  r +</a:t>
                </a:r>
                <a:r>
                  <a:rPr lang="en-US" dirty="0">
                    <a:cs typeface="Calibri"/>
                  </a:rPr>
                  <a:t>[ </a:t>
                </a:r>
                <a:r>
                  <a:rPr lang="en-US" dirty="0" err="1">
                    <a:cs typeface="Calibri"/>
                  </a:rPr>
                  <a:t>NPVr</a:t>
                </a:r>
                <a:r>
                  <a:rPr lang="en-US" dirty="0">
                    <a:cs typeface="Calibri"/>
                  </a:rPr>
                  <a:t>/(</a:t>
                </a:r>
                <a:r>
                  <a:rPr lang="en-US" dirty="0" err="1">
                    <a:cs typeface="Calibri"/>
                  </a:rPr>
                  <a:t>NPVrL</a:t>
                </a:r>
                <a:r>
                  <a:rPr lang="en-US" dirty="0">
                    <a:cs typeface="Calibri"/>
                  </a:rPr>
                  <a:t> – </a:t>
                </a:r>
                <a:r>
                  <a:rPr lang="en-US" dirty="0" err="1">
                    <a:cs typeface="Calibri"/>
                  </a:rPr>
                  <a:t>NPVrH</a:t>
                </a:r>
                <a:r>
                  <a:rPr lang="en-US" dirty="0">
                    <a:cs typeface="Calibri"/>
                  </a:rPr>
                  <a:t>)] *</a:t>
                </a:r>
                <a:r>
                  <a:rPr lang="el-GR" dirty="0">
                    <a:cs typeface="Calibri"/>
                  </a:rPr>
                  <a:t>Δ</a:t>
                </a:r>
                <a:r>
                  <a:rPr lang="en-US" dirty="0">
                    <a:cs typeface="Calibri"/>
                  </a:rPr>
                  <a:t>r</a:t>
                </a:r>
              </a:p>
              <a:p>
                <a:r>
                  <a:rPr lang="en-US" dirty="0"/>
                  <a:t> YTM =  14 +</a:t>
                </a:r>
                <a:r>
                  <a:rPr lang="en-US" dirty="0">
                    <a:cs typeface="Calibri"/>
                  </a:rPr>
                  <a:t>[ (25.17)/25.17 + 25.18] *2</a:t>
                </a:r>
              </a:p>
              <a:p>
                <a:r>
                  <a:rPr lang="en-US" dirty="0">
                    <a:cs typeface="Calibri"/>
                  </a:rPr>
                  <a:t> YTM = 14.99% or 15%</a:t>
                </a:r>
              </a:p>
              <a:p>
                <a:r>
                  <a:rPr lang="en-US" b="1" dirty="0"/>
                  <a:t>YTC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>
                            <a:latin typeface="Cambria Math"/>
                          </a:rPr>
                          <m:t>𝑰</m:t>
                        </m:r>
                        <m:r>
                          <a:rPr lang="en-US" b="1" i="1">
                            <a:latin typeface="Cambria Math"/>
                          </a:rPr>
                          <m:t>+(</m:t>
                        </m:r>
                        <m:r>
                          <a:rPr lang="en-US" b="1" i="1" smtClean="0">
                            <a:latin typeface="Cambria Math"/>
                          </a:rPr>
                          <m:t>𝑪</m:t>
                        </m:r>
                        <m:r>
                          <a:rPr lang="en-US" b="1" i="1">
                            <a:latin typeface="Cambria Math"/>
                          </a:rPr>
                          <m:t>𝑽</m:t>
                        </m:r>
                        <m:r>
                          <a:rPr lang="en-US" b="1" i="1">
                            <a:latin typeface="Cambria Math"/>
                          </a:rPr>
                          <m:t>−</m:t>
                        </m:r>
                        <m:r>
                          <a:rPr lang="en-US" b="1" i="1">
                            <a:latin typeface="Cambria Math"/>
                          </a:rPr>
                          <m:t>𝑺𝑽</m:t>
                        </m:r>
                        <m:r>
                          <a:rPr lang="en-US" b="1" i="1">
                            <a:latin typeface="Cambria Math"/>
                          </a:rPr>
                          <m:t>)/</m:t>
                        </m:r>
                        <m:r>
                          <a:rPr lang="en-US" b="1" i="1" smtClean="0">
                            <a:latin typeface="Cambria Math"/>
                          </a:rPr>
                          <m:t>𝑪</m:t>
                        </m:r>
                      </m:num>
                      <m:den>
                        <m:r>
                          <a:rPr lang="en-US" b="1" i="1">
                            <a:latin typeface="Cambria Math"/>
                          </a:rPr>
                          <m:t>(</m:t>
                        </m:r>
                        <m:r>
                          <a:rPr lang="en-US" b="1" i="1" smtClean="0">
                            <a:latin typeface="Cambria Math"/>
                          </a:rPr>
                          <m:t>𝑪</m:t>
                        </m:r>
                        <m:r>
                          <a:rPr lang="en-US" b="1" i="1">
                            <a:latin typeface="Cambria Math"/>
                          </a:rPr>
                          <m:t>𝑽</m:t>
                        </m:r>
                        <m:r>
                          <a:rPr lang="en-US" b="1" i="1">
                            <a:latin typeface="Cambria Math"/>
                          </a:rPr>
                          <m:t>+</m:t>
                        </m:r>
                        <m:r>
                          <a:rPr lang="en-US" b="1" i="1">
                            <a:latin typeface="Cambria Math"/>
                          </a:rPr>
                          <m:t>𝑺𝑽</m:t>
                        </m:r>
                        <m:r>
                          <a:rPr lang="en-US" b="1" i="1">
                            <a:latin typeface="Cambria Math"/>
                          </a:rPr>
                          <m:t>)/</m:t>
                        </m:r>
                        <m:r>
                          <a:rPr lang="en-US" b="1" i="1"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dirty="0">
                    <a:cs typeface="Calibri"/>
                  </a:rPr>
                  <a:t> ; call value, call period</a:t>
                </a:r>
              </a:p>
              <a:p>
                <a:r>
                  <a:rPr lang="en-US" b="1" dirty="0">
                    <a:cs typeface="Calibri"/>
                  </a:rPr>
                  <a:t>Bond Valuation: real worth/ intrinsic value</a:t>
                </a:r>
              </a:p>
              <a:p>
                <a:r>
                  <a:rPr lang="en-US" b="1" dirty="0">
                    <a:cs typeface="Calibri"/>
                  </a:rPr>
                  <a:t>Discounted value of future cash-flows(at expected rate of return/YTM)</a:t>
                </a:r>
              </a:p>
              <a:p>
                <a:r>
                  <a:rPr lang="en-US" dirty="0">
                    <a:cs typeface="Calibri"/>
                  </a:rPr>
                  <a:t>CR&gt; YTM = Premium</a:t>
                </a:r>
              </a:p>
              <a:p>
                <a:r>
                  <a:rPr lang="en-US" dirty="0">
                    <a:cs typeface="Calibri"/>
                  </a:rPr>
                  <a:t>CR&lt; YTM = Discount</a:t>
                </a:r>
              </a:p>
              <a:p>
                <a:r>
                  <a:rPr lang="en-US" dirty="0">
                    <a:cs typeface="Calibri"/>
                  </a:rPr>
                  <a:t>CR = YTM = FV</a:t>
                </a:r>
              </a:p>
              <a:p>
                <a:endParaRPr lang="en-US" dirty="0">
                  <a:cs typeface="Calibri"/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259" t="-2830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962250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193" y="181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Would you pay Rs 829 for the bond if your required rate of return is 12%?</a:t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Real worth  = PV(90,90,90,90,1090 @12%)</a:t>
            </a:r>
          </a:p>
          <a:p>
            <a:r>
              <a:rPr lang="en-US" dirty="0"/>
              <a:t> YTM = 15%, real value =829</a:t>
            </a:r>
          </a:p>
          <a:p>
            <a:r>
              <a:rPr lang="en-US" dirty="0"/>
              <a:t>Buy it as real value will be more than 829.</a:t>
            </a:r>
          </a:p>
        </p:txBody>
      </p:sp>
    </p:spTree>
    <p:extLst>
      <p:ext uri="{BB962C8B-B14F-4D97-AF65-F5344CB8AC3E}">
        <p14:creationId xmlns:p14="http://schemas.microsoft.com/office/powerpoint/2010/main" val="5083121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/>
          <a:lstStyle/>
          <a:p>
            <a:r>
              <a:rPr lang="en-US" dirty="0"/>
              <a:t>Bond Value Theorems(</a:t>
            </a:r>
            <a:r>
              <a:rPr lang="en-US" dirty="0" err="1"/>
              <a:t>Malkiel</a:t>
            </a:r>
            <a:r>
              <a:rPr lang="en-US" dirty="0"/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7500" lnSpcReduction="20000"/>
              </a:bodyPr>
              <a:lstStyle/>
              <a:p>
                <a:r>
                  <a:rPr lang="en-US" b="1" dirty="0"/>
                  <a:t>1)There is an inverse relationship between market price and yield(YTM =Discount)</a:t>
                </a:r>
              </a:p>
              <a:p>
                <a:r>
                  <a:rPr lang="en-US" dirty="0"/>
                  <a:t>FV= 1000</a:t>
                </a:r>
              </a:p>
              <a:p>
                <a:r>
                  <a:rPr lang="en-US" dirty="0"/>
                  <a:t>CR = 12%</a:t>
                </a:r>
              </a:p>
              <a:p>
                <a:r>
                  <a:rPr lang="en-US" dirty="0"/>
                  <a:t>N=5</a:t>
                </a:r>
              </a:p>
              <a:p>
                <a:endParaRPr lang="en-US" dirty="0"/>
              </a:p>
              <a:p>
                <a:r>
                  <a:rPr lang="en-US" dirty="0"/>
                  <a:t>A)MP = 970; b)MP= 1020; c)MP=920</a:t>
                </a:r>
              </a:p>
              <a:p>
                <a:r>
                  <a:rPr lang="en-US" dirty="0"/>
                  <a:t>YTM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120</m:t>
                        </m:r>
                        <m:r>
                          <a:rPr lang="en-US" i="1">
                            <a:latin typeface="Cambria Math"/>
                          </a:rPr>
                          <m:t>+(</m:t>
                        </m:r>
                        <m:r>
                          <a:rPr lang="en-US" b="0" i="1" smtClean="0">
                            <a:latin typeface="Cambria Math"/>
                          </a:rPr>
                          <m:t>1000</m:t>
                        </m:r>
                        <m:r>
                          <a:rPr lang="en-US" i="1">
                            <a:latin typeface="Cambria Math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</a:rPr>
                          <m:t>970</m:t>
                        </m:r>
                        <m:r>
                          <a:rPr lang="en-US" i="1">
                            <a:latin typeface="Cambria Math"/>
                          </a:rPr>
                          <m:t>)/</m:t>
                        </m:r>
                        <m:r>
                          <a:rPr lang="en-US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</a:rPr>
                          <m:t>1000</m:t>
                        </m:r>
                        <m:r>
                          <a:rPr lang="en-US" i="1">
                            <a:latin typeface="Cambria Math"/>
                          </a:rPr>
                          <m:t>+</m:t>
                        </m:r>
                        <m:r>
                          <a:rPr lang="en-US" b="0" i="1" smtClean="0">
                            <a:latin typeface="Cambria Math"/>
                          </a:rPr>
                          <m:t>970</m:t>
                        </m:r>
                        <m:r>
                          <a:rPr lang="en-US" i="1">
                            <a:latin typeface="Cambria Math"/>
                          </a:rPr>
                          <m:t>)/2</m:t>
                        </m:r>
                      </m:den>
                    </m:f>
                  </m:oMath>
                </a14:m>
                <a:r>
                  <a:rPr lang="en-US" dirty="0"/>
                  <a:t> = 12.79%</a:t>
                </a:r>
              </a:p>
              <a:p>
                <a:r>
                  <a:rPr lang="en-US" dirty="0"/>
                  <a:t>YTM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120</m:t>
                        </m:r>
                        <m:r>
                          <a:rPr lang="en-US" i="1">
                            <a:latin typeface="Cambria Math"/>
                          </a:rPr>
                          <m:t>+(</m:t>
                        </m:r>
                        <m:r>
                          <a:rPr lang="en-US" b="0" i="1" smtClean="0">
                            <a:latin typeface="Cambria Math"/>
                          </a:rPr>
                          <m:t>1000</m:t>
                        </m:r>
                        <m:r>
                          <a:rPr lang="en-US" i="1">
                            <a:latin typeface="Cambria Math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</a:rPr>
                          <m:t>1020</m:t>
                        </m:r>
                        <m:r>
                          <a:rPr lang="en-US" i="1">
                            <a:latin typeface="Cambria Math"/>
                          </a:rPr>
                          <m:t>)/</m:t>
                        </m:r>
                        <m:r>
                          <a:rPr lang="en-US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</a:rPr>
                          <m:t>1000</m:t>
                        </m:r>
                        <m:r>
                          <a:rPr lang="en-US" i="1">
                            <a:latin typeface="Cambria Math"/>
                          </a:rPr>
                          <m:t>+</m:t>
                        </m:r>
                        <m:r>
                          <a:rPr lang="en-US" b="0" i="1" smtClean="0">
                            <a:latin typeface="Cambria Math"/>
                          </a:rPr>
                          <m:t>1020</m:t>
                        </m:r>
                        <m:r>
                          <a:rPr lang="en-US" i="1">
                            <a:latin typeface="Cambria Math"/>
                          </a:rPr>
                          <m:t>)/2</m:t>
                        </m:r>
                      </m:den>
                    </m:f>
                  </m:oMath>
                </a14:m>
                <a:r>
                  <a:rPr lang="en-US" dirty="0"/>
                  <a:t> = 11.48%</a:t>
                </a:r>
              </a:p>
              <a:p>
                <a:r>
                  <a:rPr lang="en-US" dirty="0"/>
                  <a:t>YTM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120</m:t>
                        </m:r>
                        <m:r>
                          <a:rPr lang="en-US" i="1">
                            <a:latin typeface="Cambria Math"/>
                          </a:rPr>
                          <m:t>+(</m:t>
                        </m:r>
                        <m:r>
                          <a:rPr lang="en-US" b="0" i="1" smtClean="0">
                            <a:latin typeface="Cambria Math"/>
                          </a:rPr>
                          <m:t>1000</m:t>
                        </m:r>
                        <m:r>
                          <a:rPr lang="en-US" i="1">
                            <a:latin typeface="Cambria Math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</a:rPr>
                          <m:t>920</m:t>
                        </m:r>
                        <m:r>
                          <a:rPr lang="en-US" i="1">
                            <a:latin typeface="Cambria Math"/>
                          </a:rPr>
                          <m:t>)/</m:t>
                        </m:r>
                        <m:r>
                          <a:rPr lang="en-US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</a:rPr>
                          <m:t>1000</m:t>
                        </m:r>
                        <m:r>
                          <a:rPr lang="en-US" i="1">
                            <a:latin typeface="Cambria Math"/>
                          </a:rPr>
                          <m:t>+</m:t>
                        </m:r>
                        <m:r>
                          <a:rPr lang="en-US" b="0" i="1" smtClean="0">
                            <a:latin typeface="Cambria Math"/>
                          </a:rPr>
                          <m:t>920</m:t>
                        </m:r>
                        <m:r>
                          <a:rPr lang="en-US" i="1">
                            <a:latin typeface="Cambria Math"/>
                          </a:rPr>
                          <m:t>)/2</m:t>
                        </m:r>
                      </m:den>
                    </m:f>
                  </m:oMath>
                </a14:m>
                <a:r>
                  <a:rPr lang="en-US" dirty="0"/>
                  <a:t> = 13.33%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37" t="-256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985444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2)The discount or </a:t>
            </a:r>
            <a:r>
              <a:rPr lang="en-US" sz="3200" b="1" dirty="0"/>
              <a:t>premium</a:t>
            </a:r>
            <a:r>
              <a:rPr lang="en-US" sz="3200" dirty="0"/>
              <a:t> on the bonds having </a:t>
            </a:r>
            <a:r>
              <a:rPr lang="en-US" sz="3200" b="1" dirty="0"/>
              <a:t>same yield </a:t>
            </a:r>
            <a:r>
              <a:rPr lang="en-US" sz="3200" dirty="0"/>
              <a:t>varies with the </a:t>
            </a:r>
            <a:r>
              <a:rPr lang="en-US" sz="3200" b="1" dirty="0"/>
              <a:t>maturity period </a:t>
            </a:r>
            <a:r>
              <a:rPr lang="en-US" sz="3200" dirty="0"/>
              <a:t>of the </a:t>
            </a:r>
            <a:r>
              <a:rPr lang="en-US" sz="3200" b="1" dirty="0"/>
              <a:t>bonds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Bond (A -2yrs), Bond (B-3yrs); Bond(C-4yrs)</a:t>
            </a:r>
          </a:p>
          <a:p>
            <a:r>
              <a:rPr lang="en-US" dirty="0"/>
              <a:t>FV = 1000</a:t>
            </a:r>
          </a:p>
          <a:p>
            <a:r>
              <a:rPr lang="en-US" dirty="0"/>
              <a:t>YTM = 12%(Discount rate)</a:t>
            </a:r>
          </a:p>
          <a:p>
            <a:r>
              <a:rPr lang="en-US" dirty="0"/>
              <a:t>CR = 14%</a:t>
            </a:r>
          </a:p>
          <a:p>
            <a:r>
              <a:rPr lang="en-US" dirty="0"/>
              <a:t>Next situation:</a:t>
            </a:r>
          </a:p>
          <a:p>
            <a:r>
              <a:rPr lang="en-US" dirty="0"/>
              <a:t>YTM =14%</a:t>
            </a:r>
          </a:p>
          <a:p>
            <a:r>
              <a:rPr lang="en-US" dirty="0"/>
              <a:t>CR=12% 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7FC8A796-D889-4B3F-951B-D363D49F553D}"/>
                  </a:ext>
                </a:extLst>
              </p14:cNvPr>
              <p14:cNvContentPartPr/>
              <p14:nvPr/>
            </p14:nvContentPartPr>
            <p14:xfrm>
              <a:off x="74054" y="3596172"/>
              <a:ext cx="8988120" cy="35964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7FC8A796-D889-4B3F-951B-D363D49F553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5054" y="3587532"/>
                <a:ext cx="9005760" cy="377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55D0E38A-6ADA-4CDC-8A9C-7D359DF481E1}"/>
                  </a:ext>
                </a:extLst>
              </p14:cNvPr>
              <p14:cNvContentPartPr/>
              <p14:nvPr/>
            </p14:nvContentPartPr>
            <p14:xfrm>
              <a:off x="2681894" y="1427172"/>
              <a:ext cx="484200" cy="23724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55D0E38A-6ADA-4CDC-8A9C-7D359DF481E1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673254" y="1418172"/>
                <a:ext cx="501840" cy="254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A57913F2-F39F-4E7E-8F3C-63162867B3DD}"/>
                  </a:ext>
                </a:extLst>
              </p14:cNvPr>
              <p14:cNvContentPartPr/>
              <p14:nvPr/>
            </p14:nvContentPartPr>
            <p14:xfrm>
              <a:off x="5185334" y="1504572"/>
              <a:ext cx="361800" cy="14004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A57913F2-F39F-4E7E-8F3C-63162867B3DD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176334" y="1495572"/>
                <a:ext cx="379440" cy="157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47026F81-AEF6-4253-9EF8-C108CC45D714}"/>
                  </a:ext>
                </a:extLst>
              </p14:cNvPr>
              <p14:cNvContentPartPr/>
              <p14:nvPr/>
            </p14:nvContentPartPr>
            <p14:xfrm>
              <a:off x="6986414" y="1369572"/>
              <a:ext cx="485280" cy="15552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47026F81-AEF6-4253-9EF8-C108CC45D714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6977774" y="1360572"/>
                <a:ext cx="502920" cy="173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793848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Premium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6154090"/>
              </p:ext>
            </p:extLst>
          </p:nvPr>
        </p:nvGraphicFramePr>
        <p:xfrm>
          <a:off x="457200" y="1600200"/>
          <a:ext cx="8686800" cy="60661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5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5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5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5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5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58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858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858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355193">
                <a:tc>
                  <a:txBody>
                    <a:bodyPr/>
                    <a:lstStyle/>
                    <a:p>
                      <a:r>
                        <a:rPr lang="en-US" dirty="0"/>
                        <a:t>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BOND(A)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BOND (B)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BOND©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PVIF@12%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5152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.893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125.02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125.02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125.02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5152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.797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908.58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111.58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111.58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5152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.712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811.68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99.68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85152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.636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725.04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85152">
                <a:tc>
                  <a:txBody>
                    <a:bodyPr/>
                    <a:lstStyle/>
                    <a:p>
                      <a:r>
                        <a:rPr lang="en-US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1033.6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1048.28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1061.32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85152">
                <a:tc>
                  <a:txBody>
                    <a:bodyPr/>
                    <a:lstStyle/>
                    <a:p>
                      <a:r>
                        <a:rPr lang="en-US" dirty="0"/>
                        <a:t>Premium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33.6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48.28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61.32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22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Discount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Bond(A) = 966.52 – 1000 = 33.48</a:t>
            </a:r>
          </a:p>
          <a:p>
            <a:r>
              <a:rPr lang="en-US" dirty="0"/>
              <a:t>Bond(B) = 953.52 -1000 = 46.48</a:t>
            </a:r>
          </a:p>
          <a:p>
            <a:r>
              <a:rPr lang="en-US" dirty="0"/>
              <a:t>Bond© = 941.56 -1000= 58.44</a:t>
            </a:r>
          </a:p>
        </p:txBody>
      </p:sp>
    </p:spTree>
    <p:extLst>
      <p:ext uri="{BB962C8B-B14F-4D97-AF65-F5344CB8AC3E}">
        <p14:creationId xmlns:p14="http://schemas.microsoft.com/office/powerpoint/2010/main" val="200142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UNIT-2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Basics of bond investment</a:t>
            </a:r>
          </a:p>
          <a:p>
            <a:r>
              <a:rPr lang="en-US" dirty="0"/>
              <a:t>Default risk and credit rating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8587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3.The amount of premium/discount declines(at increasing rate) as the life of the bond reaches near its maturity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FV = 1000</a:t>
            </a:r>
          </a:p>
          <a:p>
            <a:r>
              <a:rPr lang="en-US" dirty="0"/>
              <a:t>CR = 10%</a:t>
            </a:r>
          </a:p>
          <a:p>
            <a:r>
              <a:rPr lang="en-US" dirty="0"/>
              <a:t>YTM = 12%</a:t>
            </a:r>
          </a:p>
          <a:p>
            <a:pPr marL="0" indent="0">
              <a:buNone/>
            </a:pPr>
            <a:r>
              <a:rPr lang="en-US" dirty="0"/>
              <a:t>     remaining life = 5; 4 ;3</a:t>
            </a:r>
          </a:p>
          <a:p>
            <a:pPr marL="0" indent="0">
              <a:buNone/>
            </a:pPr>
            <a:r>
              <a:rPr lang="en-US" dirty="0"/>
              <a:t>Situation2:</a:t>
            </a:r>
          </a:p>
          <a:p>
            <a:pPr marL="0" indent="0">
              <a:buNone/>
            </a:pPr>
            <a:r>
              <a:rPr lang="en-US" dirty="0"/>
              <a:t>CR = 12%</a:t>
            </a:r>
          </a:p>
          <a:p>
            <a:pPr marL="0" indent="0">
              <a:buNone/>
            </a:pPr>
            <a:r>
              <a:rPr lang="en-US" dirty="0"/>
              <a:t>YTM = 10%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87" name="Ink 86">
                <a:extLst>
                  <a:ext uri="{FF2B5EF4-FFF2-40B4-BE49-F238E27FC236}">
                    <a16:creationId xmlns:a16="http://schemas.microsoft.com/office/drawing/2014/main" id="{AB7E7F90-4881-43FE-83A3-F132DDCF497B}"/>
                  </a:ext>
                </a:extLst>
              </p14:cNvPr>
              <p14:cNvContentPartPr/>
              <p14:nvPr/>
            </p14:nvContentPartPr>
            <p14:xfrm>
              <a:off x="15014" y="3645023"/>
              <a:ext cx="9177840" cy="348120"/>
            </p14:xfrm>
          </p:contentPart>
        </mc:Choice>
        <mc:Fallback xmlns="">
          <p:pic>
            <p:nvPicPr>
              <p:cNvPr id="87" name="Ink 86">
                <a:extLst>
                  <a:ext uri="{FF2B5EF4-FFF2-40B4-BE49-F238E27FC236}">
                    <a16:creationId xmlns:a16="http://schemas.microsoft.com/office/drawing/2014/main" id="{AB7E7F90-4881-43FE-83A3-F132DDCF497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-20986" y="3609023"/>
                <a:ext cx="9249480" cy="419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706193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Remaining life 5 years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498113"/>
              </p:ext>
            </p:extLst>
          </p:nvPr>
        </p:nvGraphicFramePr>
        <p:xfrm>
          <a:off x="457200" y="1600200"/>
          <a:ext cx="8229600" cy="54864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8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53143">
                <a:tc>
                  <a:txBody>
                    <a:bodyPr/>
                    <a:lstStyle/>
                    <a:p>
                      <a:r>
                        <a:rPr lang="en-US" dirty="0"/>
                        <a:t>Life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PVIF@12%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PVIF@10%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.893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89.3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.909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109.08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.797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79.7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.826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99.12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.712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71.2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.751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90.12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.636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63.6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.683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81.96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.567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623.7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.621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695.52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927.5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1075.8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dirty="0"/>
                        <a:t>Discount/premium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72.5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75.8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37636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Remaining life 4 years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7526530"/>
              </p:ext>
            </p:extLst>
          </p:nvPr>
        </p:nvGraphicFramePr>
        <p:xfrm>
          <a:off x="457200" y="1143001"/>
          <a:ext cx="8229600" cy="59435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8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838199">
                <a:tc>
                  <a:txBody>
                    <a:bodyPr/>
                    <a:lstStyle/>
                    <a:p>
                      <a:r>
                        <a:rPr lang="en-US" dirty="0"/>
                        <a:t>Life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PVIF@12%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PVIF@10%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.893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89.3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.909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109.08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.797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79.7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.826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99.12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.712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71.2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.751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90.12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.636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699.6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.683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764.96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939.8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1063.28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/>
                        <a:t>Discount/premium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60.2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63.28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90538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Remaining life 3 years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3881083"/>
              </p:ext>
            </p:extLst>
          </p:nvPr>
        </p:nvGraphicFramePr>
        <p:xfrm>
          <a:off x="457200" y="1600200"/>
          <a:ext cx="8229600" cy="50945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8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96686">
                <a:tc>
                  <a:txBody>
                    <a:bodyPr/>
                    <a:lstStyle/>
                    <a:p>
                      <a:r>
                        <a:rPr lang="en-US" dirty="0"/>
                        <a:t>Life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PVIF@12%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PVIF@10%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6686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.893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89.3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.909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109.08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6686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.797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79.7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.826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99.12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6686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.712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783.2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.751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841.12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6686">
                <a:tc>
                  <a:txBody>
                    <a:bodyPr/>
                    <a:lstStyle/>
                    <a:p>
                      <a:r>
                        <a:rPr lang="en-US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952.2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1049.32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6686">
                <a:tc>
                  <a:txBody>
                    <a:bodyPr/>
                    <a:lstStyle/>
                    <a:p>
                      <a:r>
                        <a:rPr lang="en-US" dirty="0"/>
                        <a:t>Discount/premium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47.8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49.32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9668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5382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DF296-8334-43B0-AD84-ACA889F851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57265"/>
            <a:ext cx="8229600" cy="1221549"/>
          </a:xfrm>
        </p:spPr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6DCD4D-F40B-4D94-B933-77D275D8D6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5B77671A-6DFA-48C7-B8BF-FFD6182B4124}"/>
              </a:ext>
            </a:extLst>
          </p:cNvPr>
          <p:cNvGrpSpPr/>
          <p:nvPr/>
        </p:nvGrpSpPr>
        <p:grpSpPr>
          <a:xfrm>
            <a:off x="1066574" y="2093532"/>
            <a:ext cx="1106640" cy="650160"/>
            <a:chOff x="1066574" y="2093532"/>
            <a:chExt cx="1106640" cy="6501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35C47083-D376-4803-84DC-FC557FD353AE}"/>
                    </a:ext>
                  </a:extLst>
                </p14:cNvPr>
                <p14:cNvContentPartPr/>
                <p14:nvPr/>
              </p14:nvContentPartPr>
              <p14:xfrm>
                <a:off x="1070894" y="2171652"/>
                <a:ext cx="161640" cy="324720"/>
              </p14:xfrm>
            </p:contentPart>
          </mc:Choice>
          <mc:Fallback xmlns=""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35C47083-D376-4803-84DC-FC557FD353AE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1034894" y="2136012"/>
                  <a:ext cx="233280" cy="396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71111541-5603-4609-856A-65F0F1082023}"/>
                    </a:ext>
                  </a:extLst>
                </p14:cNvPr>
                <p14:cNvContentPartPr/>
                <p14:nvPr/>
              </p14:nvContentPartPr>
              <p14:xfrm>
                <a:off x="1066574" y="2093532"/>
                <a:ext cx="208440" cy="76680"/>
              </p14:xfrm>
            </p:contentPart>
          </mc:Choice>
          <mc:Fallback xmlns=""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71111541-5603-4609-856A-65F0F1082023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1030574" y="2057892"/>
                  <a:ext cx="280080" cy="148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2E4B2B3A-6E37-4CD6-A2C1-9640F1804D63}"/>
                    </a:ext>
                  </a:extLst>
                </p14:cNvPr>
                <p14:cNvContentPartPr/>
                <p14:nvPr/>
              </p14:nvContentPartPr>
              <p14:xfrm>
                <a:off x="1516934" y="2183892"/>
                <a:ext cx="656280" cy="559800"/>
              </p14:xfrm>
            </p:contentPart>
          </mc:Choice>
          <mc:Fallback xmlns=""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2E4B2B3A-6E37-4CD6-A2C1-9640F1804D63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1481294" y="2147892"/>
                  <a:ext cx="727920" cy="6314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64E28D06-0033-4D76-B6E7-D5689E71A858}"/>
              </a:ext>
            </a:extLst>
          </p:cNvPr>
          <p:cNvGrpSpPr/>
          <p:nvPr/>
        </p:nvGrpSpPr>
        <p:grpSpPr>
          <a:xfrm>
            <a:off x="1100774" y="3204492"/>
            <a:ext cx="1448280" cy="641520"/>
            <a:chOff x="1100774" y="3204492"/>
            <a:chExt cx="1448280" cy="6415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95A5814F-49A8-4B6A-8A35-7FAED66E0EBB}"/>
                    </a:ext>
                  </a:extLst>
                </p14:cNvPr>
                <p14:cNvContentPartPr/>
                <p14:nvPr/>
              </p14:nvContentPartPr>
              <p14:xfrm>
                <a:off x="1100774" y="3204492"/>
                <a:ext cx="181800" cy="414720"/>
              </p14:xfrm>
            </p:contentPart>
          </mc:Choice>
          <mc:Fallback xmlns=""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95A5814F-49A8-4B6A-8A35-7FAED66E0EBB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1065134" y="3168852"/>
                  <a:ext cx="253440" cy="486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DE0AC706-ED98-4A3D-8EA0-66C83C8B6560}"/>
                    </a:ext>
                  </a:extLst>
                </p14:cNvPr>
                <p14:cNvContentPartPr/>
                <p14:nvPr/>
              </p14:nvContentPartPr>
              <p14:xfrm>
                <a:off x="1525574" y="3240132"/>
                <a:ext cx="511560" cy="41976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DE0AC706-ED98-4A3D-8EA0-66C83C8B6560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1489934" y="3204132"/>
                  <a:ext cx="583200" cy="491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D57602CF-FA40-492E-9939-8ACB2EF10865}"/>
                    </a:ext>
                  </a:extLst>
                </p14:cNvPr>
                <p14:cNvContentPartPr/>
                <p14:nvPr/>
              </p14:nvContentPartPr>
              <p14:xfrm>
                <a:off x="1702694" y="3231492"/>
                <a:ext cx="846360" cy="614520"/>
              </p14:xfrm>
            </p:contentPart>
          </mc:Choice>
          <mc:Fallback xmlns=""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D57602CF-FA40-492E-9939-8ACB2EF10865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1667054" y="3195852"/>
                  <a:ext cx="918000" cy="6861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8748815-259B-4A19-9F97-CB685ED2DBA4}"/>
              </a:ext>
            </a:extLst>
          </p:cNvPr>
          <p:cNvGrpSpPr/>
          <p:nvPr/>
        </p:nvGrpSpPr>
        <p:grpSpPr>
          <a:xfrm>
            <a:off x="1011494" y="4379892"/>
            <a:ext cx="1324440" cy="600120"/>
            <a:chOff x="1011494" y="4379892"/>
            <a:chExt cx="1324440" cy="6001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2D8A143F-F6A6-42A1-9C10-53C3D5444855}"/>
                    </a:ext>
                  </a:extLst>
                </p14:cNvPr>
                <p14:cNvContentPartPr/>
                <p14:nvPr/>
              </p14:nvContentPartPr>
              <p14:xfrm>
                <a:off x="1011494" y="4379892"/>
                <a:ext cx="285480" cy="34740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2D8A143F-F6A6-42A1-9C10-53C3D5444855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975494" y="4343892"/>
                  <a:ext cx="357120" cy="419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B1B16528-7A90-4FC5-AA31-0FA3DDAD8BF3}"/>
                    </a:ext>
                  </a:extLst>
                </p14:cNvPr>
                <p14:cNvContentPartPr/>
                <p14:nvPr/>
              </p14:nvContentPartPr>
              <p14:xfrm>
                <a:off x="1539974" y="4393212"/>
                <a:ext cx="795960" cy="58680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B1B16528-7A90-4FC5-AA31-0FA3DDAD8BF3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1503974" y="4357212"/>
                  <a:ext cx="867600" cy="6584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5F39DABE-D1EC-4219-A2D8-EB8C2BC39F50}"/>
              </a:ext>
            </a:extLst>
          </p:cNvPr>
          <p:cNvGrpSpPr/>
          <p:nvPr/>
        </p:nvGrpSpPr>
        <p:grpSpPr>
          <a:xfrm>
            <a:off x="3598454" y="3212052"/>
            <a:ext cx="659520" cy="532080"/>
            <a:chOff x="3598454" y="3212052"/>
            <a:chExt cx="659520" cy="5320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6805E416-985C-45BD-8649-FA054F94B013}"/>
                    </a:ext>
                  </a:extLst>
                </p14:cNvPr>
                <p14:cNvContentPartPr/>
                <p14:nvPr/>
              </p14:nvContentPartPr>
              <p14:xfrm>
                <a:off x="3598454" y="3249492"/>
                <a:ext cx="196200" cy="45432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6805E416-985C-45BD-8649-FA054F94B013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3562454" y="3213492"/>
                  <a:ext cx="267840" cy="525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05040C5D-73D1-48DA-8DAF-72EECB5224D2}"/>
                    </a:ext>
                  </a:extLst>
                </p14:cNvPr>
                <p14:cNvContentPartPr/>
                <p14:nvPr/>
              </p14:nvContentPartPr>
              <p14:xfrm>
                <a:off x="3979694" y="3212052"/>
                <a:ext cx="278280" cy="532080"/>
              </p14:xfrm>
            </p:contentPart>
          </mc:Choice>
          <mc:Fallback xmlns=""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05040C5D-73D1-48DA-8DAF-72EECB5224D2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3944054" y="3176052"/>
                  <a:ext cx="349920" cy="6037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D85FCA8A-7E37-4AF0-B5F3-F8474719CC23}"/>
              </a:ext>
            </a:extLst>
          </p:cNvPr>
          <p:cNvGrpSpPr/>
          <p:nvPr/>
        </p:nvGrpSpPr>
        <p:grpSpPr>
          <a:xfrm>
            <a:off x="3575774" y="4376292"/>
            <a:ext cx="722880" cy="511920"/>
            <a:chOff x="3575774" y="4376292"/>
            <a:chExt cx="722880" cy="5119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F7652F74-7966-40FD-92C2-158BC3D41B18}"/>
                    </a:ext>
                  </a:extLst>
                </p14:cNvPr>
                <p14:cNvContentPartPr/>
                <p14:nvPr/>
              </p14:nvContentPartPr>
              <p14:xfrm>
                <a:off x="3575774" y="4400412"/>
                <a:ext cx="195840" cy="48780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F7652F74-7966-40FD-92C2-158BC3D41B18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3539774" y="4364412"/>
                  <a:ext cx="267480" cy="55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9E7C5C18-5196-48BE-A094-B48A2E57A257}"/>
                    </a:ext>
                  </a:extLst>
                </p14:cNvPr>
                <p14:cNvContentPartPr/>
                <p14:nvPr/>
              </p14:nvContentPartPr>
              <p14:xfrm>
                <a:off x="4051334" y="4376292"/>
                <a:ext cx="247320" cy="49068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9E7C5C18-5196-48BE-A094-B48A2E57A257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4015334" y="4340292"/>
                  <a:ext cx="318960" cy="5623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23778947-FA6A-4564-8B39-B0AB1FD0604D}"/>
              </a:ext>
            </a:extLst>
          </p:cNvPr>
          <p:cNvGrpSpPr/>
          <p:nvPr/>
        </p:nvGrpSpPr>
        <p:grpSpPr>
          <a:xfrm>
            <a:off x="3354734" y="1484772"/>
            <a:ext cx="2216520" cy="1144440"/>
            <a:chOff x="3354734" y="1484772"/>
            <a:chExt cx="2216520" cy="1144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2DAFC543-99AD-4046-A233-6684727B5D32}"/>
                    </a:ext>
                  </a:extLst>
                </p14:cNvPr>
                <p14:cNvContentPartPr/>
                <p14:nvPr/>
              </p14:nvContentPartPr>
              <p14:xfrm>
                <a:off x="3354734" y="2219892"/>
                <a:ext cx="330840" cy="40932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2DAFC543-99AD-4046-A233-6684727B5D32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3318734" y="2183892"/>
                  <a:ext cx="402480" cy="480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979506FF-1EF3-4088-BA17-1DB4D51E62D4}"/>
                    </a:ext>
                  </a:extLst>
                </p14:cNvPr>
                <p14:cNvContentPartPr/>
                <p14:nvPr/>
              </p14:nvContentPartPr>
              <p14:xfrm>
                <a:off x="3915254" y="2220612"/>
                <a:ext cx="283680" cy="28800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979506FF-1EF3-4088-BA17-1DB4D51E62D4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3879614" y="2184972"/>
                  <a:ext cx="355320" cy="359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9CFA018D-B1A4-4F07-91E3-B1A5BB133677}"/>
                    </a:ext>
                  </a:extLst>
                </p14:cNvPr>
                <p14:cNvContentPartPr/>
                <p14:nvPr/>
              </p14:nvContentPartPr>
              <p14:xfrm>
                <a:off x="3546974" y="1543092"/>
                <a:ext cx="673560" cy="463320"/>
              </p14:xfrm>
            </p:contentPart>
          </mc:Choice>
          <mc:Fallback xmlns=""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9CFA018D-B1A4-4F07-91E3-B1A5BB133677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3510974" y="1507092"/>
                  <a:ext cx="745200" cy="53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39DD3568-C380-4C61-8CBB-57FB5F8D11E7}"/>
                    </a:ext>
                  </a:extLst>
                </p14:cNvPr>
                <p14:cNvContentPartPr/>
                <p14:nvPr/>
              </p14:nvContentPartPr>
              <p14:xfrm>
                <a:off x="4060694" y="1545863"/>
                <a:ext cx="17280" cy="48240"/>
              </p14:xfrm>
            </p:contentPart>
          </mc:Choice>
          <mc:Fallback xmlns=""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39DD3568-C380-4C61-8CBB-57FB5F8D11E7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4024694" y="1510223"/>
                  <a:ext cx="88920" cy="11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7C1CAC54-CF14-433B-B4DC-315460EF50A6}"/>
                    </a:ext>
                  </a:extLst>
                </p14:cNvPr>
                <p14:cNvContentPartPr/>
                <p14:nvPr/>
              </p14:nvContentPartPr>
              <p14:xfrm>
                <a:off x="4289654" y="1484772"/>
                <a:ext cx="1166400" cy="488520"/>
              </p14:xfrm>
            </p:contentPart>
          </mc:Choice>
          <mc:Fallback xmlns=""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7C1CAC54-CF14-433B-B4DC-315460EF50A6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4254014" y="1448772"/>
                  <a:ext cx="1238040" cy="560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BF775D10-29D9-47CB-A431-0EEEC5EFE348}"/>
                    </a:ext>
                  </a:extLst>
                </p14:cNvPr>
                <p14:cNvContentPartPr/>
                <p14:nvPr/>
              </p14:nvContentPartPr>
              <p14:xfrm>
                <a:off x="5430494" y="1630212"/>
                <a:ext cx="140760" cy="16200"/>
              </p14:xfrm>
            </p:contentPart>
          </mc:Choice>
          <mc:Fallback xmlns=""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BF775D10-29D9-47CB-A431-0EEEC5EFE348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5394494" y="1594212"/>
                  <a:ext cx="212400" cy="878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38">
            <p14:nvContentPartPr>
              <p14:cNvPr id="37" name="Ink 36">
                <a:extLst>
                  <a:ext uri="{FF2B5EF4-FFF2-40B4-BE49-F238E27FC236}">
                    <a16:creationId xmlns:a16="http://schemas.microsoft.com/office/drawing/2014/main" id="{B7F9B3AE-7AAB-4212-B1D0-23FE2DE85AB3}"/>
                  </a:ext>
                </a:extLst>
              </p14:cNvPr>
              <p14:cNvContentPartPr/>
              <p14:nvPr/>
            </p14:nvContentPartPr>
            <p14:xfrm>
              <a:off x="5105774" y="3303132"/>
              <a:ext cx="231480" cy="434520"/>
            </p14:xfrm>
          </p:contentPart>
        </mc:Choice>
        <mc:Fallback xmlns="">
          <p:pic>
            <p:nvPicPr>
              <p:cNvPr id="37" name="Ink 36">
                <a:extLst>
                  <a:ext uri="{FF2B5EF4-FFF2-40B4-BE49-F238E27FC236}">
                    <a16:creationId xmlns:a16="http://schemas.microsoft.com/office/drawing/2014/main" id="{B7F9B3AE-7AAB-4212-B1D0-23FE2DE85AB3}"/>
                  </a:ext>
                </a:extLst>
              </p:cNvPr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5069774" y="3267492"/>
                <a:ext cx="303120" cy="506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0">
            <p14:nvContentPartPr>
              <p14:cNvPr id="38" name="Ink 37">
                <a:extLst>
                  <a:ext uri="{FF2B5EF4-FFF2-40B4-BE49-F238E27FC236}">
                    <a16:creationId xmlns:a16="http://schemas.microsoft.com/office/drawing/2014/main" id="{EA479E35-B815-4653-9511-9C71A574AF23}"/>
                  </a:ext>
                </a:extLst>
              </p14:cNvPr>
              <p14:cNvContentPartPr/>
              <p14:nvPr/>
            </p14:nvContentPartPr>
            <p14:xfrm>
              <a:off x="5539574" y="3349572"/>
              <a:ext cx="304560" cy="267120"/>
            </p14:xfrm>
          </p:contentPart>
        </mc:Choice>
        <mc:Fallback xmlns="">
          <p:pic>
            <p:nvPicPr>
              <p:cNvPr id="38" name="Ink 37">
                <a:extLst>
                  <a:ext uri="{FF2B5EF4-FFF2-40B4-BE49-F238E27FC236}">
                    <a16:creationId xmlns:a16="http://schemas.microsoft.com/office/drawing/2014/main" id="{EA479E35-B815-4653-9511-9C71A574AF23}"/>
                  </a:ext>
                </a:extLst>
              </p:cNvPr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5503934" y="3313572"/>
                <a:ext cx="376200" cy="338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2">
            <p14:nvContentPartPr>
              <p14:cNvPr id="39" name="Ink 38">
                <a:extLst>
                  <a:ext uri="{FF2B5EF4-FFF2-40B4-BE49-F238E27FC236}">
                    <a16:creationId xmlns:a16="http://schemas.microsoft.com/office/drawing/2014/main" id="{7827869D-1EFD-463E-977B-FF608D20C99F}"/>
                  </a:ext>
                </a:extLst>
              </p14:cNvPr>
              <p14:cNvContentPartPr/>
              <p14:nvPr/>
            </p14:nvContentPartPr>
            <p14:xfrm>
              <a:off x="5949254" y="3442452"/>
              <a:ext cx="212760" cy="30240"/>
            </p14:xfrm>
          </p:contentPart>
        </mc:Choice>
        <mc:Fallback xmlns="">
          <p:pic>
            <p:nvPicPr>
              <p:cNvPr id="39" name="Ink 38">
                <a:extLst>
                  <a:ext uri="{FF2B5EF4-FFF2-40B4-BE49-F238E27FC236}">
                    <a16:creationId xmlns:a16="http://schemas.microsoft.com/office/drawing/2014/main" id="{7827869D-1EFD-463E-977B-FF608D20C99F}"/>
                  </a:ext>
                </a:extLst>
              </p:cNvPr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5913254" y="3406812"/>
                <a:ext cx="284400" cy="101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4">
            <p14:nvContentPartPr>
              <p14:cNvPr id="40" name="Ink 39">
                <a:extLst>
                  <a:ext uri="{FF2B5EF4-FFF2-40B4-BE49-F238E27FC236}">
                    <a16:creationId xmlns:a16="http://schemas.microsoft.com/office/drawing/2014/main" id="{09B6C814-EABD-44AC-8344-9BFF2F9C1FB3}"/>
                  </a:ext>
                </a:extLst>
              </p14:cNvPr>
              <p14:cNvContentPartPr/>
              <p14:nvPr/>
            </p14:nvContentPartPr>
            <p14:xfrm>
              <a:off x="6198014" y="3258492"/>
              <a:ext cx="294840" cy="360360"/>
            </p14:xfrm>
          </p:contentPart>
        </mc:Choice>
        <mc:Fallback xmlns="">
          <p:pic>
            <p:nvPicPr>
              <p:cNvPr id="40" name="Ink 39">
                <a:extLst>
                  <a:ext uri="{FF2B5EF4-FFF2-40B4-BE49-F238E27FC236}">
                    <a16:creationId xmlns:a16="http://schemas.microsoft.com/office/drawing/2014/main" id="{09B6C814-EABD-44AC-8344-9BFF2F9C1FB3}"/>
                  </a:ext>
                </a:extLst>
              </p:cNvPr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6162014" y="3222492"/>
                <a:ext cx="366480" cy="43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6">
            <p14:nvContentPartPr>
              <p14:cNvPr id="41" name="Ink 40">
                <a:extLst>
                  <a:ext uri="{FF2B5EF4-FFF2-40B4-BE49-F238E27FC236}">
                    <a16:creationId xmlns:a16="http://schemas.microsoft.com/office/drawing/2014/main" id="{23DB433D-78C3-49C6-96AD-774852190BD0}"/>
                  </a:ext>
                </a:extLst>
              </p14:cNvPr>
              <p14:cNvContentPartPr/>
              <p14:nvPr/>
            </p14:nvContentPartPr>
            <p14:xfrm>
              <a:off x="6636494" y="3257772"/>
              <a:ext cx="251280" cy="284760"/>
            </p14:xfrm>
          </p:contentPart>
        </mc:Choice>
        <mc:Fallback xmlns="">
          <p:pic>
            <p:nvPicPr>
              <p:cNvPr id="41" name="Ink 40">
                <a:extLst>
                  <a:ext uri="{FF2B5EF4-FFF2-40B4-BE49-F238E27FC236}">
                    <a16:creationId xmlns:a16="http://schemas.microsoft.com/office/drawing/2014/main" id="{23DB433D-78C3-49C6-96AD-774852190BD0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6600854" y="3221772"/>
                <a:ext cx="322920" cy="356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8">
            <p14:nvContentPartPr>
              <p14:cNvPr id="42" name="Ink 41">
                <a:extLst>
                  <a:ext uri="{FF2B5EF4-FFF2-40B4-BE49-F238E27FC236}">
                    <a16:creationId xmlns:a16="http://schemas.microsoft.com/office/drawing/2014/main" id="{9A0873ED-C959-4749-866D-47DBFC4D1F3D}"/>
                  </a:ext>
                </a:extLst>
              </p14:cNvPr>
              <p14:cNvContentPartPr/>
              <p14:nvPr/>
            </p14:nvContentPartPr>
            <p14:xfrm>
              <a:off x="5016134" y="3737292"/>
              <a:ext cx="2054160" cy="169560"/>
            </p14:xfrm>
          </p:contentPart>
        </mc:Choice>
        <mc:Fallback xmlns="">
          <p:pic>
            <p:nvPicPr>
              <p:cNvPr id="42" name="Ink 41">
                <a:extLst>
                  <a:ext uri="{FF2B5EF4-FFF2-40B4-BE49-F238E27FC236}">
                    <a16:creationId xmlns:a16="http://schemas.microsoft.com/office/drawing/2014/main" id="{9A0873ED-C959-4749-866D-47DBFC4D1F3D}"/>
                  </a:ext>
                </a:extLst>
              </p:cNvPr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4980134" y="3701292"/>
                <a:ext cx="2125800" cy="241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0">
            <p14:nvContentPartPr>
              <p14:cNvPr id="43" name="Ink 42">
                <a:extLst>
                  <a:ext uri="{FF2B5EF4-FFF2-40B4-BE49-F238E27FC236}">
                    <a16:creationId xmlns:a16="http://schemas.microsoft.com/office/drawing/2014/main" id="{168BB5E1-ADD5-474C-B422-25609759D6BD}"/>
                  </a:ext>
                </a:extLst>
              </p14:cNvPr>
              <p14:cNvContentPartPr/>
              <p14:nvPr/>
            </p14:nvContentPartPr>
            <p14:xfrm>
              <a:off x="5840174" y="3977772"/>
              <a:ext cx="275040" cy="294120"/>
            </p14:xfrm>
          </p:contentPart>
        </mc:Choice>
        <mc:Fallback xmlns="">
          <p:pic>
            <p:nvPicPr>
              <p:cNvPr id="43" name="Ink 42">
                <a:extLst>
                  <a:ext uri="{FF2B5EF4-FFF2-40B4-BE49-F238E27FC236}">
                    <a16:creationId xmlns:a16="http://schemas.microsoft.com/office/drawing/2014/main" id="{168BB5E1-ADD5-474C-B422-25609759D6BD}"/>
                  </a:ext>
                </a:extLst>
              </p:cNvPr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5804174" y="3942132"/>
                <a:ext cx="346680" cy="365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2">
            <p14:nvContentPartPr>
              <p14:cNvPr id="44" name="Ink 43">
                <a:extLst>
                  <a:ext uri="{FF2B5EF4-FFF2-40B4-BE49-F238E27FC236}">
                    <a16:creationId xmlns:a16="http://schemas.microsoft.com/office/drawing/2014/main" id="{D705A409-C7D7-4950-83E8-0D0A2ECB16A8}"/>
                  </a:ext>
                </a:extLst>
              </p14:cNvPr>
              <p14:cNvContentPartPr/>
              <p14:nvPr/>
            </p14:nvContentPartPr>
            <p14:xfrm>
              <a:off x="6240854" y="3930252"/>
              <a:ext cx="461880" cy="235080"/>
            </p14:xfrm>
          </p:contentPart>
        </mc:Choice>
        <mc:Fallback xmlns="">
          <p:pic>
            <p:nvPicPr>
              <p:cNvPr id="44" name="Ink 43">
                <a:extLst>
                  <a:ext uri="{FF2B5EF4-FFF2-40B4-BE49-F238E27FC236}">
                    <a16:creationId xmlns:a16="http://schemas.microsoft.com/office/drawing/2014/main" id="{D705A409-C7D7-4950-83E8-0D0A2ECB16A8}"/>
                  </a:ext>
                </a:extLst>
              </p:cNvPr>
              <p:cNvPicPr/>
              <p:nvPr/>
            </p:nvPicPr>
            <p:blipFill>
              <a:blip r:embed="rId53"/>
              <a:stretch>
                <a:fillRect/>
              </a:stretch>
            </p:blipFill>
            <p:spPr>
              <a:xfrm>
                <a:off x="6204854" y="3894612"/>
                <a:ext cx="533520" cy="306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4">
            <p14:nvContentPartPr>
              <p14:cNvPr id="46" name="Ink 45">
                <a:extLst>
                  <a:ext uri="{FF2B5EF4-FFF2-40B4-BE49-F238E27FC236}">
                    <a16:creationId xmlns:a16="http://schemas.microsoft.com/office/drawing/2014/main" id="{22B78735-959F-4054-AC08-EFC0129347B7}"/>
                  </a:ext>
                </a:extLst>
              </p14:cNvPr>
              <p14:cNvContentPartPr/>
              <p14:nvPr/>
            </p14:nvContentPartPr>
            <p14:xfrm>
              <a:off x="5291174" y="4608132"/>
              <a:ext cx="233640" cy="387360"/>
            </p14:xfrm>
          </p:contentPart>
        </mc:Choice>
        <mc:Fallback xmlns="">
          <p:pic>
            <p:nvPicPr>
              <p:cNvPr id="46" name="Ink 45">
                <a:extLst>
                  <a:ext uri="{FF2B5EF4-FFF2-40B4-BE49-F238E27FC236}">
                    <a16:creationId xmlns:a16="http://schemas.microsoft.com/office/drawing/2014/main" id="{22B78735-959F-4054-AC08-EFC0129347B7}"/>
                  </a:ext>
                </a:extLst>
              </p:cNvPr>
              <p:cNvPicPr/>
              <p:nvPr/>
            </p:nvPicPr>
            <p:blipFill>
              <a:blip r:embed="rId55"/>
              <a:stretch>
                <a:fillRect/>
              </a:stretch>
            </p:blipFill>
            <p:spPr>
              <a:xfrm>
                <a:off x="5255174" y="4572492"/>
                <a:ext cx="305280" cy="459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6">
            <p14:nvContentPartPr>
              <p14:cNvPr id="47" name="Ink 46">
                <a:extLst>
                  <a:ext uri="{FF2B5EF4-FFF2-40B4-BE49-F238E27FC236}">
                    <a16:creationId xmlns:a16="http://schemas.microsoft.com/office/drawing/2014/main" id="{789992C3-47D4-430C-8CED-23212821526B}"/>
                  </a:ext>
                </a:extLst>
              </p14:cNvPr>
              <p14:cNvContentPartPr/>
              <p14:nvPr/>
            </p14:nvContentPartPr>
            <p14:xfrm>
              <a:off x="5709854" y="4692732"/>
              <a:ext cx="239400" cy="388440"/>
            </p14:xfrm>
          </p:contentPart>
        </mc:Choice>
        <mc:Fallback xmlns="">
          <p:pic>
            <p:nvPicPr>
              <p:cNvPr id="47" name="Ink 46">
                <a:extLst>
                  <a:ext uri="{FF2B5EF4-FFF2-40B4-BE49-F238E27FC236}">
                    <a16:creationId xmlns:a16="http://schemas.microsoft.com/office/drawing/2014/main" id="{789992C3-47D4-430C-8CED-23212821526B}"/>
                  </a:ext>
                </a:extLst>
              </p:cNvPr>
              <p:cNvPicPr/>
              <p:nvPr/>
            </p:nvPicPr>
            <p:blipFill>
              <a:blip r:embed="rId57"/>
              <a:stretch>
                <a:fillRect/>
              </a:stretch>
            </p:blipFill>
            <p:spPr>
              <a:xfrm>
                <a:off x="5674214" y="4656732"/>
                <a:ext cx="311040" cy="460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8">
            <p14:nvContentPartPr>
              <p14:cNvPr id="48" name="Ink 47">
                <a:extLst>
                  <a:ext uri="{FF2B5EF4-FFF2-40B4-BE49-F238E27FC236}">
                    <a16:creationId xmlns:a16="http://schemas.microsoft.com/office/drawing/2014/main" id="{8181B6FA-B677-441F-97D6-FFFF65292C91}"/>
                  </a:ext>
                </a:extLst>
              </p14:cNvPr>
              <p14:cNvContentPartPr/>
              <p14:nvPr/>
            </p14:nvContentPartPr>
            <p14:xfrm>
              <a:off x="6165254" y="4788492"/>
              <a:ext cx="145440" cy="50040"/>
            </p14:xfrm>
          </p:contentPart>
        </mc:Choice>
        <mc:Fallback xmlns="">
          <p:pic>
            <p:nvPicPr>
              <p:cNvPr id="48" name="Ink 47">
                <a:extLst>
                  <a:ext uri="{FF2B5EF4-FFF2-40B4-BE49-F238E27FC236}">
                    <a16:creationId xmlns:a16="http://schemas.microsoft.com/office/drawing/2014/main" id="{8181B6FA-B677-441F-97D6-FFFF65292C91}"/>
                  </a:ext>
                </a:extLst>
              </p:cNvPr>
              <p:cNvPicPr/>
              <p:nvPr/>
            </p:nvPicPr>
            <p:blipFill>
              <a:blip r:embed="rId59"/>
              <a:stretch>
                <a:fillRect/>
              </a:stretch>
            </p:blipFill>
            <p:spPr>
              <a:xfrm>
                <a:off x="6129614" y="4752852"/>
                <a:ext cx="217080" cy="121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0">
            <p14:nvContentPartPr>
              <p14:cNvPr id="50" name="Ink 49">
                <a:extLst>
                  <a:ext uri="{FF2B5EF4-FFF2-40B4-BE49-F238E27FC236}">
                    <a16:creationId xmlns:a16="http://schemas.microsoft.com/office/drawing/2014/main" id="{A971631C-B40D-4CC9-BBD5-014D4D256DC9}"/>
                  </a:ext>
                </a:extLst>
              </p14:cNvPr>
              <p14:cNvContentPartPr/>
              <p14:nvPr/>
            </p14:nvContentPartPr>
            <p14:xfrm>
              <a:off x="6620654" y="4492572"/>
              <a:ext cx="133200" cy="455040"/>
            </p14:xfrm>
          </p:contentPart>
        </mc:Choice>
        <mc:Fallback xmlns="">
          <p:pic>
            <p:nvPicPr>
              <p:cNvPr id="50" name="Ink 49">
                <a:extLst>
                  <a:ext uri="{FF2B5EF4-FFF2-40B4-BE49-F238E27FC236}">
                    <a16:creationId xmlns:a16="http://schemas.microsoft.com/office/drawing/2014/main" id="{A971631C-B40D-4CC9-BBD5-014D4D256DC9}"/>
                  </a:ext>
                </a:extLst>
              </p:cNvPr>
              <p:cNvPicPr/>
              <p:nvPr/>
            </p:nvPicPr>
            <p:blipFill>
              <a:blip r:embed="rId61"/>
              <a:stretch>
                <a:fillRect/>
              </a:stretch>
            </p:blipFill>
            <p:spPr>
              <a:xfrm>
                <a:off x="6585014" y="4456572"/>
                <a:ext cx="204840" cy="526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2">
            <p14:nvContentPartPr>
              <p14:cNvPr id="51" name="Ink 50">
                <a:extLst>
                  <a:ext uri="{FF2B5EF4-FFF2-40B4-BE49-F238E27FC236}">
                    <a16:creationId xmlns:a16="http://schemas.microsoft.com/office/drawing/2014/main" id="{379F8236-7EBA-4F5C-B983-3BBA69C06944}"/>
                  </a:ext>
                </a:extLst>
              </p14:cNvPr>
              <p14:cNvContentPartPr/>
              <p14:nvPr/>
            </p14:nvContentPartPr>
            <p14:xfrm>
              <a:off x="6867254" y="4487172"/>
              <a:ext cx="235080" cy="417240"/>
            </p14:xfrm>
          </p:contentPart>
        </mc:Choice>
        <mc:Fallback xmlns="">
          <p:pic>
            <p:nvPicPr>
              <p:cNvPr id="51" name="Ink 50">
                <a:extLst>
                  <a:ext uri="{FF2B5EF4-FFF2-40B4-BE49-F238E27FC236}">
                    <a16:creationId xmlns:a16="http://schemas.microsoft.com/office/drawing/2014/main" id="{379F8236-7EBA-4F5C-B983-3BBA69C06944}"/>
                  </a:ext>
                </a:extLst>
              </p:cNvPr>
              <p:cNvPicPr/>
              <p:nvPr/>
            </p:nvPicPr>
            <p:blipFill>
              <a:blip r:embed="rId63"/>
              <a:stretch>
                <a:fillRect/>
              </a:stretch>
            </p:blipFill>
            <p:spPr>
              <a:xfrm>
                <a:off x="6831614" y="4451172"/>
                <a:ext cx="306720" cy="488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4">
            <p14:nvContentPartPr>
              <p14:cNvPr id="52" name="Ink 51">
                <a:extLst>
                  <a:ext uri="{FF2B5EF4-FFF2-40B4-BE49-F238E27FC236}">
                    <a16:creationId xmlns:a16="http://schemas.microsoft.com/office/drawing/2014/main" id="{21B7DB7A-05BF-4C2E-83B0-F84B24587E9A}"/>
                  </a:ext>
                </a:extLst>
              </p14:cNvPr>
              <p14:cNvContentPartPr/>
              <p14:nvPr/>
            </p14:nvContentPartPr>
            <p14:xfrm>
              <a:off x="4876814" y="5126172"/>
              <a:ext cx="2702880" cy="342360"/>
            </p14:xfrm>
          </p:contentPart>
        </mc:Choice>
        <mc:Fallback xmlns="">
          <p:pic>
            <p:nvPicPr>
              <p:cNvPr id="52" name="Ink 51">
                <a:extLst>
                  <a:ext uri="{FF2B5EF4-FFF2-40B4-BE49-F238E27FC236}">
                    <a16:creationId xmlns:a16="http://schemas.microsoft.com/office/drawing/2014/main" id="{21B7DB7A-05BF-4C2E-83B0-F84B24587E9A}"/>
                  </a:ext>
                </a:extLst>
              </p:cNvPr>
              <p:cNvPicPr/>
              <p:nvPr/>
            </p:nvPicPr>
            <p:blipFill>
              <a:blip r:embed="rId65"/>
              <a:stretch>
                <a:fillRect/>
              </a:stretch>
            </p:blipFill>
            <p:spPr>
              <a:xfrm>
                <a:off x="4841174" y="5090532"/>
                <a:ext cx="2774520" cy="41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6">
            <p14:nvContentPartPr>
              <p14:cNvPr id="54" name="Ink 53">
                <a:extLst>
                  <a:ext uri="{FF2B5EF4-FFF2-40B4-BE49-F238E27FC236}">
                    <a16:creationId xmlns:a16="http://schemas.microsoft.com/office/drawing/2014/main" id="{996C5266-1D16-46A4-A060-8F5B4209409C}"/>
                  </a:ext>
                </a:extLst>
              </p14:cNvPr>
              <p14:cNvContentPartPr/>
              <p14:nvPr/>
            </p14:nvContentPartPr>
            <p14:xfrm>
              <a:off x="6194774" y="5386092"/>
              <a:ext cx="180360" cy="329760"/>
            </p14:xfrm>
          </p:contentPart>
        </mc:Choice>
        <mc:Fallback xmlns="">
          <p:pic>
            <p:nvPicPr>
              <p:cNvPr id="54" name="Ink 53">
                <a:extLst>
                  <a:ext uri="{FF2B5EF4-FFF2-40B4-BE49-F238E27FC236}">
                    <a16:creationId xmlns:a16="http://schemas.microsoft.com/office/drawing/2014/main" id="{996C5266-1D16-46A4-A060-8F5B4209409C}"/>
                  </a:ext>
                </a:extLst>
              </p:cNvPr>
              <p:cNvPicPr/>
              <p:nvPr/>
            </p:nvPicPr>
            <p:blipFill>
              <a:blip r:embed="rId67"/>
              <a:stretch>
                <a:fillRect/>
              </a:stretch>
            </p:blipFill>
            <p:spPr>
              <a:xfrm>
                <a:off x="6159134" y="5350092"/>
                <a:ext cx="252000" cy="401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8">
            <p14:nvContentPartPr>
              <p14:cNvPr id="55" name="Ink 54">
                <a:extLst>
                  <a:ext uri="{FF2B5EF4-FFF2-40B4-BE49-F238E27FC236}">
                    <a16:creationId xmlns:a16="http://schemas.microsoft.com/office/drawing/2014/main" id="{BA8622E4-3718-4F3B-859E-ED87894A7203}"/>
                  </a:ext>
                </a:extLst>
              </p14:cNvPr>
              <p14:cNvContentPartPr/>
              <p14:nvPr/>
            </p14:nvContentPartPr>
            <p14:xfrm>
              <a:off x="6550094" y="5425332"/>
              <a:ext cx="180360" cy="438480"/>
            </p14:xfrm>
          </p:contentPart>
        </mc:Choice>
        <mc:Fallback xmlns="">
          <p:pic>
            <p:nvPicPr>
              <p:cNvPr id="55" name="Ink 54">
                <a:extLst>
                  <a:ext uri="{FF2B5EF4-FFF2-40B4-BE49-F238E27FC236}">
                    <a16:creationId xmlns:a16="http://schemas.microsoft.com/office/drawing/2014/main" id="{BA8622E4-3718-4F3B-859E-ED87894A7203}"/>
                  </a:ext>
                </a:extLst>
              </p:cNvPr>
              <p:cNvPicPr/>
              <p:nvPr/>
            </p:nvPicPr>
            <p:blipFill>
              <a:blip r:embed="rId69"/>
              <a:stretch>
                <a:fillRect/>
              </a:stretch>
            </p:blipFill>
            <p:spPr>
              <a:xfrm>
                <a:off x="6514094" y="5389332"/>
                <a:ext cx="252000" cy="510120"/>
              </a:xfrm>
              <a:prstGeom prst="rect">
                <a:avLst/>
              </a:prstGeom>
            </p:spPr>
          </p:pic>
        </mc:Fallback>
      </mc:AlternateContent>
      <p:grpSp>
        <p:nvGrpSpPr>
          <p:cNvPr id="68" name="Group 67">
            <a:extLst>
              <a:ext uri="{FF2B5EF4-FFF2-40B4-BE49-F238E27FC236}">
                <a16:creationId xmlns:a16="http://schemas.microsoft.com/office/drawing/2014/main" id="{DDFDB79A-8079-43A6-B15C-01807A0B4653}"/>
              </a:ext>
            </a:extLst>
          </p:cNvPr>
          <p:cNvGrpSpPr/>
          <p:nvPr/>
        </p:nvGrpSpPr>
        <p:grpSpPr>
          <a:xfrm>
            <a:off x="7234814" y="2969772"/>
            <a:ext cx="1465920" cy="850320"/>
            <a:chOff x="7234814" y="2969772"/>
            <a:chExt cx="1465920" cy="8503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0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673B450A-F51E-4094-8A98-5364AD6AD66F}"/>
                    </a:ext>
                  </a:extLst>
                </p14:cNvPr>
                <p14:cNvContentPartPr/>
                <p14:nvPr/>
              </p14:nvContentPartPr>
              <p14:xfrm>
                <a:off x="7259294" y="3623172"/>
                <a:ext cx="145440" cy="51120"/>
              </p14:xfrm>
            </p:contentPart>
          </mc:Choice>
          <mc:Fallback xmlns=""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673B450A-F51E-4094-8A98-5364AD6AD66F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7223654" y="3587172"/>
                  <a:ext cx="217080" cy="12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2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C35AF1EF-8454-43D7-BB1A-F6D9560C77A3}"/>
                    </a:ext>
                  </a:extLst>
                </p14:cNvPr>
                <p14:cNvContentPartPr/>
                <p14:nvPr/>
              </p14:nvContentPartPr>
              <p14:xfrm>
                <a:off x="7234814" y="3777972"/>
                <a:ext cx="116280" cy="42120"/>
              </p14:xfrm>
            </p:contentPart>
          </mc:Choice>
          <mc:Fallback xmlns=""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C35AF1EF-8454-43D7-BB1A-F6D9560C77A3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7199174" y="3742332"/>
                  <a:ext cx="187920" cy="113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4">
              <p14:nvContentPartPr>
                <p14:cNvPr id="62" name="Ink 61">
                  <a:extLst>
                    <a:ext uri="{FF2B5EF4-FFF2-40B4-BE49-F238E27FC236}">
                      <a16:creationId xmlns:a16="http://schemas.microsoft.com/office/drawing/2014/main" id="{07281A73-BB8A-4A2E-8DA5-091266759585}"/>
                    </a:ext>
                  </a:extLst>
                </p14:cNvPr>
                <p14:cNvContentPartPr/>
                <p14:nvPr/>
              </p14:nvContentPartPr>
              <p14:xfrm>
                <a:off x="7558454" y="3463332"/>
                <a:ext cx="12600" cy="237960"/>
              </p14:xfrm>
            </p:contentPart>
          </mc:Choice>
          <mc:Fallback xmlns="">
            <p:pic>
              <p:nvPicPr>
                <p:cNvPr id="62" name="Ink 61">
                  <a:extLst>
                    <a:ext uri="{FF2B5EF4-FFF2-40B4-BE49-F238E27FC236}">
                      <a16:creationId xmlns:a16="http://schemas.microsoft.com/office/drawing/2014/main" id="{07281A73-BB8A-4A2E-8DA5-091266759585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7522814" y="3427692"/>
                  <a:ext cx="84240" cy="30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6">
              <p14:nvContentPartPr>
                <p14:cNvPr id="63" name="Ink 62">
                  <a:extLst>
                    <a:ext uri="{FF2B5EF4-FFF2-40B4-BE49-F238E27FC236}">
                      <a16:creationId xmlns:a16="http://schemas.microsoft.com/office/drawing/2014/main" id="{0843CCE8-84C5-4556-897E-CB2BA5B26DF3}"/>
                    </a:ext>
                  </a:extLst>
                </p14:cNvPr>
                <p14:cNvContentPartPr/>
                <p14:nvPr/>
              </p14:nvContentPartPr>
              <p14:xfrm>
                <a:off x="7778054" y="3395292"/>
                <a:ext cx="155520" cy="186120"/>
              </p14:xfrm>
            </p:contentPart>
          </mc:Choice>
          <mc:Fallback xmlns="">
            <p:pic>
              <p:nvPicPr>
                <p:cNvPr id="63" name="Ink 62">
                  <a:extLst>
                    <a:ext uri="{FF2B5EF4-FFF2-40B4-BE49-F238E27FC236}">
                      <a16:creationId xmlns:a16="http://schemas.microsoft.com/office/drawing/2014/main" id="{0843CCE8-84C5-4556-897E-CB2BA5B26DF3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7742414" y="3359292"/>
                  <a:ext cx="227160" cy="257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8">
              <p14:nvContentPartPr>
                <p14:cNvPr id="64" name="Ink 63">
                  <a:extLst>
                    <a:ext uri="{FF2B5EF4-FFF2-40B4-BE49-F238E27FC236}">
                      <a16:creationId xmlns:a16="http://schemas.microsoft.com/office/drawing/2014/main" id="{471A3017-65AB-4B77-A126-C480B845128B}"/>
                    </a:ext>
                  </a:extLst>
                </p14:cNvPr>
                <p14:cNvContentPartPr/>
                <p14:nvPr/>
              </p14:nvContentPartPr>
              <p14:xfrm>
                <a:off x="8088374" y="3370812"/>
                <a:ext cx="26640" cy="26640"/>
              </p14:xfrm>
            </p:contentPart>
          </mc:Choice>
          <mc:Fallback xmlns="">
            <p:pic>
              <p:nvPicPr>
                <p:cNvPr id="64" name="Ink 63">
                  <a:extLst>
                    <a:ext uri="{FF2B5EF4-FFF2-40B4-BE49-F238E27FC236}">
                      <a16:creationId xmlns:a16="http://schemas.microsoft.com/office/drawing/2014/main" id="{471A3017-65AB-4B77-A126-C480B845128B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8052374" y="3334812"/>
                  <a:ext cx="98280" cy="98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0">
              <p14:nvContentPartPr>
                <p14:cNvPr id="65" name="Ink 64">
                  <a:extLst>
                    <a:ext uri="{FF2B5EF4-FFF2-40B4-BE49-F238E27FC236}">
                      <a16:creationId xmlns:a16="http://schemas.microsoft.com/office/drawing/2014/main" id="{CCCF0E78-4C25-40FE-A546-71833CC5D882}"/>
                    </a:ext>
                  </a:extLst>
                </p14:cNvPr>
                <p14:cNvContentPartPr/>
                <p14:nvPr/>
              </p14:nvContentPartPr>
              <p14:xfrm>
                <a:off x="8263334" y="3207732"/>
                <a:ext cx="60480" cy="161280"/>
              </p14:xfrm>
            </p:contentPart>
          </mc:Choice>
          <mc:Fallback xmlns="">
            <p:pic>
              <p:nvPicPr>
                <p:cNvPr id="65" name="Ink 64">
                  <a:extLst>
                    <a:ext uri="{FF2B5EF4-FFF2-40B4-BE49-F238E27FC236}">
                      <a16:creationId xmlns:a16="http://schemas.microsoft.com/office/drawing/2014/main" id="{CCCF0E78-4C25-40FE-A546-71833CC5D882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8227334" y="3171732"/>
                  <a:ext cx="132120" cy="23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2">
              <p14:nvContentPartPr>
                <p14:cNvPr id="66" name="Ink 65">
                  <a:extLst>
                    <a:ext uri="{FF2B5EF4-FFF2-40B4-BE49-F238E27FC236}">
                      <a16:creationId xmlns:a16="http://schemas.microsoft.com/office/drawing/2014/main" id="{6891A17E-434E-430F-84DA-7745C4C421F1}"/>
                    </a:ext>
                  </a:extLst>
                </p14:cNvPr>
                <p14:cNvContentPartPr/>
                <p14:nvPr/>
              </p14:nvContentPartPr>
              <p14:xfrm>
                <a:off x="8357294" y="3039612"/>
                <a:ext cx="229680" cy="463680"/>
              </p14:xfrm>
            </p:contentPart>
          </mc:Choice>
          <mc:Fallback xmlns="">
            <p:pic>
              <p:nvPicPr>
                <p:cNvPr id="66" name="Ink 65">
                  <a:extLst>
                    <a:ext uri="{FF2B5EF4-FFF2-40B4-BE49-F238E27FC236}">
                      <a16:creationId xmlns:a16="http://schemas.microsoft.com/office/drawing/2014/main" id="{6891A17E-434E-430F-84DA-7745C4C421F1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8321654" y="3003972"/>
                  <a:ext cx="301320" cy="535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4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154EDC8E-4D16-4D38-BB72-B8FD22A80DAF}"/>
                    </a:ext>
                  </a:extLst>
                </p14:cNvPr>
                <p14:cNvContentPartPr/>
                <p14:nvPr/>
              </p14:nvContentPartPr>
              <p14:xfrm>
                <a:off x="8431094" y="2969772"/>
                <a:ext cx="269640" cy="391680"/>
              </p14:xfrm>
            </p:contentPart>
          </mc:Choice>
          <mc:Fallback xmlns="">
            <p:pic>
              <p:nvPicPr>
                <p:cNvPr id="67" name="Ink 66">
                  <a:extLst>
                    <a:ext uri="{FF2B5EF4-FFF2-40B4-BE49-F238E27FC236}">
                      <a16:creationId xmlns:a16="http://schemas.microsoft.com/office/drawing/2014/main" id="{154EDC8E-4D16-4D38-BB72-B8FD22A80DAF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8395454" y="2934132"/>
                  <a:ext cx="341280" cy="4633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199552DC-E18D-4127-AD4A-774057B31C65}"/>
              </a:ext>
            </a:extLst>
          </p:cNvPr>
          <p:cNvGrpSpPr/>
          <p:nvPr/>
        </p:nvGrpSpPr>
        <p:grpSpPr>
          <a:xfrm>
            <a:off x="7516694" y="4220772"/>
            <a:ext cx="1512000" cy="1078560"/>
            <a:chOff x="7516694" y="4220772"/>
            <a:chExt cx="1512000" cy="10785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6">
              <p14:nvContentPartPr>
                <p14:cNvPr id="58" name="Ink 57">
                  <a:extLst>
                    <a:ext uri="{FF2B5EF4-FFF2-40B4-BE49-F238E27FC236}">
                      <a16:creationId xmlns:a16="http://schemas.microsoft.com/office/drawing/2014/main" id="{5E6DD43F-1782-4C91-87F6-38492E74C892}"/>
                    </a:ext>
                  </a:extLst>
                </p14:cNvPr>
                <p14:cNvContentPartPr/>
                <p14:nvPr/>
              </p14:nvContentPartPr>
              <p14:xfrm>
                <a:off x="7537934" y="4936812"/>
                <a:ext cx="158760" cy="40680"/>
              </p14:xfrm>
            </p:contentPart>
          </mc:Choice>
          <mc:Fallback xmlns="">
            <p:pic>
              <p:nvPicPr>
                <p:cNvPr id="58" name="Ink 57">
                  <a:extLst>
                    <a:ext uri="{FF2B5EF4-FFF2-40B4-BE49-F238E27FC236}">
                      <a16:creationId xmlns:a16="http://schemas.microsoft.com/office/drawing/2014/main" id="{5E6DD43F-1782-4C91-87F6-38492E74C892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7501934" y="4900812"/>
                  <a:ext cx="230400" cy="112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8">
              <p14:nvContentPartPr>
                <p14:cNvPr id="59" name="Ink 58">
                  <a:extLst>
                    <a:ext uri="{FF2B5EF4-FFF2-40B4-BE49-F238E27FC236}">
                      <a16:creationId xmlns:a16="http://schemas.microsoft.com/office/drawing/2014/main" id="{70601D32-A73A-4063-88AB-698D2BBC7B93}"/>
                    </a:ext>
                  </a:extLst>
                </p14:cNvPr>
                <p14:cNvContentPartPr/>
                <p14:nvPr/>
              </p14:nvContentPartPr>
              <p14:xfrm>
                <a:off x="7516694" y="5220492"/>
                <a:ext cx="181800" cy="78840"/>
              </p14:xfrm>
            </p:contentPart>
          </mc:Choice>
          <mc:Fallback xmlns="">
            <p:pic>
              <p:nvPicPr>
                <p:cNvPr id="59" name="Ink 58">
                  <a:extLst>
                    <a:ext uri="{FF2B5EF4-FFF2-40B4-BE49-F238E27FC236}">
                      <a16:creationId xmlns:a16="http://schemas.microsoft.com/office/drawing/2014/main" id="{70601D32-A73A-4063-88AB-698D2BBC7B93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7480694" y="5184852"/>
                  <a:ext cx="253440" cy="15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0">
              <p14:nvContentPartPr>
                <p14:cNvPr id="69" name="Ink 68">
                  <a:extLst>
                    <a:ext uri="{FF2B5EF4-FFF2-40B4-BE49-F238E27FC236}">
                      <a16:creationId xmlns:a16="http://schemas.microsoft.com/office/drawing/2014/main" id="{FEC9A114-D92C-4A22-AEE8-59AB02810860}"/>
                    </a:ext>
                  </a:extLst>
                </p14:cNvPr>
                <p14:cNvContentPartPr/>
                <p14:nvPr/>
              </p14:nvContentPartPr>
              <p14:xfrm>
                <a:off x="7913414" y="4766892"/>
                <a:ext cx="148680" cy="316440"/>
              </p14:xfrm>
            </p:contentPart>
          </mc:Choice>
          <mc:Fallback xmlns="">
            <p:pic>
              <p:nvPicPr>
                <p:cNvPr id="69" name="Ink 68">
                  <a:extLst>
                    <a:ext uri="{FF2B5EF4-FFF2-40B4-BE49-F238E27FC236}">
                      <a16:creationId xmlns:a16="http://schemas.microsoft.com/office/drawing/2014/main" id="{FEC9A114-D92C-4A22-AEE8-59AB02810860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7877414" y="4731252"/>
                  <a:ext cx="220320" cy="38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2">
              <p14:nvContentPartPr>
                <p14:cNvPr id="70" name="Ink 69">
                  <a:extLst>
                    <a:ext uri="{FF2B5EF4-FFF2-40B4-BE49-F238E27FC236}">
                      <a16:creationId xmlns:a16="http://schemas.microsoft.com/office/drawing/2014/main" id="{0B7EF178-800F-4741-8CE4-18751C39FDE8}"/>
                    </a:ext>
                  </a:extLst>
                </p14:cNvPr>
                <p14:cNvContentPartPr/>
                <p14:nvPr/>
              </p14:nvContentPartPr>
              <p14:xfrm>
                <a:off x="8152814" y="4682292"/>
                <a:ext cx="196560" cy="271080"/>
              </p14:xfrm>
            </p:contentPart>
          </mc:Choice>
          <mc:Fallback xmlns="">
            <p:pic>
              <p:nvPicPr>
                <p:cNvPr id="70" name="Ink 69">
                  <a:extLst>
                    <a:ext uri="{FF2B5EF4-FFF2-40B4-BE49-F238E27FC236}">
                      <a16:creationId xmlns:a16="http://schemas.microsoft.com/office/drawing/2014/main" id="{0B7EF178-800F-4741-8CE4-18751C39FDE8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8116814" y="4646292"/>
                  <a:ext cx="268200" cy="342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4">
              <p14:nvContentPartPr>
                <p14:cNvPr id="71" name="Ink 70">
                  <a:extLst>
                    <a:ext uri="{FF2B5EF4-FFF2-40B4-BE49-F238E27FC236}">
                      <a16:creationId xmlns:a16="http://schemas.microsoft.com/office/drawing/2014/main" id="{939A09D8-2854-475B-8D30-19AB748F18FE}"/>
                    </a:ext>
                  </a:extLst>
                </p14:cNvPr>
                <p14:cNvContentPartPr/>
                <p14:nvPr/>
              </p14:nvContentPartPr>
              <p14:xfrm>
                <a:off x="8511374" y="4684092"/>
                <a:ext cx="22680" cy="31680"/>
              </p14:xfrm>
            </p:contentPart>
          </mc:Choice>
          <mc:Fallback xmlns="">
            <p:pic>
              <p:nvPicPr>
                <p:cNvPr id="71" name="Ink 70">
                  <a:extLst>
                    <a:ext uri="{FF2B5EF4-FFF2-40B4-BE49-F238E27FC236}">
                      <a16:creationId xmlns:a16="http://schemas.microsoft.com/office/drawing/2014/main" id="{939A09D8-2854-475B-8D30-19AB748F18FE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8475734" y="4648092"/>
                  <a:ext cx="94320" cy="103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6">
              <p14:nvContentPartPr>
                <p14:cNvPr id="72" name="Ink 71">
                  <a:extLst>
                    <a:ext uri="{FF2B5EF4-FFF2-40B4-BE49-F238E27FC236}">
                      <a16:creationId xmlns:a16="http://schemas.microsoft.com/office/drawing/2014/main" id="{22F4EA0F-1191-4545-AC38-D25C854D9DB6}"/>
                    </a:ext>
                  </a:extLst>
                </p14:cNvPr>
                <p14:cNvContentPartPr/>
                <p14:nvPr/>
              </p14:nvContentPartPr>
              <p14:xfrm>
                <a:off x="8586254" y="4436412"/>
                <a:ext cx="180360" cy="252000"/>
              </p14:xfrm>
            </p:contentPart>
          </mc:Choice>
          <mc:Fallback xmlns="">
            <p:pic>
              <p:nvPicPr>
                <p:cNvPr id="72" name="Ink 71">
                  <a:extLst>
                    <a:ext uri="{FF2B5EF4-FFF2-40B4-BE49-F238E27FC236}">
                      <a16:creationId xmlns:a16="http://schemas.microsoft.com/office/drawing/2014/main" id="{22F4EA0F-1191-4545-AC38-D25C854D9DB6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8550614" y="4400412"/>
                  <a:ext cx="252000" cy="32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8">
              <p14:nvContentPartPr>
                <p14:cNvPr id="73" name="Ink 72">
                  <a:extLst>
                    <a:ext uri="{FF2B5EF4-FFF2-40B4-BE49-F238E27FC236}">
                      <a16:creationId xmlns:a16="http://schemas.microsoft.com/office/drawing/2014/main" id="{6B4471A0-1D8A-49B7-A4D3-CC372624A3E8}"/>
                    </a:ext>
                  </a:extLst>
                </p14:cNvPr>
                <p14:cNvContentPartPr/>
                <p14:nvPr/>
              </p14:nvContentPartPr>
              <p14:xfrm>
                <a:off x="8583374" y="4594452"/>
                <a:ext cx="158760" cy="234720"/>
              </p14:xfrm>
            </p:contentPart>
          </mc:Choice>
          <mc:Fallback xmlns="">
            <p:pic>
              <p:nvPicPr>
                <p:cNvPr id="73" name="Ink 72">
                  <a:extLst>
                    <a:ext uri="{FF2B5EF4-FFF2-40B4-BE49-F238E27FC236}">
                      <a16:creationId xmlns:a16="http://schemas.microsoft.com/office/drawing/2014/main" id="{6B4471A0-1D8A-49B7-A4D3-CC372624A3E8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8547734" y="4558812"/>
                  <a:ext cx="230400" cy="306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0">
              <p14:nvContentPartPr>
                <p14:cNvPr id="74" name="Ink 73">
                  <a:extLst>
                    <a:ext uri="{FF2B5EF4-FFF2-40B4-BE49-F238E27FC236}">
                      <a16:creationId xmlns:a16="http://schemas.microsoft.com/office/drawing/2014/main" id="{AB6CB97F-F01C-49BC-95E5-A1D359A064E6}"/>
                    </a:ext>
                  </a:extLst>
                </p14:cNvPr>
                <p14:cNvContentPartPr/>
                <p14:nvPr/>
              </p14:nvContentPartPr>
              <p14:xfrm>
                <a:off x="8864174" y="4339932"/>
                <a:ext cx="110880" cy="496800"/>
              </p14:xfrm>
            </p:contentPart>
          </mc:Choice>
          <mc:Fallback xmlns="">
            <p:pic>
              <p:nvPicPr>
                <p:cNvPr id="74" name="Ink 73">
                  <a:extLst>
                    <a:ext uri="{FF2B5EF4-FFF2-40B4-BE49-F238E27FC236}">
                      <a16:creationId xmlns:a16="http://schemas.microsoft.com/office/drawing/2014/main" id="{AB6CB97F-F01C-49BC-95E5-A1D359A064E6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8828174" y="4303932"/>
                  <a:ext cx="182520" cy="56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2">
              <p14:nvContentPartPr>
                <p14:cNvPr id="75" name="Ink 74">
                  <a:extLst>
                    <a:ext uri="{FF2B5EF4-FFF2-40B4-BE49-F238E27FC236}">
                      <a16:creationId xmlns:a16="http://schemas.microsoft.com/office/drawing/2014/main" id="{7A39A9BB-4C87-402C-BC0C-FE60497601F1}"/>
                    </a:ext>
                  </a:extLst>
                </p14:cNvPr>
                <p14:cNvContentPartPr/>
                <p14:nvPr/>
              </p14:nvContentPartPr>
              <p14:xfrm>
                <a:off x="8855534" y="4220772"/>
                <a:ext cx="60480" cy="84240"/>
              </p14:xfrm>
            </p:contentPart>
          </mc:Choice>
          <mc:Fallback xmlns="">
            <p:pic>
              <p:nvPicPr>
                <p:cNvPr id="75" name="Ink 74">
                  <a:extLst>
                    <a:ext uri="{FF2B5EF4-FFF2-40B4-BE49-F238E27FC236}">
                      <a16:creationId xmlns:a16="http://schemas.microsoft.com/office/drawing/2014/main" id="{7A39A9BB-4C87-402C-BC0C-FE60497601F1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8819534" y="4184772"/>
                  <a:ext cx="132120" cy="15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4">
              <p14:nvContentPartPr>
                <p14:cNvPr id="76" name="Ink 75">
                  <a:extLst>
                    <a:ext uri="{FF2B5EF4-FFF2-40B4-BE49-F238E27FC236}">
                      <a16:creationId xmlns:a16="http://schemas.microsoft.com/office/drawing/2014/main" id="{F79493F3-40CE-41B0-A3BF-622B269BA62F}"/>
                    </a:ext>
                  </a:extLst>
                </p14:cNvPr>
                <p14:cNvContentPartPr/>
                <p14:nvPr/>
              </p14:nvContentPartPr>
              <p14:xfrm>
                <a:off x="9028334" y="4707132"/>
                <a:ext cx="360" cy="360"/>
              </p14:xfrm>
            </p:contentPart>
          </mc:Choice>
          <mc:Fallback xmlns="">
            <p:pic>
              <p:nvPicPr>
                <p:cNvPr id="76" name="Ink 75">
                  <a:extLst>
                    <a:ext uri="{FF2B5EF4-FFF2-40B4-BE49-F238E27FC236}">
                      <a16:creationId xmlns:a16="http://schemas.microsoft.com/office/drawing/2014/main" id="{F79493F3-40CE-41B0-A3BF-622B269BA62F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8992694" y="4671492"/>
                  <a:ext cx="72000" cy="7200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11035788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Rate of change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9373327"/>
              </p:ext>
            </p:extLst>
          </p:nvPr>
        </p:nvGraphicFramePr>
        <p:xfrm>
          <a:off x="457200" y="1600200"/>
          <a:ext cx="8229600" cy="533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66800">
                <a:tc>
                  <a:txBody>
                    <a:bodyPr/>
                    <a:lstStyle/>
                    <a:p>
                      <a:r>
                        <a:rPr lang="en-US" dirty="0"/>
                        <a:t>Remaining life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6800">
                <a:tc>
                  <a:txBody>
                    <a:bodyPr/>
                    <a:lstStyle/>
                    <a:p>
                      <a:r>
                        <a:rPr lang="en-US" dirty="0" err="1"/>
                        <a:t>Amt</a:t>
                      </a:r>
                      <a:r>
                        <a:rPr lang="en-US" dirty="0"/>
                        <a:t> of discount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72.5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60.2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47.8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66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Rate of change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72.5-60.2/72.5=16.97%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60.2-47.8/60.2=20.59%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47.8-34/47.8=28.87%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66800">
                <a:tc>
                  <a:txBody>
                    <a:bodyPr/>
                    <a:lstStyle/>
                    <a:p>
                      <a:r>
                        <a:rPr lang="en-US" dirty="0"/>
                        <a:t>Amount of premium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75.8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63.28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49.32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34.2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66800">
                <a:tc>
                  <a:txBody>
                    <a:bodyPr/>
                    <a:lstStyle/>
                    <a:p>
                      <a:r>
                        <a:rPr lang="en-US" dirty="0"/>
                        <a:t>Rate of 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75.8-63.28/75.8= 16.51%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63.28-49.32/63.28=</a:t>
                      </a:r>
                    </a:p>
                    <a:p>
                      <a:r>
                        <a:rPr lang="en-US" dirty="0"/>
                        <a:t>22.06%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49.32-34.2/49.32=</a:t>
                      </a:r>
                    </a:p>
                    <a:p>
                      <a:r>
                        <a:rPr lang="en-US" dirty="0"/>
                        <a:t>30.65%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93079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Price</a:t>
            </a:r>
          </a:p>
          <a:p>
            <a:r>
              <a:rPr lang="en-US" dirty="0"/>
              <a:t>CR&gt;YTM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CR&lt;YTM</a:t>
            </a:r>
          </a:p>
          <a:p>
            <a:endParaRPr lang="en-US" dirty="0"/>
          </a:p>
          <a:p>
            <a:r>
              <a:rPr lang="en-US" dirty="0"/>
              <a:t>                         Maturity period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1828800" y="5257800"/>
            <a:ext cx="55626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1828800" y="1981200"/>
            <a:ext cx="0" cy="3276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828800" y="3619500"/>
            <a:ext cx="5562600" cy="114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Arc 9"/>
          <p:cNvSpPr/>
          <p:nvPr/>
        </p:nvSpPr>
        <p:spPr>
          <a:xfrm>
            <a:off x="1828800" y="2514600"/>
            <a:ext cx="5257800" cy="25146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1813302" y="2306117"/>
            <a:ext cx="2929179" cy="313097"/>
          </a:xfrm>
          <a:custGeom>
            <a:avLst/>
            <a:gdLst>
              <a:gd name="connsiteX0" fmla="*/ 0 w 2929179"/>
              <a:gd name="connsiteY0" fmla="*/ 313097 h 313097"/>
              <a:gd name="connsiteX1" fmla="*/ 77491 w 2929179"/>
              <a:gd name="connsiteY1" fmla="*/ 251103 h 313097"/>
              <a:gd name="connsiteX2" fmla="*/ 185979 w 2929179"/>
              <a:gd name="connsiteY2" fmla="*/ 204608 h 313097"/>
              <a:gd name="connsiteX3" fmla="*/ 232474 w 2929179"/>
              <a:gd name="connsiteY3" fmla="*/ 173612 h 313097"/>
              <a:gd name="connsiteX4" fmla="*/ 371959 w 2929179"/>
              <a:gd name="connsiteY4" fmla="*/ 142615 h 313097"/>
              <a:gd name="connsiteX5" fmla="*/ 743918 w 2929179"/>
              <a:gd name="connsiteY5" fmla="*/ 127117 h 313097"/>
              <a:gd name="connsiteX6" fmla="*/ 1363851 w 2929179"/>
              <a:gd name="connsiteY6" fmla="*/ 80622 h 313097"/>
              <a:gd name="connsiteX7" fmla="*/ 1410345 w 2929179"/>
              <a:gd name="connsiteY7" fmla="*/ 65124 h 313097"/>
              <a:gd name="connsiteX8" fmla="*/ 1766806 w 2929179"/>
              <a:gd name="connsiteY8" fmla="*/ 34127 h 313097"/>
              <a:gd name="connsiteX9" fmla="*/ 2061274 w 2929179"/>
              <a:gd name="connsiteY9" fmla="*/ 18629 h 313097"/>
              <a:gd name="connsiteX10" fmla="*/ 2123267 w 2929179"/>
              <a:gd name="connsiteY10" fmla="*/ 49625 h 313097"/>
              <a:gd name="connsiteX11" fmla="*/ 2262752 w 2929179"/>
              <a:gd name="connsiteY11" fmla="*/ 96120 h 313097"/>
              <a:gd name="connsiteX12" fmla="*/ 2293749 w 2929179"/>
              <a:gd name="connsiteY12" fmla="*/ 142615 h 313097"/>
              <a:gd name="connsiteX13" fmla="*/ 2619213 w 2929179"/>
              <a:gd name="connsiteY13" fmla="*/ 173612 h 313097"/>
              <a:gd name="connsiteX14" fmla="*/ 2665708 w 2929179"/>
              <a:gd name="connsiteY14" fmla="*/ 189110 h 313097"/>
              <a:gd name="connsiteX15" fmla="*/ 2929179 w 2929179"/>
              <a:gd name="connsiteY15" fmla="*/ 189110 h 3130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929179" h="313097">
                <a:moveTo>
                  <a:pt x="0" y="313097"/>
                </a:moveTo>
                <a:cubicBezTo>
                  <a:pt x="25830" y="292432"/>
                  <a:pt x="49967" y="269452"/>
                  <a:pt x="77491" y="251103"/>
                </a:cubicBezTo>
                <a:cubicBezTo>
                  <a:pt x="174225" y="186613"/>
                  <a:pt x="103333" y="245931"/>
                  <a:pt x="185979" y="204608"/>
                </a:cubicBezTo>
                <a:cubicBezTo>
                  <a:pt x="202639" y="196278"/>
                  <a:pt x="215814" y="181942"/>
                  <a:pt x="232474" y="173612"/>
                </a:cubicBezTo>
                <a:cubicBezTo>
                  <a:pt x="266341" y="156679"/>
                  <a:pt x="344489" y="144446"/>
                  <a:pt x="371959" y="142615"/>
                </a:cubicBezTo>
                <a:cubicBezTo>
                  <a:pt x="495778" y="134360"/>
                  <a:pt x="619932" y="132283"/>
                  <a:pt x="743918" y="127117"/>
                </a:cubicBezTo>
                <a:cubicBezTo>
                  <a:pt x="1036397" y="78371"/>
                  <a:pt x="660339" y="137664"/>
                  <a:pt x="1363851" y="80622"/>
                </a:cubicBezTo>
                <a:cubicBezTo>
                  <a:pt x="1380134" y="79302"/>
                  <a:pt x="1394199" y="67608"/>
                  <a:pt x="1410345" y="65124"/>
                </a:cubicBezTo>
                <a:cubicBezTo>
                  <a:pt x="1476959" y="54876"/>
                  <a:pt x="1715163" y="38099"/>
                  <a:pt x="1766806" y="34127"/>
                </a:cubicBezTo>
                <a:cubicBezTo>
                  <a:pt x="1923697" y="-18171"/>
                  <a:pt x="1827219" y="624"/>
                  <a:pt x="2061274" y="18629"/>
                </a:cubicBezTo>
                <a:cubicBezTo>
                  <a:pt x="2081938" y="28961"/>
                  <a:pt x="2101138" y="42986"/>
                  <a:pt x="2123267" y="49625"/>
                </a:cubicBezTo>
                <a:cubicBezTo>
                  <a:pt x="2275125" y="95183"/>
                  <a:pt x="2166107" y="31691"/>
                  <a:pt x="2262752" y="96120"/>
                </a:cubicBezTo>
                <a:cubicBezTo>
                  <a:pt x="2273084" y="111618"/>
                  <a:pt x="2275547" y="138658"/>
                  <a:pt x="2293749" y="142615"/>
                </a:cubicBezTo>
                <a:cubicBezTo>
                  <a:pt x="2400241" y="165765"/>
                  <a:pt x="2511076" y="160095"/>
                  <a:pt x="2619213" y="173612"/>
                </a:cubicBezTo>
                <a:cubicBezTo>
                  <a:pt x="2635423" y="175638"/>
                  <a:pt x="2649392" y="188294"/>
                  <a:pt x="2665708" y="189110"/>
                </a:cubicBezTo>
                <a:cubicBezTo>
                  <a:pt x="2753422" y="193496"/>
                  <a:pt x="2841355" y="189110"/>
                  <a:pt x="2929179" y="18911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859797" y="3734066"/>
            <a:ext cx="5207430" cy="853432"/>
          </a:xfrm>
          <a:custGeom>
            <a:avLst/>
            <a:gdLst>
              <a:gd name="connsiteX0" fmla="*/ 0 w 5207430"/>
              <a:gd name="connsiteY0" fmla="*/ 853432 h 853432"/>
              <a:gd name="connsiteX1" fmla="*/ 185979 w 5207430"/>
              <a:gd name="connsiteY1" fmla="*/ 822436 h 853432"/>
              <a:gd name="connsiteX2" fmla="*/ 402956 w 5207430"/>
              <a:gd name="connsiteY2" fmla="*/ 775941 h 853432"/>
              <a:gd name="connsiteX3" fmla="*/ 557939 w 5207430"/>
              <a:gd name="connsiteY3" fmla="*/ 760442 h 853432"/>
              <a:gd name="connsiteX4" fmla="*/ 1038386 w 5207430"/>
              <a:gd name="connsiteY4" fmla="*/ 775941 h 853432"/>
              <a:gd name="connsiteX5" fmla="*/ 1084881 w 5207430"/>
              <a:gd name="connsiteY5" fmla="*/ 791439 h 853432"/>
              <a:gd name="connsiteX6" fmla="*/ 1162372 w 5207430"/>
              <a:gd name="connsiteY6" fmla="*/ 806937 h 853432"/>
              <a:gd name="connsiteX7" fmla="*/ 1503335 w 5207430"/>
              <a:gd name="connsiteY7" fmla="*/ 775941 h 853432"/>
              <a:gd name="connsiteX8" fmla="*/ 1611823 w 5207430"/>
              <a:gd name="connsiteY8" fmla="*/ 760442 h 853432"/>
              <a:gd name="connsiteX9" fmla="*/ 1751308 w 5207430"/>
              <a:gd name="connsiteY9" fmla="*/ 729446 h 853432"/>
              <a:gd name="connsiteX10" fmla="*/ 2340244 w 5207430"/>
              <a:gd name="connsiteY10" fmla="*/ 713948 h 853432"/>
              <a:gd name="connsiteX11" fmla="*/ 2448732 w 5207430"/>
              <a:gd name="connsiteY11" fmla="*/ 698449 h 853432"/>
              <a:gd name="connsiteX12" fmla="*/ 2495227 w 5207430"/>
              <a:gd name="connsiteY12" fmla="*/ 667453 h 853432"/>
              <a:gd name="connsiteX13" fmla="*/ 2634711 w 5207430"/>
              <a:gd name="connsiteY13" fmla="*/ 636456 h 853432"/>
              <a:gd name="connsiteX14" fmla="*/ 3270142 w 5207430"/>
              <a:gd name="connsiteY14" fmla="*/ 605459 h 853432"/>
              <a:gd name="connsiteX15" fmla="*/ 3363132 w 5207430"/>
              <a:gd name="connsiteY15" fmla="*/ 589961 h 853432"/>
              <a:gd name="connsiteX16" fmla="*/ 3425125 w 5207430"/>
              <a:gd name="connsiteY16" fmla="*/ 574463 h 853432"/>
              <a:gd name="connsiteX17" fmla="*/ 3673098 w 5207430"/>
              <a:gd name="connsiteY17" fmla="*/ 543466 h 853432"/>
              <a:gd name="connsiteX18" fmla="*/ 3750589 w 5207430"/>
              <a:gd name="connsiteY18" fmla="*/ 527968 h 853432"/>
              <a:gd name="connsiteX19" fmla="*/ 3797084 w 5207430"/>
              <a:gd name="connsiteY19" fmla="*/ 512470 h 853432"/>
              <a:gd name="connsiteX20" fmla="*/ 4029559 w 5207430"/>
              <a:gd name="connsiteY20" fmla="*/ 496971 h 853432"/>
              <a:gd name="connsiteX21" fmla="*/ 4076054 w 5207430"/>
              <a:gd name="connsiteY21" fmla="*/ 465975 h 853432"/>
              <a:gd name="connsiteX22" fmla="*/ 4200040 w 5207430"/>
              <a:gd name="connsiteY22" fmla="*/ 434978 h 853432"/>
              <a:gd name="connsiteX23" fmla="*/ 4246535 w 5207430"/>
              <a:gd name="connsiteY23" fmla="*/ 419480 h 853432"/>
              <a:gd name="connsiteX24" fmla="*/ 4308528 w 5207430"/>
              <a:gd name="connsiteY24" fmla="*/ 403981 h 853432"/>
              <a:gd name="connsiteX25" fmla="*/ 4401518 w 5207430"/>
              <a:gd name="connsiteY25" fmla="*/ 372985 h 853432"/>
              <a:gd name="connsiteX26" fmla="*/ 4479010 w 5207430"/>
              <a:gd name="connsiteY26" fmla="*/ 279995 h 853432"/>
              <a:gd name="connsiteX27" fmla="*/ 4510006 w 5207430"/>
              <a:gd name="connsiteY27" fmla="*/ 233500 h 853432"/>
              <a:gd name="connsiteX28" fmla="*/ 4850969 w 5207430"/>
              <a:gd name="connsiteY28" fmla="*/ 187005 h 853432"/>
              <a:gd name="connsiteX29" fmla="*/ 4897464 w 5207430"/>
              <a:gd name="connsiteY29" fmla="*/ 156009 h 853432"/>
              <a:gd name="connsiteX30" fmla="*/ 5052447 w 5207430"/>
              <a:gd name="connsiteY30" fmla="*/ 109514 h 853432"/>
              <a:gd name="connsiteX31" fmla="*/ 5098942 w 5207430"/>
              <a:gd name="connsiteY31" fmla="*/ 78517 h 853432"/>
              <a:gd name="connsiteX32" fmla="*/ 5191932 w 5207430"/>
              <a:gd name="connsiteY32" fmla="*/ 1026 h 853432"/>
              <a:gd name="connsiteX33" fmla="*/ 5207430 w 5207430"/>
              <a:gd name="connsiteY33" fmla="*/ 1026 h 853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5207430" h="853432">
                <a:moveTo>
                  <a:pt x="0" y="853432"/>
                </a:moveTo>
                <a:cubicBezTo>
                  <a:pt x="90558" y="840495"/>
                  <a:pt x="104401" y="840565"/>
                  <a:pt x="185979" y="822436"/>
                </a:cubicBezTo>
                <a:cubicBezTo>
                  <a:pt x="266625" y="804514"/>
                  <a:pt x="307367" y="785500"/>
                  <a:pt x="402956" y="775941"/>
                </a:cubicBezTo>
                <a:lnTo>
                  <a:pt x="557939" y="760442"/>
                </a:lnTo>
                <a:cubicBezTo>
                  <a:pt x="718088" y="765608"/>
                  <a:pt x="878430" y="766532"/>
                  <a:pt x="1038386" y="775941"/>
                </a:cubicBezTo>
                <a:cubicBezTo>
                  <a:pt x="1054694" y="776900"/>
                  <a:pt x="1069032" y="787477"/>
                  <a:pt x="1084881" y="791439"/>
                </a:cubicBezTo>
                <a:cubicBezTo>
                  <a:pt x="1110436" y="797828"/>
                  <a:pt x="1136542" y="801771"/>
                  <a:pt x="1162372" y="806937"/>
                </a:cubicBezTo>
                <a:cubicBezTo>
                  <a:pt x="1374955" y="791753"/>
                  <a:pt x="1333786" y="798548"/>
                  <a:pt x="1503335" y="775941"/>
                </a:cubicBezTo>
                <a:cubicBezTo>
                  <a:pt x="1539544" y="771113"/>
                  <a:pt x="1575882" y="766977"/>
                  <a:pt x="1611823" y="760442"/>
                </a:cubicBezTo>
                <a:cubicBezTo>
                  <a:pt x="1653244" y="752911"/>
                  <a:pt x="1709975" y="731368"/>
                  <a:pt x="1751308" y="729446"/>
                </a:cubicBezTo>
                <a:cubicBezTo>
                  <a:pt x="1947476" y="720322"/>
                  <a:pt x="2143932" y="719114"/>
                  <a:pt x="2340244" y="713948"/>
                </a:cubicBezTo>
                <a:cubicBezTo>
                  <a:pt x="2376407" y="708782"/>
                  <a:pt x="2413743" y="708946"/>
                  <a:pt x="2448732" y="698449"/>
                </a:cubicBezTo>
                <a:cubicBezTo>
                  <a:pt x="2466573" y="693097"/>
                  <a:pt x="2478107" y="674790"/>
                  <a:pt x="2495227" y="667453"/>
                </a:cubicBezTo>
                <a:cubicBezTo>
                  <a:pt x="2512152" y="660199"/>
                  <a:pt x="2623672" y="638033"/>
                  <a:pt x="2634711" y="636456"/>
                </a:cubicBezTo>
                <a:cubicBezTo>
                  <a:pt x="2852144" y="605395"/>
                  <a:pt x="3033036" y="612869"/>
                  <a:pt x="3270142" y="605459"/>
                </a:cubicBezTo>
                <a:cubicBezTo>
                  <a:pt x="3301139" y="600293"/>
                  <a:pt x="3332318" y="596124"/>
                  <a:pt x="3363132" y="589961"/>
                </a:cubicBezTo>
                <a:cubicBezTo>
                  <a:pt x="3384019" y="585784"/>
                  <a:pt x="3404060" y="577623"/>
                  <a:pt x="3425125" y="574463"/>
                </a:cubicBezTo>
                <a:cubicBezTo>
                  <a:pt x="3507504" y="562106"/>
                  <a:pt x="3591415" y="559802"/>
                  <a:pt x="3673098" y="543466"/>
                </a:cubicBezTo>
                <a:cubicBezTo>
                  <a:pt x="3698928" y="538300"/>
                  <a:pt x="3725034" y="534357"/>
                  <a:pt x="3750589" y="527968"/>
                </a:cubicBezTo>
                <a:cubicBezTo>
                  <a:pt x="3766438" y="524006"/>
                  <a:pt x="3780847" y="514274"/>
                  <a:pt x="3797084" y="512470"/>
                </a:cubicBezTo>
                <a:cubicBezTo>
                  <a:pt x="3874273" y="503893"/>
                  <a:pt x="3952067" y="502137"/>
                  <a:pt x="4029559" y="496971"/>
                </a:cubicBezTo>
                <a:cubicBezTo>
                  <a:pt x="4045057" y="486639"/>
                  <a:pt x="4059394" y="474305"/>
                  <a:pt x="4076054" y="465975"/>
                </a:cubicBezTo>
                <a:cubicBezTo>
                  <a:pt x="4111485" y="448259"/>
                  <a:pt x="4164663" y="443822"/>
                  <a:pt x="4200040" y="434978"/>
                </a:cubicBezTo>
                <a:cubicBezTo>
                  <a:pt x="4215889" y="431016"/>
                  <a:pt x="4230827" y="423968"/>
                  <a:pt x="4246535" y="419480"/>
                </a:cubicBezTo>
                <a:cubicBezTo>
                  <a:pt x="4267016" y="413628"/>
                  <a:pt x="4288126" y="410102"/>
                  <a:pt x="4308528" y="403981"/>
                </a:cubicBezTo>
                <a:cubicBezTo>
                  <a:pt x="4339823" y="394592"/>
                  <a:pt x="4401518" y="372985"/>
                  <a:pt x="4401518" y="372985"/>
                </a:cubicBezTo>
                <a:cubicBezTo>
                  <a:pt x="4474552" y="324295"/>
                  <a:pt x="4430609" y="364698"/>
                  <a:pt x="4479010" y="279995"/>
                </a:cubicBezTo>
                <a:cubicBezTo>
                  <a:pt x="4488251" y="263823"/>
                  <a:pt x="4491936" y="238018"/>
                  <a:pt x="4510006" y="233500"/>
                </a:cubicBezTo>
                <a:cubicBezTo>
                  <a:pt x="4621287" y="205680"/>
                  <a:pt x="4850969" y="187005"/>
                  <a:pt x="4850969" y="187005"/>
                </a:cubicBezTo>
                <a:cubicBezTo>
                  <a:pt x="4866467" y="176673"/>
                  <a:pt x="4880443" y="163574"/>
                  <a:pt x="4897464" y="156009"/>
                </a:cubicBezTo>
                <a:cubicBezTo>
                  <a:pt x="4945981" y="134446"/>
                  <a:pt x="5000922" y="122395"/>
                  <a:pt x="5052447" y="109514"/>
                </a:cubicBezTo>
                <a:cubicBezTo>
                  <a:pt x="5067945" y="99182"/>
                  <a:pt x="5084633" y="90442"/>
                  <a:pt x="5098942" y="78517"/>
                </a:cubicBezTo>
                <a:cubicBezTo>
                  <a:pt x="5150357" y="35671"/>
                  <a:pt x="5134212" y="29885"/>
                  <a:pt x="5191932" y="1026"/>
                </a:cubicBezTo>
                <a:cubicBezTo>
                  <a:pt x="5196553" y="-1284"/>
                  <a:pt x="5202264" y="1026"/>
                  <a:pt x="5207430" y="1026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980A5884-26F8-4252-AA96-4B16FD7B5522}"/>
                  </a:ext>
                </a:extLst>
              </p14:cNvPr>
              <p14:cNvContentPartPr/>
              <p14:nvPr/>
            </p14:nvContentPartPr>
            <p14:xfrm>
              <a:off x="1841654" y="5234532"/>
              <a:ext cx="5742360" cy="6732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980A5884-26F8-4252-AA96-4B16FD7B552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806014" y="5198532"/>
                <a:ext cx="5814000" cy="138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1AF1BCC9-64CA-41B4-8F3D-0933F4F0C9C1}"/>
                  </a:ext>
                </a:extLst>
              </p14:cNvPr>
              <p14:cNvContentPartPr/>
              <p14:nvPr/>
            </p14:nvContentPartPr>
            <p14:xfrm>
              <a:off x="1747334" y="1529052"/>
              <a:ext cx="145800" cy="381636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1AF1BCC9-64CA-41B4-8F3D-0933F4F0C9C1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711334" y="1493412"/>
                <a:ext cx="217440" cy="388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147190EF-8BF4-420B-B41A-7189F2C8424E}"/>
                  </a:ext>
                </a:extLst>
              </p14:cNvPr>
              <p14:cNvContentPartPr/>
              <p14:nvPr/>
            </p14:nvContentPartPr>
            <p14:xfrm>
              <a:off x="1935614" y="3587172"/>
              <a:ext cx="5784840" cy="7560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147190EF-8BF4-420B-B41A-7189F2C8424E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899974" y="3551532"/>
                <a:ext cx="5856480" cy="147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E840FC3D-5CA1-428E-AFE6-E2F1D0BBDD23}"/>
                  </a:ext>
                </a:extLst>
              </p14:cNvPr>
              <p14:cNvContentPartPr/>
              <p14:nvPr/>
            </p14:nvContentPartPr>
            <p14:xfrm>
              <a:off x="1757774" y="2466852"/>
              <a:ext cx="259560" cy="4824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E840FC3D-5CA1-428E-AFE6-E2F1D0BBDD23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721774" y="2431212"/>
                <a:ext cx="331200" cy="119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1717CC01-3332-40A1-91EF-65887F92684A}"/>
                  </a:ext>
                </a:extLst>
              </p14:cNvPr>
              <p14:cNvContentPartPr/>
              <p14:nvPr/>
            </p14:nvContentPartPr>
            <p14:xfrm>
              <a:off x="1713854" y="4554132"/>
              <a:ext cx="354240" cy="54360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1717CC01-3332-40A1-91EF-65887F92684A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678214" y="4518132"/>
                <a:ext cx="425880" cy="126000"/>
              </a:xfrm>
              <a:prstGeom prst="rect">
                <a:avLst/>
              </a:prstGeom>
            </p:spPr>
          </p:pic>
        </mc:Fallback>
      </mc:AlternateContent>
      <p:grpSp>
        <p:nvGrpSpPr>
          <p:cNvPr id="33" name="Group 32">
            <a:extLst>
              <a:ext uri="{FF2B5EF4-FFF2-40B4-BE49-F238E27FC236}">
                <a16:creationId xmlns:a16="http://schemas.microsoft.com/office/drawing/2014/main" id="{40F8E24D-801E-4222-A6A3-FB271FB89706}"/>
              </a:ext>
            </a:extLst>
          </p:cNvPr>
          <p:cNvGrpSpPr/>
          <p:nvPr/>
        </p:nvGrpSpPr>
        <p:grpSpPr>
          <a:xfrm>
            <a:off x="1885934" y="2325732"/>
            <a:ext cx="5513040" cy="2218680"/>
            <a:chOff x="1885934" y="2325732"/>
            <a:chExt cx="5513040" cy="22186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52E8E186-6C32-4A4A-9AB8-138DE9AC5D29}"/>
                    </a:ext>
                  </a:extLst>
                </p14:cNvPr>
                <p14:cNvContentPartPr/>
                <p14:nvPr/>
              </p14:nvContentPartPr>
              <p14:xfrm>
                <a:off x="1885934" y="3583572"/>
                <a:ext cx="5513040" cy="96084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52E8E186-6C32-4A4A-9AB8-138DE9AC5D29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1850294" y="3547572"/>
                  <a:ext cx="5584680" cy="103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D2B2A907-A8F1-40E1-ACBE-6A8E098889CE}"/>
                    </a:ext>
                  </a:extLst>
                </p14:cNvPr>
                <p14:cNvContentPartPr/>
                <p14:nvPr/>
              </p14:nvContentPartPr>
              <p14:xfrm>
                <a:off x="2274734" y="3718212"/>
                <a:ext cx="75240" cy="80352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D2B2A907-A8F1-40E1-ACBE-6A8E098889CE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2238734" y="3682572"/>
                  <a:ext cx="146880" cy="87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23EA8DE7-28A5-4AC2-8B8D-8A6C987FC51E}"/>
                    </a:ext>
                  </a:extLst>
                </p14:cNvPr>
                <p14:cNvContentPartPr/>
                <p14:nvPr/>
              </p14:nvContentPartPr>
              <p14:xfrm>
                <a:off x="2829854" y="3666012"/>
                <a:ext cx="48240" cy="75312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23EA8DE7-28A5-4AC2-8B8D-8A6C987FC51E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2793854" y="3630372"/>
                  <a:ext cx="119880" cy="824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E04E021E-513D-47FC-B67E-201F5FBFAC98}"/>
                    </a:ext>
                  </a:extLst>
                </p14:cNvPr>
                <p14:cNvContentPartPr/>
                <p14:nvPr/>
              </p14:nvContentPartPr>
              <p14:xfrm>
                <a:off x="3373094" y="3640452"/>
                <a:ext cx="78480" cy="69480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E04E021E-513D-47FC-B67E-201F5FBFAC98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3337454" y="3604452"/>
                  <a:ext cx="150120" cy="766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0CA9EC95-CAE9-4D92-9035-562252812AB0}"/>
                    </a:ext>
                  </a:extLst>
                </p14:cNvPr>
                <p14:cNvContentPartPr/>
                <p14:nvPr/>
              </p14:nvContentPartPr>
              <p14:xfrm>
                <a:off x="4073294" y="3574932"/>
                <a:ext cx="31320" cy="75636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0CA9EC95-CAE9-4D92-9035-562252812AB0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4037294" y="3539292"/>
                  <a:ext cx="102960" cy="82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E5626E88-2724-483A-9F98-F2AF43FDACFB}"/>
                    </a:ext>
                  </a:extLst>
                </p14:cNvPr>
                <p14:cNvContentPartPr/>
                <p14:nvPr/>
              </p14:nvContentPartPr>
              <p14:xfrm>
                <a:off x="4738574" y="3613812"/>
                <a:ext cx="43920" cy="605520"/>
              </p14:xfrm>
            </p:contentPart>
          </mc:Choice>
          <mc:Fallback xmlns=""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E5626E88-2724-483A-9F98-F2AF43FDACFB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4702934" y="3578172"/>
                  <a:ext cx="115560" cy="677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6CEAC6D1-8B69-4863-8953-C3EB299C25E6}"/>
                    </a:ext>
                  </a:extLst>
                </p14:cNvPr>
                <p14:cNvContentPartPr/>
                <p14:nvPr/>
              </p14:nvContentPartPr>
              <p14:xfrm>
                <a:off x="5258774" y="3611292"/>
                <a:ext cx="18360" cy="563040"/>
              </p14:xfrm>
            </p:contentPart>
          </mc:Choice>
          <mc:Fallback xmlns=""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6CEAC6D1-8B69-4863-8953-C3EB299C25E6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5222774" y="3575292"/>
                  <a:ext cx="90000" cy="634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F8E3E505-D077-4626-BD24-AA76804045E5}"/>
                    </a:ext>
                  </a:extLst>
                </p14:cNvPr>
                <p14:cNvContentPartPr/>
                <p14:nvPr/>
              </p14:nvContentPartPr>
              <p14:xfrm>
                <a:off x="5761334" y="3652332"/>
                <a:ext cx="33840" cy="46260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F8E3E505-D077-4626-BD24-AA76804045E5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5725334" y="3616692"/>
                  <a:ext cx="105480" cy="534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57D9309C-7982-45E0-AAB5-ED4CF8FDA44F}"/>
                    </a:ext>
                  </a:extLst>
                </p14:cNvPr>
                <p14:cNvContentPartPr/>
                <p14:nvPr/>
              </p14:nvContentPartPr>
              <p14:xfrm>
                <a:off x="6300614" y="3588252"/>
                <a:ext cx="62640" cy="34632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57D9309C-7982-45E0-AAB5-ED4CF8FDA44F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6264974" y="3552252"/>
                  <a:ext cx="134280" cy="417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F2806F59-0451-455E-A314-A93F9B759DA5}"/>
                    </a:ext>
                  </a:extLst>
                </p14:cNvPr>
                <p14:cNvContentPartPr/>
                <p14:nvPr/>
              </p14:nvContentPartPr>
              <p14:xfrm>
                <a:off x="6714614" y="3591492"/>
                <a:ext cx="10080" cy="22176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F2806F59-0451-455E-A314-A93F9B759DA5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6678614" y="3555492"/>
                  <a:ext cx="81720" cy="293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84E9FC07-D25C-40C5-929C-FAB8FC544FB7}"/>
                    </a:ext>
                  </a:extLst>
                </p14:cNvPr>
                <p14:cNvContentPartPr/>
                <p14:nvPr/>
              </p14:nvContentPartPr>
              <p14:xfrm>
                <a:off x="1894214" y="2369292"/>
                <a:ext cx="5280480" cy="1183680"/>
              </p14:xfrm>
            </p:contentPart>
          </mc:Choice>
          <mc:Fallback xmlns=""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84E9FC07-D25C-40C5-929C-FAB8FC544FB7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1858214" y="2333292"/>
                  <a:ext cx="5352120" cy="1255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A399C1FA-27FD-4099-87FE-098B7D798DB3}"/>
                    </a:ext>
                  </a:extLst>
                </p14:cNvPr>
                <p14:cNvContentPartPr/>
                <p14:nvPr/>
              </p14:nvContentPartPr>
              <p14:xfrm>
                <a:off x="2234414" y="2427252"/>
                <a:ext cx="253080" cy="117720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A399C1FA-27FD-4099-87FE-098B7D798DB3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2198414" y="2391252"/>
                  <a:ext cx="324720" cy="1248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BC23E303-E617-46A6-B3BF-A6FAEAC00514}"/>
                    </a:ext>
                  </a:extLst>
                </p14:cNvPr>
                <p14:cNvContentPartPr/>
                <p14:nvPr/>
              </p14:nvContentPartPr>
              <p14:xfrm>
                <a:off x="3238454" y="2325732"/>
                <a:ext cx="180000" cy="129168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BC23E303-E617-46A6-B3BF-A6FAEAC00514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3202454" y="2290092"/>
                  <a:ext cx="251640" cy="1363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8BD1744A-24C6-4898-9527-73D26A631322}"/>
                    </a:ext>
                  </a:extLst>
                </p14:cNvPr>
                <p14:cNvContentPartPr/>
                <p14:nvPr/>
              </p14:nvContentPartPr>
              <p14:xfrm>
                <a:off x="4212254" y="2540652"/>
                <a:ext cx="145800" cy="1094040"/>
              </p14:xfrm>
            </p:contentPart>
          </mc:Choice>
          <mc:Fallback xmlns=""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8BD1744A-24C6-4898-9527-73D26A631322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4176614" y="2504652"/>
                  <a:ext cx="217440" cy="1165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E95A8EE4-37C9-4686-BEBF-638EFCBB64D8}"/>
                    </a:ext>
                  </a:extLst>
                </p14:cNvPr>
                <p14:cNvContentPartPr/>
                <p14:nvPr/>
              </p14:nvContentPartPr>
              <p14:xfrm>
                <a:off x="5056454" y="2791932"/>
                <a:ext cx="35280" cy="789480"/>
              </p14:xfrm>
            </p:contentPart>
          </mc:Choice>
          <mc:Fallback xmlns=""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E95A8EE4-37C9-4686-BEBF-638EFCBB64D8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5020814" y="2756292"/>
                  <a:ext cx="106920" cy="861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C304CF1A-34FE-4AD3-9654-75E91D8A8A81}"/>
                    </a:ext>
                  </a:extLst>
                </p14:cNvPr>
                <p14:cNvContentPartPr/>
                <p14:nvPr/>
              </p14:nvContentPartPr>
              <p14:xfrm>
                <a:off x="5933414" y="3115572"/>
                <a:ext cx="92160" cy="499320"/>
              </p14:xfrm>
            </p:contentPart>
          </mc:Choice>
          <mc:Fallback xmlns=""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C304CF1A-34FE-4AD3-9654-75E91D8A8A81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5897414" y="3079572"/>
                  <a:ext cx="163800" cy="570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FCCDE27C-3A41-4D42-833F-42C6593383E2}"/>
                    </a:ext>
                  </a:extLst>
                </p14:cNvPr>
                <p14:cNvContentPartPr/>
                <p14:nvPr/>
              </p14:nvContentPartPr>
              <p14:xfrm>
                <a:off x="6353534" y="3218172"/>
                <a:ext cx="29880" cy="356040"/>
              </p14:xfrm>
            </p:contentPart>
          </mc:Choice>
          <mc:Fallback xmlns=""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FCCDE27C-3A41-4D42-833F-42C6593383E2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6317894" y="3182172"/>
                  <a:ext cx="101520" cy="4276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E220857D-AE9A-4B1C-AED9-23E8946D97A2}"/>
              </a:ext>
            </a:extLst>
          </p:cNvPr>
          <p:cNvGrpSpPr/>
          <p:nvPr/>
        </p:nvGrpSpPr>
        <p:grpSpPr>
          <a:xfrm>
            <a:off x="1724294" y="5111412"/>
            <a:ext cx="5537520" cy="694800"/>
            <a:chOff x="1724294" y="5111412"/>
            <a:chExt cx="5537520" cy="6948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6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266F130E-A500-42D3-B2D8-362E121DD1EC}"/>
                    </a:ext>
                  </a:extLst>
                </p14:cNvPr>
                <p14:cNvContentPartPr/>
                <p14:nvPr/>
              </p14:nvContentPartPr>
              <p14:xfrm>
                <a:off x="1724294" y="5520372"/>
                <a:ext cx="229320" cy="285840"/>
              </p14:xfrm>
            </p:contentPart>
          </mc:Choice>
          <mc:Fallback xmlns=""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266F130E-A500-42D3-B2D8-362E121DD1EC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1688294" y="5484732"/>
                  <a:ext cx="300960" cy="357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53AB5FF8-9FF6-406C-94AA-66FB31D5BE7B}"/>
                    </a:ext>
                  </a:extLst>
                </p14:cNvPr>
                <p14:cNvContentPartPr/>
                <p14:nvPr/>
              </p14:nvContentPartPr>
              <p14:xfrm>
                <a:off x="2558774" y="5223012"/>
                <a:ext cx="111240" cy="270360"/>
              </p14:xfrm>
            </p:contentPart>
          </mc:Choice>
          <mc:Fallback xmlns=""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53AB5FF8-9FF6-406C-94AA-66FB31D5BE7B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2522774" y="5187012"/>
                  <a:ext cx="182880" cy="34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5D21A4F8-75F8-40D5-B843-1E8B141FF6F7}"/>
                    </a:ext>
                  </a:extLst>
                </p14:cNvPr>
                <p14:cNvContentPartPr/>
                <p14:nvPr/>
              </p14:nvContentPartPr>
              <p14:xfrm>
                <a:off x="3509534" y="5167212"/>
                <a:ext cx="19080" cy="200160"/>
              </p14:xfrm>
            </p:contentPart>
          </mc:Choice>
          <mc:Fallback xmlns=""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5D21A4F8-75F8-40D5-B843-1E8B141FF6F7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3473534" y="5131572"/>
                  <a:ext cx="90720" cy="271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228D517A-EBEC-441C-9CEB-509CFCC0840F}"/>
                    </a:ext>
                  </a:extLst>
                </p14:cNvPr>
                <p14:cNvContentPartPr/>
                <p14:nvPr/>
              </p14:nvContentPartPr>
              <p14:xfrm>
                <a:off x="4377854" y="5180532"/>
                <a:ext cx="14400" cy="122400"/>
              </p14:xfrm>
            </p:contentPart>
          </mc:Choice>
          <mc:Fallback xmlns=""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228D517A-EBEC-441C-9CEB-509CFCC0840F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4341854" y="5144532"/>
                  <a:ext cx="86040" cy="194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7F46E9F9-8317-40F8-88F8-2874BB36EE06}"/>
                    </a:ext>
                  </a:extLst>
                </p14:cNvPr>
                <p14:cNvContentPartPr/>
                <p14:nvPr/>
              </p14:nvContentPartPr>
              <p14:xfrm>
                <a:off x="5121974" y="5148492"/>
                <a:ext cx="14400" cy="184320"/>
              </p14:xfrm>
            </p:contentPart>
          </mc:Choice>
          <mc:Fallback xmlns=""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7F46E9F9-8317-40F8-88F8-2874BB36EE06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5086334" y="5112852"/>
                  <a:ext cx="86040" cy="255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6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BDBB4FD7-390C-4E07-95FA-7C91E2CF50FB}"/>
                    </a:ext>
                  </a:extLst>
                </p14:cNvPr>
                <p14:cNvContentPartPr/>
                <p14:nvPr/>
              </p14:nvContentPartPr>
              <p14:xfrm>
                <a:off x="5882654" y="5111412"/>
                <a:ext cx="10080" cy="243000"/>
              </p14:xfrm>
            </p:contentPart>
          </mc:Choice>
          <mc:Fallback xmlns=""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BDBB4FD7-390C-4E07-95FA-7C91E2CF50FB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5846654" y="5075412"/>
                  <a:ext cx="81720" cy="314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1C8D8203-B58F-4605-956F-E52B5E619E20}"/>
                    </a:ext>
                  </a:extLst>
                </p14:cNvPr>
                <p14:cNvContentPartPr/>
                <p14:nvPr/>
              </p14:nvContentPartPr>
              <p14:xfrm>
                <a:off x="6558014" y="5152452"/>
                <a:ext cx="26640" cy="218880"/>
              </p14:xfrm>
            </p:contentPart>
          </mc:Choice>
          <mc:Fallback xmlns=""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1C8D8203-B58F-4605-956F-E52B5E619E20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6522014" y="5116452"/>
                  <a:ext cx="98280" cy="290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0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CD2515A9-3B9F-4901-A226-7FAF69D28D63}"/>
                    </a:ext>
                  </a:extLst>
                </p14:cNvPr>
                <p14:cNvContentPartPr/>
                <p14:nvPr/>
              </p14:nvContentPartPr>
              <p14:xfrm>
                <a:off x="7254974" y="5156772"/>
                <a:ext cx="6840" cy="305640"/>
              </p14:xfrm>
            </p:contentPart>
          </mc:Choice>
          <mc:Fallback xmlns=""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CD2515A9-3B9F-4901-A226-7FAF69D28D63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7219334" y="5121132"/>
                  <a:ext cx="78480" cy="3772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7F78C67C-4E9A-46A3-B4A3-9E51A0AE9DC4}"/>
              </a:ext>
            </a:extLst>
          </p:cNvPr>
          <p:cNvGrpSpPr/>
          <p:nvPr/>
        </p:nvGrpSpPr>
        <p:grpSpPr>
          <a:xfrm>
            <a:off x="7947974" y="3444972"/>
            <a:ext cx="867240" cy="246960"/>
            <a:chOff x="7947974" y="3444972"/>
            <a:chExt cx="867240" cy="2469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2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F0398A89-60BD-4869-9D8E-CED37934A8AF}"/>
                    </a:ext>
                  </a:extLst>
                </p14:cNvPr>
                <p14:cNvContentPartPr/>
                <p14:nvPr/>
              </p14:nvContentPartPr>
              <p14:xfrm>
                <a:off x="7947974" y="3444972"/>
                <a:ext cx="28800" cy="246960"/>
              </p14:xfrm>
            </p:contentPart>
          </mc:Choice>
          <mc:Fallback xmlns=""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F0398A89-60BD-4869-9D8E-CED37934A8AF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7912334" y="3408972"/>
                  <a:ext cx="100440" cy="318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4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4FBA6CFE-AAF7-400E-BA7B-C3F40FE0F20F}"/>
                    </a:ext>
                  </a:extLst>
                </p14:cNvPr>
                <p14:cNvContentPartPr/>
                <p14:nvPr/>
              </p14:nvContentPartPr>
              <p14:xfrm>
                <a:off x="8179814" y="3520932"/>
                <a:ext cx="635400" cy="149400"/>
              </p14:xfrm>
            </p:contentPart>
          </mc:Choice>
          <mc:Fallback xmlns=""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4FBA6CFE-AAF7-400E-BA7B-C3F40FE0F20F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8144174" y="3484932"/>
                  <a:ext cx="707040" cy="2210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3BF8316C-DECA-4785-A961-29EC53800253}"/>
              </a:ext>
            </a:extLst>
          </p:cNvPr>
          <p:cNvGrpSpPr/>
          <p:nvPr/>
        </p:nvGrpSpPr>
        <p:grpSpPr>
          <a:xfrm>
            <a:off x="1885574" y="2503932"/>
            <a:ext cx="4907520" cy="2077200"/>
            <a:chOff x="1885574" y="2503932"/>
            <a:chExt cx="4907520" cy="20772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6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2AAEB835-CF55-4E79-BCA3-F204934A26C9}"/>
                    </a:ext>
                  </a:extLst>
                </p14:cNvPr>
                <p14:cNvContentPartPr/>
                <p14:nvPr/>
              </p14:nvContentPartPr>
              <p14:xfrm>
                <a:off x="1951094" y="2503932"/>
                <a:ext cx="1177920" cy="536400"/>
              </p14:xfrm>
            </p:contentPart>
          </mc:Choice>
          <mc:Fallback xmlns=""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2AAEB835-CF55-4E79-BCA3-F204934A26C9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1915094" y="2468292"/>
                  <a:ext cx="1249560" cy="608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8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4685D935-C77E-4F51-B640-CF6053E5F8CE}"/>
                    </a:ext>
                  </a:extLst>
                </p14:cNvPr>
                <p14:cNvContentPartPr/>
                <p14:nvPr/>
              </p14:nvContentPartPr>
              <p14:xfrm>
                <a:off x="2240894" y="2604372"/>
                <a:ext cx="1805760" cy="864000"/>
              </p14:xfrm>
            </p:contentPart>
          </mc:Choice>
          <mc:Fallback xmlns=""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4685D935-C77E-4F51-B640-CF6053E5F8CE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2204894" y="2568372"/>
                  <a:ext cx="1877400" cy="935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0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A9B1E7BB-DBB6-4723-A1A2-618789D406F8}"/>
                    </a:ext>
                  </a:extLst>
                </p14:cNvPr>
                <p14:cNvContentPartPr/>
                <p14:nvPr/>
              </p14:nvContentPartPr>
              <p14:xfrm>
                <a:off x="3489014" y="3304212"/>
                <a:ext cx="261720" cy="108000"/>
              </p14:xfrm>
            </p:contentPart>
          </mc:Choice>
          <mc:Fallback xmlns=""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A9B1E7BB-DBB6-4723-A1A2-618789D406F8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3453014" y="3268572"/>
                  <a:ext cx="333360" cy="179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2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D3983B85-ECAC-461E-99D6-6FFE4F7A5B2C}"/>
                    </a:ext>
                  </a:extLst>
                </p14:cNvPr>
                <p14:cNvContentPartPr/>
                <p14:nvPr/>
              </p14:nvContentPartPr>
              <p14:xfrm>
                <a:off x="3619334" y="2767452"/>
                <a:ext cx="1532520" cy="604440"/>
              </p14:xfrm>
            </p:contentPart>
          </mc:Choice>
          <mc:Fallback xmlns=""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D3983B85-ECAC-461E-99D6-6FFE4F7A5B2C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3583694" y="2731452"/>
                  <a:ext cx="1604160" cy="67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4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A1644D89-4D52-4904-96C1-48A17D079CE3}"/>
                    </a:ext>
                  </a:extLst>
                </p14:cNvPr>
                <p14:cNvContentPartPr/>
                <p14:nvPr/>
              </p14:nvContentPartPr>
              <p14:xfrm>
                <a:off x="4304054" y="3035652"/>
                <a:ext cx="1503360" cy="389520"/>
              </p14:xfrm>
            </p:contentPart>
          </mc:Choice>
          <mc:Fallback xmlns=""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A1644D89-4D52-4904-96C1-48A17D079CE3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4268414" y="3000012"/>
                  <a:ext cx="1575000" cy="461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6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05E15E39-910D-4999-9E90-5564C6E4DC1D}"/>
                    </a:ext>
                  </a:extLst>
                </p14:cNvPr>
                <p14:cNvContentPartPr/>
                <p14:nvPr/>
              </p14:nvContentPartPr>
              <p14:xfrm>
                <a:off x="6398894" y="3216012"/>
                <a:ext cx="130680" cy="12600"/>
              </p14:xfrm>
            </p:contentPart>
          </mc:Choice>
          <mc:Fallback xmlns=""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05E15E39-910D-4999-9E90-5564C6E4DC1D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6363254" y="3180012"/>
                  <a:ext cx="202320" cy="84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8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6C867A13-098D-458E-862F-8437B6C77002}"/>
                    </a:ext>
                  </a:extLst>
                </p14:cNvPr>
                <p14:cNvContentPartPr/>
                <p14:nvPr/>
              </p14:nvContentPartPr>
              <p14:xfrm>
                <a:off x="5456054" y="3177132"/>
                <a:ext cx="984960" cy="323640"/>
              </p14:xfrm>
            </p:contentPart>
          </mc:Choice>
          <mc:Fallback xmlns=""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6C867A13-098D-458E-862F-8437B6C77002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5420414" y="3141132"/>
                  <a:ext cx="1056600" cy="395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0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A0F8790A-65F8-4BBC-BD15-2BAFFAAAEE8E}"/>
                    </a:ext>
                  </a:extLst>
                </p14:cNvPr>
                <p14:cNvContentPartPr/>
                <p14:nvPr/>
              </p14:nvContentPartPr>
              <p14:xfrm>
                <a:off x="1885574" y="3929532"/>
                <a:ext cx="1531440" cy="651600"/>
              </p14:xfrm>
            </p:contentPart>
          </mc:Choice>
          <mc:Fallback xmlns=""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A0F8790A-65F8-4BBC-BD15-2BAFFAAAEE8E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1849574" y="3893892"/>
                  <a:ext cx="1603080" cy="723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2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92E0109B-D3C3-44DF-B15B-CBF67E1531AD}"/>
                    </a:ext>
                  </a:extLst>
                </p14:cNvPr>
                <p14:cNvContentPartPr/>
                <p14:nvPr/>
              </p14:nvContentPartPr>
              <p14:xfrm>
                <a:off x="3224054" y="3651972"/>
                <a:ext cx="1524600" cy="493920"/>
              </p14:xfrm>
            </p:contentPart>
          </mc:Choice>
          <mc:Fallback xmlns=""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92E0109B-D3C3-44DF-B15B-CBF67E1531AD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3188414" y="3615972"/>
                  <a:ext cx="1596240" cy="56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4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2D071D6B-96EC-49FA-893E-AE123E07457F}"/>
                    </a:ext>
                  </a:extLst>
                </p14:cNvPr>
                <p14:cNvContentPartPr/>
                <p14:nvPr/>
              </p14:nvContentPartPr>
              <p14:xfrm>
                <a:off x="4453094" y="3585012"/>
                <a:ext cx="1633320" cy="278280"/>
              </p14:xfrm>
            </p:contentPart>
          </mc:Choice>
          <mc:Fallback xmlns=""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2D071D6B-96EC-49FA-893E-AE123E07457F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4417454" y="3549372"/>
                  <a:ext cx="1704960" cy="349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6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25E2B11D-5F54-4A0C-9703-9638EDA016F3}"/>
                    </a:ext>
                  </a:extLst>
                </p14:cNvPr>
                <p14:cNvContentPartPr/>
                <p14:nvPr/>
              </p14:nvContentPartPr>
              <p14:xfrm>
                <a:off x="5993894" y="3518412"/>
                <a:ext cx="799200" cy="212400"/>
              </p14:xfrm>
            </p:contentPart>
          </mc:Choice>
          <mc:Fallback xmlns=""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25E2B11D-5F54-4A0C-9703-9638EDA016F3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5958254" y="3482412"/>
                  <a:ext cx="870840" cy="28404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10783191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4.Decrease in yield results in </a:t>
            </a:r>
            <a:r>
              <a:rPr lang="en-US" sz="3200" b="1" dirty="0"/>
              <a:t>more changes </a:t>
            </a:r>
            <a:r>
              <a:rPr lang="en-US" sz="3200" dirty="0"/>
              <a:t>in market price in comparison to increase in yield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FV = 1000</a:t>
            </a:r>
          </a:p>
          <a:p>
            <a:r>
              <a:rPr lang="en-US" dirty="0"/>
              <a:t>CR = 10%</a:t>
            </a:r>
          </a:p>
          <a:p>
            <a:r>
              <a:rPr lang="en-US" dirty="0"/>
              <a:t>YTM = 10%</a:t>
            </a:r>
          </a:p>
          <a:p>
            <a:r>
              <a:rPr lang="en-US" dirty="0"/>
              <a:t>Time  = 5Years; M. P. = 1000</a:t>
            </a:r>
          </a:p>
          <a:p>
            <a:r>
              <a:rPr lang="en-US" dirty="0"/>
              <a:t>Situation 1: YTM = 8% ; 1080</a:t>
            </a:r>
          </a:p>
          <a:p>
            <a:r>
              <a:rPr lang="en-US" dirty="0"/>
              <a:t>Situation 2: YTM = 12%; 927.5</a:t>
            </a:r>
          </a:p>
          <a:p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43DAC5D3-9106-4907-9B6D-DDF84A123EB1}"/>
                  </a:ext>
                </a:extLst>
              </p14:cNvPr>
              <p14:cNvContentPartPr/>
              <p14:nvPr/>
            </p14:nvContentPartPr>
            <p14:xfrm>
              <a:off x="49214" y="3912252"/>
              <a:ext cx="9050040" cy="16272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43DAC5D3-9106-4907-9B6D-DDF84A123EB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574" y="3876612"/>
                <a:ext cx="9121680" cy="234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577C1C39-237A-4A3A-9276-FB438F5EC897}"/>
                  </a:ext>
                </a:extLst>
              </p14:cNvPr>
              <p14:cNvContentPartPr/>
              <p14:nvPr/>
            </p14:nvContentPartPr>
            <p14:xfrm>
              <a:off x="1164854" y="798972"/>
              <a:ext cx="2714400" cy="3384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577C1C39-237A-4A3A-9276-FB438F5EC897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128854" y="762972"/>
                <a:ext cx="2786040" cy="105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9DD9650D-3147-4F58-8E9E-6838C7B4861A}"/>
                  </a:ext>
                </a:extLst>
              </p14:cNvPr>
              <p14:cNvContentPartPr/>
              <p14:nvPr/>
            </p14:nvContentPartPr>
            <p14:xfrm>
              <a:off x="5739014" y="1276692"/>
              <a:ext cx="2637360" cy="3924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9DD9650D-3147-4F58-8E9E-6838C7B4861A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703014" y="1241052"/>
                <a:ext cx="2709000" cy="110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974359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9294588"/>
              </p:ext>
            </p:extLst>
          </p:nvPr>
        </p:nvGraphicFramePr>
        <p:xfrm>
          <a:off x="457200" y="1600200"/>
          <a:ext cx="8153400" cy="57912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8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8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8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8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89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589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96686">
                <a:tc>
                  <a:txBody>
                    <a:bodyPr/>
                    <a:lstStyle/>
                    <a:p>
                      <a:r>
                        <a:rPr lang="en-US" dirty="0"/>
                        <a:t>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PVIF@8%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PVIF@12%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6686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.926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92.6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.893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89.3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6686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.857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85.7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.797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79.7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6686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.794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79.4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.712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71.2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6686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.735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73.5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.636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63.6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6686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.681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749.1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.567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623.7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96686">
                <a:tc>
                  <a:txBody>
                    <a:bodyPr/>
                    <a:lstStyle/>
                    <a:p>
                      <a:r>
                        <a:rPr lang="en-US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1080.3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927.5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96686">
                <a:tc>
                  <a:txBody>
                    <a:bodyPr/>
                    <a:lstStyle/>
                    <a:p>
                      <a:r>
                        <a:rPr lang="en-US" dirty="0"/>
                        <a:t>Rate of 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1080.3-1000/1000 =8.03%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1000-927.5/1000=7.25%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356708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5)For a </a:t>
            </a:r>
            <a:r>
              <a:rPr lang="en-US" sz="3200" b="1" dirty="0"/>
              <a:t>given change in bond yield</a:t>
            </a:r>
            <a:r>
              <a:rPr lang="en-US" sz="3200" dirty="0"/>
              <a:t>, the price variation will be </a:t>
            </a:r>
            <a:r>
              <a:rPr lang="en-US" sz="3200" b="1" dirty="0"/>
              <a:t>lesser for the bonds having higher coupon rate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/>
              <a:t>FV(A) = 1000</a:t>
            </a:r>
          </a:p>
          <a:p>
            <a:r>
              <a:rPr lang="en-US" b="1" dirty="0"/>
              <a:t>CR = 10%</a:t>
            </a:r>
          </a:p>
          <a:p>
            <a:r>
              <a:rPr lang="en-US" dirty="0"/>
              <a:t>YTM = 10%</a:t>
            </a:r>
          </a:p>
          <a:p>
            <a:r>
              <a:rPr lang="en-US" dirty="0"/>
              <a:t>Time = 5; M.P. = 1000</a:t>
            </a:r>
          </a:p>
          <a:p>
            <a:r>
              <a:rPr lang="en-US" dirty="0"/>
              <a:t>Situation 2;</a:t>
            </a:r>
            <a:r>
              <a:rPr lang="en-US" b="1" dirty="0"/>
              <a:t>YTM = 12%; </a:t>
            </a:r>
            <a:r>
              <a:rPr lang="en-US" dirty="0"/>
              <a:t>MP= 927.5</a:t>
            </a:r>
          </a:p>
          <a:p>
            <a:r>
              <a:rPr lang="en-US" dirty="0"/>
              <a:t>Situation3; YTM =8% ; MP= 1080.3</a:t>
            </a:r>
          </a:p>
          <a:p>
            <a:r>
              <a:rPr lang="en-US" b="1" dirty="0"/>
              <a:t>FV (B) = 1000</a:t>
            </a:r>
          </a:p>
          <a:p>
            <a:r>
              <a:rPr lang="en-US" b="1" dirty="0"/>
              <a:t>CR =12%</a:t>
            </a:r>
          </a:p>
          <a:p>
            <a:r>
              <a:rPr lang="en-US" dirty="0"/>
              <a:t>Time = 5;</a:t>
            </a:r>
            <a:endParaRPr lang="en-US" b="1" dirty="0"/>
          </a:p>
          <a:p>
            <a:r>
              <a:rPr lang="en-US" dirty="0"/>
              <a:t>YTM =10%; MP = 1075.8;</a:t>
            </a:r>
          </a:p>
          <a:p>
            <a:r>
              <a:rPr lang="en-US" dirty="0"/>
              <a:t>Situation2;</a:t>
            </a:r>
            <a:r>
              <a:rPr lang="en-US" b="1" dirty="0"/>
              <a:t>YTM = 12%; </a:t>
            </a:r>
            <a:r>
              <a:rPr lang="en-US" dirty="0"/>
              <a:t>M.P = 1000</a:t>
            </a:r>
          </a:p>
          <a:p>
            <a:r>
              <a:rPr lang="en-US" dirty="0"/>
              <a:t>Situation3; YTM =8% ; MP=1160.2</a:t>
            </a:r>
          </a:p>
          <a:p>
            <a:r>
              <a:rPr lang="en-US" dirty="0"/>
              <a:t> 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00E46A67-A48A-4CED-8DD0-ED7601FB65D4}"/>
                  </a:ext>
                </a:extLst>
              </p14:cNvPr>
              <p14:cNvContentPartPr/>
              <p14:nvPr/>
            </p14:nvContentPartPr>
            <p14:xfrm>
              <a:off x="4174094" y="1536972"/>
              <a:ext cx="2011680" cy="5472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00E46A67-A48A-4CED-8DD0-ED7601FB65D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138454" y="1501332"/>
                <a:ext cx="2083320" cy="126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6D7A884A-D9A2-4677-BAAA-8A180BCDF611}"/>
                  </a:ext>
                </a:extLst>
              </p14:cNvPr>
              <p14:cNvContentPartPr/>
              <p14:nvPr/>
            </p14:nvContentPartPr>
            <p14:xfrm>
              <a:off x="77654" y="3443172"/>
              <a:ext cx="8959680" cy="20664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6D7A884A-D9A2-4677-BAAA-8A180BCDF611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2014" y="3407172"/>
                <a:ext cx="9031320" cy="278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53451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Basics of bond investment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Concept of bond</a:t>
            </a:r>
          </a:p>
          <a:p>
            <a:r>
              <a:rPr lang="en-US" dirty="0"/>
              <a:t>Types of bonds</a:t>
            </a:r>
          </a:p>
          <a:p>
            <a:r>
              <a:rPr lang="en-US" dirty="0"/>
              <a:t>Risk associated with bond returns</a:t>
            </a:r>
          </a:p>
          <a:p>
            <a:r>
              <a:rPr lang="en-US" b="1" dirty="0"/>
              <a:t>Measures of bond returns</a:t>
            </a:r>
          </a:p>
        </p:txBody>
      </p:sp>
    </p:spTree>
    <p:extLst>
      <p:ext uri="{BB962C8B-B14F-4D97-AF65-F5344CB8AC3E}">
        <p14:creationId xmlns:p14="http://schemas.microsoft.com/office/powerpoint/2010/main" val="304893697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4316912"/>
              </p:ext>
            </p:extLst>
          </p:nvPr>
        </p:nvGraphicFramePr>
        <p:xfrm>
          <a:off x="457200" y="1600200"/>
          <a:ext cx="8153400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68680">
                <a:tc>
                  <a:txBody>
                    <a:bodyPr/>
                    <a:lstStyle/>
                    <a:p>
                      <a:r>
                        <a:rPr lang="en-US" dirty="0"/>
                        <a:t>Bond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A(CR=10%)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B(CR=12%)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8680">
                <a:tc>
                  <a:txBody>
                    <a:bodyPr/>
                    <a:lstStyle/>
                    <a:p>
                      <a:r>
                        <a:rPr lang="en-US" dirty="0"/>
                        <a:t>Situation 1(YTM =10%)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1075.8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8680">
                <a:tc>
                  <a:txBody>
                    <a:bodyPr/>
                    <a:lstStyle/>
                    <a:p>
                      <a:r>
                        <a:rPr lang="en-US" dirty="0"/>
                        <a:t>Situation2(YTM=12%)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927.5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8680">
                <a:tc>
                  <a:txBody>
                    <a:bodyPr/>
                    <a:lstStyle/>
                    <a:p>
                      <a:r>
                        <a:rPr lang="en-US" dirty="0"/>
                        <a:t>Rate of 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1000-927.5/1000= </a:t>
                      </a:r>
                      <a:r>
                        <a:rPr lang="en-US" b="1" dirty="0"/>
                        <a:t>7.25%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1075.8-1000/1075.8</a:t>
                      </a:r>
                      <a:r>
                        <a:rPr lang="en-US" b="1" dirty="0"/>
                        <a:t>=7.04%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8680">
                <a:tc>
                  <a:txBody>
                    <a:bodyPr/>
                    <a:lstStyle/>
                    <a:p>
                      <a:r>
                        <a:rPr lang="en-US" dirty="0"/>
                        <a:t>Situation3(YTM =8%)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1080.3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1160.16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68680">
                <a:tc>
                  <a:txBody>
                    <a:bodyPr/>
                    <a:lstStyle/>
                    <a:p>
                      <a:r>
                        <a:rPr lang="en-US" dirty="0"/>
                        <a:t>Rate of 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1080-1000/1000= </a:t>
                      </a:r>
                      <a:r>
                        <a:rPr lang="en-US" b="1" dirty="0"/>
                        <a:t>8.03%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1160.16-1075.8/1075.8=</a:t>
                      </a:r>
                      <a:r>
                        <a:rPr lang="en-US" b="1" dirty="0"/>
                        <a:t>7.8%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643995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Impact of taxation on bond 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Interest payment on due date; Coupon </a:t>
            </a:r>
            <a:r>
              <a:rPr lang="en-US" dirty="0" err="1"/>
              <a:t>amt</a:t>
            </a:r>
            <a:r>
              <a:rPr lang="en-US" dirty="0"/>
              <a:t>(1-t)</a:t>
            </a:r>
          </a:p>
          <a:p>
            <a:r>
              <a:rPr lang="en-US" dirty="0"/>
              <a:t>Capital gain/loss at the time of maturity</a:t>
            </a:r>
          </a:p>
          <a:p>
            <a:r>
              <a:rPr lang="en-US" dirty="0"/>
              <a:t>M P = PV(</a:t>
            </a:r>
            <a:r>
              <a:rPr lang="en-US" dirty="0" err="1"/>
              <a:t>NetI</a:t>
            </a:r>
            <a:r>
              <a:rPr lang="en-US" dirty="0"/>
              <a:t> +Net I +Net I +Net I + RV-tax on CG)</a:t>
            </a:r>
          </a:p>
          <a:p>
            <a:r>
              <a:rPr lang="en-US" dirty="0"/>
              <a:t>Long term /short term gain of bonds</a:t>
            </a:r>
          </a:p>
          <a:p>
            <a:r>
              <a:rPr lang="en-US" dirty="0"/>
              <a:t>Long term: more than 12 months for </a:t>
            </a:r>
            <a:r>
              <a:rPr lang="en-US" b="1" dirty="0"/>
              <a:t>listed bonds </a:t>
            </a:r>
            <a:r>
              <a:rPr lang="en-US" dirty="0"/>
              <a:t>and zero coupon</a:t>
            </a:r>
          </a:p>
          <a:p>
            <a:r>
              <a:rPr lang="en-US" dirty="0"/>
              <a:t>Benefit of indexation : not available</a:t>
            </a:r>
          </a:p>
          <a:p>
            <a:r>
              <a:rPr lang="en-US" dirty="0"/>
              <a:t>Rate of tax on short term (normal tax slab)/ long term gain(20%)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987575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Bond having face value of Rs.1000 is available for 800. It carries coupon rate of 14% and has 5-years to maturity. Currently, the interest income is subject to30% rate of tax and capital gain is subject to 10% rate of tax. Advise, if the bond is worth buying for the investors having 18% required rate of return and the bond is held till maturity.</a:t>
            </a:r>
          </a:p>
        </p:txBody>
      </p:sp>
    </p:spTree>
    <p:extLst>
      <p:ext uri="{BB962C8B-B14F-4D97-AF65-F5344CB8AC3E}">
        <p14:creationId xmlns:p14="http://schemas.microsoft.com/office/powerpoint/2010/main" val="22234561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FV = 1000</a:t>
            </a:r>
          </a:p>
          <a:p>
            <a:r>
              <a:rPr lang="en-US" dirty="0"/>
              <a:t>CR =14%;5 Years</a:t>
            </a:r>
          </a:p>
          <a:p>
            <a:r>
              <a:rPr lang="en-US" b="1" dirty="0"/>
              <a:t>Net interest </a:t>
            </a:r>
            <a:r>
              <a:rPr lang="en-US" dirty="0"/>
              <a:t>= 140 (1-.3) = 140*.7 = </a:t>
            </a:r>
            <a:r>
              <a:rPr lang="en-US" b="1" dirty="0"/>
              <a:t>98</a:t>
            </a:r>
          </a:p>
          <a:p>
            <a:r>
              <a:rPr lang="en-US" dirty="0"/>
              <a:t>RV = 1000; SV = 800</a:t>
            </a:r>
          </a:p>
          <a:p>
            <a:r>
              <a:rPr lang="en-US" dirty="0"/>
              <a:t>Capital gain = 1000-800 =200</a:t>
            </a:r>
          </a:p>
          <a:p>
            <a:r>
              <a:rPr lang="en-US" dirty="0"/>
              <a:t>Tax on capital gain = .10 * 200 = 20</a:t>
            </a:r>
          </a:p>
          <a:p>
            <a:r>
              <a:rPr lang="en-US" b="1" dirty="0"/>
              <a:t>Net RV </a:t>
            </a:r>
            <a:r>
              <a:rPr lang="en-US" dirty="0"/>
              <a:t>= 1000- 20 = 980</a:t>
            </a:r>
          </a:p>
        </p:txBody>
      </p:sp>
    </p:spTree>
    <p:extLst>
      <p:ext uri="{BB962C8B-B14F-4D97-AF65-F5344CB8AC3E}">
        <p14:creationId xmlns:p14="http://schemas.microsoft.com/office/powerpoint/2010/main" val="339945584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1418228"/>
              </p:ext>
            </p:extLst>
          </p:nvPr>
        </p:nvGraphicFramePr>
        <p:xfrm>
          <a:off x="457200" y="1600200"/>
          <a:ext cx="658368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PVIF@18%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.847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83.006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.718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70.364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.609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59.682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.516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50.568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1078(98+980)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.437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471.086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734.706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739004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Practice problem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A Company is contemplating to issue bonds having face value of Rs 5000 which will be redeemed over a period of 5 years in five equal annual </a:t>
            </a:r>
            <a:r>
              <a:rPr lang="en-US" dirty="0" err="1"/>
              <a:t>instalments</a:t>
            </a:r>
            <a:r>
              <a:rPr lang="en-US" dirty="0"/>
              <a:t>. The bond carries a coupon interest rate of 8%. Find the price at which the bonds should be issued to the investor having expected rate of return of 10%.  </a:t>
            </a:r>
          </a:p>
        </p:txBody>
      </p:sp>
    </p:spTree>
    <p:extLst>
      <p:ext uri="{BB962C8B-B14F-4D97-AF65-F5344CB8AC3E}">
        <p14:creationId xmlns:p14="http://schemas.microsoft.com/office/powerpoint/2010/main" val="26957732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0441176"/>
              </p:ext>
            </p:extLst>
          </p:nvPr>
        </p:nvGraphicFramePr>
        <p:xfrm>
          <a:off x="457200" y="1600200"/>
          <a:ext cx="8229600" cy="46482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64029">
                <a:tc>
                  <a:txBody>
                    <a:bodyPr/>
                    <a:lstStyle/>
                    <a:p>
                      <a:r>
                        <a:rPr lang="en-US" dirty="0"/>
                        <a:t>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Interest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PVIF@10%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4029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.909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1272.6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4029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1320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.826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1090.32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4029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.751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931.24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4029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.683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792.28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4029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.621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670.68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4029">
                <a:tc>
                  <a:txBody>
                    <a:bodyPr/>
                    <a:lstStyle/>
                    <a:p>
                      <a:r>
                        <a:rPr lang="en-US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4757.12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420181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Default Risk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Bond market in India</a:t>
            </a:r>
          </a:p>
          <a:p>
            <a:r>
              <a:rPr lang="en-US" dirty="0"/>
              <a:t>Credit rating</a:t>
            </a:r>
          </a:p>
          <a:p>
            <a:r>
              <a:rPr lang="en-US" dirty="0"/>
              <a:t>Credit rating agencies; CRISIL, CARE</a:t>
            </a:r>
          </a:p>
          <a:p>
            <a:r>
              <a:rPr lang="en-US" dirty="0"/>
              <a:t>Benefits</a:t>
            </a:r>
          </a:p>
          <a:p>
            <a:r>
              <a:rPr lang="en-US" dirty="0"/>
              <a:t>Methodology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008232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Bond duration(Macaulay)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Shortcomings of YTM</a:t>
            </a:r>
          </a:p>
          <a:p>
            <a:r>
              <a:rPr lang="en-US" b="1" dirty="0"/>
              <a:t>Reinvestment risk </a:t>
            </a:r>
            <a:r>
              <a:rPr lang="en-US" dirty="0"/>
              <a:t>and </a:t>
            </a:r>
            <a:r>
              <a:rPr lang="en-US" b="1" dirty="0"/>
              <a:t>price risk</a:t>
            </a:r>
          </a:p>
          <a:p>
            <a:r>
              <a:rPr lang="en-US" dirty="0"/>
              <a:t>Extend to which the price of a bond will react to different interest rate environment</a:t>
            </a:r>
          </a:p>
          <a:p>
            <a:r>
              <a:rPr lang="en-US" b="1" dirty="0"/>
              <a:t>Weighted average of life of a bond</a:t>
            </a:r>
          </a:p>
          <a:p>
            <a:r>
              <a:rPr lang="en-US" b="1" dirty="0"/>
              <a:t>Steps:1) CF * PVIF = PV of CF</a:t>
            </a:r>
          </a:p>
          <a:p>
            <a:r>
              <a:rPr lang="en-US" b="1" dirty="0"/>
              <a:t>2) FINDING WEIGHTS</a:t>
            </a:r>
          </a:p>
          <a:p>
            <a:r>
              <a:rPr lang="en-US" b="1" dirty="0"/>
              <a:t>3)TIME* WEIGHTS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6962840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7773477"/>
              </p:ext>
            </p:extLst>
          </p:nvPr>
        </p:nvGraphicFramePr>
        <p:xfrm>
          <a:off x="457200" y="1600200"/>
          <a:ext cx="8229599" cy="51516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6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902799">
                <a:tc>
                  <a:txBody>
                    <a:bodyPr/>
                    <a:lstStyle/>
                    <a:p>
                      <a:r>
                        <a:rPr lang="en-US" dirty="0"/>
                        <a:t>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PVIF@10%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WEIGHTS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Weights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Time*weights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2799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.909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81.81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81.81/962.1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.085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.085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2799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.826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74.34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74.34/962.1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.077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.154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305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.751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67.59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67.59/962.1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.070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.210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305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.683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61.47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61.47/962.1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.064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.256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305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.621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676.89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676.89/962.1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.704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3.52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3050">
                <a:tc>
                  <a:txBody>
                    <a:bodyPr/>
                    <a:lstStyle/>
                    <a:p>
                      <a:r>
                        <a:rPr lang="en-US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962.1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4.225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1464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Concept of bond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Basics of bond investment</a:t>
            </a:r>
          </a:p>
          <a:p>
            <a:r>
              <a:rPr lang="en-US" b="1" dirty="0"/>
              <a:t>Debentures are not secured by any security </a:t>
            </a:r>
            <a:r>
              <a:rPr lang="en-US" b="1" dirty="0" err="1"/>
              <a:t>Vs</a:t>
            </a:r>
            <a:r>
              <a:rPr lang="en-US" b="1" dirty="0"/>
              <a:t> bonds are secured by some security</a:t>
            </a:r>
          </a:p>
          <a:p>
            <a:r>
              <a:rPr lang="en-US" dirty="0"/>
              <a:t>Face value: basic denomination</a:t>
            </a:r>
          </a:p>
          <a:p>
            <a:r>
              <a:rPr lang="en-US" dirty="0"/>
              <a:t>Redemption value:</a:t>
            </a:r>
          </a:p>
          <a:p>
            <a:r>
              <a:rPr lang="en-US" dirty="0"/>
              <a:t>Coupon rate: rate of interest</a:t>
            </a:r>
          </a:p>
          <a:p>
            <a:r>
              <a:rPr lang="en-US" dirty="0"/>
              <a:t>Maturity period:</a:t>
            </a:r>
          </a:p>
          <a:p>
            <a:r>
              <a:rPr lang="en-US" b="1" dirty="0"/>
              <a:t>Bond indenture</a:t>
            </a:r>
            <a:r>
              <a:rPr lang="en-US" dirty="0"/>
              <a:t>:</a:t>
            </a:r>
          </a:p>
          <a:p>
            <a:r>
              <a:rPr lang="en-US" dirty="0"/>
              <a:t>Bond trustee:</a:t>
            </a:r>
          </a:p>
          <a:p>
            <a:r>
              <a:rPr lang="en-US" dirty="0"/>
              <a:t>Collateral: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08617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Properties of bond duration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Larger</a:t>
            </a:r>
            <a:r>
              <a:rPr lang="en-US" dirty="0"/>
              <a:t> the coupon rate, less time will be required to recover benefits and </a:t>
            </a:r>
            <a:r>
              <a:rPr lang="en-US" b="1" dirty="0"/>
              <a:t>lesser</a:t>
            </a:r>
            <a:r>
              <a:rPr lang="en-US" dirty="0"/>
              <a:t> the duration of bond</a:t>
            </a:r>
          </a:p>
          <a:p>
            <a:r>
              <a:rPr lang="en-US" dirty="0"/>
              <a:t>Bond duration increases with the maturity period.</a:t>
            </a:r>
          </a:p>
          <a:p>
            <a:r>
              <a:rPr lang="en-US" dirty="0"/>
              <a:t>Higher the YTM, lower would be the bond duration</a:t>
            </a:r>
          </a:p>
          <a:p>
            <a:r>
              <a:rPr lang="en-US" dirty="0"/>
              <a:t>Zero coupon bond: bond duration will be its maturity period.</a:t>
            </a:r>
          </a:p>
        </p:txBody>
      </p:sp>
    </p:spTree>
    <p:extLst>
      <p:ext uri="{BB962C8B-B14F-4D97-AF65-F5344CB8AC3E}">
        <p14:creationId xmlns:p14="http://schemas.microsoft.com/office/powerpoint/2010/main" val="416062678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Use of bond duration</a:t>
                </a:r>
              </a:p>
              <a:p>
                <a:r>
                  <a:rPr lang="en-US" b="1" dirty="0"/>
                  <a:t>Modified Duration</a:t>
                </a:r>
                <a:r>
                  <a:rPr lang="en-US" dirty="0"/>
                  <a:t>: percentage change in the market price for a given change in yield.</a:t>
                </a:r>
              </a:p>
              <a:p>
                <a:r>
                  <a:rPr lang="en-US" dirty="0"/>
                  <a:t>Modified Duration =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𝐷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1+</m:t>
                        </m:r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</m:den>
                    </m:f>
                  </m:oMath>
                </a14:m>
                <a:endParaRPr lang="en-US" dirty="0"/>
              </a:p>
              <a:p>
                <a:r>
                  <a:rPr lang="en-US" dirty="0"/>
                  <a:t>Modified Duration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4.225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1+</m:t>
                        </m:r>
                        <m:r>
                          <a:rPr lang="en-US" b="0" i="1" smtClean="0">
                            <a:latin typeface="Cambria Math"/>
                          </a:rPr>
                          <m:t>.10</m:t>
                        </m:r>
                      </m:den>
                    </m:f>
                  </m:oMath>
                </a14:m>
                <a:r>
                  <a:rPr lang="en-US" dirty="0"/>
                  <a:t> = - 3.84%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 r="-3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1822762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1Q) A Company issues a </a:t>
            </a:r>
            <a:r>
              <a:rPr lang="en-US" b="1" dirty="0"/>
              <a:t>compulsorily partly </a:t>
            </a:r>
            <a:r>
              <a:rPr lang="en-US" dirty="0"/>
              <a:t>convertible 10% debentures having face value of Rs 100. It is partially convertible (60% of face value) into three shares of Rs 20 each after five years. The total tenure of the bond is 10 years. the expected share price after 5 years is Rs. 25. calculate the value of this partially convertible debenture if required rate of return on equity is 15% and on debt12%.</a:t>
            </a:r>
          </a:p>
        </p:txBody>
      </p:sp>
    </p:spTree>
    <p:extLst>
      <p:ext uri="{BB962C8B-B14F-4D97-AF65-F5344CB8AC3E}">
        <p14:creationId xmlns:p14="http://schemas.microsoft.com/office/powerpoint/2010/main" val="193648212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Interest + shares + interest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5571977"/>
              </p:ext>
            </p:extLst>
          </p:nvPr>
        </p:nvGraphicFramePr>
        <p:xfrm>
          <a:off x="457200" y="1397000"/>
          <a:ext cx="8458198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83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8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83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83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83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083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83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INTEREST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SHARES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PVF@12%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PVF@15%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.893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8.93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.797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7.97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.712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7.12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.636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6.36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.567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.497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5.67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37.275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.507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2.028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.452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1.808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.404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1.616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.361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1.444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.322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14.168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57.114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37.275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304379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2Q) V.K. </a:t>
            </a:r>
            <a:r>
              <a:rPr lang="en-US" dirty="0" err="1"/>
              <a:t>Kappor</a:t>
            </a:r>
            <a:r>
              <a:rPr lang="en-US" dirty="0"/>
              <a:t> is considering investing in bond currently selling at Rs 8785.07. The bond has 4 years to maturity, Rs. 10000 face value and 8%coupon rate. The next annual interest payment is due one year from today. The appropriate discount factor for investment of similar risk is 10%.</a:t>
            </a:r>
          </a:p>
          <a:p>
            <a:r>
              <a:rPr lang="en-US" dirty="0"/>
              <a:t>(i) Calculate the intrinsic value of the bond. Should Mr. </a:t>
            </a:r>
            <a:r>
              <a:rPr lang="en-US" dirty="0" err="1"/>
              <a:t>Kapoor</a:t>
            </a:r>
            <a:r>
              <a:rPr lang="en-US" dirty="0"/>
              <a:t> purchase this bond?</a:t>
            </a:r>
          </a:p>
          <a:p>
            <a:r>
              <a:rPr lang="en-US" dirty="0"/>
              <a:t>(ii) Calculate YTM of the bond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72252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PV = PV(800+ 800+800+10800)</a:t>
                </a:r>
              </a:p>
              <a:p>
                <a:r>
                  <a:rPr lang="en-US" dirty="0"/>
                  <a:t>PV = 9365.2</a:t>
                </a:r>
              </a:p>
              <a:p>
                <a:r>
                  <a:rPr lang="en-US" dirty="0"/>
                  <a:t>YTM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𝐼</m:t>
                        </m:r>
                        <m:r>
                          <a:rPr lang="en-US" i="1">
                            <a:latin typeface="Cambria Math"/>
                          </a:rPr>
                          <m:t>+(</m:t>
                        </m:r>
                        <m:r>
                          <a:rPr lang="en-US" i="1">
                            <a:latin typeface="Cambria Math"/>
                          </a:rPr>
                          <m:t>𝑅𝑉</m:t>
                        </m:r>
                        <m:r>
                          <a:rPr lang="en-US" i="1">
                            <a:latin typeface="Cambria Math"/>
                          </a:rPr>
                          <m:t>−</m:t>
                        </m:r>
                        <m:r>
                          <a:rPr lang="en-US" i="1">
                            <a:latin typeface="Cambria Math"/>
                          </a:rPr>
                          <m:t>𝑆𝑉</m:t>
                        </m:r>
                        <m:r>
                          <a:rPr lang="en-US" i="1">
                            <a:latin typeface="Cambria Math"/>
                          </a:rPr>
                          <m:t>)/</m:t>
                        </m:r>
                        <m:r>
                          <a:rPr lang="en-US" i="1">
                            <a:latin typeface="Cambria Math"/>
                          </a:rPr>
                          <m:t>𝑁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(</m:t>
                        </m:r>
                        <m:r>
                          <a:rPr lang="en-US" i="1">
                            <a:latin typeface="Cambria Math"/>
                          </a:rPr>
                          <m:t>𝑅𝑉</m:t>
                        </m:r>
                        <m:r>
                          <a:rPr lang="en-US" i="1">
                            <a:latin typeface="Cambria Math"/>
                          </a:rPr>
                          <m:t>+</m:t>
                        </m:r>
                        <m:r>
                          <a:rPr lang="en-US" i="1">
                            <a:latin typeface="Cambria Math"/>
                          </a:rPr>
                          <m:t>𝑆𝑉</m:t>
                        </m:r>
                        <m:r>
                          <a:rPr lang="en-US" i="1">
                            <a:latin typeface="Cambria Math"/>
                          </a:rPr>
                          <m:t>)/2</m:t>
                        </m:r>
                      </m:den>
                    </m:f>
                  </m:oMath>
                </a14:m>
                <a:endParaRPr lang="en-US" dirty="0"/>
              </a:p>
              <a:p>
                <a:r>
                  <a:rPr lang="en-US" dirty="0"/>
                  <a:t>YTM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800</m:t>
                        </m:r>
                        <m:r>
                          <a:rPr lang="en-US" i="1">
                            <a:latin typeface="Cambria Math"/>
                          </a:rPr>
                          <m:t>+(</m:t>
                        </m:r>
                        <m:r>
                          <a:rPr lang="en-US" b="0" i="1" smtClean="0">
                            <a:latin typeface="Cambria Math"/>
                          </a:rPr>
                          <m:t>10,000</m:t>
                        </m:r>
                        <m:r>
                          <a:rPr lang="en-US" i="1">
                            <a:latin typeface="Cambria Math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</a:rPr>
                          <m:t>8785.07</m:t>
                        </m:r>
                        <m:r>
                          <a:rPr lang="en-US" i="1">
                            <a:latin typeface="Cambria Math"/>
                          </a:rPr>
                          <m:t>)/</m:t>
                        </m:r>
                        <m:r>
                          <a:rPr lang="en-US" b="0" i="1" smtClean="0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</a:rPr>
                          <m:t>10,000</m:t>
                        </m:r>
                        <m:r>
                          <a:rPr lang="en-US" i="1">
                            <a:latin typeface="Cambria Math"/>
                          </a:rPr>
                          <m:t>+</m:t>
                        </m:r>
                        <m:r>
                          <a:rPr lang="en-US" b="0" i="1" smtClean="0">
                            <a:latin typeface="Cambria Math"/>
                          </a:rPr>
                          <m:t>8785.07</m:t>
                        </m:r>
                        <m:r>
                          <a:rPr lang="en-US" i="1">
                            <a:latin typeface="Cambria Math"/>
                          </a:rPr>
                          <m:t>)/2</m:t>
                        </m:r>
                      </m:den>
                    </m:f>
                  </m:oMath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YTM = 11.75%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7590934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Company issued 12% bond with 3 years maturity. Bond is redeemable at par at Rs.1000. what would be the value of the bond assuming interest is payable (i) annually (semi-annually. Required rate of return is 14%.</a:t>
            </a:r>
          </a:p>
        </p:txBody>
      </p:sp>
    </p:spTree>
    <p:extLst>
      <p:ext uri="{BB962C8B-B14F-4D97-AF65-F5344CB8AC3E}">
        <p14:creationId xmlns:p14="http://schemas.microsoft.com/office/powerpoint/2010/main" val="279179237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PV= 120(PVAF@14%,3) + 1000(PVIF@14%,3)</a:t>
            </a:r>
          </a:p>
          <a:p>
            <a:r>
              <a:rPr lang="en-US" dirty="0"/>
              <a:t>PV = 953.52</a:t>
            </a:r>
          </a:p>
          <a:p>
            <a:r>
              <a:rPr lang="en-US" dirty="0"/>
              <a:t>PV = 60(PVAF@7%,6) + 1000(PVIF@14%,3)</a:t>
            </a:r>
          </a:p>
          <a:p>
            <a:r>
              <a:rPr lang="en-US" dirty="0"/>
              <a:t>PV = 60(4.767) + 1000(.675)</a:t>
            </a:r>
          </a:p>
          <a:p>
            <a:r>
              <a:rPr lang="en-US" dirty="0"/>
              <a:t>PV = 286.02+675 = 961.02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05194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Following information is available in respect of a bond: Face value Rs. 1000, Coupon rate; 8%, time to maturity; 10 years, market price = 1140, callable in 6 years at Rs 1100.</a:t>
            </a:r>
          </a:p>
          <a:p>
            <a:r>
              <a:rPr lang="en-US" dirty="0"/>
              <a:t>Find out YTM &amp; YTC of the bond.</a:t>
            </a:r>
          </a:p>
        </p:txBody>
      </p:sp>
    </p:spTree>
    <p:extLst>
      <p:ext uri="{BB962C8B-B14F-4D97-AF65-F5344CB8AC3E}">
        <p14:creationId xmlns:p14="http://schemas.microsoft.com/office/powerpoint/2010/main" val="338168323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NPV(6%) = 80*PVAF@6%, 10(A4) + 1000*PVIF@6%,10(A3) =  1146.8-1140</a:t>
            </a:r>
          </a:p>
          <a:p>
            <a:r>
              <a:rPr lang="en-US" dirty="0"/>
              <a:t>NPV = 6.8 </a:t>
            </a:r>
          </a:p>
          <a:p>
            <a:r>
              <a:rPr lang="en-US" dirty="0"/>
              <a:t>NPV(7%) = 80*PVAF@7%, 10(A4) + 1000*PVIF@7%,10(A3) = 1069.92-1140 </a:t>
            </a:r>
          </a:p>
          <a:p>
            <a:r>
              <a:rPr lang="en-US" dirty="0"/>
              <a:t>NPV(7%) = -70.08</a:t>
            </a:r>
          </a:p>
          <a:p>
            <a:r>
              <a:rPr lang="en-US" dirty="0"/>
              <a:t>YTM =  r +</a:t>
            </a:r>
            <a:r>
              <a:rPr lang="en-US" dirty="0">
                <a:cs typeface="Calibri"/>
              </a:rPr>
              <a:t>[ </a:t>
            </a:r>
            <a:r>
              <a:rPr lang="en-US" dirty="0" err="1">
                <a:cs typeface="Calibri"/>
              </a:rPr>
              <a:t>NPVr</a:t>
            </a:r>
            <a:r>
              <a:rPr lang="en-US" dirty="0">
                <a:cs typeface="Calibri"/>
              </a:rPr>
              <a:t>/(</a:t>
            </a:r>
            <a:r>
              <a:rPr lang="en-US" dirty="0" err="1">
                <a:cs typeface="Calibri"/>
              </a:rPr>
              <a:t>NPVrL</a:t>
            </a:r>
            <a:r>
              <a:rPr lang="en-US" dirty="0">
                <a:cs typeface="Calibri"/>
              </a:rPr>
              <a:t> – </a:t>
            </a:r>
            <a:r>
              <a:rPr lang="en-US" dirty="0" err="1">
                <a:cs typeface="Calibri"/>
              </a:rPr>
              <a:t>NPVrH</a:t>
            </a:r>
            <a:r>
              <a:rPr lang="en-US" dirty="0">
                <a:cs typeface="Calibri"/>
              </a:rPr>
              <a:t>)] *</a:t>
            </a:r>
            <a:r>
              <a:rPr lang="el-GR" dirty="0">
                <a:cs typeface="Calibri"/>
              </a:rPr>
              <a:t>Δ</a:t>
            </a:r>
            <a:r>
              <a:rPr lang="en-US" dirty="0">
                <a:cs typeface="Calibri"/>
              </a:rPr>
              <a:t>r</a:t>
            </a:r>
          </a:p>
          <a:p>
            <a:r>
              <a:rPr lang="en-US" dirty="0"/>
              <a:t>YTM =  6% +</a:t>
            </a:r>
            <a:r>
              <a:rPr lang="en-US" dirty="0">
                <a:cs typeface="Calibri"/>
              </a:rPr>
              <a:t>[ 6.8/(6.8 + 70.08)] *1= 6.09%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0942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Types of bonds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b="1" dirty="0"/>
              <a:t>Convertible and non-convertible bonds</a:t>
            </a:r>
          </a:p>
          <a:p>
            <a:r>
              <a:rPr lang="en-US" dirty="0"/>
              <a:t>Fully </a:t>
            </a:r>
            <a:r>
              <a:rPr lang="en-US" dirty="0" err="1"/>
              <a:t>Vs</a:t>
            </a:r>
            <a:r>
              <a:rPr lang="en-US" dirty="0"/>
              <a:t> partially</a:t>
            </a:r>
          </a:p>
          <a:p>
            <a:r>
              <a:rPr lang="en-US" dirty="0"/>
              <a:t>Compulsorily </a:t>
            </a:r>
            <a:r>
              <a:rPr lang="en-US" dirty="0" err="1"/>
              <a:t>Vs</a:t>
            </a:r>
            <a:r>
              <a:rPr lang="en-US" dirty="0"/>
              <a:t> optional</a:t>
            </a:r>
          </a:p>
          <a:p>
            <a:r>
              <a:rPr lang="en-US" b="1" dirty="0"/>
              <a:t>Redeemable and Irredeemable</a:t>
            </a:r>
          </a:p>
          <a:p>
            <a:r>
              <a:rPr lang="en-US" b="1" dirty="0"/>
              <a:t>Secured and unsecured bonds</a:t>
            </a:r>
          </a:p>
          <a:p>
            <a:r>
              <a:rPr lang="en-US" b="1" dirty="0"/>
              <a:t>Callable and </a:t>
            </a:r>
            <a:r>
              <a:rPr lang="en-US" b="1" dirty="0" err="1"/>
              <a:t>putable</a:t>
            </a:r>
            <a:r>
              <a:rPr lang="en-US" b="1" dirty="0"/>
              <a:t> bonds:</a:t>
            </a:r>
          </a:p>
          <a:p>
            <a:r>
              <a:rPr lang="en-US" b="1" dirty="0"/>
              <a:t>Call option: borrower(Company) can redeem after a specified time but before maturity</a:t>
            </a:r>
          </a:p>
          <a:p>
            <a:r>
              <a:rPr lang="en-US" b="1" dirty="0"/>
              <a:t> and put option: bondholder can ask for redemption after a specified time but before maturity</a:t>
            </a:r>
          </a:p>
          <a:p>
            <a:endParaRPr lang="en-US" b="1" dirty="0"/>
          </a:p>
          <a:p>
            <a:r>
              <a:rPr lang="en-US" b="1" dirty="0"/>
              <a:t>Junk bonds: Examples of </a:t>
            </a:r>
            <a:r>
              <a:rPr lang="en-US" b="1"/>
              <a:t>Junk bonds: TESLA, FORD and NETFLIX</a:t>
            </a:r>
            <a:endParaRPr lang="en-US" b="1" dirty="0"/>
          </a:p>
          <a:p>
            <a:r>
              <a:rPr lang="en-US" b="1" dirty="0"/>
              <a:t>Secured premium note(SPN</a:t>
            </a:r>
            <a:r>
              <a:rPr lang="en-US" dirty="0"/>
              <a:t>):Non-convertible debentures with</a:t>
            </a:r>
            <a:r>
              <a:rPr lang="en-US" b="1" dirty="0"/>
              <a:t> detachable </a:t>
            </a:r>
            <a:r>
              <a:rPr lang="en-US" b="1" dirty="0" err="1"/>
              <a:t>warrents</a:t>
            </a:r>
            <a:r>
              <a:rPr lang="en-US" b="1" dirty="0"/>
              <a:t>( right to buy share on a specified date and price)</a:t>
            </a:r>
          </a:p>
          <a:p>
            <a:r>
              <a:rPr lang="en-US" b="1" dirty="0"/>
              <a:t>Lock-in-period : 5 </a:t>
            </a:r>
            <a:r>
              <a:rPr lang="en-US" b="1" dirty="0" err="1"/>
              <a:t>yrs</a:t>
            </a:r>
            <a:r>
              <a:rPr lang="en-US" b="1" dirty="0"/>
              <a:t>, after 5 years: either get it redeemed or interest plus principal amount in </a:t>
            </a:r>
            <a:r>
              <a:rPr lang="en-US" b="1" dirty="0" err="1"/>
              <a:t>instalments</a:t>
            </a:r>
            <a:r>
              <a:rPr lang="en-US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435913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Mr. X makes an investment at Rs. 25. The year end price of this investment under different market conditions with probabilities is given below:</a:t>
            </a:r>
          </a:p>
          <a:p>
            <a:r>
              <a:rPr lang="en-US" dirty="0"/>
              <a:t>i) Find out the expected value of return for one year period and risk of the return.</a:t>
            </a:r>
          </a:p>
          <a:p>
            <a:r>
              <a:rPr lang="en-US" dirty="0"/>
              <a:t>Ii) Calculate inflation adjusted return if rate of inflation during the tear is 7%.</a:t>
            </a:r>
          </a:p>
          <a:p>
            <a:r>
              <a:rPr lang="en-US" dirty="0"/>
              <a:t>Iii) also calculate Coefficient of Variation</a:t>
            </a:r>
          </a:p>
        </p:txBody>
      </p:sp>
    </p:spTree>
    <p:extLst>
      <p:ext uri="{BB962C8B-B14F-4D97-AF65-F5344CB8AC3E}">
        <p14:creationId xmlns:p14="http://schemas.microsoft.com/office/powerpoint/2010/main" val="309196346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5066763"/>
              </p:ext>
            </p:extLst>
          </p:nvPr>
        </p:nvGraphicFramePr>
        <p:xfrm>
          <a:off x="457200" y="1600200"/>
          <a:ext cx="8229600" cy="441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04900">
                <a:tc>
                  <a:txBody>
                    <a:bodyPr/>
                    <a:lstStyle/>
                    <a:p>
                      <a:r>
                        <a:rPr lang="en-US" dirty="0"/>
                        <a:t>Conditions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Probabilities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Year end  Price(Rs)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04900">
                <a:tc>
                  <a:txBody>
                    <a:bodyPr/>
                    <a:lstStyle/>
                    <a:p>
                      <a:r>
                        <a:rPr lang="en-US" dirty="0"/>
                        <a:t>Bullish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04900">
                <a:tc>
                  <a:txBody>
                    <a:bodyPr/>
                    <a:lstStyle/>
                    <a:p>
                      <a:r>
                        <a:rPr lang="en-US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04900">
                <a:tc>
                  <a:txBody>
                    <a:bodyPr/>
                    <a:lstStyle/>
                    <a:p>
                      <a:r>
                        <a:rPr lang="en-US" dirty="0"/>
                        <a:t>Bearish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853251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Mr. Z is considering a purchase of a bond issue by ITC Ltd. which is currently quoting at Rs. 900. The bond has a face value of Rs. 1,000. It carries coupon rate of 12% and has 5 yeas to maturity. Currently, the interest income is subject to 30% rate of tax and capital gain is subject to 10% rate of tax. Advise, if the bond is worth buying for Mr. Z given that his required yield is 18%. Also, calculate the loss of return due </a:t>
            </a:r>
            <a:r>
              <a:rPr lang="en-US"/>
              <a:t>to imposition of tax.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64736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OBE -2020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FV = 1000</a:t>
            </a:r>
          </a:p>
          <a:p>
            <a:r>
              <a:rPr lang="en-US" dirty="0"/>
              <a:t>N = 8 @ 20%</a:t>
            </a:r>
          </a:p>
          <a:p>
            <a:r>
              <a:rPr lang="en-US" dirty="0"/>
              <a:t>RV = 1200</a:t>
            </a:r>
          </a:p>
          <a:p>
            <a:r>
              <a:rPr lang="en-US" dirty="0"/>
              <a:t>CR = 10% For 3 years; 9% for 3years; 11 for next 2 years</a:t>
            </a:r>
          </a:p>
          <a:p>
            <a:r>
              <a:rPr lang="en-US" dirty="0"/>
              <a:t>YTM =11%</a:t>
            </a:r>
          </a:p>
        </p:txBody>
      </p:sp>
    </p:spTree>
    <p:extLst>
      <p:ext uri="{BB962C8B-B14F-4D97-AF65-F5344CB8AC3E}">
        <p14:creationId xmlns:p14="http://schemas.microsoft.com/office/powerpoint/2010/main" val="364812526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7017887"/>
              </p:ext>
            </p:extLst>
          </p:nvPr>
        </p:nvGraphicFramePr>
        <p:xfrm>
          <a:off x="457200" y="1600200"/>
          <a:ext cx="8305800" cy="5143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4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4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4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4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43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843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71500">
                <a:tc>
                  <a:txBody>
                    <a:bodyPr/>
                    <a:lstStyle/>
                    <a:p>
                      <a:r>
                        <a:rPr lang="en-US" dirty="0"/>
                        <a:t>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PVIF@11%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110+1200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09434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10000"/>
              </a:bodyPr>
              <a:lstStyle/>
              <a:p>
                <a:r>
                  <a:rPr lang="en-US" b="1" dirty="0"/>
                  <a:t>Zero coupon bonds </a:t>
                </a:r>
                <a:r>
                  <a:rPr lang="en-US" dirty="0"/>
                  <a:t>(or zero interest full convertible bonds): </a:t>
                </a:r>
                <a:r>
                  <a:rPr lang="en-US" b="1" dirty="0"/>
                  <a:t>no interest</a:t>
                </a:r>
                <a:r>
                  <a:rPr lang="en-US" dirty="0"/>
                  <a:t>, convertible into equity after specified time, within three years(as per SEBI)</a:t>
                </a:r>
              </a:p>
              <a:p>
                <a:r>
                  <a:rPr lang="en-US" b="1" dirty="0"/>
                  <a:t>Deep discount bonds</a:t>
                </a:r>
                <a:r>
                  <a:rPr lang="en-US" dirty="0"/>
                  <a:t>: NO INTEREST, issued at deep discount price and redemption at par. The difference is your gain. </a:t>
                </a:r>
              </a:p>
              <a:p>
                <a:r>
                  <a:rPr lang="en-US" dirty="0"/>
                  <a:t>Issue price = 820</a:t>
                </a:r>
              </a:p>
              <a:p>
                <a:r>
                  <a:rPr lang="en-US" dirty="0"/>
                  <a:t>RP = 1000 after 5 years</a:t>
                </a:r>
              </a:p>
              <a:p>
                <a:r>
                  <a:rPr lang="en-US" dirty="0"/>
                  <a:t>HPR = 1000-820/820 = 21.95%</a:t>
                </a:r>
              </a:p>
              <a:p>
                <a:r>
                  <a:rPr lang="en-US" dirty="0"/>
                  <a:t>Equalised annual return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(1+.2195)</m:t>
                        </m:r>
                      </m:e>
                      <m:sup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5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dirty="0"/>
                  <a:t> -1 = 4.04%p.a.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185" t="-2022" r="-889" b="-101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170505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Risk associated with bond returns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Default risk</a:t>
            </a:r>
          </a:p>
          <a:p>
            <a:r>
              <a:rPr lang="en-US" dirty="0"/>
              <a:t>Interest risk</a:t>
            </a:r>
          </a:p>
          <a:p>
            <a:r>
              <a:rPr lang="en-US" dirty="0"/>
              <a:t>Inflation risk</a:t>
            </a:r>
          </a:p>
          <a:p>
            <a:r>
              <a:rPr lang="en-US" b="1" dirty="0"/>
              <a:t>Call risk: callable bonds</a:t>
            </a:r>
          </a:p>
          <a:p>
            <a:r>
              <a:rPr lang="en-US" dirty="0"/>
              <a:t>Liquidity risk</a:t>
            </a:r>
          </a:p>
        </p:txBody>
      </p:sp>
    </p:spTree>
    <p:extLst>
      <p:ext uri="{BB962C8B-B14F-4D97-AF65-F5344CB8AC3E}">
        <p14:creationId xmlns:p14="http://schemas.microsoft.com/office/powerpoint/2010/main" val="38246049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Measures of bond returns</a:t>
            </a:r>
            <a:br>
              <a:rPr lang="en-US" dirty="0"/>
            </a:b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r>
                  <a:rPr lang="en-US" b="1" dirty="0"/>
                  <a:t>Coupon rate = 9%p.a. </a:t>
                </a:r>
              </a:p>
              <a:p>
                <a:r>
                  <a:rPr lang="en-US" b="1" dirty="0"/>
                  <a:t>Holding period return = capital gain/capital loss +interest/purchase price e.g. 12,000 @7% p.a. and today’ market price is (a)18,000= 23%</a:t>
                </a:r>
              </a:p>
              <a:p>
                <a:r>
                  <a:rPr lang="en-US" b="1" dirty="0"/>
                  <a:t>(b)10,000=(2000) +4200/12,000 = 18%</a:t>
                </a:r>
              </a:p>
              <a:p>
                <a:r>
                  <a:rPr lang="en-US" b="1" dirty="0"/>
                  <a:t>Equalised annual return =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𝒓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f>
                          <m:fPr>
                            <m:ctrlPr>
                              <a:rPr lang="en-US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𝟓</m:t>
                            </m:r>
                          </m:den>
                        </m:f>
                      </m:sup>
                    </m:sSup>
                    <m:r>
                      <a:rPr lang="en-US" b="1" i="1" smtClean="0">
                        <a:latin typeface="Cambria Math" panose="02040503050406030204" pitchFamily="18" charset="0"/>
                      </a:rPr>
                      <m:t> −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=.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𝟎𝟒𝟐𝟑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𝟐𝟑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%</m:t>
                    </m:r>
                  </m:oMath>
                </a14:m>
                <a:endParaRPr lang="en-US" b="1" dirty="0"/>
              </a:p>
              <a:p>
                <a:r>
                  <a:rPr lang="en-US" b="1" dirty="0"/>
                  <a:t>Current yield = interest/current market price</a:t>
                </a:r>
              </a:p>
              <a:p>
                <a:r>
                  <a:rPr lang="en-US" b="1" dirty="0"/>
                  <a:t>= 60,000/1,00,00,000 = .6% </a:t>
                </a:r>
              </a:p>
              <a:p>
                <a:r>
                  <a:rPr lang="en-US" b="1" dirty="0"/>
                  <a:t>Yield to maturity(YTM)</a:t>
                </a:r>
              </a:p>
              <a:p>
                <a:r>
                  <a:rPr lang="en-US" b="1" dirty="0"/>
                  <a:t>Yield to call(YTC)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259" t="-2830" b="-229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694467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Yield to maturity</a:t>
            </a:r>
            <a:br>
              <a:rPr lang="en-US" dirty="0"/>
            </a:br>
            <a:r>
              <a:rPr lang="en-US" dirty="0"/>
              <a:t>(Assumptions)</a:t>
            </a:r>
            <a:br>
              <a:rPr lang="en-US" dirty="0"/>
            </a:b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pPr>
                  <a:tabLst>
                    <a:tab pos="4464050" algn="l"/>
                  </a:tabLst>
                </a:pPr>
                <a:r>
                  <a:rPr lang="en-US" dirty="0"/>
                  <a:t>Hold it till maturity</a:t>
                </a:r>
              </a:p>
              <a:p>
                <a:pPr>
                  <a:tabLst>
                    <a:tab pos="4464050" algn="l"/>
                  </a:tabLst>
                </a:pPr>
                <a:r>
                  <a:rPr lang="en-US" dirty="0"/>
                  <a:t>Payments are made as per schedule</a:t>
                </a:r>
              </a:p>
              <a:p>
                <a:pPr>
                  <a:tabLst>
                    <a:tab pos="4464050" algn="l"/>
                  </a:tabLst>
                </a:pPr>
                <a:r>
                  <a:rPr lang="en-US" dirty="0"/>
                  <a:t>Interest payments are re-invested at YTM</a:t>
                </a:r>
              </a:p>
              <a:p>
                <a:pPr>
                  <a:tabLst>
                    <a:tab pos="4464050" algn="l"/>
                  </a:tabLst>
                </a:pPr>
                <a:r>
                  <a:rPr lang="en-US" dirty="0"/>
                  <a:t>MV = PV</a:t>
                </a:r>
                <a:r>
                  <a:rPr lang="en-US"/>
                  <a:t>(Cash-inflows </a:t>
                </a:r>
                <a:r>
                  <a:rPr lang="en-US" dirty="0" err="1"/>
                  <a:t>discounted@YTM</a:t>
                </a:r>
                <a:r>
                  <a:rPr lang="en-US" dirty="0"/>
                  <a:t>)</a:t>
                </a:r>
              </a:p>
              <a:p>
                <a:pPr>
                  <a:tabLst>
                    <a:tab pos="4464050" algn="l"/>
                  </a:tabLst>
                </a:pPr>
                <a:r>
                  <a:rPr lang="en-US" dirty="0"/>
                  <a:t>125 = PV(20,20,20,20,120@YTM)</a:t>
                </a:r>
              </a:p>
              <a:p>
                <a:pPr>
                  <a:tabLst>
                    <a:tab pos="4464050" algn="l"/>
                  </a:tabLst>
                </a:pPr>
                <a:r>
                  <a:rPr lang="en-US" b="1" dirty="0"/>
                  <a:t>MV</a:t>
                </a:r>
                <a:r>
                  <a:rPr lang="en-US" dirty="0"/>
                  <a:t>= </a:t>
                </a:r>
                <a:r>
                  <a:rPr lang="en-US" b="1" dirty="0"/>
                  <a:t>I /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>
                            <a:latin typeface="Cambria Math"/>
                          </a:rPr>
                          <m:t>(</m:t>
                        </m:r>
                        <m:r>
                          <a:rPr lang="en-US" b="1" i="1">
                            <a:latin typeface="Cambria Math"/>
                          </a:rPr>
                          <m:t>𝟏</m:t>
                        </m:r>
                        <m:r>
                          <a:rPr lang="en-US" b="1" i="1">
                            <a:latin typeface="Cambria Math"/>
                          </a:rPr>
                          <m:t>+</m:t>
                        </m:r>
                        <m:r>
                          <a:rPr lang="en-US" b="1" i="1" smtClean="0">
                            <a:latin typeface="Cambria Math"/>
                          </a:rPr>
                          <m:t>𝒀𝑻𝑴</m:t>
                        </m:r>
                        <m:r>
                          <a:rPr lang="en-US" b="1" i="1"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en-US" b="1" i="1">
                            <a:latin typeface="Cambria Math"/>
                          </a:rPr>
                          <m:t>𝟏</m:t>
                        </m:r>
                      </m:sup>
                    </m:sSup>
                  </m:oMath>
                </a14:m>
                <a:r>
                  <a:rPr lang="en-US" dirty="0"/>
                  <a:t> + </a:t>
                </a:r>
                <a:r>
                  <a:rPr lang="en-US" b="1" dirty="0"/>
                  <a:t>I/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1">
                                <a:latin typeface="Cambria Math"/>
                              </a:rPr>
                              <m:t>𝟏</m:t>
                            </m:r>
                            <m:r>
                              <a:rPr lang="en-US" b="1" i="1">
                                <a:latin typeface="Cambria Math"/>
                              </a:rPr>
                              <m:t>+</m:t>
                            </m:r>
                            <m:r>
                              <a:rPr lang="en-US" b="1" i="1" smtClean="0">
                                <a:latin typeface="Cambria Math"/>
                              </a:rPr>
                              <m:t>𝒀𝑻𝑴</m:t>
                            </m:r>
                          </m:e>
                        </m:d>
                      </m:e>
                      <m:sup>
                        <m:r>
                          <a:rPr lang="en-US" b="1" i="1"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dirty="0"/>
                  <a:t> +</a:t>
                </a:r>
                <a:r>
                  <a:rPr lang="en-US" b="1" dirty="0"/>
                  <a:t>I/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>
                            <a:latin typeface="Cambria Math"/>
                          </a:rPr>
                          <m:t>(</m:t>
                        </m:r>
                        <m:r>
                          <a:rPr lang="en-US" b="1" i="1">
                            <a:latin typeface="Cambria Math"/>
                          </a:rPr>
                          <m:t>𝟏</m:t>
                        </m:r>
                        <m:r>
                          <a:rPr lang="en-US" b="1" i="1">
                            <a:latin typeface="Cambria Math"/>
                          </a:rPr>
                          <m:t>+</m:t>
                        </m:r>
                        <m:r>
                          <a:rPr lang="en-US" b="1" i="1" smtClean="0">
                            <a:latin typeface="Cambria Math"/>
                          </a:rPr>
                          <m:t>𝒀𝑻𝑴</m:t>
                        </m:r>
                        <m:r>
                          <a:rPr lang="en-US" b="1" i="1"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en-US" b="1" i="1">
                            <a:latin typeface="Cambria Math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en-US" dirty="0"/>
                  <a:t>  + </a:t>
                </a:r>
                <a:r>
                  <a:rPr lang="en-US" b="1" dirty="0"/>
                  <a:t>I/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>
                            <a:latin typeface="Cambria Math"/>
                          </a:rPr>
                          <m:t>(</m:t>
                        </m:r>
                        <m:r>
                          <a:rPr lang="en-US" b="1" i="1">
                            <a:latin typeface="Cambria Math"/>
                          </a:rPr>
                          <m:t>𝟏</m:t>
                        </m:r>
                        <m:r>
                          <a:rPr lang="en-US" b="1" i="1">
                            <a:latin typeface="Cambria Math"/>
                          </a:rPr>
                          <m:t>+</m:t>
                        </m:r>
                        <m:r>
                          <a:rPr lang="en-US" b="1" i="1" smtClean="0">
                            <a:latin typeface="Cambria Math"/>
                          </a:rPr>
                          <m:t>𝒀𝑻𝑴</m:t>
                        </m:r>
                        <m:r>
                          <a:rPr lang="en-US" b="1" i="1"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en-US" b="1" i="1">
                            <a:latin typeface="Cambria Math"/>
                          </a:rPr>
                          <m:t>𝟒</m:t>
                        </m:r>
                      </m:sup>
                    </m:sSup>
                  </m:oMath>
                </a14:m>
                <a:r>
                  <a:rPr lang="en-US" dirty="0"/>
                  <a:t> + </a:t>
                </a:r>
                <a:r>
                  <a:rPr lang="en-US" b="1" dirty="0"/>
                  <a:t>I+RV/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>
                            <a:latin typeface="Cambria Math"/>
                          </a:rPr>
                          <m:t>(</m:t>
                        </m:r>
                        <m:r>
                          <a:rPr lang="en-US" b="1" i="1">
                            <a:latin typeface="Cambria Math"/>
                          </a:rPr>
                          <m:t>𝟏</m:t>
                        </m:r>
                        <m:r>
                          <a:rPr lang="en-US" b="1" i="1">
                            <a:latin typeface="Cambria Math"/>
                          </a:rPr>
                          <m:t>+</m:t>
                        </m:r>
                        <m:r>
                          <a:rPr lang="en-US" b="1" i="1" smtClean="0">
                            <a:latin typeface="Cambria Math"/>
                          </a:rPr>
                          <m:t>𝒀𝑻𝑴</m:t>
                        </m:r>
                        <m:r>
                          <a:rPr lang="en-US" b="1" i="1"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en-US" b="1" i="1">
                            <a:latin typeface="Cambria Math"/>
                          </a:rPr>
                          <m:t>𝟓</m:t>
                        </m:r>
                      </m:sup>
                    </m:sSup>
                  </m:oMath>
                </a14:m>
                <a:endParaRPr lang="en-US" dirty="0"/>
              </a:p>
              <a:p>
                <a:pPr>
                  <a:tabLst>
                    <a:tab pos="4464050" algn="l"/>
                  </a:tabLst>
                </a:pPr>
                <a:r>
                  <a:rPr lang="en-US" dirty="0"/>
                  <a:t>YTM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𝐼</m:t>
                        </m:r>
                        <m:r>
                          <a:rPr lang="en-US" b="0" i="1" smtClean="0">
                            <a:latin typeface="Cambria Math"/>
                          </a:rPr>
                          <m:t>+(</m:t>
                        </m:r>
                        <m:r>
                          <a:rPr lang="en-US" b="0" i="1" smtClean="0">
                            <a:latin typeface="Cambria Math"/>
                          </a:rPr>
                          <m:t>𝑅𝑉</m:t>
                        </m:r>
                        <m:r>
                          <a:rPr lang="en-US" b="0" i="1" smtClean="0">
                            <a:latin typeface="Cambria Math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</a:rPr>
                          <m:t>𝑆𝑉</m:t>
                        </m:r>
                        <m:r>
                          <a:rPr lang="en-US" b="0" i="1" smtClean="0">
                            <a:latin typeface="Cambria Math"/>
                          </a:rPr>
                          <m:t>)/</m:t>
                        </m:r>
                        <m:r>
                          <a:rPr lang="en-US" b="0" i="1" smtClean="0">
                            <a:latin typeface="Cambria Math"/>
                          </a:rPr>
                          <m:t>𝑁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</a:rPr>
                          <m:t>𝑅𝑉</m:t>
                        </m:r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  <m:r>
                          <a:rPr lang="en-US" b="0" i="1" smtClean="0">
                            <a:latin typeface="Cambria Math"/>
                          </a:rPr>
                          <m:t>𝑆𝑉</m:t>
                        </m:r>
                        <m:r>
                          <a:rPr lang="en-US" b="0" i="1" smtClean="0">
                            <a:latin typeface="Cambria Math"/>
                          </a:rPr>
                          <m:t>)/2</m:t>
                        </m:r>
                      </m:den>
                    </m:f>
                  </m:oMath>
                </a14:m>
                <a:r>
                  <a:rPr lang="en-US" dirty="0"/>
                  <a:t> (Approximation method)</a:t>
                </a:r>
              </a:p>
              <a:p>
                <a:pPr marL="0" indent="0">
                  <a:buNone/>
                  <a:tabLst>
                    <a:tab pos="4464050" algn="l"/>
                  </a:tabLst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481" t="-3504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144652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2569</TotalTime>
  <Words>3132</Words>
  <Application>Microsoft Office PowerPoint</Application>
  <PresentationFormat>On-screen Show (4:3)</PresentationFormat>
  <Paragraphs>742</Paragraphs>
  <Slides>54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58" baseType="lpstr">
      <vt:lpstr>Arial</vt:lpstr>
      <vt:lpstr>Calibri</vt:lpstr>
      <vt:lpstr>Cambria Math</vt:lpstr>
      <vt:lpstr>Office Theme</vt:lpstr>
      <vt:lpstr>UNIT-2</vt:lpstr>
      <vt:lpstr>UNIT-2</vt:lpstr>
      <vt:lpstr>Basics of bond investment </vt:lpstr>
      <vt:lpstr>Concept of bond </vt:lpstr>
      <vt:lpstr>Types of bonds </vt:lpstr>
      <vt:lpstr>PowerPoint Presentation</vt:lpstr>
      <vt:lpstr>Risk associated with bond returns </vt:lpstr>
      <vt:lpstr>Measures of bond returns </vt:lpstr>
      <vt:lpstr>Yield to maturity (Assumptions) </vt:lpstr>
      <vt:lpstr>PowerPoint Presentation</vt:lpstr>
      <vt:lpstr>ILLUSTRATION</vt:lpstr>
      <vt:lpstr>PowerPoint Presentation</vt:lpstr>
      <vt:lpstr>PowerPoint Presentation</vt:lpstr>
      <vt:lpstr>PowerPoint Presentation</vt:lpstr>
      <vt:lpstr>Would you pay Rs 829 for the bond if your required rate of return is 12%? </vt:lpstr>
      <vt:lpstr>Bond Value Theorems(Malkiel)</vt:lpstr>
      <vt:lpstr>2)The discount or premium on the bonds having same yield varies with the maturity period of the bonds</vt:lpstr>
      <vt:lpstr>Premium </vt:lpstr>
      <vt:lpstr>Discount</vt:lpstr>
      <vt:lpstr>3.The amount of premium/discount declines(at increasing rate) as the life of the bond reaches near its maturity</vt:lpstr>
      <vt:lpstr>Remaining life 5 years</vt:lpstr>
      <vt:lpstr>Remaining life 4 years</vt:lpstr>
      <vt:lpstr>Remaining life 3 years</vt:lpstr>
      <vt:lpstr>PowerPoint Presentation</vt:lpstr>
      <vt:lpstr>Rate of change</vt:lpstr>
      <vt:lpstr>PowerPoint Presentation</vt:lpstr>
      <vt:lpstr>4.Decrease in yield results in more changes in market price in comparison to increase in yield</vt:lpstr>
      <vt:lpstr>PowerPoint Presentation</vt:lpstr>
      <vt:lpstr>5)For a given change in bond yield, the price variation will be lesser for the bonds having higher coupon rate</vt:lpstr>
      <vt:lpstr>PowerPoint Presentation</vt:lpstr>
      <vt:lpstr>Impact of taxation on bond valuation</vt:lpstr>
      <vt:lpstr>Practice problems</vt:lpstr>
      <vt:lpstr>PowerPoint Presentation</vt:lpstr>
      <vt:lpstr>PowerPoint Presentation</vt:lpstr>
      <vt:lpstr>Practice problem </vt:lpstr>
      <vt:lpstr>PowerPoint Presentation</vt:lpstr>
      <vt:lpstr>Default Risk</vt:lpstr>
      <vt:lpstr>Bond duration(Macaulay)</vt:lpstr>
      <vt:lpstr>PowerPoint Presentation</vt:lpstr>
      <vt:lpstr>Properties of bond duration</vt:lpstr>
      <vt:lpstr>PowerPoint Presentation</vt:lpstr>
      <vt:lpstr>Practice problem</vt:lpstr>
      <vt:lpstr>PowerPoint Presentation</vt:lpstr>
      <vt:lpstr>Practice problem</vt:lpstr>
      <vt:lpstr>PowerPoint Presentation</vt:lpstr>
      <vt:lpstr>Practice problem</vt:lpstr>
      <vt:lpstr>PowerPoint Presentation</vt:lpstr>
      <vt:lpstr>PowerPoint Presentation</vt:lpstr>
      <vt:lpstr>PowerPoint Presentation</vt:lpstr>
      <vt:lpstr>Test Questions</vt:lpstr>
      <vt:lpstr>PowerPoint Presentation</vt:lpstr>
      <vt:lpstr>PowerPoint Presentation</vt:lpstr>
      <vt:lpstr>OBE -2020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UNIT-2</dc:title>
  <dc:creator>RG</dc:creator>
  <cp:lastModifiedBy>salonigupta0609@gmail.com</cp:lastModifiedBy>
  <cp:revision>104</cp:revision>
  <dcterms:created xsi:type="dcterms:W3CDTF">2006-08-16T00:00:00Z</dcterms:created>
  <dcterms:modified xsi:type="dcterms:W3CDTF">2022-03-25T19:41:14Z</dcterms:modified>
</cp:coreProperties>
</file>