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notesSlides/notesSlide1.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notesSlides/notesSlide2.xml" ContentType="application/vnd.openxmlformats-officedocument.presentationml.notesSlide+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283.xml" ContentType="application/inkml+xml"/>
  <Override PartName="/ppt/ink/ink284.xml" ContentType="application/inkml+xml"/>
  <Override PartName="/ppt/ink/ink285.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302" r:id="rId3"/>
    <p:sldId id="303" r:id="rId4"/>
    <p:sldId id="257" r:id="rId5"/>
    <p:sldId id="260" r:id="rId6"/>
    <p:sldId id="258" r:id="rId7"/>
    <p:sldId id="259" r:id="rId8"/>
    <p:sldId id="263" r:id="rId9"/>
    <p:sldId id="301" r:id="rId10"/>
    <p:sldId id="262" r:id="rId11"/>
    <p:sldId id="292" r:id="rId12"/>
    <p:sldId id="291" r:id="rId13"/>
    <p:sldId id="293" r:id="rId14"/>
    <p:sldId id="294" r:id="rId15"/>
    <p:sldId id="299" r:id="rId16"/>
    <p:sldId id="311" r:id="rId17"/>
    <p:sldId id="298" r:id="rId18"/>
    <p:sldId id="295" r:id="rId19"/>
    <p:sldId id="296" r:id="rId20"/>
    <p:sldId id="297" r:id="rId21"/>
    <p:sldId id="300" r:id="rId22"/>
    <p:sldId id="261" r:id="rId23"/>
    <p:sldId id="264" r:id="rId24"/>
    <p:sldId id="265" r:id="rId25"/>
    <p:sldId id="309" r:id="rId26"/>
    <p:sldId id="310" r:id="rId27"/>
    <p:sldId id="266" r:id="rId28"/>
    <p:sldId id="267" r:id="rId29"/>
    <p:sldId id="268" r:id="rId30"/>
    <p:sldId id="273" r:id="rId31"/>
    <p:sldId id="290" r:id="rId32"/>
    <p:sldId id="283" r:id="rId33"/>
    <p:sldId id="289" r:id="rId34"/>
    <p:sldId id="280" r:id="rId35"/>
    <p:sldId id="269" r:id="rId36"/>
    <p:sldId id="270" r:id="rId37"/>
    <p:sldId id="276" r:id="rId38"/>
    <p:sldId id="271" r:id="rId39"/>
    <p:sldId id="272" r:id="rId40"/>
    <p:sldId id="277" r:id="rId41"/>
    <p:sldId id="278" r:id="rId42"/>
    <p:sldId id="279" r:id="rId43"/>
    <p:sldId id="274" r:id="rId44"/>
    <p:sldId id="281" r:id="rId45"/>
    <p:sldId id="282" r:id="rId46"/>
    <p:sldId id="284" r:id="rId47"/>
    <p:sldId id="275" r:id="rId48"/>
    <p:sldId id="285" r:id="rId49"/>
    <p:sldId id="286" r:id="rId50"/>
    <p:sldId id="287" r:id="rId51"/>
    <p:sldId id="288"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28" autoAdjust="0"/>
    <p:restoredTop sz="87322" autoAdjust="0"/>
  </p:normalViewPr>
  <p:slideViewPr>
    <p:cSldViewPr>
      <p:cViewPr varScale="1">
        <p:scale>
          <a:sx n="72" d="100"/>
          <a:sy n="72" d="100"/>
        </p:scale>
        <p:origin x="1541"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lonigupta0609@gmail.com" userId="72e262bbe386b2d8" providerId="LiveId" clId="{E9AD277F-4C43-4502-86C9-E01F19DEEB61}"/>
    <pc:docChg chg="custSel addSld modSld">
      <pc:chgData name="salonigupta0609@gmail.com" userId="72e262bbe386b2d8" providerId="LiveId" clId="{E9AD277F-4C43-4502-86C9-E01F19DEEB61}" dt="2023-01-10T19:18:17.780" v="26" actId="20577"/>
      <pc:docMkLst>
        <pc:docMk/>
      </pc:docMkLst>
      <pc:sldChg chg="modSp new mod">
        <pc:chgData name="salonigupta0609@gmail.com" userId="72e262bbe386b2d8" providerId="LiveId" clId="{E9AD277F-4C43-4502-86C9-E01F19DEEB61}" dt="2023-01-10T19:18:17.780" v="26" actId="20577"/>
        <pc:sldMkLst>
          <pc:docMk/>
          <pc:sldMk cId="606230155" sldId="311"/>
        </pc:sldMkLst>
        <pc:spChg chg="mod">
          <ac:chgData name="salonigupta0609@gmail.com" userId="72e262bbe386b2d8" providerId="LiveId" clId="{E9AD277F-4C43-4502-86C9-E01F19DEEB61}" dt="2023-01-10T19:18:17.780" v="26" actId="20577"/>
          <ac:spMkLst>
            <pc:docMk/>
            <pc:sldMk cId="606230155" sldId="311"/>
            <ac:spMk id="2" creationId="{D81F7285-FD69-3976-B64D-FA90017868CB}"/>
          </ac:spMkLst>
        </pc:spChg>
        <pc:spChg chg="mod">
          <ac:chgData name="salonigupta0609@gmail.com" userId="72e262bbe386b2d8" providerId="LiveId" clId="{E9AD277F-4C43-4502-86C9-E01F19DEEB61}" dt="2023-01-10T19:17:47.417" v="2" actId="27636"/>
          <ac:spMkLst>
            <pc:docMk/>
            <pc:sldMk cId="606230155" sldId="311"/>
            <ac:spMk id="3" creationId="{287E5A8D-4974-F5ED-A3AA-0E47C3147A34}"/>
          </ac:spMkLst>
        </pc:spChg>
      </pc:sldChg>
    </pc:docChg>
  </pc:docChgLst>
  <pc:docChgLst>
    <pc:chgData name="salonigupta0609@gmail.com" userId="72e262bbe386b2d8" providerId="LiveId" clId="{6CB58178-9FDF-48F4-8666-8B963C84A1AD}"/>
    <pc:docChg chg="undo custSel addSld delSld modSld sldOrd">
      <pc:chgData name="salonigupta0609@gmail.com" userId="72e262bbe386b2d8" providerId="LiveId" clId="{6CB58178-9FDF-48F4-8666-8B963C84A1AD}" dt="2022-02-07T07:28:30.051" v="4526"/>
      <pc:docMkLst>
        <pc:docMk/>
      </pc:docMkLst>
      <pc:sldChg chg="modSp mod">
        <pc:chgData name="salonigupta0609@gmail.com" userId="72e262bbe386b2d8" providerId="LiveId" clId="{6CB58178-9FDF-48F4-8666-8B963C84A1AD}" dt="2022-01-05T06:55:04.794" v="109" actId="113"/>
        <pc:sldMkLst>
          <pc:docMk/>
          <pc:sldMk cId="1981857234" sldId="258"/>
        </pc:sldMkLst>
        <pc:spChg chg="mod">
          <ac:chgData name="salonigupta0609@gmail.com" userId="72e262bbe386b2d8" providerId="LiveId" clId="{6CB58178-9FDF-48F4-8666-8B963C84A1AD}" dt="2022-01-05T06:55:04.794" v="109" actId="113"/>
          <ac:spMkLst>
            <pc:docMk/>
            <pc:sldMk cId="1981857234" sldId="258"/>
            <ac:spMk id="3" creationId="{00000000-0000-0000-0000-000000000000}"/>
          </ac:spMkLst>
        </pc:spChg>
      </pc:sldChg>
      <pc:sldChg chg="modSp mod">
        <pc:chgData name="salonigupta0609@gmail.com" userId="72e262bbe386b2d8" providerId="LiveId" clId="{6CB58178-9FDF-48F4-8666-8B963C84A1AD}" dt="2022-01-05T06:12:49.623" v="108" actId="20577"/>
        <pc:sldMkLst>
          <pc:docMk/>
          <pc:sldMk cId="167211232" sldId="259"/>
        </pc:sldMkLst>
        <pc:spChg chg="mod">
          <ac:chgData name="salonigupta0609@gmail.com" userId="72e262bbe386b2d8" providerId="LiveId" clId="{6CB58178-9FDF-48F4-8666-8B963C84A1AD}" dt="2022-01-05T06:12:49.623" v="108" actId="20577"/>
          <ac:spMkLst>
            <pc:docMk/>
            <pc:sldMk cId="167211232" sldId="259"/>
            <ac:spMk id="3" creationId="{00000000-0000-0000-0000-000000000000}"/>
          </ac:spMkLst>
        </pc:spChg>
      </pc:sldChg>
      <pc:sldChg chg="addSp modSp mod">
        <pc:chgData name="salonigupta0609@gmail.com" userId="72e262bbe386b2d8" providerId="LiveId" clId="{6CB58178-9FDF-48F4-8666-8B963C84A1AD}" dt="2022-01-17T08:18:16.726" v="371"/>
        <pc:sldMkLst>
          <pc:docMk/>
          <pc:sldMk cId="3732930987" sldId="262"/>
        </pc:sldMkLst>
        <pc:grpChg chg="mod">
          <ac:chgData name="salonigupta0609@gmail.com" userId="72e262bbe386b2d8" providerId="LiveId" clId="{6CB58178-9FDF-48F4-8666-8B963C84A1AD}" dt="2022-01-17T08:18:16.726" v="371"/>
          <ac:grpSpMkLst>
            <pc:docMk/>
            <pc:sldMk cId="3732930987" sldId="262"/>
            <ac:grpSpMk id="18" creationId="{1B9D66BF-B1EC-41B2-B517-16697BE3AD51}"/>
          </ac:grpSpMkLst>
        </pc:grpChg>
        <pc:inkChg chg="add">
          <ac:chgData name="salonigupta0609@gmail.com" userId="72e262bbe386b2d8" providerId="LiveId" clId="{6CB58178-9FDF-48F4-8666-8B963C84A1AD}" dt="2022-01-17T08:15:25.122" v="361" actId="9405"/>
          <ac:inkMkLst>
            <pc:docMk/>
            <pc:sldMk cId="3732930987" sldId="262"/>
            <ac:inkMk id="4" creationId="{56A621C6-A7BC-4168-8C58-C3820751E6BD}"/>
          </ac:inkMkLst>
        </pc:inkChg>
        <pc:inkChg chg="add">
          <ac:chgData name="salonigupta0609@gmail.com" userId="72e262bbe386b2d8" providerId="LiveId" clId="{6CB58178-9FDF-48F4-8666-8B963C84A1AD}" dt="2022-01-17T08:15:34.414" v="362" actId="9405"/>
          <ac:inkMkLst>
            <pc:docMk/>
            <pc:sldMk cId="3732930987" sldId="262"/>
            <ac:inkMk id="5" creationId="{1E2D9706-541C-4EB2-90A5-699F8702F929}"/>
          </ac:inkMkLst>
        </pc:inkChg>
        <pc:inkChg chg="add">
          <ac:chgData name="salonigupta0609@gmail.com" userId="72e262bbe386b2d8" providerId="LiveId" clId="{6CB58178-9FDF-48F4-8666-8B963C84A1AD}" dt="2022-01-17T08:15:44.469" v="363" actId="9405"/>
          <ac:inkMkLst>
            <pc:docMk/>
            <pc:sldMk cId="3732930987" sldId="262"/>
            <ac:inkMk id="6" creationId="{16AA390E-2667-4DDD-BE20-FC9FCDDF0B15}"/>
          </ac:inkMkLst>
        </pc:inkChg>
        <pc:inkChg chg="add">
          <ac:chgData name="salonigupta0609@gmail.com" userId="72e262bbe386b2d8" providerId="LiveId" clId="{6CB58178-9FDF-48F4-8666-8B963C84A1AD}" dt="2022-01-17T08:15:54.302" v="364" actId="9405"/>
          <ac:inkMkLst>
            <pc:docMk/>
            <pc:sldMk cId="3732930987" sldId="262"/>
            <ac:inkMk id="8" creationId="{FFE50032-DDC6-48A8-9180-5996EF20EB5B}"/>
          </ac:inkMkLst>
        </pc:inkChg>
        <pc:inkChg chg="add">
          <ac:chgData name="salonigupta0609@gmail.com" userId="72e262bbe386b2d8" providerId="LiveId" clId="{6CB58178-9FDF-48F4-8666-8B963C84A1AD}" dt="2022-01-17T08:18:07.663" v="365" actId="9405"/>
          <ac:inkMkLst>
            <pc:docMk/>
            <pc:sldMk cId="3732930987" sldId="262"/>
            <ac:inkMk id="10" creationId="{64D276AD-5438-4440-B187-4D74CEBEA3D4}"/>
          </ac:inkMkLst>
        </pc:inkChg>
        <pc:inkChg chg="add mod">
          <ac:chgData name="salonigupta0609@gmail.com" userId="72e262bbe386b2d8" providerId="LiveId" clId="{6CB58178-9FDF-48F4-8666-8B963C84A1AD}" dt="2022-01-17T08:18:16.726" v="371"/>
          <ac:inkMkLst>
            <pc:docMk/>
            <pc:sldMk cId="3732930987" sldId="262"/>
            <ac:inkMk id="12" creationId="{873CA7DE-EC16-47E1-92A1-10E443BD0AFE}"/>
          </ac:inkMkLst>
        </pc:inkChg>
        <pc:inkChg chg="add mod">
          <ac:chgData name="salonigupta0609@gmail.com" userId="72e262bbe386b2d8" providerId="LiveId" clId="{6CB58178-9FDF-48F4-8666-8B963C84A1AD}" dt="2022-01-17T08:18:16.726" v="371"/>
          <ac:inkMkLst>
            <pc:docMk/>
            <pc:sldMk cId="3732930987" sldId="262"/>
            <ac:inkMk id="14" creationId="{610824B3-E7ED-4708-9AAF-9B30574CD0EB}"/>
          </ac:inkMkLst>
        </pc:inkChg>
        <pc:inkChg chg="add mod">
          <ac:chgData name="salonigupta0609@gmail.com" userId="72e262bbe386b2d8" providerId="LiveId" clId="{6CB58178-9FDF-48F4-8666-8B963C84A1AD}" dt="2022-01-17T08:18:16.726" v="371"/>
          <ac:inkMkLst>
            <pc:docMk/>
            <pc:sldMk cId="3732930987" sldId="262"/>
            <ac:inkMk id="15" creationId="{FE1E8F62-CCB7-4625-ADE9-A8D864B461D1}"/>
          </ac:inkMkLst>
        </pc:inkChg>
        <pc:inkChg chg="add mod">
          <ac:chgData name="salonigupta0609@gmail.com" userId="72e262bbe386b2d8" providerId="LiveId" clId="{6CB58178-9FDF-48F4-8666-8B963C84A1AD}" dt="2022-01-17T08:18:16.726" v="371"/>
          <ac:inkMkLst>
            <pc:docMk/>
            <pc:sldMk cId="3732930987" sldId="262"/>
            <ac:inkMk id="16" creationId="{EFDC3F98-71EF-49BD-AC58-CF265041B41F}"/>
          </ac:inkMkLst>
        </pc:inkChg>
        <pc:inkChg chg="add">
          <ac:chgData name="salonigupta0609@gmail.com" userId="72e262bbe386b2d8" providerId="LiveId" clId="{6CB58178-9FDF-48F4-8666-8B963C84A1AD}" dt="2022-01-17T08:18:15.808" v="370" actId="9405"/>
          <ac:inkMkLst>
            <pc:docMk/>
            <pc:sldMk cId="3732930987" sldId="262"/>
            <ac:inkMk id="17" creationId="{1756B07F-8EE1-4D02-99EC-48E9D1C9ACF9}"/>
          </ac:inkMkLst>
        </pc:inkChg>
      </pc:sldChg>
      <pc:sldChg chg="addSp delSp modSp mod">
        <pc:chgData name="salonigupta0609@gmail.com" userId="72e262bbe386b2d8" providerId="LiveId" clId="{6CB58178-9FDF-48F4-8666-8B963C84A1AD}" dt="2021-12-30T09:27:11.520" v="66" actId="9405"/>
        <pc:sldMkLst>
          <pc:docMk/>
          <pc:sldMk cId="3330501961" sldId="263"/>
        </pc:sldMkLst>
        <pc:grpChg chg="del mod">
          <ac:chgData name="salonigupta0609@gmail.com" userId="72e262bbe386b2d8" providerId="LiveId" clId="{6CB58178-9FDF-48F4-8666-8B963C84A1AD}" dt="2021-12-30T09:21:38.904" v="23"/>
          <ac:grpSpMkLst>
            <pc:docMk/>
            <pc:sldMk cId="3330501961" sldId="263"/>
            <ac:grpSpMk id="9" creationId="{701D8C18-F954-4584-95D6-BAB631A773A4}"/>
          </ac:grpSpMkLst>
        </pc:grpChg>
        <pc:grpChg chg="del mod">
          <ac:chgData name="salonigupta0609@gmail.com" userId="72e262bbe386b2d8" providerId="LiveId" clId="{6CB58178-9FDF-48F4-8666-8B963C84A1AD}" dt="2021-12-30T09:21:40.120" v="25"/>
          <ac:grpSpMkLst>
            <pc:docMk/>
            <pc:sldMk cId="3330501961" sldId="263"/>
            <ac:grpSpMk id="12" creationId="{446D45D3-4E7E-44F3-B11D-3DED9BD7E58E}"/>
          </ac:grpSpMkLst>
        </pc:grpChg>
        <pc:grpChg chg="del mod">
          <ac:chgData name="salonigupta0609@gmail.com" userId="72e262bbe386b2d8" providerId="LiveId" clId="{6CB58178-9FDF-48F4-8666-8B963C84A1AD}" dt="2021-12-30T09:23:03.385" v="31"/>
          <ac:grpSpMkLst>
            <pc:docMk/>
            <pc:sldMk cId="3330501961" sldId="263"/>
            <ac:grpSpMk id="15" creationId="{1C395C47-8E64-4B14-ADA8-495D3F5BBA6E}"/>
          </ac:grpSpMkLst>
        </pc:grpChg>
        <pc:grpChg chg="mod">
          <ac:chgData name="salonigupta0609@gmail.com" userId="72e262bbe386b2d8" providerId="LiveId" clId="{6CB58178-9FDF-48F4-8666-8B963C84A1AD}" dt="2021-12-30T09:24:19.111" v="40"/>
          <ac:grpSpMkLst>
            <pc:docMk/>
            <pc:sldMk cId="3330501961" sldId="263"/>
            <ac:grpSpMk id="22" creationId="{59A0B657-66AD-40D6-99F6-AAE5BE5D8329}"/>
          </ac:grpSpMkLst>
        </pc:grpChg>
        <pc:grpChg chg="add del mod">
          <ac:chgData name="salonigupta0609@gmail.com" userId="72e262bbe386b2d8" providerId="LiveId" clId="{6CB58178-9FDF-48F4-8666-8B963C84A1AD}" dt="2021-12-30T09:25:12.006" v="51"/>
          <ac:grpSpMkLst>
            <pc:docMk/>
            <pc:sldMk cId="3330501961" sldId="263"/>
            <ac:grpSpMk id="27" creationId="{A60F71E7-1957-4034-AB22-B989682DF5F8}"/>
          </ac:grpSpMkLst>
        </pc:grpChg>
        <pc:grpChg chg="mod">
          <ac:chgData name="salonigupta0609@gmail.com" userId="72e262bbe386b2d8" providerId="LiveId" clId="{6CB58178-9FDF-48F4-8666-8B963C84A1AD}" dt="2021-12-30T09:25:11.668" v="49"/>
          <ac:grpSpMkLst>
            <pc:docMk/>
            <pc:sldMk cId="3330501961" sldId="263"/>
            <ac:grpSpMk id="29" creationId="{F88B310B-5F12-4298-BEFD-2ECE35CA008D}"/>
          </ac:grpSpMkLst>
        </pc:grpChg>
        <pc:inkChg chg="add del">
          <ac:chgData name="salonigupta0609@gmail.com" userId="72e262bbe386b2d8" providerId="LiveId" clId="{6CB58178-9FDF-48F4-8666-8B963C84A1AD}" dt="2021-12-30T09:21:37.715" v="21"/>
          <ac:inkMkLst>
            <pc:docMk/>
            <pc:sldMk cId="3330501961" sldId="263"/>
            <ac:inkMk id="4" creationId="{805E9BEF-A02C-4C65-9A1E-36D4FC8266D4}"/>
          </ac:inkMkLst>
        </pc:inkChg>
        <pc:inkChg chg="add del mod">
          <ac:chgData name="salonigupta0609@gmail.com" userId="72e262bbe386b2d8" providerId="LiveId" clId="{6CB58178-9FDF-48F4-8666-8B963C84A1AD}" dt="2021-12-30T09:21:37.715" v="20"/>
          <ac:inkMkLst>
            <pc:docMk/>
            <pc:sldMk cId="3330501961" sldId="263"/>
            <ac:inkMk id="5" creationId="{73D01FFD-13B2-4EB0-BB8C-93DFD5AB135E}"/>
          </ac:inkMkLst>
        </pc:inkChg>
        <pc:inkChg chg="add del mod">
          <ac:chgData name="salonigupta0609@gmail.com" userId="72e262bbe386b2d8" providerId="LiveId" clId="{6CB58178-9FDF-48F4-8666-8B963C84A1AD}" dt="2021-12-30T09:21:38.904" v="22"/>
          <ac:inkMkLst>
            <pc:docMk/>
            <pc:sldMk cId="3330501961" sldId="263"/>
            <ac:inkMk id="6" creationId="{72C31D22-E983-4156-8F4F-2B173F8C8CE9}"/>
          </ac:inkMkLst>
        </pc:inkChg>
        <pc:inkChg chg="add del mod">
          <ac:chgData name="salonigupta0609@gmail.com" userId="72e262bbe386b2d8" providerId="LiveId" clId="{6CB58178-9FDF-48F4-8666-8B963C84A1AD}" dt="2021-12-30T09:21:38.904" v="23"/>
          <ac:inkMkLst>
            <pc:docMk/>
            <pc:sldMk cId="3330501961" sldId="263"/>
            <ac:inkMk id="7" creationId="{1B66C583-3686-439E-9AD7-87397CE8777D}"/>
          </ac:inkMkLst>
        </pc:inkChg>
        <pc:inkChg chg="add del mod">
          <ac:chgData name="salonigupta0609@gmail.com" userId="72e262bbe386b2d8" providerId="LiveId" clId="{6CB58178-9FDF-48F4-8666-8B963C84A1AD}" dt="2021-12-30T09:21:38.904" v="24"/>
          <ac:inkMkLst>
            <pc:docMk/>
            <pc:sldMk cId="3330501961" sldId="263"/>
            <ac:inkMk id="8" creationId="{10D4D265-B01B-4008-8C0A-90D05A5A2481}"/>
          </ac:inkMkLst>
        </pc:inkChg>
        <pc:inkChg chg="add del mod">
          <ac:chgData name="salonigupta0609@gmail.com" userId="72e262bbe386b2d8" providerId="LiveId" clId="{6CB58178-9FDF-48F4-8666-8B963C84A1AD}" dt="2021-12-30T09:21:40.120" v="25"/>
          <ac:inkMkLst>
            <pc:docMk/>
            <pc:sldMk cId="3330501961" sldId="263"/>
            <ac:inkMk id="10" creationId="{1EEE7BF5-53C6-4426-9A25-84361F874AE4}"/>
          </ac:inkMkLst>
        </pc:inkChg>
        <pc:inkChg chg="add del mod">
          <ac:chgData name="salonigupta0609@gmail.com" userId="72e262bbe386b2d8" providerId="LiveId" clId="{6CB58178-9FDF-48F4-8666-8B963C84A1AD}" dt="2021-12-30T09:21:40.120" v="26"/>
          <ac:inkMkLst>
            <pc:docMk/>
            <pc:sldMk cId="3330501961" sldId="263"/>
            <ac:inkMk id="11" creationId="{5D1C4556-4DA0-470E-94EF-74F08A058085}"/>
          </ac:inkMkLst>
        </pc:inkChg>
        <pc:inkChg chg="add del mod">
          <ac:chgData name="salonigupta0609@gmail.com" userId="72e262bbe386b2d8" providerId="LiveId" clId="{6CB58178-9FDF-48F4-8666-8B963C84A1AD}" dt="2021-12-30T09:23:03.385" v="31"/>
          <ac:inkMkLst>
            <pc:docMk/>
            <pc:sldMk cId="3330501961" sldId="263"/>
            <ac:inkMk id="13" creationId="{3B1334C1-5012-4534-BA97-A1D8152E3A5F}"/>
          </ac:inkMkLst>
        </pc:inkChg>
        <pc:inkChg chg="add del mod">
          <ac:chgData name="salonigupta0609@gmail.com" userId="72e262bbe386b2d8" providerId="LiveId" clId="{6CB58178-9FDF-48F4-8666-8B963C84A1AD}" dt="2021-12-30T09:23:03.385" v="32"/>
          <ac:inkMkLst>
            <pc:docMk/>
            <pc:sldMk cId="3330501961" sldId="263"/>
            <ac:inkMk id="14" creationId="{FEAE7826-33DF-47D1-9E1C-12995AC9E737}"/>
          </ac:inkMkLst>
        </pc:inkChg>
        <pc:inkChg chg="add">
          <ac:chgData name="salonigupta0609@gmail.com" userId="72e262bbe386b2d8" providerId="LiveId" clId="{6CB58178-9FDF-48F4-8666-8B963C84A1AD}" dt="2021-12-30T09:22:54.537" v="30" actId="9405"/>
          <ac:inkMkLst>
            <pc:docMk/>
            <pc:sldMk cId="3330501961" sldId="263"/>
            <ac:inkMk id="16" creationId="{9E577A45-9B1F-4002-A4F5-7880091C3E12}"/>
          </ac:inkMkLst>
        </pc:inkChg>
        <pc:inkChg chg="add del">
          <ac:chgData name="salonigupta0609@gmail.com" userId="72e262bbe386b2d8" providerId="LiveId" clId="{6CB58178-9FDF-48F4-8666-8B963C84A1AD}" dt="2021-12-30T09:25:33.445" v="64" actId="9405"/>
          <ac:inkMkLst>
            <pc:docMk/>
            <pc:sldMk cId="3330501961" sldId="263"/>
            <ac:inkMk id="17" creationId="{1A24096B-699B-4052-B052-BD7764D17B3F}"/>
          </ac:inkMkLst>
        </pc:inkChg>
        <pc:inkChg chg="add del">
          <ac:chgData name="salonigupta0609@gmail.com" userId="72e262bbe386b2d8" providerId="LiveId" clId="{6CB58178-9FDF-48F4-8666-8B963C84A1AD}" dt="2021-12-30T09:25:14.197" v="57" actId="9405"/>
          <ac:inkMkLst>
            <pc:docMk/>
            <pc:sldMk cId="3330501961" sldId="263"/>
            <ac:inkMk id="18" creationId="{210BA971-4204-41CF-93B5-320EB7C405CE}"/>
          </ac:inkMkLst>
        </pc:inkChg>
        <pc:inkChg chg="add del">
          <ac:chgData name="salonigupta0609@gmail.com" userId="72e262bbe386b2d8" providerId="LiveId" clId="{6CB58178-9FDF-48F4-8666-8B963C84A1AD}" dt="2021-12-30T09:25:13.812" v="56" actId="9405"/>
          <ac:inkMkLst>
            <pc:docMk/>
            <pc:sldMk cId="3330501961" sldId="263"/>
            <ac:inkMk id="19" creationId="{F0BE4322-51FF-4C68-AC98-A063886CC65D}"/>
          </ac:inkMkLst>
        </pc:inkChg>
        <pc:inkChg chg="add del mod">
          <ac:chgData name="salonigupta0609@gmail.com" userId="72e262bbe386b2d8" providerId="LiveId" clId="{6CB58178-9FDF-48F4-8666-8B963C84A1AD}" dt="2021-12-30T09:25:13.399" v="55" actId="9405"/>
          <ac:inkMkLst>
            <pc:docMk/>
            <pc:sldMk cId="3330501961" sldId="263"/>
            <ac:inkMk id="20" creationId="{E8CCFA4A-E83D-4722-BBEB-9FB2823982BF}"/>
          </ac:inkMkLst>
        </pc:inkChg>
        <pc:inkChg chg="add del mod">
          <ac:chgData name="salonigupta0609@gmail.com" userId="72e262bbe386b2d8" providerId="LiveId" clId="{6CB58178-9FDF-48F4-8666-8B963C84A1AD}" dt="2021-12-30T09:24:19.111" v="40"/>
          <ac:inkMkLst>
            <pc:docMk/>
            <pc:sldMk cId="3330501961" sldId="263"/>
            <ac:inkMk id="21" creationId="{FA71C306-5A4C-4C19-B90D-6C6FF8F5D2C0}"/>
          </ac:inkMkLst>
        </pc:inkChg>
        <pc:inkChg chg="add del mod">
          <ac:chgData name="salonigupta0609@gmail.com" userId="72e262bbe386b2d8" providerId="LiveId" clId="{6CB58178-9FDF-48F4-8666-8B963C84A1AD}" dt="2021-12-30T09:25:13.046" v="54" actId="9405"/>
          <ac:inkMkLst>
            <pc:docMk/>
            <pc:sldMk cId="3330501961" sldId="263"/>
            <ac:inkMk id="23" creationId="{28234C6C-49E0-458D-96AC-7557C6EF9338}"/>
          </ac:inkMkLst>
        </pc:inkChg>
        <pc:inkChg chg="add del mod">
          <ac:chgData name="salonigupta0609@gmail.com" userId="72e262bbe386b2d8" providerId="LiveId" clId="{6CB58178-9FDF-48F4-8666-8B963C84A1AD}" dt="2021-12-30T09:25:12.663" v="53" actId="9405"/>
          <ac:inkMkLst>
            <pc:docMk/>
            <pc:sldMk cId="3330501961" sldId="263"/>
            <ac:inkMk id="24" creationId="{A3797B61-2355-4AE4-BEA9-124C35E40A97}"/>
          </ac:inkMkLst>
        </pc:inkChg>
        <pc:inkChg chg="add del mod">
          <ac:chgData name="salonigupta0609@gmail.com" userId="72e262bbe386b2d8" providerId="LiveId" clId="{6CB58178-9FDF-48F4-8666-8B963C84A1AD}" dt="2021-12-30T09:25:12.359" v="52" actId="9405"/>
          <ac:inkMkLst>
            <pc:docMk/>
            <pc:sldMk cId="3330501961" sldId="263"/>
            <ac:inkMk id="25" creationId="{EB9322A7-BFF7-4605-81FF-F3E2C65E6D4A}"/>
          </ac:inkMkLst>
        </pc:inkChg>
        <pc:inkChg chg="add del mod">
          <ac:chgData name="salonigupta0609@gmail.com" userId="72e262bbe386b2d8" providerId="LiveId" clId="{6CB58178-9FDF-48F4-8666-8B963C84A1AD}" dt="2021-12-30T09:25:12.006" v="51"/>
          <ac:inkMkLst>
            <pc:docMk/>
            <pc:sldMk cId="3330501961" sldId="263"/>
            <ac:inkMk id="26" creationId="{CF5184BA-E538-48AD-A7BC-ECF14885AD86}"/>
          </ac:inkMkLst>
        </pc:inkChg>
        <pc:inkChg chg="add del mod">
          <ac:chgData name="salonigupta0609@gmail.com" userId="72e262bbe386b2d8" providerId="LiveId" clId="{6CB58178-9FDF-48F4-8666-8B963C84A1AD}" dt="2021-12-30T09:25:11.668" v="49"/>
          <ac:inkMkLst>
            <pc:docMk/>
            <pc:sldMk cId="3330501961" sldId="263"/>
            <ac:inkMk id="28" creationId="{50640124-387A-45B8-88EE-1ABD3A2E1EE1}"/>
          </ac:inkMkLst>
        </pc:inkChg>
        <pc:inkChg chg="add del">
          <ac:chgData name="salonigupta0609@gmail.com" userId="72e262bbe386b2d8" providerId="LiveId" clId="{6CB58178-9FDF-48F4-8666-8B963C84A1AD}" dt="2021-12-30T09:25:26.663" v="61" actId="9405"/>
          <ac:inkMkLst>
            <pc:docMk/>
            <pc:sldMk cId="3330501961" sldId="263"/>
            <ac:inkMk id="30" creationId="{5078FE9B-2EEB-4EED-9572-9F2E8FD2B3A2}"/>
          </ac:inkMkLst>
        </pc:inkChg>
        <pc:inkChg chg="add del">
          <ac:chgData name="salonigupta0609@gmail.com" userId="72e262bbe386b2d8" providerId="LiveId" clId="{6CB58178-9FDF-48F4-8666-8B963C84A1AD}" dt="2021-12-30T09:25:26.274" v="60" actId="9405"/>
          <ac:inkMkLst>
            <pc:docMk/>
            <pc:sldMk cId="3330501961" sldId="263"/>
            <ac:inkMk id="31" creationId="{E1FCA50D-A5C4-4874-B062-9BBAB970B216}"/>
          </ac:inkMkLst>
        </pc:inkChg>
        <pc:inkChg chg="add del">
          <ac:chgData name="salonigupta0609@gmail.com" userId="72e262bbe386b2d8" providerId="LiveId" clId="{6CB58178-9FDF-48F4-8666-8B963C84A1AD}" dt="2021-12-30T09:25:33.030" v="63" actId="9405"/>
          <ac:inkMkLst>
            <pc:docMk/>
            <pc:sldMk cId="3330501961" sldId="263"/>
            <ac:inkMk id="32" creationId="{12DFD1B8-9EEA-4D52-8AD1-F23CD1DAEADC}"/>
          </ac:inkMkLst>
        </pc:inkChg>
        <pc:inkChg chg="add del">
          <ac:chgData name="salonigupta0609@gmail.com" userId="72e262bbe386b2d8" providerId="LiveId" clId="{6CB58178-9FDF-48F4-8666-8B963C84A1AD}" dt="2021-12-30T09:27:11.520" v="66" actId="9405"/>
          <ac:inkMkLst>
            <pc:docMk/>
            <pc:sldMk cId="3330501961" sldId="263"/>
            <ac:inkMk id="33" creationId="{022006D0-018C-472E-A5FE-7B71570A754D}"/>
          </ac:inkMkLst>
        </pc:inkChg>
      </pc:sldChg>
      <pc:sldChg chg="modSp mod">
        <pc:chgData name="salonigupta0609@gmail.com" userId="72e262bbe386b2d8" providerId="LiveId" clId="{6CB58178-9FDF-48F4-8666-8B963C84A1AD}" dt="2022-01-21T07:15:15.262" v="2809" actId="20577"/>
        <pc:sldMkLst>
          <pc:docMk/>
          <pc:sldMk cId="2985378388" sldId="264"/>
        </pc:sldMkLst>
        <pc:spChg chg="mod">
          <ac:chgData name="salonigupta0609@gmail.com" userId="72e262bbe386b2d8" providerId="LiveId" clId="{6CB58178-9FDF-48F4-8666-8B963C84A1AD}" dt="2022-01-21T07:15:15.262" v="2809" actId="20577"/>
          <ac:spMkLst>
            <pc:docMk/>
            <pc:sldMk cId="2985378388" sldId="264"/>
            <ac:spMk id="3" creationId="{00000000-0000-0000-0000-000000000000}"/>
          </ac:spMkLst>
        </pc:spChg>
      </pc:sldChg>
      <pc:sldChg chg="modSp mod">
        <pc:chgData name="salonigupta0609@gmail.com" userId="72e262bbe386b2d8" providerId="LiveId" clId="{6CB58178-9FDF-48F4-8666-8B963C84A1AD}" dt="2022-01-24T08:05:50.662" v="3269" actId="20577"/>
        <pc:sldMkLst>
          <pc:docMk/>
          <pc:sldMk cId="2713936387" sldId="267"/>
        </pc:sldMkLst>
        <pc:spChg chg="mod">
          <ac:chgData name="salonigupta0609@gmail.com" userId="72e262bbe386b2d8" providerId="LiveId" clId="{6CB58178-9FDF-48F4-8666-8B963C84A1AD}" dt="2022-01-24T08:05:37.820" v="3267" actId="20577"/>
          <ac:spMkLst>
            <pc:docMk/>
            <pc:sldMk cId="2713936387" sldId="267"/>
            <ac:spMk id="2" creationId="{00000000-0000-0000-0000-000000000000}"/>
          </ac:spMkLst>
        </pc:spChg>
        <pc:graphicFrameChg chg="modGraphic">
          <ac:chgData name="salonigupta0609@gmail.com" userId="72e262bbe386b2d8" providerId="LiveId" clId="{6CB58178-9FDF-48F4-8666-8B963C84A1AD}" dt="2022-01-24T08:05:50.662" v="3269" actId="20577"/>
          <ac:graphicFrameMkLst>
            <pc:docMk/>
            <pc:sldMk cId="2713936387" sldId="267"/>
            <ac:graphicFrameMk id="4" creationId="{00000000-0000-0000-0000-000000000000}"/>
          </ac:graphicFrameMkLst>
        </pc:graphicFrameChg>
      </pc:sldChg>
      <pc:sldChg chg="addSp delSp modSp mod ord">
        <pc:chgData name="salonigupta0609@gmail.com" userId="72e262bbe386b2d8" providerId="LiveId" clId="{6CB58178-9FDF-48F4-8666-8B963C84A1AD}" dt="2022-01-25T07:29:57.233" v="3446"/>
        <pc:sldMkLst>
          <pc:docMk/>
          <pc:sldMk cId="50051564" sldId="268"/>
        </pc:sldMkLst>
        <pc:grpChg chg="del mod">
          <ac:chgData name="salonigupta0609@gmail.com" userId="72e262bbe386b2d8" providerId="LiveId" clId="{6CB58178-9FDF-48F4-8666-8B963C84A1AD}" dt="2022-01-21T05:56:41.415" v="1802"/>
          <ac:grpSpMkLst>
            <pc:docMk/>
            <pc:sldMk cId="50051564" sldId="268"/>
            <ac:grpSpMk id="6" creationId="{1475AB24-3220-4081-A00F-A5B1A93F378E}"/>
          </ac:grpSpMkLst>
        </pc:grpChg>
        <pc:grpChg chg="del mod">
          <ac:chgData name="salonigupta0609@gmail.com" userId="72e262bbe386b2d8" providerId="LiveId" clId="{6CB58178-9FDF-48F4-8666-8B963C84A1AD}" dt="2022-01-21T06:00:02.721" v="1833"/>
          <ac:grpSpMkLst>
            <pc:docMk/>
            <pc:sldMk cId="50051564" sldId="268"/>
            <ac:grpSpMk id="9" creationId="{2DB8DF36-4AE4-4295-987B-654A38C129B0}"/>
          </ac:grpSpMkLst>
        </pc:grpChg>
        <pc:grpChg chg="del mod">
          <ac:chgData name="salonigupta0609@gmail.com" userId="72e262bbe386b2d8" providerId="LiveId" clId="{6CB58178-9FDF-48F4-8666-8B963C84A1AD}" dt="2022-01-21T06:00:06.836" v="1834"/>
          <ac:grpSpMkLst>
            <pc:docMk/>
            <pc:sldMk cId="50051564" sldId="268"/>
            <ac:grpSpMk id="12" creationId="{AEF59BCD-4635-4952-9A59-FBE77F364B9A}"/>
          </ac:grpSpMkLst>
        </pc:grpChg>
        <pc:grpChg chg="del mod">
          <ac:chgData name="salonigupta0609@gmail.com" userId="72e262bbe386b2d8" providerId="LiveId" clId="{6CB58178-9FDF-48F4-8666-8B963C84A1AD}" dt="2022-01-21T05:56:33.632" v="1794"/>
          <ac:grpSpMkLst>
            <pc:docMk/>
            <pc:sldMk cId="50051564" sldId="268"/>
            <ac:grpSpMk id="17" creationId="{38788660-B4FF-4057-AFE0-8AC9A89C8D0C}"/>
          </ac:grpSpMkLst>
        </pc:grpChg>
        <pc:grpChg chg="del mod">
          <ac:chgData name="salonigupta0609@gmail.com" userId="72e262bbe386b2d8" providerId="LiveId" clId="{6CB58178-9FDF-48F4-8666-8B963C84A1AD}" dt="2022-01-21T05:56:33.632" v="1794"/>
          <ac:grpSpMkLst>
            <pc:docMk/>
            <pc:sldMk cId="50051564" sldId="268"/>
            <ac:grpSpMk id="21" creationId="{5D5F8D5A-FDDD-43A0-A29F-24A03EAC2516}"/>
          </ac:grpSpMkLst>
        </pc:grpChg>
        <pc:grpChg chg="del mod">
          <ac:chgData name="salonigupta0609@gmail.com" userId="72e262bbe386b2d8" providerId="LiveId" clId="{6CB58178-9FDF-48F4-8666-8B963C84A1AD}" dt="2022-01-21T05:56:37.966" v="1798"/>
          <ac:grpSpMkLst>
            <pc:docMk/>
            <pc:sldMk cId="50051564" sldId="268"/>
            <ac:grpSpMk id="27" creationId="{1341E572-5372-490E-A9FA-68705F059D8A}"/>
          </ac:grpSpMkLst>
        </pc:grpChg>
        <pc:grpChg chg="del mod">
          <ac:chgData name="salonigupta0609@gmail.com" userId="72e262bbe386b2d8" providerId="LiveId" clId="{6CB58178-9FDF-48F4-8666-8B963C84A1AD}" dt="2022-01-21T06:00:13.038" v="1859"/>
          <ac:grpSpMkLst>
            <pc:docMk/>
            <pc:sldMk cId="50051564" sldId="268"/>
            <ac:grpSpMk id="31" creationId="{101122A9-108D-4207-BB39-13DE86A53989}"/>
          </ac:grpSpMkLst>
        </pc:grpChg>
        <pc:grpChg chg="del mod">
          <ac:chgData name="salonigupta0609@gmail.com" userId="72e262bbe386b2d8" providerId="LiveId" clId="{6CB58178-9FDF-48F4-8666-8B963C84A1AD}" dt="2022-01-21T06:00:02.316" v="1831"/>
          <ac:grpSpMkLst>
            <pc:docMk/>
            <pc:sldMk cId="50051564" sldId="268"/>
            <ac:grpSpMk id="35" creationId="{9D7B3607-2DF4-4FE4-977D-D1346FD15D86}"/>
          </ac:grpSpMkLst>
        </pc:grpChg>
        <pc:grpChg chg="del mod">
          <ac:chgData name="salonigupta0609@gmail.com" userId="72e262bbe386b2d8" providerId="LiveId" clId="{6CB58178-9FDF-48F4-8666-8B963C84A1AD}" dt="2022-01-21T05:59:06.520" v="1815"/>
          <ac:grpSpMkLst>
            <pc:docMk/>
            <pc:sldMk cId="50051564" sldId="268"/>
            <ac:grpSpMk id="45" creationId="{0145951C-CAB1-451C-943E-DE7B40FA86ED}"/>
          </ac:grpSpMkLst>
        </pc:grpChg>
        <pc:grpChg chg="del mod">
          <ac:chgData name="salonigupta0609@gmail.com" userId="72e262bbe386b2d8" providerId="LiveId" clId="{6CB58178-9FDF-48F4-8666-8B963C84A1AD}" dt="2022-01-21T06:00:13.038" v="1858"/>
          <ac:grpSpMkLst>
            <pc:docMk/>
            <pc:sldMk cId="50051564" sldId="268"/>
            <ac:grpSpMk id="48" creationId="{96E8D049-096E-4090-94BF-BCD5CFB62935}"/>
          </ac:grpSpMkLst>
        </pc:grpChg>
        <pc:grpChg chg="del mod">
          <ac:chgData name="salonigupta0609@gmail.com" userId="72e262bbe386b2d8" providerId="LiveId" clId="{6CB58178-9FDF-48F4-8666-8B963C84A1AD}" dt="2022-01-21T05:59:26.509" v="1822"/>
          <ac:grpSpMkLst>
            <pc:docMk/>
            <pc:sldMk cId="50051564" sldId="268"/>
            <ac:grpSpMk id="53" creationId="{781CDA40-F664-404F-AEF3-FCA6626283C3}"/>
          </ac:grpSpMkLst>
        </pc:grpChg>
        <pc:grpChg chg="del mod">
          <ac:chgData name="salonigupta0609@gmail.com" userId="72e262bbe386b2d8" providerId="LiveId" clId="{6CB58178-9FDF-48F4-8666-8B963C84A1AD}" dt="2022-01-21T05:59:28.889" v="1824"/>
          <ac:grpSpMkLst>
            <pc:docMk/>
            <pc:sldMk cId="50051564" sldId="268"/>
            <ac:grpSpMk id="55" creationId="{93504804-BECD-4FA8-B7E3-F5834302563C}"/>
          </ac:grpSpMkLst>
        </pc:grpChg>
        <pc:grpChg chg="del mod">
          <ac:chgData name="salonigupta0609@gmail.com" userId="72e262bbe386b2d8" providerId="LiveId" clId="{6CB58178-9FDF-48F4-8666-8B963C84A1AD}" dt="2022-01-21T06:00:14.734" v="1866"/>
          <ac:grpSpMkLst>
            <pc:docMk/>
            <pc:sldMk cId="50051564" sldId="268"/>
            <ac:grpSpMk id="57" creationId="{98F76F5D-382C-4379-916D-EF0CFA21E616}"/>
          </ac:grpSpMkLst>
        </pc:grpChg>
        <pc:grpChg chg="del mod">
          <ac:chgData name="salonigupta0609@gmail.com" userId="72e262bbe386b2d8" providerId="LiveId" clId="{6CB58178-9FDF-48F4-8666-8B963C84A1AD}" dt="2022-01-21T06:02:02.090" v="1891"/>
          <ac:grpSpMkLst>
            <pc:docMk/>
            <pc:sldMk cId="50051564" sldId="268"/>
            <ac:grpSpMk id="65" creationId="{DDDF03CC-FF5C-4EC4-9107-51B15F3150F9}"/>
          </ac:grpSpMkLst>
        </pc:grpChg>
        <pc:grpChg chg="del mod">
          <ac:chgData name="salonigupta0609@gmail.com" userId="72e262bbe386b2d8" providerId="LiveId" clId="{6CB58178-9FDF-48F4-8666-8B963C84A1AD}" dt="2022-01-21T06:01:48.763" v="1880"/>
          <ac:grpSpMkLst>
            <pc:docMk/>
            <pc:sldMk cId="50051564" sldId="268"/>
            <ac:grpSpMk id="69" creationId="{37AC57B5-0F01-4403-BC6C-AF7C6D102BB6}"/>
          </ac:grpSpMkLst>
        </pc:grpChg>
        <pc:grpChg chg="del mod">
          <ac:chgData name="salonigupta0609@gmail.com" userId="72e262bbe386b2d8" providerId="LiveId" clId="{6CB58178-9FDF-48F4-8666-8B963C84A1AD}" dt="2022-01-21T06:17:44.935" v="2241"/>
          <ac:grpSpMkLst>
            <pc:docMk/>
            <pc:sldMk cId="50051564" sldId="268"/>
            <ac:grpSpMk id="71" creationId="{5D0280F0-441D-476F-8D03-0D762DF7F8FE}"/>
          </ac:grpSpMkLst>
        </pc:grpChg>
        <pc:grpChg chg="del mod">
          <ac:chgData name="salonigupta0609@gmail.com" userId="72e262bbe386b2d8" providerId="LiveId" clId="{6CB58178-9FDF-48F4-8666-8B963C84A1AD}" dt="2022-01-21T06:02:50.428" v="1918"/>
          <ac:grpSpMkLst>
            <pc:docMk/>
            <pc:sldMk cId="50051564" sldId="268"/>
            <ac:grpSpMk id="75" creationId="{5CB4FFDD-026C-4620-914E-D4B141324F0A}"/>
          </ac:grpSpMkLst>
        </pc:grpChg>
        <pc:grpChg chg="del mod">
          <ac:chgData name="salonigupta0609@gmail.com" userId="72e262bbe386b2d8" providerId="LiveId" clId="{6CB58178-9FDF-48F4-8666-8B963C84A1AD}" dt="2022-01-21T06:17:44.935" v="2241"/>
          <ac:grpSpMkLst>
            <pc:docMk/>
            <pc:sldMk cId="50051564" sldId="268"/>
            <ac:grpSpMk id="82" creationId="{8BE489E1-FF96-4513-A774-7BFA6FD635AB}"/>
          </ac:grpSpMkLst>
        </pc:grpChg>
        <pc:grpChg chg="del mod">
          <ac:chgData name="salonigupta0609@gmail.com" userId="72e262bbe386b2d8" providerId="LiveId" clId="{6CB58178-9FDF-48F4-8666-8B963C84A1AD}" dt="2022-01-21T06:17:44.935" v="2241"/>
          <ac:grpSpMkLst>
            <pc:docMk/>
            <pc:sldMk cId="50051564" sldId="268"/>
            <ac:grpSpMk id="83" creationId="{1C80B4E4-C64F-4625-9E9A-E96046F9A43D}"/>
          </ac:grpSpMkLst>
        </pc:grpChg>
        <pc:grpChg chg="del mod">
          <ac:chgData name="salonigupta0609@gmail.com" userId="72e262bbe386b2d8" providerId="LiveId" clId="{6CB58178-9FDF-48F4-8666-8B963C84A1AD}" dt="2022-01-21T06:17:44.935" v="2241"/>
          <ac:grpSpMkLst>
            <pc:docMk/>
            <pc:sldMk cId="50051564" sldId="268"/>
            <ac:grpSpMk id="89" creationId="{0D8DCDFB-919D-499E-851F-E00617DC0F30}"/>
          </ac:grpSpMkLst>
        </pc:grpChg>
        <pc:grpChg chg="del mod">
          <ac:chgData name="salonigupta0609@gmail.com" userId="72e262bbe386b2d8" providerId="LiveId" clId="{6CB58178-9FDF-48F4-8666-8B963C84A1AD}" dt="2022-01-21T06:18:08.565" v="2282"/>
          <ac:grpSpMkLst>
            <pc:docMk/>
            <pc:sldMk cId="50051564" sldId="268"/>
            <ac:grpSpMk id="94" creationId="{C1530438-A5A3-4358-8609-0B65BC05F7C8}"/>
          </ac:grpSpMkLst>
        </pc:grpChg>
        <pc:grpChg chg="del mod">
          <ac:chgData name="salonigupta0609@gmail.com" userId="72e262bbe386b2d8" providerId="LiveId" clId="{6CB58178-9FDF-48F4-8666-8B963C84A1AD}" dt="2022-01-21T06:18:09.160" v="2302"/>
          <ac:grpSpMkLst>
            <pc:docMk/>
            <pc:sldMk cId="50051564" sldId="268"/>
            <ac:grpSpMk id="97" creationId="{C24FE683-5F8C-4615-ACA6-C05B88FE16C5}"/>
          </ac:grpSpMkLst>
        </pc:grpChg>
        <pc:grpChg chg="del mod">
          <ac:chgData name="salonigupta0609@gmail.com" userId="72e262bbe386b2d8" providerId="LiveId" clId="{6CB58178-9FDF-48F4-8666-8B963C84A1AD}" dt="2022-01-21T06:18:21.804" v="2338"/>
          <ac:grpSpMkLst>
            <pc:docMk/>
            <pc:sldMk cId="50051564" sldId="268"/>
            <ac:grpSpMk id="100" creationId="{78520DB5-0CC7-441E-B265-0C718E4D9CED}"/>
          </ac:grpSpMkLst>
        </pc:grpChg>
        <pc:grpChg chg="del mod">
          <ac:chgData name="salonigupta0609@gmail.com" userId="72e262bbe386b2d8" providerId="LiveId" clId="{6CB58178-9FDF-48F4-8666-8B963C84A1AD}" dt="2022-01-21T06:02:50.956" v="1920"/>
          <ac:grpSpMkLst>
            <pc:docMk/>
            <pc:sldMk cId="50051564" sldId="268"/>
            <ac:grpSpMk id="110" creationId="{5D200DCE-6661-40D0-90BD-DB25472CA767}"/>
          </ac:grpSpMkLst>
        </pc:grpChg>
        <pc:grpChg chg="del mod">
          <ac:chgData name="salonigupta0609@gmail.com" userId="72e262bbe386b2d8" providerId="LiveId" clId="{6CB58178-9FDF-48F4-8666-8B963C84A1AD}" dt="2022-01-21T06:03:01.371" v="1925"/>
          <ac:grpSpMkLst>
            <pc:docMk/>
            <pc:sldMk cId="50051564" sldId="268"/>
            <ac:grpSpMk id="112" creationId="{656AFD88-624C-4C22-85CD-4749AEB040AD}"/>
          </ac:grpSpMkLst>
        </pc:grpChg>
        <pc:grpChg chg="del mod">
          <ac:chgData name="salonigupta0609@gmail.com" userId="72e262bbe386b2d8" providerId="LiveId" clId="{6CB58178-9FDF-48F4-8666-8B963C84A1AD}" dt="2022-01-21T06:03:03.566" v="1928"/>
          <ac:grpSpMkLst>
            <pc:docMk/>
            <pc:sldMk cId="50051564" sldId="268"/>
            <ac:grpSpMk id="117" creationId="{D6FDC2E6-B912-4DE8-890B-1D99C6C8D37C}"/>
          </ac:grpSpMkLst>
        </pc:grpChg>
        <pc:grpChg chg="del mod">
          <ac:chgData name="salonigupta0609@gmail.com" userId="72e262bbe386b2d8" providerId="LiveId" clId="{6CB58178-9FDF-48F4-8666-8B963C84A1AD}" dt="2022-01-21T06:03:39.679" v="1937"/>
          <ac:grpSpMkLst>
            <pc:docMk/>
            <pc:sldMk cId="50051564" sldId="268"/>
            <ac:grpSpMk id="120" creationId="{B686C33A-36BF-4414-9716-438685C0C49D}"/>
          </ac:grpSpMkLst>
        </pc:grpChg>
        <pc:grpChg chg="del mod">
          <ac:chgData name="salonigupta0609@gmail.com" userId="72e262bbe386b2d8" providerId="LiveId" clId="{6CB58178-9FDF-48F4-8666-8B963C84A1AD}" dt="2022-01-21T06:03:39.152" v="1935"/>
          <ac:grpSpMkLst>
            <pc:docMk/>
            <pc:sldMk cId="50051564" sldId="268"/>
            <ac:grpSpMk id="125" creationId="{DEB61461-442B-47F8-8B06-315A87957271}"/>
          </ac:grpSpMkLst>
        </pc:grpChg>
        <pc:grpChg chg="del mod">
          <ac:chgData name="salonigupta0609@gmail.com" userId="72e262bbe386b2d8" providerId="LiveId" clId="{6CB58178-9FDF-48F4-8666-8B963C84A1AD}" dt="2022-01-21T06:03:39.679" v="1937"/>
          <ac:grpSpMkLst>
            <pc:docMk/>
            <pc:sldMk cId="50051564" sldId="268"/>
            <ac:grpSpMk id="127" creationId="{F5E9D87D-0BC8-43B1-91B9-57C762C9B9A8}"/>
          </ac:grpSpMkLst>
        </pc:grpChg>
        <pc:grpChg chg="del mod">
          <ac:chgData name="salonigupta0609@gmail.com" userId="72e262bbe386b2d8" providerId="LiveId" clId="{6CB58178-9FDF-48F4-8666-8B963C84A1AD}" dt="2022-01-21T06:03:42.301" v="1941"/>
          <ac:grpSpMkLst>
            <pc:docMk/>
            <pc:sldMk cId="50051564" sldId="268"/>
            <ac:grpSpMk id="129" creationId="{52F66449-300A-42F0-BF8A-B08ECB479047}"/>
          </ac:grpSpMkLst>
        </pc:grpChg>
        <pc:grpChg chg="del mod">
          <ac:chgData name="salonigupta0609@gmail.com" userId="72e262bbe386b2d8" providerId="LiveId" clId="{6CB58178-9FDF-48F4-8666-8B963C84A1AD}" dt="2022-01-21T06:04:05.060" v="1948"/>
          <ac:grpSpMkLst>
            <pc:docMk/>
            <pc:sldMk cId="50051564" sldId="268"/>
            <ac:grpSpMk id="133" creationId="{55D74426-3D3A-4DFF-B505-B4A885BE0CD4}"/>
          </ac:grpSpMkLst>
        </pc:grpChg>
        <pc:grpChg chg="del mod">
          <ac:chgData name="salonigupta0609@gmail.com" userId="72e262bbe386b2d8" providerId="LiveId" clId="{6CB58178-9FDF-48F4-8666-8B963C84A1AD}" dt="2022-01-21T06:04:05.060" v="1948"/>
          <ac:grpSpMkLst>
            <pc:docMk/>
            <pc:sldMk cId="50051564" sldId="268"/>
            <ac:grpSpMk id="136" creationId="{B9E1BA0A-3223-4B18-BF08-04C91C9C0108}"/>
          </ac:grpSpMkLst>
        </pc:grpChg>
        <pc:grpChg chg="del mod">
          <ac:chgData name="salonigupta0609@gmail.com" userId="72e262bbe386b2d8" providerId="LiveId" clId="{6CB58178-9FDF-48F4-8666-8B963C84A1AD}" dt="2022-01-21T06:04:47.414" v="1957"/>
          <ac:grpSpMkLst>
            <pc:docMk/>
            <pc:sldMk cId="50051564" sldId="268"/>
            <ac:grpSpMk id="140" creationId="{D3A37738-0615-4CCB-AA7E-2A5D9720E608}"/>
          </ac:grpSpMkLst>
        </pc:grpChg>
        <pc:grpChg chg="del mod">
          <ac:chgData name="salonigupta0609@gmail.com" userId="72e262bbe386b2d8" providerId="LiveId" clId="{6CB58178-9FDF-48F4-8666-8B963C84A1AD}" dt="2022-01-21T06:05:13.894" v="1989"/>
          <ac:grpSpMkLst>
            <pc:docMk/>
            <pc:sldMk cId="50051564" sldId="268"/>
            <ac:grpSpMk id="143" creationId="{94CF34D9-80DA-4F5D-A140-C86AC637B8FA}"/>
          </ac:grpSpMkLst>
        </pc:grpChg>
        <pc:grpChg chg="del mod">
          <ac:chgData name="salonigupta0609@gmail.com" userId="72e262bbe386b2d8" providerId="LiveId" clId="{6CB58178-9FDF-48F4-8666-8B963C84A1AD}" dt="2022-01-21T06:04:57.726" v="1966"/>
          <ac:grpSpMkLst>
            <pc:docMk/>
            <pc:sldMk cId="50051564" sldId="268"/>
            <ac:grpSpMk id="149" creationId="{430F1AA0-91F7-46F2-98C6-FA8F90D5DF6B}"/>
          </ac:grpSpMkLst>
        </pc:grpChg>
        <pc:grpChg chg="del mod">
          <ac:chgData name="salonigupta0609@gmail.com" userId="72e262bbe386b2d8" providerId="LiveId" clId="{6CB58178-9FDF-48F4-8666-8B963C84A1AD}" dt="2022-01-21T06:05:05.868" v="1977"/>
          <ac:grpSpMkLst>
            <pc:docMk/>
            <pc:sldMk cId="50051564" sldId="268"/>
            <ac:grpSpMk id="158" creationId="{C58E4732-A395-4C34-B7D6-F8F914684D62}"/>
          </ac:grpSpMkLst>
        </pc:grpChg>
        <pc:grpChg chg="del mod">
          <ac:chgData name="salonigupta0609@gmail.com" userId="72e262bbe386b2d8" providerId="LiveId" clId="{6CB58178-9FDF-48F4-8666-8B963C84A1AD}" dt="2022-01-21T06:05:05.868" v="1977"/>
          <ac:grpSpMkLst>
            <pc:docMk/>
            <pc:sldMk cId="50051564" sldId="268"/>
            <ac:grpSpMk id="162" creationId="{67B1F9DA-803A-4A0D-B96A-87E8627436F1}"/>
          </ac:grpSpMkLst>
        </pc:grpChg>
        <pc:grpChg chg="del mod">
          <ac:chgData name="salonigupta0609@gmail.com" userId="72e262bbe386b2d8" providerId="LiveId" clId="{6CB58178-9FDF-48F4-8666-8B963C84A1AD}" dt="2022-01-21T06:05:13.894" v="1989"/>
          <ac:grpSpMkLst>
            <pc:docMk/>
            <pc:sldMk cId="50051564" sldId="268"/>
            <ac:grpSpMk id="169" creationId="{7EAD2C33-C41A-449D-9C0D-547E3CE8FCE4}"/>
          </ac:grpSpMkLst>
        </pc:grpChg>
        <pc:grpChg chg="del mod">
          <ac:chgData name="salonigupta0609@gmail.com" userId="72e262bbe386b2d8" providerId="LiveId" clId="{6CB58178-9FDF-48F4-8666-8B963C84A1AD}" dt="2022-01-21T06:07:04.384" v="2109"/>
          <ac:grpSpMkLst>
            <pc:docMk/>
            <pc:sldMk cId="50051564" sldId="268"/>
            <ac:grpSpMk id="181" creationId="{F4099935-77AE-400C-B5E6-B0B4D225454D}"/>
          </ac:grpSpMkLst>
        </pc:grpChg>
        <pc:grpChg chg="del mod">
          <ac:chgData name="salonigupta0609@gmail.com" userId="72e262bbe386b2d8" providerId="LiveId" clId="{6CB58178-9FDF-48F4-8666-8B963C84A1AD}" dt="2022-01-21T06:06:55.890" v="2094"/>
          <ac:grpSpMkLst>
            <pc:docMk/>
            <pc:sldMk cId="50051564" sldId="268"/>
            <ac:grpSpMk id="187" creationId="{592BFCF9-0805-4A08-81A1-5C00882FB295}"/>
          </ac:grpSpMkLst>
        </pc:grpChg>
        <pc:grpChg chg="del mod">
          <ac:chgData name="salonigupta0609@gmail.com" userId="72e262bbe386b2d8" providerId="LiveId" clId="{6CB58178-9FDF-48F4-8666-8B963C84A1AD}" dt="2022-01-21T06:06:55.890" v="2097"/>
          <ac:grpSpMkLst>
            <pc:docMk/>
            <pc:sldMk cId="50051564" sldId="268"/>
            <ac:grpSpMk id="193" creationId="{4196B530-14F6-4795-B6DA-F5F2F427FB7B}"/>
          </ac:grpSpMkLst>
        </pc:grpChg>
        <pc:grpChg chg="del mod">
          <ac:chgData name="salonigupta0609@gmail.com" userId="72e262bbe386b2d8" providerId="LiveId" clId="{6CB58178-9FDF-48F4-8666-8B963C84A1AD}" dt="2022-01-21T06:06:57.646" v="2104"/>
          <ac:grpSpMkLst>
            <pc:docMk/>
            <pc:sldMk cId="50051564" sldId="268"/>
            <ac:grpSpMk id="202" creationId="{1789D033-4DC8-4275-9608-9FACCE93FF22}"/>
          </ac:grpSpMkLst>
        </pc:grpChg>
        <pc:grpChg chg="del mod">
          <ac:chgData name="salonigupta0609@gmail.com" userId="72e262bbe386b2d8" providerId="LiveId" clId="{6CB58178-9FDF-48F4-8666-8B963C84A1AD}" dt="2022-01-21T06:08:41.053" v="2127"/>
          <ac:grpSpMkLst>
            <pc:docMk/>
            <pc:sldMk cId="50051564" sldId="268"/>
            <ac:grpSpMk id="207" creationId="{A6534215-AD93-4EFE-BDC9-894D1B5ACADE}"/>
          </ac:grpSpMkLst>
        </pc:grpChg>
        <pc:grpChg chg="del mod">
          <ac:chgData name="salonigupta0609@gmail.com" userId="72e262bbe386b2d8" providerId="LiveId" clId="{6CB58178-9FDF-48F4-8666-8B963C84A1AD}" dt="2022-01-21T06:16:38.517" v="2236"/>
          <ac:grpSpMkLst>
            <pc:docMk/>
            <pc:sldMk cId="50051564" sldId="268"/>
            <ac:grpSpMk id="211" creationId="{868D5710-2446-4706-B1CA-D511C61DA2EB}"/>
          </ac:grpSpMkLst>
        </pc:grpChg>
        <pc:grpChg chg="del mod">
          <ac:chgData name="salonigupta0609@gmail.com" userId="72e262bbe386b2d8" providerId="LiveId" clId="{6CB58178-9FDF-48F4-8666-8B963C84A1AD}" dt="2022-01-21T06:16:38.517" v="2236"/>
          <ac:grpSpMkLst>
            <pc:docMk/>
            <pc:sldMk cId="50051564" sldId="268"/>
            <ac:grpSpMk id="215" creationId="{C97D2C09-A6AE-490F-B92F-43F4A57D6AB9}"/>
          </ac:grpSpMkLst>
        </pc:grpChg>
        <pc:grpChg chg="del mod">
          <ac:chgData name="salonigupta0609@gmail.com" userId="72e262bbe386b2d8" providerId="LiveId" clId="{6CB58178-9FDF-48F4-8666-8B963C84A1AD}" dt="2022-01-21T06:16:38.517" v="2236"/>
          <ac:grpSpMkLst>
            <pc:docMk/>
            <pc:sldMk cId="50051564" sldId="268"/>
            <ac:grpSpMk id="219" creationId="{D7D2B72B-64EF-4E71-9AFB-5A01EB826F71}"/>
          </ac:grpSpMkLst>
        </pc:grpChg>
        <pc:grpChg chg="del mod">
          <ac:chgData name="salonigupta0609@gmail.com" userId="72e262bbe386b2d8" providerId="LiveId" clId="{6CB58178-9FDF-48F4-8666-8B963C84A1AD}" dt="2022-01-21T06:16:38.517" v="2236"/>
          <ac:grpSpMkLst>
            <pc:docMk/>
            <pc:sldMk cId="50051564" sldId="268"/>
            <ac:grpSpMk id="224" creationId="{2DE4127D-0D29-47D8-A1FD-9E046C9E77AD}"/>
          </ac:grpSpMkLst>
        </pc:grpChg>
        <pc:grpChg chg="del mod">
          <ac:chgData name="salonigupta0609@gmail.com" userId="72e262bbe386b2d8" providerId="LiveId" clId="{6CB58178-9FDF-48F4-8666-8B963C84A1AD}" dt="2022-01-21T06:16:38.517" v="2236"/>
          <ac:grpSpMkLst>
            <pc:docMk/>
            <pc:sldMk cId="50051564" sldId="268"/>
            <ac:grpSpMk id="225" creationId="{15342B02-805B-459C-A1BE-DEB1BD7956BA}"/>
          </ac:grpSpMkLst>
        </pc:grpChg>
        <pc:grpChg chg="del mod">
          <ac:chgData name="salonigupta0609@gmail.com" userId="72e262bbe386b2d8" providerId="LiveId" clId="{6CB58178-9FDF-48F4-8666-8B963C84A1AD}" dt="2022-01-21T06:08:25.168" v="2116"/>
          <ac:grpSpMkLst>
            <pc:docMk/>
            <pc:sldMk cId="50051564" sldId="268"/>
            <ac:grpSpMk id="230" creationId="{207B1839-6759-4F83-9079-5EE8E0A26607}"/>
          </ac:grpSpMkLst>
        </pc:grpChg>
        <pc:grpChg chg="del mod">
          <ac:chgData name="salonigupta0609@gmail.com" userId="72e262bbe386b2d8" providerId="LiveId" clId="{6CB58178-9FDF-48F4-8666-8B963C84A1AD}" dt="2022-01-21T06:16:38.517" v="2236"/>
          <ac:grpSpMkLst>
            <pc:docMk/>
            <pc:sldMk cId="50051564" sldId="268"/>
            <ac:grpSpMk id="237" creationId="{096D1471-507B-40F7-9795-4FCF30D32CEF}"/>
          </ac:grpSpMkLst>
        </pc:grpChg>
        <pc:grpChg chg="del mod">
          <ac:chgData name="salonigupta0609@gmail.com" userId="72e262bbe386b2d8" providerId="LiveId" clId="{6CB58178-9FDF-48F4-8666-8B963C84A1AD}" dt="2022-01-21T06:08:39.717" v="2125"/>
          <ac:grpSpMkLst>
            <pc:docMk/>
            <pc:sldMk cId="50051564" sldId="268"/>
            <ac:grpSpMk id="240" creationId="{CFA0BFFA-FB16-45C3-A85C-F7C2564A3F98}"/>
          </ac:grpSpMkLst>
        </pc:grpChg>
        <pc:grpChg chg="del mod">
          <ac:chgData name="salonigupta0609@gmail.com" userId="72e262bbe386b2d8" providerId="LiveId" clId="{6CB58178-9FDF-48F4-8666-8B963C84A1AD}" dt="2022-01-21T06:12:08.464" v="2165"/>
          <ac:grpSpMkLst>
            <pc:docMk/>
            <pc:sldMk cId="50051564" sldId="268"/>
            <ac:grpSpMk id="246" creationId="{8F047147-0B8B-46D9-9BA0-BF636922491F}"/>
          </ac:grpSpMkLst>
        </pc:grpChg>
        <pc:grpChg chg="del mod">
          <ac:chgData name="salonigupta0609@gmail.com" userId="72e262bbe386b2d8" providerId="LiveId" clId="{6CB58178-9FDF-48F4-8666-8B963C84A1AD}" dt="2022-01-21T06:10:40.007" v="2140"/>
          <ac:grpSpMkLst>
            <pc:docMk/>
            <pc:sldMk cId="50051564" sldId="268"/>
            <ac:grpSpMk id="250" creationId="{F861BA37-F6D0-48DD-9087-9BBA6FC6BD6B}"/>
          </ac:grpSpMkLst>
        </pc:grpChg>
        <pc:grpChg chg="del mod">
          <ac:chgData name="salonigupta0609@gmail.com" userId="72e262bbe386b2d8" providerId="LiveId" clId="{6CB58178-9FDF-48F4-8666-8B963C84A1AD}" dt="2022-01-21T06:16:38.517" v="2236"/>
          <ac:grpSpMkLst>
            <pc:docMk/>
            <pc:sldMk cId="50051564" sldId="268"/>
            <ac:grpSpMk id="253" creationId="{53C1B3AD-1E0D-47CD-AFC5-0636CD9DC5CD}"/>
          </ac:grpSpMkLst>
        </pc:grpChg>
        <pc:grpChg chg="del mod">
          <ac:chgData name="salonigupta0609@gmail.com" userId="72e262bbe386b2d8" providerId="LiveId" clId="{6CB58178-9FDF-48F4-8666-8B963C84A1AD}" dt="2022-01-21T06:16:38.517" v="2236"/>
          <ac:grpSpMkLst>
            <pc:docMk/>
            <pc:sldMk cId="50051564" sldId="268"/>
            <ac:grpSpMk id="257" creationId="{60774B4F-EEF6-421A-ABDB-6BE66F8EF52E}"/>
          </ac:grpSpMkLst>
        </pc:grpChg>
        <pc:grpChg chg="del mod">
          <ac:chgData name="salonigupta0609@gmail.com" userId="72e262bbe386b2d8" providerId="LiveId" clId="{6CB58178-9FDF-48F4-8666-8B963C84A1AD}" dt="2022-01-21T06:11:34.240" v="2160"/>
          <ac:grpSpMkLst>
            <pc:docMk/>
            <pc:sldMk cId="50051564" sldId="268"/>
            <ac:grpSpMk id="262" creationId="{176ABE94-915D-4B5D-8A75-4E532A81624D}"/>
          </ac:grpSpMkLst>
        </pc:grpChg>
        <pc:grpChg chg="del mod">
          <ac:chgData name="salonigupta0609@gmail.com" userId="72e262bbe386b2d8" providerId="LiveId" clId="{6CB58178-9FDF-48F4-8666-8B963C84A1AD}" dt="2022-01-21T06:11:34.240" v="2160"/>
          <ac:grpSpMkLst>
            <pc:docMk/>
            <pc:sldMk cId="50051564" sldId="268"/>
            <ac:grpSpMk id="265" creationId="{0F21D108-60CD-4A6C-AB61-865118D0DE7D}"/>
          </ac:grpSpMkLst>
        </pc:grpChg>
        <pc:grpChg chg="del mod">
          <ac:chgData name="salonigupta0609@gmail.com" userId="72e262bbe386b2d8" providerId="LiveId" clId="{6CB58178-9FDF-48F4-8666-8B963C84A1AD}" dt="2022-01-21T06:16:38.517" v="2236"/>
          <ac:grpSpMkLst>
            <pc:docMk/>
            <pc:sldMk cId="50051564" sldId="268"/>
            <ac:grpSpMk id="269" creationId="{3FE3B540-5F44-4C92-A518-52F08BF84D5E}"/>
          </ac:grpSpMkLst>
        </pc:grpChg>
        <pc:grpChg chg="del mod">
          <ac:chgData name="salonigupta0609@gmail.com" userId="72e262bbe386b2d8" providerId="LiveId" clId="{6CB58178-9FDF-48F4-8666-8B963C84A1AD}" dt="2022-01-21T06:18:39.352" v="2405"/>
          <ac:grpSpMkLst>
            <pc:docMk/>
            <pc:sldMk cId="50051564" sldId="268"/>
            <ac:grpSpMk id="274" creationId="{0BF8AF70-33B0-44F4-876A-84689FE346AA}"/>
          </ac:grpSpMkLst>
        </pc:grpChg>
        <pc:grpChg chg="del mod">
          <ac:chgData name="salonigupta0609@gmail.com" userId="72e262bbe386b2d8" providerId="LiveId" clId="{6CB58178-9FDF-48F4-8666-8B963C84A1AD}" dt="2022-01-21T06:13:42.183" v="2189"/>
          <ac:grpSpMkLst>
            <pc:docMk/>
            <pc:sldMk cId="50051564" sldId="268"/>
            <ac:grpSpMk id="279" creationId="{2A37CDE4-B96B-4858-BC16-1DD7682AB044}"/>
          </ac:grpSpMkLst>
        </pc:grpChg>
        <pc:grpChg chg="del mod">
          <ac:chgData name="salonigupta0609@gmail.com" userId="72e262bbe386b2d8" providerId="LiveId" clId="{6CB58178-9FDF-48F4-8666-8B963C84A1AD}" dt="2022-01-21T06:12:43.683" v="2177"/>
          <ac:grpSpMkLst>
            <pc:docMk/>
            <pc:sldMk cId="50051564" sldId="268"/>
            <ac:grpSpMk id="284" creationId="{5D746CA2-FC82-409C-B440-16AF1AA15E51}"/>
          </ac:grpSpMkLst>
        </pc:grpChg>
        <pc:grpChg chg="del mod">
          <ac:chgData name="salonigupta0609@gmail.com" userId="72e262bbe386b2d8" providerId="LiveId" clId="{6CB58178-9FDF-48F4-8666-8B963C84A1AD}" dt="2022-01-21T06:18:36.660" v="2396"/>
          <ac:grpSpMkLst>
            <pc:docMk/>
            <pc:sldMk cId="50051564" sldId="268"/>
            <ac:grpSpMk id="286" creationId="{FD1B02AC-68E2-433F-BD77-C81525423E34}"/>
          </ac:grpSpMkLst>
        </pc:grpChg>
        <pc:grpChg chg="del mod">
          <ac:chgData name="salonigupta0609@gmail.com" userId="72e262bbe386b2d8" providerId="LiveId" clId="{6CB58178-9FDF-48F4-8666-8B963C84A1AD}" dt="2022-01-21T06:15:38.549" v="2210"/>
          <ac:grpSpMkLst>
            <pc:docMk/>
            <pc:sldMk cId="50051564" sldId="268"/>
            <ac:grpSpMk id="293" creationId="{C07C49BD-8123-408E-B4FF-A76F6EB0CD5D}"/>
          </ac:grpSpMkLst>
        </pc:grpChg>
        <pc:grpChg chg="del mod">
          <ac:chgData name="salonigupta0609@gmail.com" userId="72e262bbe386b2d8" providerId="LiveId" clId="{6CB58178-9FDF-48F4-8666-8B963C84A1AD}" dt="2022-01-21T06:14:57.897" v="2200"/>
          <ac:grpSpMkLst>
            <pc:docMk/>
            <pc:sldMk cId="50051564" sldId="268"/>
            <ac:grpSpMk id="300" creationId="{93078E3A-656B-4C46-84FB-BD05B9D7CD6E}"/>
          </ac:grpSpMkLst>
        </pc:grpChg>
        <pc:grpChg chg="del mod">
          <ac:chgData name="salonigupta0609@gmail.com" userId="72e262bbe386b2d8" providerId="LiveId" clId="{6CB58178-9FDF-48F4-8666-8B963C84A1AD}" dt="2022-01-21T06:15:21.476" v="2208"/>
          <ac:grpSpMkLst>
            <pc:docMk/>
            <pc:sldMk cId="50051564" sldId="268"/>
            <ac:grpSpMk id="305" creationId="{D35DAB1D-4688-4084-9C76-66B6F73E494D}"/>
          </ac:grpSpMkLst>
        </pc:grpChg>
        <pc:grpChg chg="del mod">
          <ac:chgData name="salonigupta0609@gmail.com" userId="72e262bbe386b2d8" providerId="LiveId" clId="{6CB58178-9FDF-48F4-8666-8B963C84A1AD}" dt="2022-01-21T06:18:39.352" v="2403"/>
          <ac:grpSpMkLst>
            <pc:docMk/>
            <pc:sldMk cId="50051564" sldId="268"/>
            <ac:grpSpMk id="307" creationId="{FB176DDA-6F5C-474B-8240-D1F2C172B530}"/>
          </ac:grpSpMkLst>
        </pc:grpChg>
        <pc:grpChg chg="del mod">
          <ac:chgData name="salonigupta0609@gmail.com" userId="72e262bbe386b2d8" providerId="LiveId" clId="{6CB58178-9FDF-48F4-8666-8B963C84A1AD}" dt="2022-01-21T06:15:40.217" v="2212"/>
          <ac:grpSpMkLst>
            <pc:docMk/>
            <pc:sldMk cId="50051564" sldId="268"/>
            <ac:grpSpMk id="309" creationId="{2EFDC568-8125-40A7-A0CF-4730495474EF}"/>
          </ac:grpSpMkLst>
        </pc:grpChg>
        <pc:grpChg chg="del mod">
          <ac:chgData name="salonigupta0609@gmail.com" userId="72e262bbe386b2d8" providerId="LiveId" clId="{6CB58178-9FDF-48F4-8666-8B963C84A1AD}" dt="2022-01-21T06:15:45.539" v="2216"/>
          <ac:grpSpMkLst>
            <pc:docMk/>
            <pc:sldMk cId="50051564" sldId="268"/>
            <ac:grpSpMk id="311" creationId="{765D9AC2-99DF-4E44-9BCA-481141D8655E}"/>
          </ac:grpSpMkLst>
        </pc:grpChg>
        <pc:grpChg chg="del mod">
          <ac:chgData name="salonigupta0609@gmail.com" userId="72e262bbe386b2d8" providerId="LiveId" clId="{6CB58178-9FDF-48F4-8666-8B963C84A1AD}" dt="2022-01-21T06:18:31.065" v="2381"/>
          <ac:grpSpMkLst>
            <pc:docMk/>
            <pc:sldMk cId="50051564" sldId="268"/>
            <ac:grpSpMk id="315" creationId="{6EAD3332-96DD-4782-85C8-117B05410594}"/>
          </ac:grpSpMkLst>
        </pc:grpChg>
        <pc:grpChg chg="del mod">
          <ac:chgData name="salonigupta0609@gmail.com" userId="72e262bbe386b2d8" providerId="LiveId" clId="{6CB58178-9FDF-48F4-8666-8B963C84A1AD}" dt="2022-01-21T06:15:58.042" v="2234"/>
          <ac:grpSpMkLst>
            <pc:docMk/>
            <pc:sldMk cId="50051564" sldId="268"/>
            <ac:grpSpMk id="328" creationId="{C49E8252-8454-4CB5-BD5A-7676E97177FC}"/>
          </ac:grpSpMkLst>
        </pc:grpChg>
        <pc:grpChg chg="del mod">
          <ac:chgData name="salonigupta0609@gmail.com" userId="72e262bbe386b2d8" providerId="LiveId" clId="{6CB58178-9FDF-48F4-8666-8B963C84A1AD}" dt="2022-01-21T06:18:39.351" v="2402"/>
          <ac:grpSpMkLst>
            <pc:docMk/>
            <pc:sldMk cId="50051564" sldId="268"/>
            <ac:grpSpMk id="333" creationId="{665B2A0E-F348-4159-9540-06AF036496B8}"/>
          </ac:grpSpMkLst>
        </pc:grpChg>
        <pc:grpChg chg="del mod">
          <ac:chgData name="salonigupta0609@gmail.com" userId="72e262bbe386b2d8" providerId="LiveId" clId="{6CB58178-9FDF-48F4-8666-8B963C84A1AD}" dt="2022-01-21T06:18:35.973" v="2393"/>
          <ac:grpSpMkLst>
            <pc:docMk/>
            <pc:sldMk cId="50051564" sldId="268"/>
            <ac:grpSpMk id="335" creationId="{C6B1A63B-792A-4D0A-BFA3-2DBC48EE67E8}"/>
          </ac:grpSpMkLst>
        </pc:grpChg>
        <pc:grpChg chg="del mod">
          <ac:chgData name="salonigupta0609@gmail.com" userId="72e262bbe386b2d8" providerId="LiveId" clId="{6CB58178-9FDF-48F4-8666-8B963C84A1AD}" dt="2022-01-21T06:17:56.727" v="2261"/>
          <ac:grpSpMkLst>
            <pc:docMk/>
            <pc:sldMk cId="50051564" sldId="268"/>
            <ac:grpSpMk id="340" creationId="{D314D108-F2EB-421E-9F03-FF698879DFA0}"/>
          </ac:grpSpMkLst>
        </pc:grpChg>
        <pc:grpChg chg="del mod">
          <ac:chgData name="salonigupta0609@gmail.com" userId="72e262bbe386b2d8" providerId="LiveId" clId="{6CB58178-9FDF-48F4-8666-8B963C84A1AD}" dt="2022-01-21T06:18:22.472" v="2343"/>
          <ac:grpSpMkLst>
            <pc:docMk/>
            <pc:sldMk cId="50051564" sldId="268"/>
            <ac:grpSpMk id="360" creationId="{802CFAD6-862D-408A-82E1-8E66EF4FE583}"/>
          </ac:grpSpMkLst>
        </pc:grpChg>
        <pc:grpChg chg="del mod">
          <ac:chgData name="salonigupta0609@gmail.com" userId="72e262bbe386b2d8" providerId="LiveId" clId="{6CB58178-9FDF-48F4-8666-8B963C84A1AD}" dt="2022-01-21T06:19:28.670" v="2440"/>
          <ac:grpSpMkLst>
            <pc:docMk/>
            <pc:sldMk cId="50051564" sldId="268"/>
            <ac:grpSpMk id="374" creationId="{DD53481C-F5E2-4A6D-99AD-3E804C17E50D}"/>
          </ac:grpSpMkLst>
        </pc:grpChg>
        <pc:grpChg chg="del mod">
          <ac:chgData name="salonigupta0609@gmail.com" userId="72e262bbe386b2d8" providerId="LiveId" clId="{6CB58178-9FDF-48F4-8666-8B963C84A1AD}" dt="2022-01-21T06:19:48.403" v="2458"/>
          <ac:grpSpMkLst>
            <pc:docMk/>
            <pc:sldMk cId="50051564" sldId="268"/>
            <ac:grpSpMk id="379" creationId="{B3694CB3-3661-420D-B7E2-2571D7FD4514}"/>
          </ac:grpSpMkLst>
        </pc:grpChg>
        <pc:grpChg chg="del mod">
          <ac:chgData name="salonigupta0609@gmail.com" userId="72e262bbe386b2d8" providerId="LiveId" clId="{6CB58178-9FDF-48F4-8666-8B963C84A1AD}" dt="2022-01-21T06:19:48.403" v="2458"/>
          <ac:grpSpMkLst>
            <pc:docMk/>
            <pc:sldMk cId="50051564" sldId="268"/>
            <ac:grpSpMk id="385" creationId="{B203B665-EE28-4591-B37B-244A621A65C4}"/>
          </ac:grpSpMkLst>
        </pc:grpChg>
        <pc:grpChg chg="del mod">
          <ac:chgData name="salonigupta0609@gmail.com" userId="72e262bbe386b2d8" providerId="LiveId" clId="{6CB58178-9FDF-48F4-8666-8B963C84A1AD}" dt="2022-01-21T06:19:48.403" v="2458"/>
          <ac:grpSpMkLst>
            <pc:docMk/>
            <pc:sldMk cId="50051564" sldId="268"/>
            <ac:grpSpMk id="386" creationId="{AA545A8F-87D1-4684-8499-3A7E002C07C9}"/>
          </ac:grpSpMkLst>
        </pc:grpChg>
        <pc:grpChg chg="del mod">
          <ac:chgData name="salonigupta0609@gmail.com" userId="72e262bbe386b2d8" providerId="LiveId" clId="{6CB58178-9FDF-48F4-8666-8B963C84A1AD}" dt="2022-01-21T06:19:48.403" v="2458"/>
          <ac:grpSpMkLst>
            <pc:docMk/>
            <pc:sldMk cId="50051564" sldId="268"/>
            <ac:grpSpMk id="391" creationId="{9A312347-E1FF-46C8-B162-B0E74FF73919}"/>
          </ac:grpSpMkLst>
        </pc:grpChg>
        <pc:grpChg chg="del mod">
          <ac:chgData name="salonigupta0609@gmail.com" userId="72e262bbe386b2d8" providerId="LiveId" clId="{6CB58178-9FDF-48F4-8666-8B963C84A1AD}" dt="2022-01-21T06:19:48.403" v="2458"/>
          <ac:grpSpMkLst>
            <pc:docMk/>
            <pc:sldMk cId="50051564" sldId="268"/>
            <ac:grpSpMk id="393" creationId="{F74F258C-248A-438E-B46B-182EFE180891}"/>
          </ac:grpSpMkLst>
        </pc:grpChg>
        <pc:grpChg chg="del mod">
          <ac:chgData name="salonigupta0609@gmail.com" userId="72e262bbe386b2d8" providerId="LiveId" clId="{6CB58178-9FDF-48F4-8666-8B963C84A1AD}" dt="2022-01-21T06:19:40.313" v="2456"/>
          <ac:grpSpMkLst>
            <pc:docMk/>
            <pc:sldMk cId="50051564" sldId="268"/>
            <ac:grpSpMk id="399" creationId="{8FF5D4D9-09D7-4AB8-89D5-6448F860DFC0}"/>
          </ac:grpSpMkLst>
        </pc:grpChg>
        <pc:grpChg chg="del mod">
          <ac:chgData name="salonigupta0609@gmail.com" userId="72e262bbe386b2d8" providerId="LiveId" clId="{6CB58178-9FDF-48F4-8666-8B963C84A1AD}" dt="2022-01-21T06:19:40.313" v="2456"/>
          <ac:grpSpMkLst>
            <pc:docMk/>
            <pc:sldMk cId="50051564" sldId="268"/>
            <ac:grpSpMk id="401" creationId="{7AD12ADA-00DE-497D-9738-57ABF22D6BB4}"/>
          </ac:grpSpMkLst>
        </pc:grpChg>
        <pc:grpChg chg="del mod">
          <ac:chgData name="salonigupta0609@gmail.com" userId="72e262bbe386b2d8" providerId="LiveId" clId="{6CB58178-9FDF-48F4-8666-8B963C84A1AD}" dt="2022-01-21T06:19:48.403" v="2458"/>
          <ac:grpSpMkLst>
            <pc:docMk/>
            <pc:sldMk cId="50051564" sldId="268"/>
            <ac:grpSpMk id="409" creationId="{23BE0C50-9AFC-4699-9B51-A592CF9471C7}"/>
          </ac:grpSpMkLst>
        </pc:grpChg>
        <pc:grpChg chg="del mod">
          <ac:chgData name="salonigupta0609@gmail.com" userId="72e262bbe386b2d8" providerId="LiveId" clId="{6CB58178-9FDF-48F4-8666-8B963C84A1AD}" dt="2022-01-21T06:19:48.403" v="2458"/>
          <ac:grpSpMkLst>
            <pc:docMk/>
            <pc:sldMk cId="50051564" sldId="268"/>
            <ac:grpSpMk id="410" creationId="{CCFC4826-6F15-4F22-A278-4EDAAAA08717}"/>
          </ac:grpSpMkLst>
        </pc:grpChg>
        <pc:grpChg chg="del mod">
          <ac:chgData name="salonigupta0609@gmail.com" userId="72e262bbe386b2d8" providerId="LiveId" clId="{6CB58178-9FDF-48F4-8666-8B963C84A1AD}" dt="2022-01-21T06:19:48.403" v="2458"/>
          <ac:grpSpMkLst>
            <pc:docMk/>
            <pc:sldMk cId="50051564" sldId="268"/>
            <ac:grpSpMk id="411" creationId="{D1D5A774-03BB-401D-A262-2C12D844D284}"/>
          </ac:grpSpMkLst>
        </pc:grpChg>
        <pc:grpChg chg="del mod">
          <ac:chgData name="salonigupta0609@gmail.com" userId="72e262bbe386b2d8" providerId="LiveId" clId="{6CB58178-9FDF-48F4-8666-8B963C84A1AD}" dt="2022-01-21T06:19:50.376" v="2461"/>
          <ac:grpSpMkLst>
            <pc:docMk/>
            <pc:sldMk cId="50051564" sldId="268"/>
            <ac:grpSpMk id="413" creationId="{6237DB93-620C-4E0B-9073-E38D2C58350A}"/>
          </ac:grpSpMkLst>
        </pc:grpChg>
        <pc:grpChg chg="del mod">
          <ac:chgData name="salonigupta0609@gmail.com" userId="72e262bbe386b2d8" providerId="LiveId" clId="{6CB58178-9FDF-48F4-8666-8B963C84A1AD}" dt="2022-01-21T06:19:50.376" v="2461"/>
          <ac:grpSpMkLst>
            <pc:docMk/>
            <pc:sldMk cId="50051564" sldId="268"/>
            <ac:grpSpMk id="416" creationId="{A758C0EA-C512-432C-9D6D-F158E47B7B16}"/>
          </ac:grpSpMkLst>
        </pc:grpChg>
        <pc:grpChg chg="del mod">
          <ac:chgData name="salonigupta0609@gmail.com" userId="72e262bbe386b2d8" providerId="LiveId" clId="{6CB58178-9FDF-48F4-8666-8B963C84A1AD}" dt="2022-01-21T06:20:06.311" v="2503"/>
          <ac:grpSpMkLst>
            <pc:docMk/>
            <pc:sldMk cId="50051564" sldId="268"/>
            <ac:grpSpMk id="417" creationId="{32A90385-FA10-4097-BE86-E3BEFAC987BA}"/>
          </ac:grpSpMkLst>
        </pc:grpChg>
        <pc:grpChg chg="mod">
          <ac:chgData name="salonigupta0609@gmail.com" userId="72e262bbe386b2d8" providerId="LiveId" clId="{6CB58178-9FDF-48F4-8666-8B963C84A1AD}" dt="2022-01-21T07:47:10.193" v="3223"/>
          <ac:grpSpMkLst>
            <pc:docMk/>
            <pc:sldMk cId="50051564" sldId="268"/>
            <ac:grpSpMk id="420" creationId="{137218E9-A162-44B6-8FA2-2DE97F0F9A00}"/>
          </ac:grpSpMkLst>
        </pc:grpChg>
        <pc:inkChg chg="add del mod">
          <ac:chgData name="salonigupta0609@gmail.com" userId="72e262bbe386b2d8" providerId="LiveId" clId="{6CB58178-9FDF-48F4-8666-8B963C84A1AD}" dt="2022-01-21T06:00:02.315" v="1827"/>
          <ac:inkMkLst>
            <pc:docMk/>
            <pc:sldMk cId="50051564" sldId="268"/>
            <ac:inkMk id="4" creationId="{87574108-46D0-434A-BD27-E7F01A9C030D}"/>
          </ac:inkMkLst>
        </pc:inkChg>
        <pc:inkChg chg="add del mod">
          <ac:chgData name="salonigupta0609@gmail.com" userId="72e262bbe386b2d8" providerId="LiveId" clId="{6CB58178-9FDF-48F4-8666-8B963C84A1AD}" dt="2022-01-21T06:00:06.836" v="1835"/>
          <ac:inkMkLst>
            <pc:docMk/>
            <pc:sldMk cId="50051564" sldId="268"/>
            <ac:inkMk id="5" creationId="{5AEAB9DF-0B7E-414F-8453-0AD6FFA808F7}"/>
          </ac:inkMkLst>
        </pc:inkChg>
        <pc:inkChg chg="add del mod">
          <ac:chgData name="salonigupta0609@gmail.com" userId="72e262bbe386b2d8" providerId="LiveId" clId="{6CB58178-9FDF-48F4-8666-8B963C84A1AD}" dt="2022-01-21T06:00:02.721" v="1833"/>
          <ac:inkMkLst>
            <pc:docMk/>
            <pc:sldMk cId="50051564" sldId="268"/>
            <ac:inkMk id="7" creationId="{6ADBFF59-3585-42DE-A684-AB5692B3CEB7}"/>
          </ac:inkMkLst>
        </pc:inkChg>
        <pc:inkChg chg="add del mod">
          <ac:chgData name="salonigupta0609@gmail.com" userId="72e262bbe386b2d8" providerId="LiveId" clId="{6CB58178-9FDF-48F4-8666-8B963C84A1AD}" dt="2022-01-21T06:00:13.038" v="1856"/>
          <ac:inkMkLst>
            <pc:docMk/>
            <pc:sldMk cId="50051564" sldId="268"/>
            <ac:inkMk id="8" creationId="{C8A95D7F-22CC-4A1E-B159-09DBF93C4304}"/>
          </ac:inkMkLst>
        </pc:inkChg>
        <pc:inkChg chg="add del mod">
          <ac:chgData name="salonigupta0609@gmail.com" userId="72e262bbe386b2d8" providerId="LiveId" clId="{6CB58178-9FDF-48F4-8666-8B963C84A1AD}" dt="2022-01-21T06:00:06.836" v="1834"/>
          <ac:inkMkLst>
            <pc:docMk/>
            <pc:sldMk cId="50051564" sldId="268"/>
            <ac:inkMk id="10" creationId="{997F66CA-1D72-4E71-A95D-E9BA27BAF9EF}"/>
          </ac:inkMkLst>
        </pc:inkChg>
        <pc:inkChg chg="add del mod">
          <ac:chgData name="salonigupta0609@gmail.com" userId="72e262bbe386b2d8" providerId="LiveId" clId="{6CB58178-9FDF-48F4-8666-8B963C84A1AD}" dt="2022-01-21T06:00:07.104" v="1837"/>
          <ac:inkMkLst>
            <pc:docMk/>
            <pc:sldMk cId="50051564" sldId="268"/>
            <ac:inkMk id="11" creationId="{2BD10DEC-0F41-4205-B31C-24A507868512}"/>
          </ac:inkMkLst>
        </pc:inkChg>
        <pc:inkChg chg="add del">
          <ac:chgData name="salonigupta0609@gmail.com" userId="72e262bbe386b2d8" providerId="LiveId" clId="{6CB58178-9FDF-48F4-8666-8B963C84A1AD}" dt="2022-01-21T06:00:07.750" v="1838"/>
          <ac:inkMkLst>
            <pc:docMk/>
            <pc:sldMk cId="50051564" sldId="268"/>
            <ac:inkMk id="13" creationId="{7F50C0FA-BB9E-4810-9F43-D328F0929AAE}"/>
          </ac:inkMkLst>
        </pc:inkChg>
        <pc:inkChg chg="add del mod">
          <ac:chgData name="salonigupta0609@gmail.com" userId="72e262bbe386b2d8" providerId="LiveId" clId="{6CB58178-9FDF-48F4-8666-8B963C84A1AD}" dt="2022-01-21T06:00:14.734" v="1863"/>
          <ac:inkMkLst>
            <pc:docMk/>
            <pc:sldMk cId="50051564" sldId="268"/>
            <ac:inkMk id="14" creationId="{169409B8-CB1F-498B-BE14-14EDC35AB74A}"/>
          </ac:inkMkLst>
        </pc:inkChg>
        <pc:inkChg chg="add del mod">
          <ac:chgData name="salonigupta0609@gmail.com" userId="72e262bbe386b2d8" providerId="LiveId" clId="{6CB58178-9FDF-48F4-8666-8B963C84A1AD}" dt="2022-01-21T06:00:13.037" v="1847"/>
          <ac:inkMkLst>
            <pc:docMk/>
            <pc:sldMk cId="50051564" sldId="268"/>
            <ac:inkMk id="15" creationId="{8722D65A-B20C-49C2-8B2A-7ACFD4BFC846}"/>
          </ac:inkMkLst>
        </pc:inkChg>
        <pc:inkChg chg="add del mod">
          <ac:chgData name="salonigupta0609@gmail.com" userId="72e262bbe386b2d8" providerId="LiveId" clId="{6CB58178-9FDF-48F4-8666-8B963C84A1AD}" dt="2022-01-21T06:00:13.037" v="1849"/>
          <ac:inkMkLst>
            <pc:docMk/>
            <pc:sldMk cId="50051564" sldId="268"/>
            <ac:inkMk id="16" creationId="{F2155781-4DD8-47E9-B3D2-19A7620B9A46}"/>
          </ac:inkMkLst>
        </pc:inkChg>
        <pc:inkChg chg="add del mod">
          <ac:chgData name="salonigupta0609@gmail.com" userId="72e262bbe386b2d8" providerId="LiveId" clId="{6CB58178-9FDF-48F4-8666-8B963C84A1AD}" dt="2022-01-21T06:00:13.038" v="1859"/>
          <ac:inkMkLst>
            <pc:docMk/>
            <pc:sldMk cId="50051564" sldId="268"/>
            <ac:inkMk id="18" creationId="{A03B3122-20AD-437E-A80D-5A9340BE7D3B}"/>
          </ac:inkMkLst>
        </pc:inkChg>
        <pc:inkChg chg="add del mod">
          <ac:chgData name="salonigupta0609@gmail.com" userId="72e262bbe386b2d8" providerId="LiveId" clId="{6CB58178-9FDF-48F4-8666-8B963C84A1AD}" dt="2022-01-21T06:00:07.751" v="1840"/>
          <ac:inkMkLst>
            <pc:docMk/>
            <pc:sldMk cId="50051564" sldId="268"/>
            <ac:inkMk id="19" creationId="{D4AB77DB-7740-46AE-A491-AA3AD9E42F20}"/>
          </ac:inkMkLst>
        </pc:inkChg>
        <pc:inkChg chg="add del mod">
          <ac:chgData name="salonigupta0609@gmail.com" userId="72e262bbe386b2d8" providerId="LiveId" clId="{6CB58178-9FDF-48F4-8666-8B963C84A1AD}" dt="2022-01-21T06:00:13.036" v="1841"/>
          <ac:inkMkLst>
            <pc:docMk/>
            <pc:sldMk cId="50051564" sldId="268"/>
            <ac:inkMk id="20" creationId="{36F41C6A-1E22-481D-9EDF-B5EBECAA35D7}"/>
          </ac:inkMkLst>
        </pc:inkChg>
        <pc:inkChg chg="add del mod">
          <ac:chgData name="salonigupta0609@gmail.com" userId="72e262bbe386b2d8" providerId="LiveId" clId="{6CB58178-9FDF-48F4-8666-8B963C84A1AD}" dt="2022-01-21T06:00:13.036" v="1846"/>
          <ac:inkMkLst>
            <pc:docMk/>
            <pc:sldMk cId="50051564" sldId="268"/>
            <ac:inkMk id="22" creationId="{A2566DFA-5193-4DA8-BEB5-39F2A433FC6E}"/>
          </ac:inkMkLst>
        </pc:inkChg>
        <pc:inkChg chg="add del mod">
          <ac:chgData name="salonigupta0609@gmail.com" userId="72e262bbe386b2d8" providerId="LiveId" clId="{6CB58178-9FDF-48F4-8666-8B963C84A1AD}" dt="2022-01-21T06:00:13.037" v="1850"/>
          <ac:inkMkLst>
            <pc:docMk/>
            <pc:sldMk cId="50051564" sldId="268"/>
            <ac:inkMk id="23" creationId="{F99954F1-18BA-4748-91B1-8973AE1AA20A}"/>
          </ac:inkMkLst>
        </pc:inkChg>
        <pc:inkChg chg="add del mod">
          <ac:chgData name="salonigupta0609@gmail.com" userId="72e262bbe386b2d8" providerId="LiveId" clId="{6CB58178-9FDF-48F4-8666-8B963C84A1AD}" dt="2022-01-21T06:00:13.037" v="1851"/>
          <ac:inkMkLst>
            <pc:docMk/>
            <pc:sldMk cId="50051564" sldId="268"/>
            <ac:inkMk id="24" creationId="{EBCCC622-C18D-4613-AB6B-4ACB4F151E63}"/>
          </ac:inkMkLst>
        </pc:inkChg>
        <pc:inkChg chg="add del mod">
          <ac:chgData name="salonigupta0609@gmail.com" userId="72e262bbe386b2d8" providerId="LiveId" clId="{6CB58178-9FDF-48F4-8666-8B963C84A1AD}" dt="2022-01-21T06:00:13.038" v="1857"/>
          <ac:inkMkLst>
            <pc:docMk/>
            <pc:sldMk cId="50051564" sldId="268"/>
            <ac:inkMk id="25" creationId="{C5D09BE2-B0C4-450A-B0A8-86E21985C7E6}"/>
          </ac:inkMkLst>
        </pc:inkChg>
        <pc:inkChg chg="add del mod">
          <ac:chgData name="salonigupta0609@gmail.com" userId="72e262bbe386b2d8" providerId="LiveId" clId="{6CB58178-9FDF-48F4-8666-8B963C84A1AD}" dt="2022-01-21T06:00:13.038" v="1854"/>
          <ac:inkMkLst>
            <pc:docMk/>
            <pc:sldMk cId="50051564" sldId="268"/>
            <ac:inkMk id="26" creationId="{B3386F75-0531-4C92-829D-36903D80308B}"/>
          </ac:inkMkLst>
        </pc:inkChg>
        <pc:inkChg chg="add del mod">
          <ac:chgData name="salonigupta0609@gmail.com" userId="72e262bbe386b2d8" providerId="LiveId" clId="{6CB58178-9FDF-48F4-8666-8B963C84A1AD}" dt="2022-01-21T06:00:13.036" v="1844"/>
          <ac:inkMkLst>
            <pc:docMk/>
            <pc:sldMk cId="50051564" sldId="268"/>
            <ac:inkMk id="28" creationId="{62289F8F-5C48-45C6-B8EC-0811C6E989F2}"/>
          </ac:inkMkLst>
        </pc:inkChg>
        <pc:inkChg chg="add del mod">
          <ac:chgData name="salonigupta0609@gmail.com" userId="72e262bbe386b2d8" providerId="LiveId" clId="{6CB58178-9FDF-48F4-8666-8B963C84A1AD}" dt="2022-01-21T06:00:07.750" v="1839"/>
          <ac:inkMkLst>
            <pc:docMk/>
            <pc:sldMk cId="50051564" sldId="268"/>
            <ac:inkMk id="29" creationId="{E1739358-C259-4768-9AD4-5E07429FEDF0}"/>
          </ac:inkMkLst>
        </pc:inkChg>
        <pc:inkChg chg="add del mod">
          <ac:chgData name="salonigupta0609@gmail.com" userId="72e262bbe386b2d8" providerId="LiveId" clId="{6CB58178-9FDF-48F4-8666-8B963C84A1AD}" dt="2022-01-21T06:00:13.038" v="1862"/>
          <ac:inkMkLst>
            <pc:docMk/>
            <pc:sldMk cId="50051564" sldId="268"/>
            <ac:inkMk id="30" creationId="{0F315129-1A97-4ADC-801D-0C53C10F30FD}"/>
          </ac:inkMkLst>
        </pc:inkChg>
        <pc:inkChg chg="add del mod">
          <ac:chgData name="salonigupta0609@gmail.com" userId="72e262bbe386b2d8" providerId="LiveId" clId="{6CB58178-9FDF-48F4-8666-8B963C84A1AD}" dt="2022-01-21T06:00:02.314" v="1826"/>
          <ac:inkMkLst>
            <pc:docMk/>
            <pc:sldMk cId="50051564" sldId="268"/>
            <ac:inkMk id="32" creationId="{F3E1821D-0E88-402F-B05A-7C847990928A}"/>
          </ac:inkMkLst>
        </pc:inkChg>
        <pc:inkChg chg="add del mod">
          <ac:chgData name="salonigupta0609@gmail.com" userId="72e262bbe386b2d8" providerId="LiveId" clId="{6CB58178-9FDF-48F4-8666-8B963C84A1AD}" dt="2022-01-21T06:00:02.316" v="1831"/>
          <ac:inkMkLst>
            <pc:docMk/>
            <pc:sldMk cId="50051564" sldId="268"/>
            <ac:inkMk id="33" creationId="{91E30975-CF6E-43F9-8267-834A0228D729}"/>
          </ac:inkMkLst>
        </pc:inkChg>
        <pc:inkChg chg="add del mod">
          <ac:chgData name="salonigupta0609@gmail.com" userId="72e262bbe386b2d8" providerId="LiveId" clId="{6CB58178-9FDF-48F4-8666-8B963C84A1AD}" dt="2022-01-21T06:00:02.315" v="1828"/>
          <ac:inkMkLst>
            <pc:docMk/>
            <pc:sldMk cId="50051564" sldId="268"/>
            <ac:inkMk id="34" creationId="{D173755A-81A5-445D-A454-7EFE8D6E7C92}"/>
          </ac:inkMkLst>
        </pc:inkChg>
        <pc:inkChg chg="add del">
          <ac:chgData name="salonigupta0609@gmail.com" userId="72e262bbe386b2d8" providerId="LiveId" clId="{6CB58178-9FDF-48F4-8666-8B963C84A1AD}" dt="2022-01-21T06:00:02.315" v="1829"/>
          <ac:inkMkLst>
            <pc:docMk/>
            <pc:sldMk cId="50051564" sldId="268"/>
            <ac:inkMk id="36" creationId="{88A0956C-0D8F-407F-A4DE-C772F4CB0DA8}"/>
          </ac:inkMkLst>
        </pc:inkChg>
        <pc:inkChg chg="add del">
          <ac:chgData name="salonigupta0609@gmail.com" userId="72e262bbe386b2d8" providerId="LiveId" clId="{6CB58178-9FDF-48F4-8666-8B963C84A1AD}" dt="2022-01-21T06:00:02.464" v="1832"/>
          <ac:inkMkLst>
            <pc:docMk/>
            <pc:sldMk cId="50051564" sldId="268"/>
            <ac:inkMk id="37" creationId="{0DA98D0E-6AC2-470C-84CB-7F255ADC4083}"/>
          </ac:inkMkLst>
        </pc:inkChg>
        <pc:inkChg chg="add del">
          <ac:chgData name="salonigupta0609@gmail.com" userId="72e262bbe386b2d8" providerId="LiveId" clId="{6CB58178-9FDF-48F4-8666-8B963C84A1AD}" dt="2022-01-21T06:00:06.836" v="1836"/>
          <ac:inkMkLst>
            <pc:docMk/>
            <pc:sldMk cId="50051564" sldId="268"/>
            <ac:inkMk id="38" creationId="{58BAB6FB-1C56-4427-B1FC-506906290FD6}"/>
          </ac:inkMkLst>
        </pc:inkChg>
        <pc:inkChg chg="add del">
          <ac:chgData name="salonigupta0609@gmail.com" userId="72e262bbe386b2d8" providerId="LiveId" clId="{6CB58178-9FDF-48F4-8666-8B963C84A1AD}" dt="2022-01-21T06:00:02.316" v="1830"/>
          <ac:inkMkLst>
            <pc:docMk/>
            <pc:sldMk cId="50051564" sldId="268"/>
            <ac:inkMk id="39" creationId="{738E08AD-65DB-4A88-B9E1-3E329D5F9A2D}"/>
          </ac:inkMkLst>
        </pc:inkChg>
        <pc:inkChg chg="add del mod">
          <ac:chgData name="salonigupta0609@gmail.com" userId="72e262bbe386b2d8" providerId="LiveId" clId="{6CB58178-9FDF-48F4-8666-8B963C84A1AD}" dt="2022-01-21T06:00:13.038" v="1858"/>
          <ac:inkMkLst>
            <pc:docMk/>
            <pc:sldMk cId="50051564" sldId="268"/>
            <ac:inkMk id="40" creationId="{E51ADDFA-EBB3-4C94-A94B-4C1A155AA8D5}"/>
          </ac:inkMkLst>
        </pc:inkChg>
        <pc:inkChg chg="add del mod">
          <ac:chgData name="salonigupta0609@gmail.com" userId="72e262bbe386b2d8" providerId="LiveId" clId="{6CB58178-9FDF-48F4-8666-8B963C84A1AD}" dt="2022-01-21T06:00:13.038" v="1855"/>
          <ac:inkMkLst>
            <pc:docMk/>
            <pc:sldMk cId="50051564" sldId="268"/>
            <ac:inkMk id="41" creationId="{E2066696-24A7-463C-A2E8-205A87EF599C}"/>
          </ac:inkMkLst>
        </pc:inkChg>
        <pc:inkChg chg="add del mod">
          <ac:chgData name="salonigupta0609@gmail.com" userId="72e262bbe386b2d8" providerId="LiveId" clId="{6CB58178-9FDF-48F4-8666-8B963C84A1AD}" dt="2022-01-21T06:00:13.036" v="1842"/>
          <ac:inkMkLst>
            <pc:docMk/>
            <pc:sldMk cId="50051564" sldId="268"/>
            <ac:inkMk id="42" creationId="{A8D9B972-6E88-4E6E-90AB-9E46C17E0DA0}"/>
          </ac:inkMkLst>
        </pc:inkChg>
        <pc:inkChg chg="add del mod">
          <ac:chgData name="salonigupta0609@gmail.com" userId="72e262bbe386b2d8" providerId="LiveId" clId="{6CB58178-9FDF-48F4-8666-8B963C84A1AD}" dt="2022-01-21T06:00:13.037" v="1848"/>
          <ac:inkMkLst>
            <pc:docMk/>
            <pc:sldMk cId="50051564" sldId="268"/>
            <ac:inkMk id="43" creationId="{F2416BF4-A64A-44A3-93DF-6749F2AD92BF}"/>
          </ac:inkMkLst>
        </pc:inkChg>
        <pc:inkChg chg="add del mod">
          <ac:chgData name="salonigupta0609@gmail.com" userId="72e262bbe386b2d8" providerId="LiveId" clId="{6CB58178-9FDF-48F4-8666-8B963C84A1AD}" dt="2022-01-21T06:00:13.036" v="1843"/>
          <ac:inkMkLst>
            <pc:docMk/>
            <pc:sldMk cId="50051564" sldId="268"/>
            <ac:inkMk id="44" creationId="{B5EAA4A5-2243-4A1D-9C69-C2B5E93F58C6}"/>
          </ac:inkMkLst>
        </pc:inkChg>
        <pc:inkChg chg="add del mod">
          <ac:chgData name="salonigupta0609@gmail.com" userId="72e262bbe386b2d8" providerId="LiveId" clId="{6CB58178-9FDF-48F4-8666-8B963C84A1AD}" dt="2022-01-21T06:00:13.038" v="1853"/>
          <ac:inkMkLst>
            <pc:docMk/>
            <pc:sldMk cId="50051564" sldId="268"/>
            <ac:inkMk id="46" creationId="{A8D26B03-E215-4EA4-B78F-617561E20B02}"/>
          </ac:inkMkLst>
        </pc:inkChg>
        <pc:inkChg chg="add del mod">
          <ac:chgData name="salonigupta0609@gmail.com" userId="72e262bbe386b2d8" providerId="LiveId" clId="{6CB58178-9FDF-48F4-8666-8B963C84A1AD}" dt="2022-01-21T06:00:13.038" v="1861"/>
          <ac:inkMkLst>
            <pc:docMk/>
            <pc:sldMk cId="50051564" sldId="268"/>
            <ac:inkMk id="47" creationId="{E65C4949-9DA8-4315-8E3C-9707598D96AB}"/>
          </ac:inkMkLst>
        </pc:inkChg>
        <pc:inkChg chg="add del">
          <ac:chgData name="salonigupta0609@gmail.com" userId="72e262bbe386b2d8" providerId="LiveId" clId="{6CB58178-9FDF-48F4-8666-8B963C84A1AD}" dt="2022-01-21T06:00:13.037" v="1852"/>
          <ac:inkMkLst>
            <pc:docMk/>
            <pc:sldMk cId="50051564" sldId="268"/>
            <ac:inkMk id="49" creationId="{A82BE340-0281-499B-9970-5B4CD6E22E7E}"/>
          </ac:inkMkLst>
        </pc:inkChg>
        <pc:inkChg chg="add del">
          <ac:chgData name="salonigupta0609@gmail.com" userId="72e262bbe386b2d8" providerId="LiveId" clId="{6CB58178-9FDF-48F4-8666-8B963C84A1AD}" dt="2022-01-21T06:00:13.036" v="1845"/>
          <ac:inkMkLst>
            <pc:docMk/>
            <pc:sldMk cId="50051564" sldId="268"/>
            <ac:inkMk id="50" creationId="{A6107E80-1029-48AC-868D-D96D9CA5FBAE}"/>
          </ac:inkMkLst>
        </pc:inkChg>
        <pc:inkChg chg="add del mod">
          <ac:chgData name="salonigupta0609@gmail.com" userId="72e262bbe386b2d8" providerId="LiveId" clId="{6CB58178-9FDF-48F4-8666-8B963C84A1AD}" dt="2022-01-21T06:00:14.734" v="1865"/>
          <ac:inkMkLst>
            <pc:docMk/>
            <pc:sldMk cId="50051564" sldId="268"/>
            <ac:inkMk id="51" creationId="{5B531500-269B-4F89-92B0-235F882CBF10}"/>
          </ac:inkMkLst>
        </pc:inkChg>
        <pc:inkChg chg="add del mod">
          <ac:chgData name="salonigupta0609@gmail.com" userId="72e262bbe386b2d8" providerId="LiveId" clId="{6CB58178-9FDF-48F4-8666-8B963C84A1AD}" dt="2022-01-21T06:00:14.735" v="1867"/>
          <ac:inkMkLst>
            <pc:docMk/>
            <pc:sldMk cId="50051564" sldId="268"/>
            <ac:inkMk id="52" creationId="{056DDC8B-0C02-48F5-87AC-8B4A39F9C8C6}"/>
          </ac:inkMkLst>
        </pc:inkChg>
        <pc:inkChg chg="add del mod">
          <ac:chgData name="salonigupta0609@gmail.com" userId="72e262bbe386b2d8" providerId="LiveId" clId="{6CB58178-9FDF-48F4-8666-8B963C84A1AD}" dt="2022-01-21T06:00:14.734" v="1866"/>
          <ac:inkMkLst>
            <pc:docMk/>
            <pc:sldMk cId="50051564" sldId="268"/>
            <ac:inkMk id="54" creationId="{BF7CFDCE-F97A-44BE-839F-4CAD8F4E9F5E}"/>
          </ac:inkMkLst>
        </pc:inkChg>
        <pc:inkChg chg="add del mod">
          <ac:chgData name="salonigupta0609@gmail.com" userId="72e262bbe386b2d8" providerId="LiveId" clId="{6CB58178-9FDF-48F4-8666-8B963C84A1AD}" dt="2022-01-21T06:00:14.734" v="1864"/>
          <ac:inkMkLst>
            <pc:docMk/>
            <pc:sldMk cId="50051564" sldId="268"/>
            <ac:inkMk id="56" creationId="{A5267691-36EC-4A33-870F-2062E878F590}"/>
          </ac:inkMkLst>
        </pc:inkChg>
        <pc:inkChg chg="add del">
          <ac:chgData name="salonigupta0609@gmail.com" userId="72e262bbe386b2d8" providerId="LiveId" clId="{6CB58178-9FDF-48F4-8666-8B963C84A1AD}" dt="2022-01-21T06:00:13.038" v="1860"/>
          <ac:inkMkLst>
            <pc:docMk/>
            <pc:sldMk cId="50051564" sldId="268"/>
            <ac:inkMk id="58" creationId="{4F812478-0F71-4E53-BA2F-661E67229E06}"/>
          </ac:inkMkLst>
        </pc:inkChg>
        <pc:inkChg chg="add del mod">
          <ac:chgData name="salonigupta0609@gmail.com" userId="72e262bbe386b2d8" providerId="LiveId" clId="{6CB58178-9FDF-48F4-8666-8B963C84A1AD}" dt="2022-01-21T06:18:08.566" v="2289"/>
          <ac:inkMkLst>
            <pc:docMk/>
            <pc:sldMk cId="50051564" sldId="268"/>
            <ac:inkMk id="59" creationId="{74B474E9-683D-4094-9AFB-B93A97D097BC}"/>
          </ac:inkMkLst>
        </pc:inkChg>
        <pc:inkChg chg="add del mod">
          <ac:chgData name="salonigupta0609@gmail.com" userId="72e262bbe386b2d8" providerId="LiveId" clId="{6CB58178-9FDF-48F4-8666-8B963C84A1AD}" dt="2022-01-21T06:18:08.563" v="2273"/>
          <ac:inkMkLst>
            <pc:docMk/>
            <pc:sldMk cId="50051564" sldId="268"/>
            <ac:inkMk id="60" creationId="{222C19E0-8561-44C9-A754-29C4261021D4}"/>
          </ac:inkMkLst>
        </pc:inkChg>
        <pc:inkChg chg="add del mod">
          <ac:chgData name="salonigupta0609@gmail.com" userId="72e262bbe386b2d8" providerId="LiveId" clId="{6CB58178-9FDF-48F4-8666-8B963C84A1AD}" dt="2022-01-21T06:18:08.564" v="2275"/>
          <ac:inkMkLst>
            <pc:docMk/>
            <pc:sldMk cId="50051564" sldId="268"/>
            <ac:inkMk id="61" creationId="{CFC09358-5FF4-4160-A7FE-4E899E751213}"/>
          </ac:inkMkLst>
        </pc:inkChg>
        <pc:inkChg chg="add del mod">
          <ac:chgData name="salonigupta0609@gmail.com" userId="72e262bbe386b2d8" providerId="LiveId" clId="{6CB58178-9FDF-48F4-8666-8B963C84A1AD}" dt="2022-01-21T06:18:08.565" v="2283"/>
          <ac:inkMkLst>
            <pc:docMk/>
            <pc:sldMk cId="50051564" sldId="268"/>
            <ac:inkMk id="62" creationId="{BF44492C-DB75-42C3-9B4E-53FEF2D5AE82}"/>
          </ac:inkMkLst>
        </pc:inkChg>
        <pc:inkChg chg="add del mod">
          <ac:chgData name="salonigupta0609@gmail.com" userId="72e262bbe386b2d8" providerId="LiveId" clId="{6CB58178-9FDF-48F4-8666-8B963C84A1AD}" dt="2022-01-21T06:18:16.916" v="2331"/>
          <ac:inkMkLst>
            <pc:docMk/>
            <pc:sldMk cId="50051564" sldId="268"/>
            <ac:inkMk id="63" creationId="{25B0BBA7-FE88-4AA5-90E9-2441C0B572D7}"/>
          </ac:inkMkLst>
        </pc:inkChg>
        <pc:inkChg chg="add del mod">
          <ac:chgData name="salonigupta0609@gmail.com" userId="72e262bbe386b2d8" providerId="LiveId" clId="{6CB58178-9FDF-48F4-8666-8B963C84A1AD}" dt="2022-01-21T06:18:08.563" v="2272"/>
          <ac:inkMkLst>
            <pc:docMk/>
            <pc:sldMk cId="50051564" sldId="268"/>
            <ac:inkMk id="64" creationId="{7BC8E277-5AE1-4996-910A-51E43FF08A5F}"/>
          </ac:inkMkLst>
        </pc:inkChg>
        <pc:inkChg chg="add del mod">
          <ac:chgData name="salonigupta0609@gmail.com" userId="72e262bbe386b2d8" providerId="LiveId" clId="{6CB58178-9FDF-48F4-8666-8B963C84A1AD}" dt="2022-01-21T06:18:08.566" v="2287"/>
          <ac:inkMkLst>
            <pc:docMk/>
            <pc:sldMk cId="50051564" sldId="268"/>
            <ac:inkMk id="66" creationId="{7515AD85-5C7F-4B3C-A7F1-0F1A4A29CB01}"/>
          </ac:inkMkLst>
        </pc:inkChg>
        <pc:inkChg chg="add del mod">
          <ac:chgData name="salonigupta0609@gmail.com" userId="72e262bbe386b2d8" providerId="LiveId" clId="{6CB58178-9FDF-48F4-8666-8B963C84A1AD}" dt="2022-01-21T06:18:16.463" v="2316"/>
          <ac:inkMkLst>
            <pc:docMk/>
            <pc:sldMk cId="50051564" sldId="268"/>
            <ac:inkMk id="67" creationId="{8BED6DF4-3B8A-4282-A2D8-D4CF0FC7B466}"/>
          </ac:inkMkLst>
        </pc:inkChg>
        <pc:inkChg chg="add del mod">
          <ac:chgData name="salonigupta0609@gmail.com" userId="72e262bbe386b2d8" providerId="LiveId" clId="{6CB58178-9FDF-48F4-8666-8B963C84A1AD}" dt="2022-01-21T06:18:16.463" v="2322"/>
          <ac:inkMkLst>
            <pc:docMk/>
            <pc:sldMk cId="50051564" sldId="268"/>
            <ac:inkMk id="68" creationId="{B42DB241-9A57-44E2-B483-B7F37C714F7D}"/>
          </ac:inkMkLst>
        </pc:inkChg>
        <pc:inkChg chg="add del mod">
          <ac:chgData name="salonigupta0609@gmail.com" userId="72e262bbe386b2d8" providerId="LiveId" clId="{6CB58178-9FDF-48F4-8666-8B963C84A1AD}" dt="2022-01-21T06:18:16.464" v="2329"/>
          <ac:inkMkLst>
            <pc:docMk/>
            <pc:sldMk cId="50051564" sldId="268"/>
            <ac:inkMk id="70" creationId="{1915C413-9C0E-4383-AC74-887EA732FE69}"/>
          </ac:inkMkLst>
        </pc:inkChg>
        <pc:inkChg chg="add del mod">
          <ac:chgData name="salonigupta0609@gmail.com" userId="72e262bbe386b2d8" providerId="LiveId" clId="{6CB58178-9FDF-48F4-8666-8B963C84A1AD}" dt="2022-01-21T06:18:08.567" v="2295"/>
          <ac:inkMkLst>
            <pc:docMk/>
            <pc:sldMk cId="50051564" sldId="268"/>
            <ac:inkMk id="72" creationId="{34706ACE-1D9C-4747-AB96-41184DB3E292}"/>
          </ac:inkMkLst>
        </pc:inkChg>
        <pc:inkChg chg="add del mod">
          <ac:chgData name="salonigupta0609@gmail.com" userId="72e262bbe386b2d8" providerId="LiveId" clId="{6CB58178-9FDF-48F4-8666-8B963C84A1AD}" dt="2022-01-21T06:18:08.565" v="2284"/>
          <ac:inkMkLst>
            <pc:docMk/>
            <pc:sldMk cId="50051564" sldId="268"/>
            <ac:inkMk id="73" creationId="{D8E095B6-8995-414E-877A-ECC69454CA55}"/>
          </ac:inkMkLst>
        </pc:inkChg>
        <pc:inkChg chg="add del mod">
          <ac:chgData name="salonigupta0609@gmail.com" userId="72e262bbe386b2d8" providerId="LiveId" clId="{6CB58178-9FDF-48F4-8666-8B963C84A1AD}" dt="2022-01-21T06:18:08.568" v="2297"/>
          <ac:inkMkLst>
            <pc:docMk/>
            <pc:sldMk cId="50051564" sldId="268"/>
            <ac:inkMk id="74" creationId="{231FC823-04BF-4AD6-A94D-3773D45727CD}"/>
          </ac:inkMkLst>
        </pc:inkChg>
        <pc:inkChg chg="add del mod">
          <ac:chgData name="salonigupta0609@gmail.com" userId="72e262bbe386b2d8" providerId="LiveId" clId="{6CB58178-9FDF-48F4-8666-8B963C84A1AD}" dt="2022-01-21T06:18:08.567" v="2291"/>
          <ac:inkMkLst>
            <pc:docMk/>
            <pc:sldMk cId="50051564" sldId="268"/>
            <ac:inkMk id="76" creationId="{7E3F72DF-DAE9-4264-9368-42F6180E7D88}"/>
          </ac:inkMkLst>
        </pc:inkChg>
        <pc:inkChg chg="add del mod">
          <ac:chgData name="salonigupta0609@gmail.com" userId="72e262bbe386b2d8" providerId="LiveId" clId="{6CB58178-9FDF-48F4-8666-8B963C84A1AD}" dt="2022-01-21T06:18:16.462" v="2314"/>
          <ac:inkMkLst>
            <pc:docMk/>
            <pc:sldMk cId="50051564" sldId="268"/>
            <ac:inkMk id="77" creationId="{218521FE-9A50-495B-B3EE-6F75B12095D9}"/>
          </ac:inkMkLst>
        </pc:inkChg>
        <pc:inkChg chg="add del mod">
          <ac:chgData name="salonigupta0609@gmail.com" userId="72e262bbe386b2d8" providerId="LiveId" clId="{6CB58178-9FDF-48F4-8666-8B963C84A1AD}" dt="2022-01-21T06:18:16.464" v="2323"/>
          <ac:inkMkLst>
            <pc:docMk/>
            <pc:sldMk cId="50051564" sldId="268"/>
            <ac:inkMk id="78" creationId="{A32F0FBE-F854-4EB5-8F4A-59E4DB995CE6}"/>
          </ac:inkMkLst>
        </pc:inkChg>
        <pc:inkChg chg="add del mod">
          <ac:chgData name="salonigupta0609@gmail.com" userId="72e262bbe386b2d8" providerId="LiveId" clId="{6CB58178-9FDF-48F4-8666-8B963C84A1AD}" dt="2022-01-21T06:18:16.461" v="2311"/>
          <ac:inkMkLst>
            <pc:docMk/>
            <pc:sldMk cId="50051564" sldId="268"/>
            <ac:inkMk id="79" creationId="{B583D7E9-6BC2-4104-B413-046C14901F39}"/>
          </ac:inkMkLst>
        </pc:inkChg>
        <pc:inkChg chg="add del mod">
          <ac:chgData name="salonigupta0609@gmail.com" userId="72e262bbe386b2d8" providerId="LiveId" clId="{6CB58178-9FDF-48F4-8666-8B963C84A1AD}" dt="2022-01-21T06:18:16.462" v="2312"/>
          <ac:inkMkLst>
            <pc:docMk/>
            <pc:sldMk cId="50051564" sldId="268"/>
            <ac:inkMk id="80" creationId="{162EFE97-57E6-4733-AD9B-876DBE0CEFDF}"/>
          </ac:inkMkLst>
        </pc:inkChg>
        <pc:inkChg chg="add del mod">
          <ac:chgData name="salonigupta0609@gmail.com" userId="72e262bbe386b2d8" providerId="LiveId" clId="{6CB58178-9FDF-48F4-8666-8B963C84A1AD}" dt="2022-01-21T06:18:16.463" v="2319"/>
          <ac:inkMkLst>
            <pc:docMk/>
            <pc:sldMk cId="50051564" sldId="268"/>
            <ac:inkMk id="81" creationId="{8E9E336C-A211-438F-92E7-726ACAA79C67}"/>
          </ac:inkMkLst>
        </pc:inkChg>
        <pc:inkChg chg="add del mod">
          <ac:chgData name="salonigupta0609@gmail.com" userId="72e262bbe386b2d8" providerId="LiveId" clId="{6CB58178-9FDF-48F4-8666-8B963C84A1AD}" dt="2022-01-21T06:18:16.461" v="2308"/>
          <ac:inkMkLst>
            <pc:docMk/>
            <pc:sldMk cId="50051564" sldId="268"/>
            <ac:inkMk id="84" creationId="{2501E28A-A707-47E3-BCF6-273177BD0C50}"/>
          </ac:inkMkLst>
        </pc:inkChg>
        <pc:inkChg chg="add del mod">
          <ac:chgData name="salonigupta0609@gmail.com" userId="72e262bbe386b2d8" providerId="LiveId" clId="{6CB58178-9FDF-48F4-8666-8B963C84A1AD}" dt="2022-01-21T06:18:16.463" v="2317"/>
          <ac:inkMkLst>
            <pc:docMk/>
            <pc:sldMk cId="50051564" sldId="268"/>
            <ac:inkMk id="85" creationId="{2CEDEA78-528C-467B-8A31-6E630073FFBC}"/>
          </ac:inkMkLst>
        </pc:inkChg>
        <pc:inkChg chg="add del mod">
          <ac:chgData name="salonigupta0609@gmail.com" userId="72e262bbe386b2d8" providerId="LiveId" clId="{6CB58178-9FDF-48F4-8666-8B963C84A1AD}" dt="2022-01-21T06:18:17.321" v="2332"/>
          <ac:inkMkLst>
            <pc:docMk/>
            <pc:sldMk cId="50051564" sldId="268"/>
            <ac:inkMk id="86" creationId="{33E71146-02FE-49F9-B02B-A845D1A81766}"/>
          </ac:inkMkLst>
        </pc:inkChg>
        <pc:inkChg chg="add del mod">
          <ac:chgData name="salonigupta0609@gmail.com" userId="72e262bbe386b2d8" providerId="LiveId" clId="{6CB58178-9FDF-48F4-8666-8B963C84A1AD}" dt="2022-01-21T06:18:21.804" v="2342"/>
          <ac:inkMkLst>
            <pc:docMk/>
            <pc:sldMk cId="50051564" sldId="268"/>
            <ac:inkMk id="87" creationId="{C9BD47FE-E308-418D-BAAE-6528647E57A5}"/>
          </ac:inkMkLst>
        </pc:inkChg>
        <pc:inkChg chg="add del mod">
          <ac:chgData name="salonigupta0609@gmail.com" userId="72e262bbe386b2d8" providerId="LiveId" clId="{6CB58178-9FDF-48F4-8666-8B963C84A1AD}" dt="2022-01-21T06:18:21.804" v="2339"/>
          <ac:inkMkLst>
            <pc:docMk/>
            <pc:sldMk cId="50051564" sldId="268"/>
            <ac:inkMk id="88" creationId="{CEEEFCD7-DFCB-4572-91A5-6AFC1C5A8133}"/>
          </ac:inkMkLst>
        </pc:inkChg>
        <pc:inkChg chg="add del mod">
          <ac:chgData name="salonigupta0609@gmail.com" userId="72e262bbe386b2d8" providerId="LiveId" clId="{6CB58178-9FDF-48F4-8666-8B963C84A1AD}" dt="2022-01-21T06:18:09.161" v="2307"/>
          <ac:inkMkLst>
            <pc:docMk/>
            <pc:sldMk cId="50051564" sldId="268"/>
            <ac:inkMk id="90" creationId="{83EE9098-AF19-4DE6-ADE9-D8EA11D35DF6}"/>
          </ac:inkMkLst>
        </pc:inkChg>
        <pc:inkChg chg="add del mod">
          <ac:chgData name="salonigupta0609@gmail.com" userId="72e262bbe386b2d8" providerId="LiveId" clId="{6CB58178-9FDF-48F4-8666-8B963C84A1AD}" dt="2022-01-21T06:18:08.565" v="2282"/>
          <ac:inkMkLst>
            <pc:docMk/>
            <pc:sldMk cId="50051564" sldId="268"/>
            <ac:inkMk id="91" creationId="{6BDA2417-D49E-4932-8FB2-F776D4300C6A}"/>
          </ac:inkMkLst>
        </pc:inkChg>
        <pc:inkChg chg="add del mod">
          <ac:chgData name="salonigupta0609@gmail.com" userId="72e262bbe386b2d8" providerId="LiveId" clId="{6CB58178-9FDF-48F4-8666-8B963C84A1AD}" dt="2022-01-21T06:18:08.561" v="2262"/>
          <ac:inkMkLst>
            <pc:docMk/>
            <pc:sldMk cId="50051564" sldId="268"/>
            <ac:inkMk id="92" creationId="{FFFEB7AC-46E3-41A0-B0B1-CC5E30E56BEF}"/>
          </ac:inkMkLst>
        </pc:inkChg>
        <pc:inkChg chg="add del mod">
          <ac:chgData name="salonigupta0609@gmail.com" userId="72e262bbe386b2d8" providerId="LiveId" clId="{6CB58178-9FDF-48F4-8666-8B963C84A1AD}" dt="2022-01-21T06:18:08.565" v="2281"/>
          <ac:inkMkLst>
            <pc:docMk/>
            <pc:sldMk cId="50051564" sldId="268"/>
            <ac:inkMk id="93" creationId="{DD02AAF6-EF8B-4C47-B914-D8EE7E02AA55}"/>
          </ac:inkMkLst>
        </pc:inkChg>
        <pc:inkChg chg="add del mod">
          <ac:chgData name="salonigupta0609@gmail.com" userId="72e262bbe386b2d8" providerId="LiveId" clId="{6CB58178-9FDF-48F4-8666-8B963C84A1AD}" dt="2022-01-21T06:18:09.160" v="2302"/>
          <ac:inkMkLst>
            <pc:docMk/>
            <pc:sldMk cId="50051564" sldId="268"/>
            <ac:inkMk id="95" creationId="{C2A54F4E-6296-4F8A-97E2-FC9EFD34C867}"/>
          </ac:inkMkLst>
        </pc:inkChg>
        <pc:inkChg chg="add del mod">
          <ac:chgData name="salonigupta0609@gmail.com" userId="72e262bbe386b2d8" providerId="LiveId" clId="{6CB58178-9FDF-48F4-8666-8B963C84A1AD}" dt="2022-01-21T06:18:09.160" v="2304"/>
          <ac:inkMkLst>
            <pc:docMk/>
            <pc:sldMk cId="50051564" sldId="268"/>
            <ac:inkMk id="96" creationId="{52FFBAD0-FFDD-4ADB-8C4F-F1FA16E6B1F5}"/>
          </ac:inkMkLst>
        </pc:inkChg>
        <pc:inkChg chg="add del mod">
          <ac:chgData name="salonigupta0609@gmail.com" userId="72e262bbe386b2d8" providerId="LiveId" clId="{6CB58178-9FDF-48F4-8666-8B963C84A1AD}" dt="2022-01-21T06:18:21.804" v="2341"/>
          <ac:inkMkLst>
            <pc:docMk/>
            <pc:sldMk cId="50051564" sldId="268"/>
            <ac:inkMk id="98" creationId="{B6478309-6FFE-45B0-BFA9-21E66B4E6E32}"/>
          </ac:inkMkLst>
        </pc:inkChg>
        <pc:inkChg chg="add del mod">
          <ac:chgData name="salonigupta0609@gmail.com" userId="72e262bbe386b2d8" providerId="LiveId" clId="{6CB58178-9FDF-48F4-8666-8B963C84A1AD}" dt="2022-01-21T06:18:21.804" v="2338"/>
          <ac:inkMkLst>
            <pc:docMk/>
            <pc:sldMk cId="50051564" sldId="268"/>
            <ac:inkMk id="99" creationId="{04628929-2B1B-4866-84E9-FB85E3AAD502}"/>
          </ac:inkMkLst>
        </pc:inkChg>
        <pc:inkChg chg="add del">
          <ac:chgData name="salonigupta0609@gmail.com" userId="72e262bbe386b2d8" providerId="LiveId" clId="{6CB58178-9FDF-48F4-8666-8B963C84A1AD}" dt="2022-01-21T06:18:21.804" v="2337"/>
          <ac:inkMkLst>
            <pc:docMk/>
            <pc:sldMk cId="50051564" sldId="268"/>
            <ac:inkMk id="101" creationId="{3877AFFC-86A0-4056-9993-5EB80785A895}"/>
          </ac:inkMkLst>
        </pc:inkChg>
        <pc:inkChg chg="add del">
          <ac:chgData name="salonigupta0609@gmail.com" userId="72e262bbe386b2d8" providerId="LiveId" clId="{6CB58178-9FDF-48F4-8666-8B963C84A1AD}" dt="2022-01-21T06:18:29.627" v="2365"/>
          <ac:inkMkLst>
            <pc:docMk/>
            <pc:sldMk cId="50051564" sldId="268"/>
            <ac:inkMk id="102" creationId="{1D0D145F-76F7-43D9-B425-A57DE7A119A9}"/>
          </ac:inkMkLst>
        </pc:inkChg>
        <pc:inkChg chg="add del mod">
          <ac:chgData name="salonigupta0609@gmail.com" userId="72e262bbe386b2d8" providerId="LiveId" clId="{6CB58178-9FDF-48F4-8666-8B963C84A1AD}" dt="2022-01-21T06:06:07.946" v="2018"/>
          <ac:inkMkLst>
            <pc:docMk/>
            <pc:sldMk cId="50051564" sldId="268"/>
            <ac:inkMk id="103" creationId="{7CA0ECE4-E86B-4E49-A279-0820FBCF6FAD}"/>
          </ac:inkMkLst>
        </pc:inkChg>
        <pc:inkChg chg="add del mod">
          <ac:chgData name="salonigupta0609@gmail.com" userId="72e262bbe386b2d8" providerId="LiveId" clId="{6CB58178-9FDF-48F4-8666-8B963C84A1AD}" dt="2022-01-21T06:06:07.946" v="2016"/>
          <ac:inkMkLst>
            <pc:docMk/>
            <pc:sldMk cId="50051564" sldId="268"/>
            <ac:inkMk id="104" creationId="{DC550D7C-3370-4324-ACDA-010E1EEAC891}"/>
          </ac:inkMkLst>
        </pc:inkChg>
        <pc:inkChg chg="add del mod">
          <ac:chgData name="salonigupta0609@gmail.com" userId="72e262bbe386b2d8" providerId="LiveId" clId="{6CB58178-9FDF-48F4-8666-8B963C84A1AD}" dt="2022-01-21T06:06:09.033" v="2028"/>
          <ac:inkMkLst>
            <pc:docMk/>
            <pc:sldMk cId="50051564" sldId="268"/>
            <ac:inkMk id="105" creationId="{40876C0C-4FBA-4CE3-86E4-86E5B3DA4F1E}"/>
          </ac:inkMkLst>
        </pc:inkChg>
        <pc:inkChg chg="add del mod">
          <ac:chgData name="salonigupta0609@gmail.com" userId="72e262bbe386b2d8" providerId="LiveId" clId="{6CB58178-9FDF-48F4-8666-8B963C84A1AD}" dt="2022-01-21T06:06:09.032" v="2026"/>
          <ac:inkMkLst>
            <pc:docMk/>
            <pc:sldMk cId="50051564" sldId="268"/>
            <ac:inkMk id="106" creationId="{E07E7AF1-1D61-43E5-98B6-6A3548D92B86}"/>
          </ac:inkMkLst>
        </pc:inkChg>
        <pc:inkChg chg="add del mod">
          <ac:chgData name="salonigupta0609@gmail.com" userId="72e262bbe386b2d8" providerId="LiveId" clId="{6CB58178-9FDF-48F4-8666-8B963C84A1AD}" dt="2022-01-21T06:06:09.032" v="2024"/>
          <ac:inkMkLst>
            <pc:docMk/>
            <pc:sldMk cId="50051564" sldId="268"/>
            <ac:inkMk id="107" creationId="{B8D834D7-EEBF-49A9-A412-3A741E120EE5}"/>
          </ac:inkMkLst>
        </pc:inkChg>
        <pc:inkChg chg="add del mod">
          <ac:chgData name="salonigupta0609@gmail.com" userId="72e262bbe386b2d8" providerId="LiveId" clId="{6CB58178-9FDF-48F4-8666-8B963C84A1AD}" dt="2022-01-21T06:18:09.160" v="2303"/>
          <ac:inkMkLst>
            <pc:docMk/>
            <pc:sldMk cId="50051564" sldId="268"/>
            <ac:inkMk id="108" creationId="{7F0F1093-4874-4AEA-8208-E198638BF932}"/>
          </ac:inkMkLst>
        </pc:inkChg>
        <pc:inkChg chg="add del mod">
          <ac:chgData name="salonigupta0609@gmail.com" userId="72e262bbe386b2d8" providerId="LiveId" clId="{6CB58178-9FDF-48F4-8666-8B963C84A1AD}" dt="2022-01-21T06:06:09.031" v="2021"/>
          <ac:inkMkLst>
            <pc:docMk/>
            <pc:sldMk cId="50051564" sldId="268"/>
            <ac:inkMk id="109" creationId="{630E483F-B459-43B7-98A1-11F4AFB51343}"/>
          </ac:inkMkLst>
        </pc:inkChg>
        <pc:inkChg chg="add del mod">
          <ac:chgData name="salonigupta0609@gmail.com" userId="72e262bbe386b2d8" providerId="LiveId" clId="{6CB58178-9FDF-48F4-8666-8B963C84A1AD}" dt="2022-01-21T06:18:08.563" v="2271"/>
          <ac:inkMkLst>
            <pc:docMk/>
            <pc:sldMk cId="50051564" sldId="268"/>
            <ac:inkMk id="111" creationId="{CA2960F8-9500-47B2-8555-C53E3BA0D405}"/>
          </ac:inkMkLst>
        </pc:inkChg>
        <pc:inkChg chg="add del mod">
          <ac:chgData name="salonigupta0609@gmail.com" userId="72e262bbe386b2d8" providerId="LiveId" clId="{6CB58178-9FDF-48F4-8666-8B963C84A1AD}" dt="2022-01-21T06:18:21.803" v="2335"/>
          <ac:inkMkLst>
            <pc:docMk/>
            <pc:sldMk cId="50051564" sldId="268"/>
            <ac:inkMk id="113" creationId="{66D25226-64B4-4255-A5AF-7E85BA636E06}"/>
          </ac:inkMkLst>
        </pc:inkChg>
        <pc:inkChg chg="add del mod">
          <ac:chgData name="salonigupta0609@gmail.com" userId="72e262bbe386b2d8" providerId="LiveId" clId="{6CB58178-9FDF-48F4-8666-8B963C84A1AD}" dt="2022-01-21T06:18:08.569" v="2301"/>
          <ac:inkMkLst>
            <pc:docMk/>
            <pc:sldMk cId="50051564" sldId="268"/>
            <ac:inkMk id="114" creationId="{D3388A62-7F76-4FB2-A8BD-77C12869EB31}"/>
          </ac:inkMkLst>
        </pc:inkChg>
        <pc:inkChg chg="add del mod">
          <ac:chgData name="salonigupta0609@gmail.com" userId="72e262bbe386b2d8" providerId="LiveId" clId="{6CB58178-9FDF-48F4-8666-8B963C84A1AD}" dt="2022-01-21T06:18:08.564" v="2274"/>
          <ac:inkMkLst>
            <pc:docMk/>
            <pc:sldMk cId="50051564" sldId="268"/>
            <ac:inkMk id="115" creationId="{C536F5A6-3C2C-49D3-A22C-6CA36BEE009B}"/>
          </ac:inkMkLst>
        </pc:inkChg>
        <pc:inkChg chg="add del mod">
          <ac:chgData name="salonigupta0609@gmail.com" userId="72e262bbe386b2d8" providerId="LiveId" clId="{6CB58178-9FDF-48F4-8666-8B963C84A1AD}" dt="2022-01-21T06:18:08.562" v="2267"/>
          <ac:inkMkLst>
            <pc:docMk/>
            <pc:sldMk cId="50051564" sldId="268"/>
            <ac:inkMk id="116" creationId="{BDA5BAA9-7B45-4634-9CD5-88DB8097F3E0}"/>
          </ac:inkMkLst>
        </pc:inkChg>
        <pc:inkChg chg="add del mod">
          <ac:chgData name="salonigupta0609@gmail.com" userId="72e262bbe386b2d8" providerId="LiveId" clId="{6CB58178-9FDF-48F4-8666-8B963C84A1AD}" dt="2022-01-21T06:18:08.562" v="2265"/>
          <ac:inkMkLst>
            <pc:docMk/>
            <pc:sldMk cId="50051564" sldId="268"/>
            <ac:inkMk id="118" creationId="{EDEF7CFE-01AF-433B-B185-1022DF9EE276}"/>
          </ac:inkMkLst>
        </pc:inkChg>
        <pc:inkChg chg="add del mod">
          <ac:chgData name="salonigupta0609@gmail.com" userId="72e262bbe386b2d8" providerId="LiveId" clId="{6CB58178-9FDF-48F4-8666-8B963C84A1AD}" dt="2022-01-21T06:18:08.567" v="2292"/>
          <ac:inkMkLst>
            <pc:docMk/>
            <pc:sldMk cId="50051564" sldId="268"/>
            <ac:inkMk id="119" creationId="{BB2ACFFD-F7CB-4B29-846E-50FFAA3D3310}"/>
          </ac:inkMkLst>
        </pc:inkChg>
        <pc:inkChg chg="add del">
          <ac:chgData name="salonigupta0609@gmail.com" userId="72e262bbe386b2d8" providerId="LiveId" clId="{6CB58178-9FDF-48F4-8666-8B963C84A1AD}" dt="2022-01-21T06:06:09.031" v="2022"/>
          <ac:inkMkLst>
            <pc:docMk/>
            <pc:sldMk cId="50051564" sldId="268"/>
            <ac:inkMk id="121" creationId="{F99F7D0E-DB21-44A5-A79F-9804400AFE7D}"/>
          </ac:inkMkLst>
        </pc:inkChg>
        <pc:inkChg chg="add del mod">
          <ac:chgData name="salonigupta0609@gmail.com" userId="72e262bbe386b2d8" providerId="LiveId" clId="{6CB58178-9FDF-48F4-8666-8B963C84A1AD}" dt="2022-01-21T06:06:09.030" v="2019"/>
          <ac:inkMkLst>
            <pc:docMk/>
            <pc:sldMk cId="50051564" sldId="268"/>
            <ac:inkMk id="122" creationId="{FAF72254-BD57-479B-930C-7736AEF4A596}"/>
          </ac:inkMkLst>
        </pc:inkChg>
        <pc:inkChg chg="add del mod">
          <ac:chgData name="salonigupta0609@gmail.com" userId="72e262bbe386b2d8" providerId="LiveId" clId="{6CB58178-9FDF-48F4-8666-8B963C84A1AD}" dt="2022-01-21T06:06:07.946" v="2017"/>
          <ac:inkMkLst>
            <pc:docMk/>
            <pc:sldMk cId="50051564" sldId="268"/>
            <ac:inkMk id="123" creationId="{168A52B7-420F-4D02-8659-0B87837E0175}"/>
          </ac:inkMkLst>
        </pc:inkChg>
        <pc:inkChg chg="add del mod">
          <ac:chgData name="salonigupta0609@gmail.com" userId="72e262bbe386b2d8" providerId="LiveId" clId="{6CB58178-9FDF-48F4-8666-8B963C84A1AD}" dt="2022-01-21T06:06:09.032" v="2027"/>
          <ac:inkMkLst>
            <pc:docMk/>
            <pc:sldMk cId="50051564" sldId="268"/>
            <ac:inkMk id="124" creationId="{C81B0185-C96E-46CD-B8FD-4BC167BD63B9}"/>
          </ac:inkMkLst>
        </pc:inkChg>
        <pc:inkChg chg="add del mod">
          <ac:chgData name="salonigupta0609@gmail.com" userId="72e262bbe386b2d8" providerId="LiveId" clId="{6CB58178-9FDF-48F4-8666-8B963C84A1AD}" dt="2022-01-21T06:06:09.031" v="2020"/>
          <ac:inkMkLst>
            <pc:docMk/>
            <pc:sldMk cId="50051564" sldId="268"/>
            <ac:inkMk id="126" creationId="{0CC8031B-D4DC-42A7-929C-386D1AB91B8D}"/>
          </ac:inkMkLst>
        </pc:inkChg>
        <pc:inkChg chg="add del mod">
          <ac:chgData name="salonigupta0609@gmail.com" userId="72e262bbe386b2d8" providerId="LiveId" clId="{6CB58178-9FDF-48F4-8666-8B963C84A1AD}" dt="2022-01-21T06:06:10.929" v="2030"/>
          <ac:inkMkLst>
            <pc:docMk/>
            <pc:sldMk cId="50051564" sldId="268"/>
            <ac:inkMk id="128" creationId="{216C0093-EEC1-4C6E-8204-77AE6F03B59F}"/>
          </ac:inkMkLst>
        </pc:inkChg>
        <pc:inkChg chg="add del mod">
          <ac:chgData name="salonigupta0609@gmail.com" userId="72e262bbe386b2d8" providerId="LiveId" clId="{6CB58178-9FDF-48F4-8666-8B963C84A1AD}" dt="2022-01-21T06:06:09.031" v="2023"/>
          <ac:inkMkLst>
            <pc:docMk/>
            <pc:sldMk cId="50051564" sldId="268"/>
            <ac:inkMk id="130" creationId="{93857143-1D3B-47C5-A9C7-4A49B84C29BA}"/>
          </ac:inkMkLst>
        </pc:inkChg>
        <pc:inkChg chg="add del mod">
          <ac:chgData name="salonigupta0609@gmail.com" userId="72e262bbe386b2d8" providerId="LiveId" clId="{6CB58178-9FDF-48F4-8666-8B963C84A1AD}" dt="2022-01-21T06:06:10.934" v="2047"/>
          <ac:inkMkLst>
            <pc:docMk/>
            <pc:sldMk cId="50051564" sldId="268"/>
            <ac:inkMk id="131" creationId="{38ADA6F3-0D97-4CEF-A29F-BB7C976E38E4}"/>
          </ac:inkMkLst>
        </pc:inkChg>
        <pc:inkChg chg="add del mod">
          <ac:chgData name="salonigupta0609@gmail.com" userId="72e262bbe386b2d8" providerId="LiveId" clId="{6CB58178-9FDF-48F4-8666-8B963C84A1AD}" dt="2022-01-21T06:06:10.931" v="2039"/>
          <ac:inkMkLst>
            <pc:docMk/>
            <pc:sldMk cId="50051564" sldId="268"/>
            <ac:inkMk id="132" creationId="{B5B5FEBB-AB57-4F85-9A51-B6146CADD8AA}"/>
          </ac:inkMkLst>
        </pc:inkChg>
        <pc:inkChg chg="add del mod">
          <ac:chgData name="salonigupta0609@gmail.com" userId="72e262bbe386b2d8" providerId="LiveId" clId="{6CB58178-9FDF-48F4-8666-8B963C84A1AD}" dt="2022-01-21T06:06:12.376" v="2052"/>
          <ac:inkMkLst>
            <pc:docMk/>
            <pc:sldMk cId="50051564" sldId="268"/>
            <ac:inkMk id="134" creationId="{10167B86-DA37-4804-BEF1-1935BC7C8B16}"/>
          </ac:inkMkLst>
        </pc:inkChg>
        <pc:inkChg chg="add del mod">
          <ac:chgData name="salonigupta0609@gmail.com" userId="72e262bbe386b2d8" providerId="LiveId" clId="{6CB58178-9FDF-48F4-8666-8B963C84A1AD}" dt="2022-01-21T06:06:10.934" v="2049"/>
          <ac:inkMkLst>
            <pc:docMk/>
            <pc:sldMk cId="50051564" sldId="268"/>
            <ac:inkMk id="135" creationId="{E9C3C59B-B7E6-46B3-8650-6D0D12B6F253}"/>
          </ac:inkMkLst>
        </pc:inkChg>
        <pc:inkChg chg="add del mod">
          <ac:chgData name="salonigupta0609@gmail.com" userId="72e262bbe386b2d8" providerId="LiveId" clId="{6CB58178-9FDF-48F4-8666-8B963C84A1AD}" dt="2022-01-21T06:06:10.930" v="2034"/>
          <ac:inkMkLst>
            <pc:docMk/>
            <pc:sldMk cId="50051564" sldId="268"/>
            <ac:inkMk id="137" creationId="{5641C223-CAE7-4142-99C9-C2CD1EC0D522}"/>
          </ac:inkMkLst>
        </pc:inkChg>
        <pc:inkChg chg="add del mod">
          <ac:chgData name="salonigupta0609@gmail.com" userId="72e262bbe386b2d8" providerId="LiveId" clId="{6CB58178-9FDF-48F4-8666-8B963C84A1AD}" dt="2022-01-21T06:06:10.931" v="2036"/>
          <ac:inkMkLst>
            <pc:docMk/>
            <pc:sldMk cId="50051564" sldId="268"/>
            <ac:inkMk id="138" creationId="{FF545626-0F3E-4D93-83A3-EC367628DF6D}"/>
          </ac:inkMkLst>
        </pc:inkChg>
        <pc:inkChg chg="add del mod">
          <ac:chgData name="salonigupta0609@gmail.com" userId="72e262bbe386b2d8" providerId="LiveId" clId="{6CB58178-9FDF-48F4-8666-8B963C84A1AD}" dt="2022-01-21T06:06:10.932" v="2043"/>
          <ac:inkMkLst>
            <pc:docMk/>
            <pc:sldMk cId="50051564" sldId="268"/>
            <ac:inkMk id="139" creationId="{6F815EEE-45F0-41E8-9794-3B7C255636F4}"/>
          </ac:inkMkLst>
        </pc:inkChg>
        <pc:inkChg chg="add del mod">
          <ac:chgData name="salonigupta0609@gmail.com" userId="72e262bbe386b2d8" providerId="LiveId" clId="{6CB58178-9FDF-48F4-8666-8B963C84A1AD}" dt="2022-01-21T06:18:08.563" v="2270"/>
          <ac:inkMkLst>
            <pc:docMk/>
            <pc:sldMk cId="50051564" sldId="268"/>
            <ac:inkMk id="141" creationId="{F73BA8BF-AEC2-4FAB-814A-A8DA945B5BE6}"/>
          </ac:inkMkLst>
        </pc:inkChg>
        <pc:inkChg chg="add del mod">
          <ac:chgData name="salonigupta0609@gmail.com" userId="72e262bbe386b2d8" providerId="LiveId" clId="{6CB58178-9FDF-48F4-8666-8B963C84A1AD}" dt="2022-01-21T06:18:08.567" v="2294"/>
          <ac:inkMkLst>
            <pc:docMk/>
            <pc:sldMk cId="50051564" sldId="268"/>
            <ac:inkMk id="142" creationId="{0A47AE2A-9606-4AAA-85A8-B9F75A97C49C}"/>
          </ac:inkMkLst>
        </pc:inkChg>
        <pc:inkChg chg="add del mod">
          <ac:chgData name="salonigupta0609@gmail.com" userId="72e262bbe386b2d8" providerId="LiveId" clId="{6CB58178-9FDF-48F4-8666-8B963C84A1AD}" dt="2022-01-21T06:06:10.929" v="2029"/>
          <ac:inkMkLst>
            <pc:docMk/>
            <pc:sldMk cId="50051564" sldId="268"/>
            <ac:inkMk id="144" creationId="{A690F564-0CAD-4C4F-B2DC-81B1BBDB66CE}"/>
          </ac:inkMkLst>
        </pc:inkChg>
        <pc:inkChg chg="add del mod">
          <ac:chgData name="salonigupta0609@gmail.com" userId="72e262bbe386b2d8" providerId="LiveId" clId="{6CB58178-9FDF-48F4-8666-8B963C84A1AD}" dt="2022-01-21T06:06:10.932" v="2041"/>
          <ac:inkMkLst>
            <pc:docMk/>
            <pc:sldMk cId="50051564" sldId="268"/>
            <ac:inkMk id="145" creationId="{C06AE3A3-DA95-468F-8EBD-90AE3795B5B2}"/>
          </ac:inkMkLst>
        </pc:inkChg>
        <pc:inkChg chg="add del mod">
          <ac:chgData name="salonigupta0609@gmail.com" userId="72e262bbe386b2d8" providerId="LiveId" clId="{6CB58178-9FDF-48F4-8666-8B963C84A1AD}" dt="2022-01-21T06:06:10.929" v="2031"/>
          <ac:inkMkLst>
            <pc:docMk/>
            <pc:sldMk cId="50051564" sldId="268"/>
            <ac:inkMk id="146" creationId="{1BE9F220-4B4B-4786-AAE6-ABB5CD3DFF5C}"/>
          </ac:inkMkLst>
        </pc:inkChg>
        <pc:inkChg chg="add del mod">
          <ac:chgData name="salonigupta0609@gmail.com" userId="72e262bbe386b2d8" providerId="LiveId" clId="{6CB58178-9FDF-48F4-8666-8B963C84A1AD}" dt="2022-01-21T06:06:10.932" v="2042"/>
          <ac:inkMkLst>
            <pc:docMk/>
            <pc:sldMk cId="50051564" sldId="268"/>
            <ac:inkMk id="147" creationId="{641E4B4A-9D7B-467F-B91A-0B17C0A8C660}"/>
          </ac:inkMkLst>
        </pc:inkChg>
        <pc:inkChg chg="add del mod">
          <ac:chgData name="salonigupta0609@gmail.com" userId="72e262bbe386b2d8" providerId="LiveId" clId="{6CB58178-9FDF-48F4-8666-8B963C84A1AD}" dt="2022-01-21T06:06:10.931" v="2035"/>
          <ac:inkMkLst>
            <pc:docMk/>
            <pc:sldMk cId="50051564" sldId="268"/>
            <ac:inkMk id="148" creationId="{7A394EA5-B13A-40ED-9379-6D727833AFE3}"/>
          </ac:inkMkLst>
        </pc:inkChg>
        <pc:inkChg chg="add del mod">
          <ac:chgData name="salonigupta0609@gmail.com" userId="72e262bbe386b2d8" providerId="LiveId" clId="{6CB58178-9FDF-48F4-8666-8B963C84A1AD}" dt="2022-01-21T06:06:13.832" v="2054"/>
          <ac:inkMkLst>
            <pc:docMk/>
            <pc:sldMk cId="50051564" sldId="268"/>
            <ac:inkMk id="150" creationId="{3B5124E2-5FAD-44D4-9B0D-2C8E5EFC3EE1}"/>
          </ac:inkMkLst>
        </pc:inkChg>
        <pc:inkChg chg="add del mod">
          <ac:chgData name="salonigupta0609@gmail.com" userId="72e262bbe386b2d8" providerId="LiveId" clId="{6CB58178-9FDF-48F4-8666-8B963C84A1AD}" dt="2022-01-21T06:06:12.376" v="2051"/>
          <ac:inkMkLst>
            <pc:docMk/>
            <pc:sldMk cId="50051564" sldId="268"/>
            <ac:inkMk id="151" creationId="{44D27435-3672-4FA9-8567-EF4AAA9D3D9D}"/>
          </ac:inkMkLst>
        </pc:inkChg>
        <pc:inkChg chg="add del mod">
          <ac:chgData name="salonigupta0609@gmail.com" userId="72e262bbe386b2d8" providerId="LiveId" clId="{6CB58178-9FDF-48F4-8666-8B963C84A1AD}" dt="2022-01-21T06:06:11.441" v="2050"/>
          <ac:inkMkLst>
            <pc:docMk/>
            <pc:sldMk cId="50051564" sldId="268"/>
            <ac:inkMk id="152" creationId="{1EA6667D-3868-40CD-9D33-260B0570D3D4}"/>
          </ac:inkMkLst>
        </pc:inkChg>
        <pc:inkChg chg="add del mod">
          <ac:chgData name="salonigupta0609@gmail.com" userId="72e262bbe386b2d8" providerId="LiveId" clId="{6CB58178-9FDF-48F4-8666-8B963C84A1AD}" dt="2022-01-21T06:06:10.931" v="2038"/>
          <ac:inkMkLst>
            <pc:docMk/>
            <pc:sldMk cId="50051564" sldId="268"/>
            <ac:inkMk id="153" creationId="{4520F304-0D3D-4D7F-90C0-63EAA6008928}"/>
          </ac:inkMkLst>
        </pc:inkChg>
        <pc:inkChg chg="add del mod">
          <ac:chgData name="salonigupta0609@gmail.com" userId="72e262bbe386b2d8" providerId="LiveId" clId="{6CB58178-9FDF-48F4-8666-8B963C84A1AD}" dt="2022-01-21T06:06:10.931" v="2037"/>
          <ac:inkMkLst>
            <pc:docMk/>
            <pc:sldMk cId="50051564" sldId="268"/>
            <ac:inkMk id="154" creationId="{34769EA9-3659-4EE8-9139-BDB24D56E35B}"/>
          </ac:inkMkLst>
        </pc:inkChg>
        <pc:inkChg chg="add del mod">
          <ac:chgData name="salonigupta0609@gmail.com" userId="72e262bbe386b2d8" providerId="LiveId" clId="{6CB58178-9FDF-48F4-8666-8B963C84A1AD}" dt="2022-01-21T06:06:10.930" v="2032"/>
          <ac:inkMkLst>
            <pc:docMk/>
            <pc:sldMk cId="50051564" sldId="268"/>
            <ac:inkMk id="155" creationId="{82FFF303-CB7F-48E7-A63D-8907D3AB0706}"/>
          </ac:inkMkLst>
        </pc:inkChg>
        <pc:inkChg chg="add del mod">
          <ac:chgData name="salonigupta0609@gmail.com" userId="72e262bbe386b2d8" providerId="LiveId" clId="{6CB58178-9FDF-48F4-8666-8B963C84A1AD}" dt="2022-01-21T06:06:13.832" v="2056"/>
          <ac:inkMkLst>
            <pc:docMk/>
            <pc:sldMk cId="50051564" sldId="268"/>
            <ac:inkMk id="156" creationId="{92F6AE57-6F8D-4363-A49E-3583E954AAFA}"/>
          </ac:inkMkLst>
        </pc:inkChg>
        <pc:inkChg chg="add del mod">
          <ac:chgData name="salonigupta0609@gmail.com" userId="72e262bbe386b2d8" providerId="LiveId" clId="{6CB58178-9FDF-48F4-8666-8B963C84A1AD}" dt="2022-01-21T06:06:10.934" v="2048"/>
          <ac:inkMkLst>
            <pc:docMk/>
            <pc:sldMk cId="50051564" sldId="268"/>
            <ac:inkMk id="157" creationId="{166B4119-4E65-4713-ADCC-3BDA3ACD35A7}"/>
          </ac:inkMkLst>
        </pc:inkChg>
        <pc:inkChg chg="add del mod">
          <ac:chgData name="salonigupta0609@gmail.com" userId="72e262bbe386b2d8" providerId="LiveId" clId="{6CB58178-9FDF-48F4-8666-8B963C84A1AD}" dt="2022-01-21T06:06:13.833" v="2057"/>
          <ac:inkMkLst>
            <pc:docMk/>
            <pc:sldMk cId="50051564" sldId="268"/>
            <ac:inkMk id="159" creationId="{352CB99E-92AF-4720-AC57-70D14C71DBD0}"/>
          </ac:inkMkLst>
        </pc:inkChg>
        <pc:inkChg chg="add del mod">
          <ac:chgData name="salonigupta0609@gmail.com" userId="72e262bbe386b2d8" providerId="LiveId" clId="{6CB58178-9FDF-48F4-8666-8B963C84A1AD}" dt="2022-01-21T06:06:13.832" v="2055"/>
          <ac:inkMkLst>
            <pc:docMk/>
            <pc:sldMk cId="50051564" sldId="268"/>
            <ac:inkMk id="160" creationId="{955154E0-5B84-4F5F-8250-52B851FBFDB1}"/>
          </ac:inkMkLst>
        </pc:inkChg>
        <pc:inkChg chg="add del mod">
          <ac:chgData name="salonigupta0609@gmail.com" userId="72e262bbe386b2d8" providerId="LiveId" clId="{6CB58178-9FDF-48F4-8666-8B963C84A1AD}" dt="2022-01-21T06:06:10.933" v="2045"/>
          <ac:inkMkLst>
            <pc:docMk/>
            <pc:sldMk cId="50051564" sldId="268"/>
            <ac:inkMk id="161" creationId="{FF6A22E0-03B5-488B-AF74-F7EF0A141E61}"/>
          </ac:inkMkLst>
        </pc:inkChg>
        <pc:inkChg chg="add del mod">
          <ac:chgData name="salonigupta0609@gmail.com" userId="72e262bbe386b2d8" providerId="LiveId" clId="{6CB58178-9FDF-48F4-8666-8B963C84A1AD}" dt="2022-01-21T06:06:10.933" v="2044"/>
          <ac:inkMkLst>
            <pc:docMk/>
            <pc:sldMk cId="50051564" sldId="268"/>
            <ac:inkMk id="163" creationId="{F32BB837-4B49-4752-9871-2E2A54B19CA1}"/>
          </ac:inkMkLst>
        </pc:inkChg>
        <pc:inkChg chg="add del mod">
          <ac:chgData name="salonigupta0609@gmail.com" userId="72e262bbe386b2d8" providerId="LiveId" clId="{6CB58178-9FDF-48F4-8666-8B963C84A1AD}" dt="2022-01-21T06:06:10.930" v="2033"/>
          <ac:inkMkLst>
            <pc:docMk/>
            <pc:sldMk cId="50051564" sldId="268"/>
            <ac:inkMk id="164" creationId="{60A56E6B-9CC0-4A6F-97A1-14557568ADD1}"/>
          </ac:inkMkLst>
        </pc:inkChg>
        <pc:inkChg chg="add del mod">
          <ac:chgData name="salonigupta0609@gmail.com" userId="72e262bbe386b2d8" providerId="LiveId" clId="{6CB58178-9FDF-48F4-8666-8B963C84A1AD}" dt="2022-01-21T06:06:10.933" v="2046"/>
          <ac:inkMkLst>
            <pc:docMk/>
            <pc:sldMk cId="50051564" sldId="268"/>
            <ac:inkMk id="165" creationId="{4204A216-3490-451A-8B92-BF751C833955}"/>
          </ac:inkMkLst>
        </pc:inkChg>
        <pc:inkChg chg="add del mod">
          <ac:chgData name="salonigupta0609@gmail.com" userId="72e262bbe386b2d8" providerId="LiveId" clId="{6CB58178-9FDF-48F4-8666-8B963C84A1AD}" dt="2022-01-21T06:06:13.832" v="2053"/>
          <ac:inkMkLst>
            <pc:docMk/>
            <pc:sldMk cId="50051564" sldId="268"/>
            <ac:inkMk id="166" creationId="{203F0E7B-EF7A-46F3-8BC5-90DB488CCFC5}"/>
          </ac:inkMkLst>
        </pc:inkChg>
        <pc:inkChg chg="add del mod">
          <ac:chgData name="salonigupta0609@gmail.com" userId="72e262bbe386b2d8" providerId="LiveId" clId="{6CB58178-9FDF-48F4-8666-8B963C84A1AD}" dt="2022-01-21T06:06:10.932" v="2040"/>
          <ac:inkMkLst>
            <pc:docMk/>
            <pc:sldMk cId="50051564" sldId="268"/>
            <ac:inkMk id="167" creationId="{D8390793-B777-431E-A467-04C2A99753CF}"/>
          </ac:inkMkLst>
        </pc:inkChg>
        <pc:inkChg chg="add del mod">
          <ac:chgData name="salonigupta0609@gmail.com" userId="72e262bbe386b2d8" providerId="LiveId" clId="{6CB58178-9FDF-48F4-8666-8B963C84A1AD}" dt="2022-01-21T06:18:31.065" v="2379"/>
          <ac:inkMkLst>
            <pc:docMk/>
            <pc:sldMk cId="50051564" sldId="268"/>
            <ac:inkMk id="168" creationId="{471EB005-8F8F-45C2-8E91-8910077169A4}"/>
          </ac:inkMkLst>
        </pc:inkChg>
        <pc:inkChg chg="add del mod">
          <ac:chgData name="salonigupta0609@gmail.com" userId="72e262bbe386b2d8" providerId="LiveId" clId="{6CB58178-9FDF-48F4-8666-8B963C84A1AD}" dt="2022-01-21T06:06:55.889" v="2086"/>
          <ac:inkMkLst>
            <pc:docMk/>
            <pc:sldMk cId="50051564" sldId="268"/>
            <ac:inkMk id="170" creationId="{34D46B5F-729A-41E7-A5D3-4002878B4F6C}"/>
          </ac:inkMkLst>
        </pc:inkChg>
        <pc:inkChg chg="add del mod">
          <ac:chgData name="salonigupta0609@gmail.com" userId="72e262bbe386b2d8" providerId="LiveId" clId="{6CB58178-9FDF-48F4-8666-8B963C84A1AD}" dt="2022-01-21T06:06:55.890" v="2096"/>
          <ac:inkMkLst>
            <pc:docMk/>
            <pc:sldMk cId="50051564" sldId="268"/>
            <ac:inkMk id="171" creationId="{162F49FD-4216-499F-9A1E-570D2AE3566D}"/>
          </ac:inkMkLst>
        </pc:inkChg>
        <pc:inkChg chg="add del mod">
          <ac:chgData name="salonigupta0609@gmail.com" userId="72e262bbe386b2d8" providerId="LiveId" clId="{6CB58178-9FDF-48F4-8666-8B963C84A1AD}" dt="2022-01-21T06:18:27.174" v="2353"/>
          <ac:inkMkLst>
            <pc:docMk/>
            <pc:sldMk cId="50051564" sldId="268"/>
            <ac:inkMk id="172" creationId="{FE99773E-88AE-4E80-9F8E-471B21E32E42}"/>
          </ac:inkMkLst>
        </pc:inkChg>
        <pc:inkChg chg="add del mod">
          <ac:chgData name="salonigupta0609@gmail.com" userId="72e262bbe386b2d8" providerId="LiveId" clId="{6CB58178-9FDF-48F4-8666-8B963C84A1AD}" dt="2022-01-21T06:06:55.888" v="2080"/>
          <ac:inkMkLst>
            <pc:docMk/>
            <pc:sldMk cId="50051564" sldId="268"/>
            <ac:inkMk id="173" creationId="{BC46BD04-4722-4293-9477-2A9486E6817B}"/>
          </ac:inkMkLst>
        </pc:inkChg>
        <pc:inkChg chg="add del mod">
          <ac:chgData name="salonigupta0609@gmail.com" userId="72e262bbe386b2d8" providerId="LiveId" clId="{6CB58178-9FDF-48F4-8666-8B963C84A1AD}" dt="2022-01-21T06:06:55.889" v="2088"/>
          <ac:inkMkLst>
            <pc:docMk/>
            <pc:sldMk cId="50051564" sldId="268"/>
            <ac:inkMk id="174" creationId="{8B3BE87A-85DF-4449-A45A-C5E40EE711E9}"/>
          </ac:inkMkLst>
        </pc:inkChg>
        <pc:inkChg chg="add del mod">
          <ac:chgData name="salonigupta0609@gmail.com" userId="72e262bbe386b2d8" providerId="LiveId" clId="{6CB58178-9FDF-48F4-8666-8B963C84A1AD}" dt="2022-01-21T06:06:55.890" v="2099"/>
          <ac:inkMkLst>
            <pc:docMk/>
            <pc:sldMk cId="50051564" sldId="268"/>
            <ac:inkMk id="175" creationId="{B277DB1E-B784-40BF-B0A6-47D13A52F876}"/>
          </ac:inkMkLst>
        </pc:inkChg>
        <pc:inkChg chg="add del mod">
          <ac:chgData name="salonigupta0609@gmail.com" userId="72e262bbe386b2d8" providerId="LiveId" clId="{6CB58178-9FDF-48F4-8666-8B963C84A1AD}" dt="2022-01-21T06:06:55.888" v="2082"/>
          <ac:inkMkLst>
            <pc:docMk/>
            <pc:sldMk cId="50051564" sldId="268"/>
            <ac:inkMk id="176" creationId="{65D2F007-D57A-4A3B-890D-5C6899C0F318}"/>
          </ac:inkMkLst>
        </pc:inkChg>
        <pc:inkChg chg="add del mod">
          <ac:chgData name="salonigupta0609@gmail.com" userId="72e262bbe386b2d8" providerId="LiveId" clId="{6CB58178-9FDF-48F4-8666-8B963C84A1AD}" dt="2022-01-21T06:06:55.888" v="2077"/>
          <ac:inkMkLst>
            <pc:docMk/>
            <pc:sldMk cId="50051564" sldId="268"/>
            <ac:inkMk id="177" creationId="{3502A22A-C844-4A4D-AA01-D238B5FB126F}"/>
          </ac:inkMkLst>
        </pc:inkChg>
        <pc:inkChg chg="add del mod">
          <ac:chgData name="salonigupta0609@gmail.com" userId="72e262bbe386b2d8" providerId="LiveId" clId="{6CB58178-9FDF-48F4-8666-8B963C84A1AD}" dt="2022-01-21T06:06:55.890" v="2095"/>
          <ac:inkMkLst>
            <pc:docMk/>
            <pc:sldMk cId="50051564" sldId="268"/>
            <ac:inkMk id="178" creationId="{87AA36B3-67AA-4D5A-8864-FB1411E3734B}"/>
          </ac:inkMkLst>
        </pc:inkChg>
        <pc:inkChg chg="add del mod">
          <ac:chgData name="salonigupta0609@gmail.com" userId="72e262bbe386b2d8" providerId="LiveId" clId="{6CB58178-9FDF-48F4-8666-8B963C84A1AD}" dt="2022-01-21T06:06:55.889" v="2083"/>
          <ac:inkMkLst>
            <pc:docMk/>
            <pc:sldMk cId="50051564" sldId="268"/>
            <ac:inkMk id="179" creationId="{052DD2C8-D9B9-4AE9-B0D2-7F45BAE4694F}"/>
          </ac:inkMkLst>
        </pc:inkChg>
        <pc:inkChg chg="add del mod">
          <ac:chgData name="salonigupta0609@gmail.com" userId="72e262bbe386b2d8" providerId="LiveId" clId="{6CB58178-9FDF-48F4-8666-8B963C84A1AD}" dt="2022-01-21T06:06:55.890" v="2091"/>
          <ac:inkMkLst>
            <pc:docMk/>
            <pc:sldMk cId="50051564" sldId="268"/>
            <ac:inkMk id="180" creationId="{1D3D254A-D764-456D-B606-423F11BB396D}"/>
          </ac:inkMkLst>
        </pc:inkChg>
        <pc:inkChg chg="add del mod">
          <ac:chgData name="salonigupta0609@gmail.com" userId="72e262bbe386b2d8" providerId="LiveId" clId="{6CB58178-9FDF-48F4-8666-8B963C84A1AD}" dt="2022-01-21T06:06:55.890" v="2098"/>
          <ac:inkMkLst>
            <pc:docMk/>
            <pc:sldMk cId="50051564" sldId="268"/>
            <ac:inkMk id="182" creationId="{6450EFD7-08B2-4A87-A11A-EC853046BA42}"/>
          </ac:inkMkLst>
        </pc:inkChg>
        <pc:inkChg chg="add del mod">
          <ac:chgData name="salonigupta0609@gmail.com" userId="72e262bbe386b2d8" providerId="LiveId" clId="{6CB58178-9FDF-48F4-8666-8B963C84A1AD}" dt="2022-01-21T06:06:55.889" v="2085"/>
          <ac:inkMkLst>
            <pc:docMk/>
            <pc:sldMk cId="50051564" sldId="268"/>
            <ac:inkMk id="183" creationId="{79A9EC99-8EC8-46BF-A7B6-7B29F54537DD}"/>
          </ac:inkMkLst>
        </pc:inkChg>
        <pc:inkChg chg="add del mod">
          <ac:chgData name="salonigupta0609@gmail.com" userId="72e262bbe386b2d8" providerId="LiveId" clId="{6CB58178-9FDF-48F4-8666-8B963C84A1AD}" dt="2022-01-21T06:06:55.890" v="2094"/>
          <ac:inkMkLst>
            <pc:docMk/>
            <pc:sldMk cId="50051564" sldId="268"/>
            <ac:inkMk id="184" creationId="{6369BB8C-E024-4064-B5D4-F22D92139E5C}"/>
          </ac:inkMkLst>
        </pc:inkChg>
        <pc:inkChg chg="add del mod">
          <ac:chgData name="salonigupta0609@gmail.com" userId="72e262bbe386b2d8" providerId="LiveId" clId="{6CB58178-9FDF-48F4-8666-8B963C84A1AD}" dt="2022-01-21T06:06:55.889" v="2089"/>
          <ac:inkMkLst>
            <pc:docMk/>
            <pc:sldMk cId="50051564" sldId="268"/>
            <ac:inkMk id="185" creationId="{B7609B32-3A7C-4EB6-A805-139E9DB3ED97}"/>
          </ac:inkMkLst>
        </pc:inkChg>
        <pc:inkChg chg="add del mod">
          <ac:chgData name="salonigupta0609@gmail.com" userId="72e262bbe386b2d8" providerId="LiveId" clId="{6CB58178-9FDF-48F4-8666-8B963C84A1AD}" dt="2022-01-21T06:06:55.889" v="2087"/>
          <ac:inkMkLst>
            <pc:docMk/>
            <pc:sldMk cId="50051564" sldId="268"/>
            <ac:inkMk id="186" creationId="{1E6689CD-D3BC-486B-B91C-9EC62EC3C053}"/>
          </ac:inkMkLst>
        </pc:inkChg>
        <pc:inkChg chg="add del mod">
          <ac:chgData name="salonigupta0609@gmail.com" userId="72e262bbe386b2d8" providerId="LiveId" clId="{6CB58178-9FDF-48F4-8666-8B963C84A1AD}" dt="2022-01-21T06:06:55.890" v="2097"/>
          <ac:inkMkLst>
            <pc:docMk/>
            <pc:sldMk cId="50051564" sldId="268"/>
            <ac:inkMk id="188" creationId="{EF2FB184-D081-4BC7-BCEC-33EB718AFC2E}"/>
          </ac:inkMkLst>
        </pc:inkChg>
        <pc:inkChg chg="add del mod">
          <ac:chgData name="salonigupta0609@gmail.com" userId="72e262bbe386b2d8" providerId="LiveId" clId="{6CB58178-9FDF-48F4-8666-8B963C84A1AD}" dt="2022-01-21T06:06:55.888" v="2079"/>
          <ac:inkMkLst>
            <pc:docMk/>
            <pc:sldMk cId="50051564" sldId="268"/>
            <ac:inkMk id="189" creationId="{3425CAE4-41D6-4BD6-A192-E5C7C1068637}"/>
          </ac:inkMkLst>
        </pc:inkChg>
        <pc:inkChg chg="add del mod">
          <ac:chgData name="salonigupta0609@gmail.com" userId="72e262bbe386b2d8" providerId="LiveId" clId="{6CB58178-9FDF-48F4-8666-8B963C84A1AD}" dt="2022-01-21T06:06:55.890" v="2093"/>
          <ac:inkMkLst>
            <pc:docMk/>
            <pc:sldMk cId="50051564" sldId="268"/>
            <ac:inkMk id="190" creationId="{09E8F03C-4348-408A-B0DA-2D584D31796B}"/>
          </ac:inkMkLst>
        </pc:inkChg>
        <pc:inkChg chg="add del mod">
          <ac:chgData name="salonigupta0609@gmail.com" userId="72e262bbe386b2d8" providerId="LiveId" clId="{6CB58178-9FDF-48F4-8666-8B963C84A1AD}" dt="2022-01-21T06:06:55.890" v="2092"/>
          <ac:inkMkLst>
            <pc:docMk/>
            <pc:sldMk cId="50051564" sldId="268"/>
            <ac:inkMk id="191" creationId="{AAAFF951-480A-453F-BD22-2C370FE763C9}"/>
          </ac:inkMkLst>
        </pc:inkChg>
        <pc:inkChg chg="add del mod">
          <ac:chgData name="salonigupta0609@gmail.com" userId="72e262bbe386b2d8" providerId="LiveId" clId="{6CB58178-9FDF-48F4-8666-8B963C84A1AD}" dt="2022-01-21T06:06:57.646" v="2106"/>
          <ac:inkMkLst>
            <pc:docMk/>
            <pc:sldMk cId="50051564" sldId="268"/>
            <ac:inkMk id="192" creationId="{839ACC76-8D51-468E-AA7A-F57897585E26}"/>
          </ac:inkMkLst>
        </pc:inkChg>
        <pc:inkChg chg="add del mod">
          <ac:chgData name="salonigupta0609@gmail.com" userId="72e262bbe386b2d8" providerId="LiveId" clId="{6CB58178-9FDF-48F4-8666-8B963C84A1AD}" dt="2022-01-21T06:06:55.891" v="2100"/>
          <ac:inkMkLst>
            <pc:docMk/>
            <pc:sldMk cId="50051564" sldId="268"/>
            <ac:inkMk id="194" creationId="{18D0F218-21E8-469D-9362-F89F6A7D2E33}"/>
          </ac:inkMkLst>
        </pc:inkChg>
        <pc:inkChg chg="add del mod">
          <ac:chgData name="salonigupta0609@gmail.com" userId="72e262bbe386b2d8" providerId="LiveId" clId="{6CB58178-9FDF-48F4-8666-8B963C84A1AD}" dt="2022-01-21T06:06:55.889" v="2084"/>
          <ac:inkMkLst>
            <pc:docMk/>
            <pc:sldMk cId="50051564" sldId="268"/>
            <ac:inkMk id="195" creationId="{95E2C6A0-9E24-4740-B117-20E5B0339790}"/>
          </ac:inkMkLst>
        </pc:inkChg>
        <pc:inkChg chg="add del mod">
          <ac:chgData name="salonigupta0609@gmail.com" userId="72e262bbe386b2d8" providerId="LiveId" clId="{6CB58178-9FDF-48F4-8666-8B963C84A1AD}" dt="2022-01-21T06:06:55.888" v="2078"/>
          <ac:inkMkLst>
            <pc:docMk/>
            <pc:sldMk cId="50051564" sldId="268"/>
            <ac:inkMk id="196" creationId="{EB0006DE-E2D8-4B23-88F7-66A95CE2C7F6}"/>
          </ac:inkMkLst>
        </pc:inkChg>
        <pc:inkChg chg="add del mod">
          <ac:chgData name="salonigupta0609@gmail.com" userId="72e262bbe386b2d8" providerId="LiveId" clId="{6CB58178-9FDF-48F4-8666-8B963C84A1AD}" dt="2022-01-21T06:06:55.888" v="2081"/>
          <ac:inkMkLst>
            <pc:docMk/>
            <pc:sldMk cId="50051564" sldId="268"/>
            <ac:inkMk id="197" creationId="{2DC7254E-564E-4A71-95E7-75AC502B68F9}"/>
          </ac:inkMkLst>
        </pc:inkChg>
        <pc:inkChg chg="add del mod">
          <ac:chgData name="salonigupta0609@gmail.com" userId="72e262bbe386b2d8" providerId="LiveId" clId="{6CB58178-9FDF-48F4-8666-8B963C84A1AD}" dt="2022-01-21T06:06:57.646" v="2105"/>
          <ac:inkMkLst>
            <pc:docMk/>
            <pc:sldMk cId="50051564" sldId="268"/>
            <ac:inkMk id="198" creationId="{09B579AC-843C-47B5-B64C-03D991ED228D}"/>
          </ac:inkMkLst>
        </pc:inkChg>
        <pc:inkChg chg="add del mod">
          <ac:chgData name="salonigupta0609@gmail.com" userId="72e262bbe386b2d8" providerId="LiveId" clId="{6CB58178-9FDF-48F4-8666-8B963C84A1AD}" dt="2022-01-21T06:06:57.646" v="2104"/>
          <ac:inkMkLst>
            <pc:docMk/>
            <pc:sldMk cId="50051564" sldId="268"/>
            <ac:inkMk id="199" creationId="{B77D6FFE-D77B-4451-BA6D-98F1EB49CD66}"/>
          </ac:inkMkLst>
        </pc:inkChg>
        <pc:inkChg chg="add del mod">
          <ac:chgData name="salonigupta0609@gmail.com" userId="72e262bbe386b2d8" providerId="LiveId" clId="{6CB58178-9FDF-48F4-8666-8B963C84A1AD}" dt="2022-01-21T06:06:57.646" v="2103"/>
          <ac:inkMkLst>
            <pc:docMk/>
            <pc:sldMk cId="50051564" sldId="268"/>
            <ac:inkMk id="200" creationId="{30C48A49-3F37-4C09-8126-70DE450CC37B}"/>
          </ac:inkMkLst>
        </pc:inkChg>
        <pc:inkChg chg="add del mod">
          <ac:chgData name="salonigupta0609@gmail.com" userId="72e262bbe386b2d8" providerId="LiveId" clId="{6CB58178-9FDF-48F4-8666-8B963C84A1AD}" dt="2022-01-21T06:06:57.645" v="2101"/>
          <ac:inkMkLst>
            <pc:docMk/>
            <pc:sldMk cId="50051564" sldId="268"/>
            <ac:inkMk id="201" creationId="{EBF1BD4D-E1D3-4ABE-B97C-27317B14AFD9}"/>
          </ac:inkMkLst>
        </pc:inkChg>
        <pc:inkChg chg="add del mod">
          <ac:chgData name="salonigupta0609@gmail.com" userId="72e262bbe386b2d8" providerId="LiveId" clId="{6CB58178-9FDF-48F4-8666-8B963C84A1AD}" dt="2022-01-21T06:06:55.889" v="2090"/>
          <ac:inkMkLst>
            <pc:docMk/>
            <pc:sldMk cId="50051564" sldId="268"/>
            <ac:inkMk id="203" creationId="{958AFBC7-9CA1-4E3B-A287-5D73E75C0774}"/>
          </ac:inkMkLst>
        </pc:inkChg>
        <pc:inkChg chg="add del mod">
          <ac:chgData name="salonigupta0609@gmail.com" userId="72e262bbe386b2d8" providerId="LiveId" clId="{6CB58178-9FDF-48F4-8666-8B963C84A1AD}" dt="2022-01-21T06:08:41.053" v="2127"/>
          <ac:inkMkLst>
            <pc:docMk/>
            <pc:sldMk cId="50051564" sldId="268"/>
            <ac:inkMk id="204" creationId="{0B05EA66-23BF-469D-8084-620A9DACB82C}"/>
          </ac:inkMkLst>
        </pc:inkChg>
        <pc:inkChg chg="add del mod">
          <ac:chgData name="salonigupta0609@gmail.com" userId="72e262bbe386b2d8" providerId="LiveId" clId="{6CB58178-9FDF-48F4-8666-8B963C84A1AD}" dt="2022-01-21T06:08:41.054" v="2128"/>
          <ac:inkMkLst>
            <pc:docMk/>
            <pc:sldMk cId="50051564" sldId="268"/>
            <ac:inkMk id="205" creationId="{80EBF4E4-A1CB-4D86-8AEB-2EC5E3B93065}"/>
          </ac:inkMkLst>
        </pc:inkChg>
        <pc:inkChg chg="add del mod">
          <ac:chgData name="salonigupta0609@gmail.com" userId="72e262bbe386b2d8" providerId="LiveId" clId="{6CB58178-9FDF-48F4-8666-8B963C84A1AD}" dt="2022-01-21T06:06:57.645" v="2102"/>
          <ac:inkMkLst>
            <pc:docMk/>
            <pc:sldMk cId="50051564" sldId="268"/>
            <ac:inkMk id="206" creationId="{EDCB3859-7C86-4203-820F-A98DCE36BAE4}"/>
          </ac:inkMkLst>
        </pc:inkChg>
        <pc:inkChg chg="add del mod">
          <ac:chgData name="salonigupta0609@gmail.com" userId="72e262bbe386b2d8" providerId="LiveId" clId="{6CB58178-9FDF-48F4-8666-8B963C84A1AD}" dt="2022-01-21T06:18:08.561" v="2264"/>
          <ac:inkMkLst>
            <pc:docMk/>
            <pc:sldMk cId="50051564" sldId="268"/>
            <ac:inkMk id="208" creationId="{AD2380CD-09BC-42E4-AF14-686A2DC4DD9C}"/>
          </ac:inkMkLst>
        </pc:inkChg>
        <pc:inkChg chg="add del mod">
          <ac:chgData name="salonigupta0609@gmail.com" userId="72e262bbe386b2d8" providerId="LiveId" clId="{6CB58178-9FDF-48F4-8666-8B963C84A1AD}" dt="2022-01-21T06:18:09.161" v="2306"/>
          <ac:inkMkLst>
            <pc:docMk/>
            <pc:sldMk cId="50051564" sldId="268"/>
            <ac:inkMk id="209" creationId="{23AED6CC-9AA3-4280-B1A3-2E048E1DB3F5}"/>
          </ac:inkMkLst>
        </pc:inkChg>
        <pc:inkChg chg="add del mod">
          <ac:chgData name="salonigupta0609@gmail.com" userId="72e262bbe386b2d8" providerId="LiveId" clId="{6CB58178-9FDF-48F4-8666-8B963C84A1AD}" dt="2022-01-21T06:18:09.160" v="2305"/>
          <ac:inkMkLst>
            <pc:docMk/>
            <pc:sldMk cId="50051564" sldId="268"/>
            <ac:inkMk id="210" creationId="{09618043-3769-4432-9118-BFE8366ED93B}"/>
          </ac:inkMkLst>
        </pc:inkChg>
        <pc:inkChg chg="add del mod">
          <ac:chgData name="salonigupta0609@gmail.com" userId="72e262bbe386b2d8" providerId="LiveId" clId="{6CB58178-9FDF-48F4-8666-8B963C84A1AD}" dt="2022-01-21T06:18:21.804" v="2336"/>
          <ac:inkMkLst>
            <pc:docMk/>
            <pc:sldMk cId="50051564" sldId="268"/>
            <ac:inkMk id="212" creationId="{48DBE9BA-55EE-4C09-A344-C1429100486E}"/>
          </ac:inkMkLst>
        </pc:inkChg>
        <pc:inkChg chg="add del mod">
          <ac:chgData name="salonigupta0609@gmail.com" userId="72e262bbe386b2d8" providerId="LiveId" clId="{6CB58178-9FDF-48F4-8666-8B963C84A1AD}" dt="2022-01-21T06:18:21.804" v="2340"/>
          <ac:inkMkLst>
            <pc:docMk/>
            <pc:sldMk cId="50051564" sldId="268"/>
            <ac:inkMk id="213" creationId="{000D37FE-780C-4301-BA31-5FF124A65166}"/>
          </ac:inkMkLst>
        </pc:inkChg>
        <pc:inkChg chg="add del mod">
          <ac:chgData name="salonigupta0609@gmail.com" userId="72e262bbe386b2d8" providerId="LiveId" clId="{6CB58178-9FDF-48F4-8666-8B963C84A1AD}" dt="2022-01-21T06:18:29.627" v="2366"/>
          <ac:inkMkLst>
            <pc:docMk/>
            <pc:sldMk cId="50051564" sldId="268"/>
            <ac:inkMk id="214" creationId="{6964F747-9C61-4DFB-BFDA-B7E443C3042C}"/>
          </ac:inkMkLst>
        </pc:inkChg>
        <pc:inkChg chg="add del mod">
          <ac:chgData name="salonigupta0609@gmail.com" userId="72e262bbe386b2d8" providerId="LiveId" clId="{6CB58178-9FDF-48F4-8666-8B963C84A1AD}" dt="2022-01-21T06:18:29.627" v="2369"/>
          <ac:inkMkLst>
            <pc:docMk/>
            <pc:sldMk cId="50051564" sldId="268"/>
            <ac:inkMk id="216" creationId="{B8814B0E-482E-4C5F-813F-64C52C2CEADC}"/>
          </ac:inkMkLst>
        </pc:inkChg>
        <pc:inkChg chg="add del mod">
          <ac:chgData name="salonigupta0609@gmail.com" userId="72e262bbe386b2d8" providerId="LiveId" clId="{6CB58178-9FDF-48F4-8666-8B963C84A1AD}" dt="2022-01-21T06:18:29.627" v="2371"/>
          <ac:inkMkLst>
            <pc:docMk/>
            <pc:sldMk cId="50051564" sldId="268"/>
            <ac:inkMk id="217" creationId="{8DEFCD55-7C1E-443F-B008-22BBECCDCE52}"/>
          </ac:inkMkLst>
        </pc:inkChg>
        <pc:inkChg chg="add del mod">
          <ac:chgData name="salonigupta0609@gmail.com" userId="72e262bbe386b2d8" providerId="LiveId" clId="{6CB58178-9FDF-48F4-8666-8B963C84A1AD}" dt="2022-01-21T06:18:31.918" v="2382"/>
          <ac:inkMkLst>
            <pc:docMk/>
            <pc:sldMk cId="50051564" sldId="268"/>
            <ac:inkMk id="218" creationId="{3282DB23-B3C7-441B-8C47-3394CC8335DA}"/>
          </ac:inkMkLst>
        </pc:inkChg>
        <pc:inkChg chg="add del mod">
          <ac:chgData name="salonigupta0609@gmail.com" userId="72e262bbe386b2d8" providerId="LiveId" clId="{6CB58178-9FDF-48F4-8666-8B963C84A1AD}" dt="2022-01-21T06:18:33.659" v="2385"/>
          <ac:inkMkLst>
            <pc:docMk/>
            <pc:sldMk cId="50051564" sldId="268"/>
            <ac:inkMk id="220" creationId="{43E8338D-4414-42B9-B670-BDC67BDE87DA}"/>
          </ac:inkMkLst>
        </pc:inkChg>
        <pc:inkChg chg="add del mod">
          <ac:chgData name="salonigupta0609@gmail.com" userId="72e262bbe386b2d8" providerId="LiveId" clId="{6CB58178-9FDF-48F4-8666-8B963C84A1AD}" dt="2022-01-21T06:18:29.626" v="2361"/>
          <ac:inkMkLst>
            <pc:docMk/>
            <pc:sldMk cId="50051564" sldId="268"/>
            <ac:inkMk id="221" creationId="{A7382919-AF3C-49E5-B004-32EBA7B658A7}"/>
          </ac:inkMkLst>
        </pc:inkChg>
        <pc:inkChg chg="add del mod">
          <ac:chgData name="salonigupta0609@gmail.com" userId="72e262bbe386b2d8" providerId="LiveId" clId="{6CB58178-9FDF-48F4-8666-8B963C84A1AD}" dt="2022-01-21T06:18:29.626" v="2363"/>
          <ac:inkMkLst>
            <pc:docMk/>
            <pc:sldMk cId="50051564" sldId="268"/>
            <ac:inkMk id="222" creationId="{77651CB0-5A53-450D-BC20-C4B33000AF45}"/>
          </ac:inkMkLst>
        </pc:inkChg>
        <pc:inkChg chg="add del mod">
          <ac:chgData name="salonigupta0609@gmail.com" userId="72e262bbe386b2d8" providerId="LiveId" clId="{6CB58178-9FDF-48F4-8666-8B963C84A1AD}" dt="2022-01-21T06:18:33.658" v="2384"/>
          <ac:inkMkLst>
            <pc:docMk/>
            <pc:sldMk cId="50051564" sldId="268"/>
            <ac:inkMk id="223" creationId="{90876971-641A-41FD-BCF6-F7C9212FAFC8}"/>
          </ac:inkMkLst>
        </pc:inkChg>
        <pc:inkChg chg="add del mod">
          <ac:chgData name="salonigupta0609@gmail.com" userId="72e262bbe386b2d8" providerId="LiveId" clId="{6CB58178-9FDF-48F4-8666-8B963C84A1AD}" dt="2022-01-21T06:18:32.800" v="2383"/>
          <ac:inkMkLst>
            <pc:docMk/>
            <pc:sldMk cId="50051564" sldId="268"/>
            <ac:inkMk id="226" creationId="{BB1767F1-5F60-4699-82A5-7462B122A2A3}"/>
          </ac:inkMkLst>
        </pc:inkChg>
        <pc:inkChg chg="add del mod">
          <ac:chgData name="salonigupta0609@gmail.com" userId="72e262bbe386b2d8" providerId="LiveId" clId="{6CB58178-9FDF-48F4-8666-8B963C84A1AD}" dt="2022-01-21T06:18:29.627" v="2368"/>
          <ac:inkMkLst>
            <pc:docMk/>
            <pc:sldMk cId="50051564" sldId="268"/>
            <ac:inkMk id="227" creationId="{EDE38D41-CEE0-45D5-B601-4D6B9FBE019B}"/>
          </ac:inkMkLst>
        </pc:inkChg>
        <pc:inkChg chg="add del mod">
          <ac:chgData name="salonigupta0609@gmail.com" userId="72e262bbe386b2d8" providerId="LiveId" clId="{6CB58178-9FDF-48F4-8666-8B963C84A1AD}" dt="2022-01-21T06:18:08.566" v="2286"/>
          <ac:inkMkLst>
            <pc:docMk/>
            <pc:sldMk cId="50051564" sldId="268"/>
            <ac:inkMk id="228" creationId="{F7E08E48-B0EA-4BFF-BD82-7DE17D76EEB4}"/>
          </ac:inkMkLst>
        </pc:inkChg>
        <pc:inkChg chg="add del mod">
          <ac:chgData name="salonigupta0609@gmail.com" userId="72e262bbe386b2d8" providerId="LiveId" clId="{6CB58178-9FDF-48F4-8666-8B963C84A1AD}" dt="2022-01-21T06:18:27.174" v="2352"/>
          <ac:inkMkLst>
            <pc:docMk/>
            <pc:sldMk cId="50051564" sldId="268"/>
            <ac:inkMk id="229" creationId="{C8F788B4-1180-4B2B-9DA7-D070E47B958B}"/>
          </ac:inkMkLst>
        </pc:inkChg>
        <pc:inkChg chg="add del">
          <ac:chgData name="salonigupta0609@gmail.com" userId="72e262bbe386b2d8" providerId="LiveId" clId="{6CB58178-9FDF-48F4-8666-8B963C84A1AD}" dt="2022-01-21T06:08:38.968" v="2121"/>
          <ac:inkMkLst>
            <pc:docMk/>
            <pc:sldMk cId="50051564" sldId="268"/>
            <ac:inkMk id="231" creationId="{10BA992F-9205-42F0-B93E-9F06568299B2}"/>
          </ac:inkMkLst>
        </pc:inkChg>
        <pc:inkChg chg="add del mod">
          <ac:chgData name="salonigupta0609@gmail.com" userId="72e262bbe386b2d8" providerId="LiveId" clId="{6CB58178-9FDF-48F4-8666-8B963C84A1AD}" dt="2022-01-21T06:08:38.967" v="2120"/>
          <ac:inkMkLst>
            <pc:docMk/>
            <pc:sldMk cId="50051564" sldId="268"/>
            <ac:inkMk id="232" creationId="{AFB75728-24C3-46A7-B116-1150A91CBB2B}"/>
          </ac:inkMkLst>
        </pc:inkChg>
        <pc:inkChg chg="add del mod">
          <ac:chgData name="salonigupta0609@gmail.com" userId="72e262bbe386b2d8" providerId="LiveId" clId="{6CB58178-9FDF-48F4-8666-8B963C84A1AD}" dt="2022-01-21T06:08:38.968" v="2124"/>
          <ac:inkMkLst>
            <pc:docMk/>
            <pc:sldMk cId="50051564" sldId="268"/>
            <ac:inkMk id="233" creationId="{C76060D9-F6BF-4492-BE44-F2F8502F0AD0}"/>
          </ac:inkMkLst>
        </pc:inkChg>
        <pc:inkChg chg="add del mod">
          <ac:chgData name="salonigupta0609@gmail.com" userId="72e262bbe386b2d8" providerId="LiveId" clId="{6CB58178-9FDF-48F4-8666-8B963C84A1AD}" dt="2022-01-21T06:08:38.968" v="2123"/>
          <ac:inkMkLst>
            <pc:docMk/>
            <pc:sldMk cId="50051564" sldId="268"/>
            <ac:inkMk id="234" creationId="{82FA9752-5220-435F-933C-76DA6A291628}"/>
          </ac:inkMkLst>
        </pc:inkChg>
        <pc:inkChg chg="add del mod">
          <ac:chgData name="salonigupta0609@gmail.com" userId="72e262bbe386b2d8" providerId="LiveId" clId="{6CB58178-9FDF-48F4-8666-8B963C84A1AD}" dt="2022-01-21T06:08:38.968" v="2122"/>
          <ac:inkMkLst>
            <pc:docMk/>
            <pc:sldMk cId="50051564" sldId="268"/>
            <ac:inkMk id="235" creationId="{C18685B9-C621-4A78-8F12-B86E0F8DBF86}"/>
          </ac:inkMkLst>
        </pc:inkChg>
        <pc:inkChg chg="add del mod">
          <ac:chgData name="salonigupta0609@gmail.com" userId="72e262bbe386b2d8" providerId="LiveId" clId="{6CB58178-9FDF-48F4-8666-8B963C84A1AD}" dt="2022-01-21T06:18:27.173" v="2351"/>
          <ac:inkMkLst>
            <pc:docMk/>
            <pc:sldMk cId="50051564" sldId="268"/>
            <ac:inkMk id="236" creationId="{367BEEF9-A0C3-459E-9B1C-5615D59F018B}"/>
          </ac:inkMkLst>
        </pc:inkChg>
        <pc:inkChg chg="add del mod">
          <ac:chgData name="salonigupta0609@gmail.com" userId="72e262bbe386b2d8" providerId="LiveId" clId="{6CB58178-9FDF-48F4-8666-8B963C84A1AD}" dt="2022-01-21T06:08:39.717" v="2126"/>
          <ac:inkMkLst>
            <pc:docMk/>
            <pc:sldMk cId="50051564" sldId="268"/>
            <ac:inkMk id="238" creationId="{7713EC1F-A36A-4E3C-96E9-95156107E24A}"/>
          </ac:inkMkLst>
        </pc:inkChg>
        <pc:inkChg chg="add del mod">
          <ac:chgData name="salonigupta0609@gmail.com" userId="72e262bbe386b2d8" providerId="LiveId" clId="{6CB58178-9FDF-48F4-8666-8B963C84A1AD}" dt="2022-01-21T06:08:39.717" v="2125"/>
          <ac:inkMkLst>
            <pc:docMk/>
            <pc:sldMk cId="50051564" sldId="268"/>
            <ac:inkMk id="239" creationId="{CE9A80F7-AEA8-4561-9F69-4582EDF6C959}"/>
          </ac:inkMkLst>
        </pc:inkChg>
        <pc:inkChg chg="add del mod">
          <ac:chgData name="salonigupta0609@gmail.com" userId="72e262bbe386b2d8" providerId="LiveId" clId="{6CB58178-9FDF-48F4-8666-8B963C84A1AD}" dt="2022-01-21T06:18:27.173" v="2349"/>
          <ac:inkMkLst>
            <pc:docMk/>
            <pc:sldMk cId="50051564" sldId="268"/>
            <ac:inkMk id="241" creationId="{79B586D3-A9D7-45D1-A544-18F3713AD7F6}"/>
          </ac:inkMkLst>
        </pc:inkChg>
        <pc:inkChg chg="add del mod">
          <ac:chgData name="salonigupta0609@gmail.com" userId="72e262bbe386b2d8" providerId="LiveId" clId="{6CB58178-9FDF-48F4-8666-8B963C84A1AD}" dt="2022-01-21T06:18:27.174" v="2354"/>
          <ac:inkMkLst>
            <pc:docMk/>
            <pc:sldMk cId="50051564" sldId="268"/>
            <ac:inkMk id="242" creationId="{5477501C-75DC-44ED-8944-360D3069ED07}"/>
          </ac:inkMkLst>
        </pc:inkChg>
        <pc:inkChg chg="add del mod">
          <ac:chgData name="salonigupta0609@gmail.com" userId="72e262bbe386b2d8" providerId="LiveId" clId="{6CB58178-9FDF-48F4-8666-8B963C84A1AD}" dt="2022-01-21T06:18:27.173" v="2350"/>
          <ac:inkMkLst>
            <pc:docMk/>
            <pc:sldMk cId="50051564" sldId="268"/>
            <ac:inkMk id="243" creationId="{9E083C9A-6F78-4634-A878-3F60408E4DA1}"/>
          </ac:inkMkLst>
        </pc:inkChg>
        <pc:inkChg chg="add del mod">
          <ac:chgData name="salonigupta0609@gmail.com" userId="72e262bbe386b2d8" providerId="LiveId" clId="{6CB58178-9FDF-48F4-8666-8B963C84A1AD}" dt="2022-01-21T06:18:39.352" v="2405"/>
          <ac:inkMkLst>
            <pc:docMk/>
            <pc:sldMk cId="50051564" sldId="268"/>
            <ac:inkMk id="244" creationId="{D2BEF5D0-3A35-45D0-9F1C-72E96702105B}"/>
          </ac:inkMkLst>
        </pc:inkChg>
        <pc:inkChg chg="add del mod">
          <ac:chgData name="salonigupta0609@gmail.com" userId="72e262bbe386b2d8" providerId="LiveId" clId="{6CB58178-9FDF-48F4-8666-8B963C84A1AD}" dt="2022-01-21T06:18:39.352" v="2406"/>
          <ac:inkMkLst>
            <pc:docMk/>
            <pc:sldMk cId="50051564" sldId="268"/>
            <ac:inkMk id="245" creationId="{E66EBCCB-A42C-45A1-91B6-4A6DC3873119}"/>
          </ac:inkMkLst>
        </pc:inkChg>
        <pc:inkChg chg="add del mod">
          <ac:chgData name="salonigupta0609@gmail.com" userId="72e262bbe386b2d8" providerId="LiveId" clId="{6CB58178-9FDF-48F4-8666-8B963C84A1AD}" dt="2022-01-21T06:10:40.007" v="2139"/>
          <ac:inkMkLst>
            <pc:docMk/>
            <pc:sldMk cId="50051564" sldId="268"/>
            <ac:inkMk id="247" creationId="{4C32C3DB-7912-4395-882A-1FFB91C83021}"/>
          </ac:inkMkLst>
        </pc:inkChg>
        <pc:inkChg chg="add del mod">
          <ac:chgData name="salonigupta0609@gmail.com" userId="72e262bbe386b2d8" providerId="LiveId" clId="{6CB58178-9FDF-48F4-8666-8B963C84A1AD}" dt="2022-01-21T06:10:40.007" v="2141"/>
          <ac:inkMkLst>
            <pc:docMk/>
            <pc:sldMk cId="50051564" sldId="268"/>
            <ac:inkMk id="248" creationId="{5B79AED5-C698-463F-AB66-352C3D37A2B2}"/>
          </ac:inkMkLst>
        </pc:inkChg>
        <pc:inkChg chg="add del mod">
          <ac:chgData name="salonigupta0609@gmail.com" userId="72e262bbe386b2d8" providerId="LiveId" clId="{6CB58178-9FDF-48F4-8666-8B963C84A1AD}" dt="2022-01-21T06:10:40.007" v="2140"/>
          <ac:inkMkLst>
            <pc:docMk/>
            <pc:sldMk cId="50051564" sldId="268"/>
            <ac:inkMk id="249" creationId="{D4A82867-5A63-4648-8917-7159C24A3165}"/>
          </ac:inkMkLst>
        </pc:inkChg>
        <pc:inkChg chg="add del mod">
          <ac:chgData name="salonigupta0609@gmail.com" userId="72e262bbe386b2d8" providerId="LiveId" clId="{6CB58178-9FDF-48F4-8666-8B963C84A1AD}" dt="2022-01-21T06:18:28.166" v="2358"/>
          <ac:inkMkLst>
            <pc:docMk/>
            <pc:sldMk cId="50051564" sldId="268"/>
            <ac:inkMk id="251" creationId="{B6EB8729-DF86-4AEA-BB89-9A4265678864}"/>
          </ac:inkMkLst>
        </pc:inkChg>
        <pc:inkChg chg="add del mod">
          <ac:chgData name="salonigupta0609@gmail.com" userId="72e262bbe386b2d8" providerId="LiveId" clId="{6CB58178-9FDF-48F4-8666-8B963C84A1AD}" dt="2022-01-21T06:18:28.166" v="2360"/>
          <ac:inkMkLst>
            <pc:docMk/>
            <pc:sldMk cId="50051564" sldId="268"/>
            <ac:inkMk id="252" creationId="{CF955C17-837A-4FFE-8960-5CD21BD51716}"/>
          </ac:inkMkLst>
        </pc:inkChg>
        <pc:inkChg chg="add del">
          <ac:chgData name="salonigupta0609@gmail.com" userId="72e262bbe386b2d8" providerId="LiveId" clId="{6CB58178-9FDF-48F4-8666-8B963C84A1AD}" dt="2022-01-21T06:18:34.077" v="2387"/>
          <ac:inkMkLst>
            <pc:docMk/>
            <pc:sldMk cId="50051564" sldId="268"/>
            <ac:inkMk id="254" creationId="{65838F4E-1882-4477-B306-88B0C2CC6605}"/>
          </ac:inkMkLst>
        </pc:inkChg>
        <pc:inkChg chg="add del mod">
          <ac:chgData name="salonigupta0609@gmail.com" userId="72e262bbe386b2d8" providerId="LiveId" clId="{6CB58178-9FDF-48F4-8666-8B963C84A1AD}" dt="2022-01-21T06:18:33.659" v="2386"/>
          <ac:inkMkLst>
            <pc:docMk/>
            <pc:sldMk cId="50051564" sldId="268"/>
            <ac:inkMk id="255" creationId="{18F8F0CD-6A64-4ABB-BB56-CAF2DC4FA94D}"/>
          </ac:inkMkLst>
        </pc:inkChg>
        <pc:inkChg chg="add del mod">
          <ac:chgData name="salonigupta0609@gmail.com" userId="72e262bbe386b2d8" providerId="LiveId" clId="{6CB58178-9FDF-48F4-8666-8B963C84A1AD}" dt="2022-01-21T06:18:34.078" v="2388"/>
          <ac:inkMkLst>
            <pc:docMk/>
            <pc:sldMk cId="50051564" sldId="268"/>
            <ac:inkMk id="256" creationId="{EC06B468-64B4-4E08-AB84-F7B1F6029397}"/>
          </ac:inkMkLst>
        </pc:inkChg>
        <pc:inkChg chg="add del mod">
          <ac:chgData name="salonigupta0609@gmail.com" userId="72e262bbe386b2d8" providerId="LiveId" clId="{6CB58178-9FDF-48F4-8666-8B963C84A1AD}" dt="2022-01-21T06:18:35.189" v="2391"/>
          <ac:inkMkLst>
            <pc:docMk/>
            <pc:sldMk cId="50051564" sldId="268"/>
            <ac:inkMk id="258" creationId="{3291B6B2-6A92-4BFC-A84E-8DD8D5AF7642}"/>
          </ac:inkMkLst>
        </pc:inkChg>
        <pc:inkChg chg="add del mod">
          <ac:chgData name="salonigupta0609@gmail.com" userId="72e262bbe386b2d8" providerId="LiveId" clId="{6CB58178-9FDF-48F4-8666-8B963C84A1AD}" dt="2022-01-21T06:18:34.542" v="2389"/>
          <ac:inkMkLst>
            <pc:docMk/>
            <pc:sldMk cId="50051564" sldId="268"/>
            <ac:inkMk id="259" creationId="{3A349D8B-BC75-481A-BF46-AD00219435DD}"/>
          </ac:inkMkLst>
        </pc:inkChg>
        <pc:inkChg chg="add del mod">
          <ac:chgData name="salonigupta0609@gmail.com" userId="72e262bbe386b2d8" providerId="LiveId" clId="{6CB58178-9FDF-48F4-8666-8B963C84A1AD}" dt="2022-01-21T06:18:34.542" v="2390"/>
          <ac:inkMkLst>
            <pc:docMk/>
            <pc:sldMk cId="50051564" sldId="268"/>
            <ac:inkMk id="260" creationId="{65678D1D-61CC-49CF-9F87-E98EB318F16A}"/>
          </ac:inkMkLst>
        </pc:inkChg>
        <pc:inkChg chg="add del mod">
          <ac:chgData name="salonigupta0609@gmail.com" userId="72e262bbe386b2d8" providerId="LiveId" clId="{6CB58178-9FDF-48F4-8666-8B963C84A1AD}" dt="2022-01-21T06:18:35.973" v="2393"/>
          <ac:inkMkLst>
            <pc:docMk/>
            <pc:sldMk cId="50051564" sldId="268"/>
            <ac:inkMk id="261" creationId="{3FD4A40B-22A4-4B62-BA68-D377B20B21A6}"/>
          </ac:inkMkLst>
        </pc:inkChg>
        <pc:inkChg chg="add del mod">
          <ac:chgData name="salonigupta0609@gmail.com" userId="72e262bbe386b2d8" providerId="LiveId" clId="{6CB58178-9FDF-48F4-8666-8B963C84A1AD}" dt="2022-01-21T06:18:29.627" v="2370"/>
          <ac:inkMkLst>
            <pc:docMk/>
            <pc:sldMk cId="50051564" sldId="268"/>
            <ac:inkMk id="263" creationId="{D8239B8D-EAF0-4675-9504-153F5922A8BC}"/>
          </ac:inkMkLst>
        </pc:inkChg>
        <pc:inkChg chg="add mod">
          <ac:chgData name="salonigupta0609@gmail.com" userId="72e262bbe386b2d8" providerId="LiveId" clId="{6CB58178-9FDF-48F4-8666-8B963C84A1AD}" dt="2022-01-21T06:18:35.973" v="2393"/>
          <ac:inkMkLst>
            <pc:docMk/>
            <pc:sldMk cId="50051564" sldId="268"/>
            <ac:inkMk id="264" creationId="{A301EAB5-B0E0-48C3-9246-D6E21F0AD3CF}"/>
          </ac:inkMkLst>
        </pc:inkChg>
        <pc:inkChg chg="add del mod">
          <ac:chgData name="salonigupta0609@gmail.com" userId="72e262bbe386b2d8" providerId="LiveId" clId="{6CB58178-9FDF-48F4-8666-8B963C84A1AD}" dt="2022-01-21T06:18:29.626" v="2362"/>
          <ac:inkMkLst>
            <pc:docMk/>
            <pc:sldMk cId="50051564" sldId="268"/>
            <ac:inkMk id="266" creationId="{B579F899-182F-4FE3-9175-7532742956DD}"/>
          </ac:inkMkLst>
        </pc:inkChg>
        <pc:inkChg chg="add del mod">
          <ac:chgData name="salonigupta0609@gmail.com" userId="72e262bbe386b2d8" providerId="LiveId" clId="{6CB58178-9FDF-48F4-8666-8B963C84A1AD}" dt="2022-01-21T06:18:29.627" v="2367"/>
          <ac:inkMkLst>
            <pc:docMk/>
            <pc:sldMk cId="50051564" sldId="268"/>
            <ac:inkMk id="267" creationId="{8A979EE4-C68A-463D-94A1-B2402377D346}"/>
          </ac:inkMkLst>
        </pc:inkChg>
        <pc:inkChg chg="add del mod">
          <ac:chgData name="salonigupta0609@gmail.com" userId="72e262bbe386b2d8" providerId="LiveId" clId="{6CB58178-9FDF-48F4-8666-8B963C84A1AD}" dt="2022-01-21T06:18:29.626" v="2364"/>
          <ac:inkMkLst>
            <pc:docMk/>
            <pc:sldMk cId="50051564" sldId="268"/>
            <ac:inkMk id="268" creationId="{112FD74A-8D4F-480A-AB56-B56F61054487}"/>
          </ac:inkMkLst>
        </pc:inkChg>
        <pc:inkChg chg="add del">
          <ac:chgData name="salonigupta0609@gmail.com" userId="72e262bbe386b2d8" providerId="LiveId" clId="{6CB58178-9FDF-48F4-8666-8B963C84A1AD}" dt="2022-01-21T06:18:28.166" v="2355"/>
          <ac:inkMkLst>
            <pc:docMk/>
            <pc:sldMk cId="50051564" sldId="268"/>
            <ac:inkMk id="270" creationId="{A26BCF7F-D67F-49A0-AD79-CE5E99821597}"/>
          </ac:inkMkLst>
        </pc:inkChg>
        <pc:inkChg chg="add del mod">
          <ac:chgData name="salonigupta0609@gmail.com" userId="72e262bbe386b2d8" providerId="LiveId" clId="{6CB58178-9FDF-48F4-8666-8B963C84A1AD}" dt="2022-01-21T06:18:28.166" v="2359"/>
          <ac:inkMkLst>
            <pc:docMk/>
            <pc:sldMk cId="50051564" sldId="268"/>
            <ac:inkMk id="271" creationId="{107B5355-F32A-4C08-B29B-CFC26ACE1C07}"/>
          </ac:inkMkLst>
        </pc:inkChg>
        <pc:inkChg chg="add del mod">
          <ac:chgData name="salonigupta0609@gmail.com" userId="72e262bbe386b2d8" providerId="LiveId" clId="{6CB58178-9FDF-48F4-8666-8B963C84A1AD}" dt="2022-01-21T06:18:28.166" v="2356"/>
          <ac:inkMkLst>
            <pc:docMk/>
            <pc:sldMk cId="50051564" sldId="268"/>
            <ac:inkMk id="272" creationId="{CB5C9B57-41F8-40AB-8BBB-AF763C0DEC17}"/>
          </ac:inkMkLst>
        </pc:inkChg>
        <pc:inkChg chg="add del">
          <ac:chgData name="salonigupta0609@gmail.com" userId="72e262bbe386b2d8" providerId="LiveId" clId="{6CB58178-9FDF-48F4-8666-8B963C84A1AD}" dt="2022-01-21T06:13:42.184" v="2191"/>
          <ac:inkMkLst>
            <pc:docMk/>
            <pc:sldMk cId="50051564" sldId="268"/>
            <ac:inkMk id="273" creationId="{86C890FE-13DB-42A6-8B11-6ABBBA08895E}"/>
          </ac:inkMkLst>
        </pc:inkChg>
        <pc:inkChg chg="add del">
          <ac:chgData name="salonigupta0609@gmail.com" userId="72e262bbe386b2d8" providerId="LiveId" clId="{6CB58178-9FDF-48F4-8666-8B963C84A1AD}" dt="2022-01-21T06:13:42.183" v="2190"/>
          <ac:inkMkLst>
            <pc:docMk/>
            <pc:sldMk cId="50051564" sldId="268"/>
            <ac:inkMk id="275" creationId="{A0E0E851-8D7F-4A04-BC7B-FF972D8D5D53}"/>
          </ac:inkMkLst>
        </pc:inkChg>
        <pc:inkChg chg="add del mod">
          <ac:chgData name="salonigupta0609@gmail.com" userId="72e262bbe386b2d8" providerId="LiveId" clId="{6CB58178-9FDF-48F4-8666-8B963C84A1AD}" dt="2022-01-21T06:13:42.184" v="2192"/>
          <ac:inkMkLst>
            <pc:docMk/>
            <pc:sldMk cId="50051564" sldId="268"/>
            <ac:inkMk id="276" creationId="{BA4AC7B5-6ED2-4E20-B1D6-101F75538A2C}"/>
          </ac:inkMkLst>
        </pc:inkChg>
        <pc:inkChg chg="add del mod">
          <ac:chgData name="salonigupta0609@gmail.com" userId="72e262bbe386b2d8" providerId="LiveId" clId="{6CB58178-9FDF-48F4-8666-8B963C84A1AD}" dt="2022-01-21T06:13:42.183" v="2189"/>
          <ac:inkMkLst>
            <pc:docMk/>
            <pc:sldMk cId="50051564" sldId="268"/>
            <ac:inkMk id="277" creationId="{FFBF1894-B961-480D-954E-2DE993EAB035}"/>
          </ac:inkMkLst>
        </pc:inkChg>
        <pc:inkChg chg="add del mod">
          <ac:chgData name="salonigupta0609@gmail.com" userId="72e262bbe386b2d8" providerId="LiveId" clId="{6CB58178-9FDF-48F4-8666-8B963C84A1AD}" dt="2022-01-21T06:13:42.183" v="2188"/>
          <ac:inkMkLst>
            <pc:docMk/>
            <pc:sldMk cId="50051564" sldId="268"/>
            <ac:inkMk id="278" creationId="{98088F1A-0989-4152-9A9A-DD33321BEB69}"/>
          </ac:inkMkLst>
        </pc:inkChg>
        <pc:inkChg chg="add del">
          <ac:chgData name="salonigupta0609@gmail.com" userId="72e262bbe386b2d8" providerId="LiveId" clId="{6CB58178-9FDF-48F4-8666-8B963C84A1AD}" dt="2022-01-21T06:18:40.008" v="2408"/>
          <ac:inkMkLst>
            <pc:docMk/>
            <pc:sldMk cId="50051564" sldId="268"/>
            <ac:inkMk id="280" creationId="{0BFE8D37-C45A-4A08-8619-029B9C8AFF92}"/>
          </ac:inkMkLst>
        </pc:inkChg>
        <pc:inkChg chg="add del mod">
          <ac:chgData name="salonigupta0609@gmail.com" userId="72e262bbe386b2d8" providerId="LiveId" clId="{6CB58178-9FDF-48F4-8666-8B963C84A1AD}" dt="2022-01-21T06:18:36.660" v="2394"/>
          <ac:inkMkLst>
            <pc:docMk/>
            <pc:sldMk cId="50051564" sldId="268"/>
            <ac:inkMk id="281" creationId="{11677063-5130-475F-9F31-0EC52B1FEC54}"/>
          </ac:inkMkLst>
        </pc:inkChg>
        <pc:inkChg chg="add del mod">
          <ac:chgData name="salonigupta0609@gmail.com" userId="72e262bbe386b2d8" providerId="LiveId" clId="{6CB58178-9FDF-48F4-8666-8B963C84A1AD}" dt="2022-01-21T06:18:36.660" v="2395"/>
          <ac:inkMkLst>
            <pc:docMk/>
            <pc:sldMk cId="50051564" sldId="268"/>
            <ac:inkMk id="282" creationId="{6B6BBFB3-A9E2-479C-8D17-2B30825CF12B}"/>
          </ac:inkMkLst>
        </pc:inkChg>
        <pc:inkChg chg="add del mod">
          <ac:chgData name="salonigupta0609@gmail.com" userId="72e262bbe386b2d8" providerId="LiveId" clId="{6CB58178-9FDF-48F4-8666-8B963C84A1AD}" dt="2022-01-21T06:18:39.351" v="2398"/>
          <ac:inkMkLst>
            <pc:docMk/>
            <pc:sldMk cId="50051564" sldId="268"/>
            <ac:inkMk id="283" creationId="{B715BE22-B4A5-462D-91DB-DBAEE23915EE}"/>
          </ac:inkMkLst>
        </pc:inkChg>
        <pc:inkChg chg="add del mod">
          <ac:chgData name="salonigupta0609@gmail.com" userId="72e262bbe386b2d8" providerId="LiveId" clId="{6CB58178-9FDF-48F4-8666-8B963C84A1AD}" dt="2022-01-21T06:18:36.660" v="2396"/>
          <ac:inkMkLst>
            <pc:docMk/>
            <pc:sldMk cId="50051564" sldId="268"/>
            <ac:inkMk id="285" creationId="{63F01078-B46D-45FD-AB20-C1D3ACD1F8B7}"/>
          </ac:inkMkLst>
        </pc:inkChg>
        <pc:inkChg chg="add del">
          <ac:chgData name="salonigupta0609@gmail.com" userId="72e262bbe386b2d8" providerId="LiveId" clId="{6CB58178-9FDF-48F4-8666-8B963C84A1AD}" dt="2022-01-21T06:18:36.660" v="2397"/>
          <ac:inkMkLst>
            <pc:docMk/>
            <pc:sldMk cId="50051564" sldId="268"/>
            <ac:inkMk id="287" creationId="{FC0C45A4-CB20-4E3C-867A-5182888490AC}"/>
          </ac:inkMkLst>
        </pc:inkChg>
        <pc:inkChg chg="add del">
          <ac:chgData name="salonigupta0609@gmail.com" userId="72e262bbe386b2d8" providerId="LiveId" clId="{6CB58178-9FDF-48F4-8666-8B963C84A1AD}" dt="2022-01-21T06:18:31.065" v="2376"/>
          <ac:inkMkLst>
            <pc:docMk/>
            <pc:sldMk cId="50051564" sldId="268"/>
            <ac:inkMk id="288" creationId="{DB05EBDD-2BA5-4B12-A278-6AB166F9339A}"/>
          </ac:inkMkLst>
        </pc:inkChg>
        <pc:inkChg chg="add del mod">
          <ac:chgData name="salonigupta0609@gmail.com" userId="72e262bbe386b2d8" providerId="LiveId" clId="{6CB58178-9FDF-48F4-8666-8B963C84A1AD}" dt="2022-01-21T06:18:31.064" v="2374"/>
          <ac:inkMkLst>
            <pc:docMk/>
            <pc:sldMk cId="50051564" sldId="268"/>
            <ac:inkMk id="289" creationId="{9E095087-953E-40E8-BEFB-226196EF613D}"/>
          </ac:inkMkLst>
        </pc:inkChg>
        <pc:inkChg chg="add del mod">
          <ac:chgData name="salonigupta0609@gmail.com" userId="72e262bbe386b2d8" providerId="LiveId" clId="{6CB58178-9FDF-48F4-8666-8B963C84A1AD}" dt="2022-01-21T06:18:31.065" v="2378"/>
          <ac:inkMkLst>
            <pc:docMk/>
            <pc:sldMk cId="50051564" sldId="268"/>
            <ac:inkMk id="290" creationId="{F417A309-2096-4FD2-814D-0890216272FF}"/>
          </ac:inkMkLst>
        </pc:inkChg>
        <pc:inkChg chg="add del mod">
          <ac:chgData name="salonigupta0609@gmail.com" userId="72e262bbe386b2d8" providerId="LiveId" clId="{6CB58178-9FDF-48F4-8666-8B963C84A1AD}" dt="2022-01-21T06:18:35.973" v="2392"/>
          <ac:inkMkLst>
            <pc:docMk/>
            <pc:sldMk cId="50051564" sldId="268"/>
            <ac:inkMk id="291" creationId="{F8FC935F-89FF-4C07-9246-E0F67ADC9CFE}"/>
          </ac:inkMkLst>
        </pc:inkChg>
        <pc:inkChg chg="add del mod">
          <ac:chgData name="salonigupta0609@gmail.com" userId="72e262bbe386b2d8" providerId="LiveId" clId="{6CB58178-9FDF-48F4-8666-8B963C84A1AD}" dt="2022-01-21T06:18:31.065" v="2380"/>
          <ac:inkMkLst>
            <pc:docMk/>
            <pc:sldMk cId="50051564" sldId="268"/>
            <ac:inkMk id="292" creationId="{ADDD22C5-A603-4A92-BF24-F125B418267D}"/>
          </ac:inkMkLst>
        </pc:inkChg>
        <pc:inkChg chg="add del">
          <ac:chgData name="salonigupta0609@gmail.com" userId="72e262bbe386b2d8" providerId="LiveId" clId="{6CB58178-9FDF-48F4-8666-8B963C84A1AD}" dt="2022-01-21T06:18:28.166" v="2357"/>
          <ac:inkMkLst>
            <pc:docMk/>
            <pc:sldMk cId="50051564" sldId="268"/>
            <ac:inkMk id="294" creationId="{C99CBA8A-91AC-4F8D-A826-26FE76BCDF4D}"/>
          </ac:inkMkLst>
        </pc:inkChg>
        <pc:inkChg chg="add del">
          <ac:chgData name="salonigupta0609@gmail.com" userId="72e262bbe386b2d8" providerId="LiveId" clId="{6CB58178-9FDF-48F4-8666-8B963C84A1AD}" dt="2022-01-21T06:13:42.183" v="2187"/>
          <ac:inkMkLst>
            <pc:docMk/>
            <pc:sldMk cId="50051564" sldId="268"/>
            <ac:inkMk id="295" creationId="{624452F4-D503-453D-AB81-E4E0BF9A105D}"/>
          </ac:inkMkLst>
        </pc:inkChg>
        <pc:inkChg chg="add del">
          <ac:chgData name="salonigupta0609@gmail.com" userId="72e262bbe386b2d8" providerId="LiveId" clId="{6CB58178-9FDF-48F4-8666-8B963C84A1AD}" dt="2022-01-21T06:14:57.897" v="2198"/>
          <ac:inkMkLst>
            <pc:docMk/>
            <pc:sldMk cId="50051564" sldId="268"/>
            <ac:inkMk id="296" creationId="{97175ADB-CC69-4749-8DDC-FAA4EFA64C17}"/>
          </ac:inkMkLst>
        </pc:inkChg>
        <pc:inkChg chg="add del">
          <ac:chgData name="salonigupta0609@gmail.com" userId="72e262bbe386b2d8" providerId="LiveId" clId="{6CB58178-9FDF-48F4-8666-8B963C84A1AD}" dt="2022-01-21T06:14:57.897" v="2199"/>
          <ac:inkMkLst>
            <pc:docMk/>
            <pc:sldMk cId="50051564" sldId="268"/>
            <ac:inkMk id="297" creationId="{B0E54FA1-48C2-489F-9F36-7EE6BBE54AD2}"/>
          </ac:inkMkLst>
        </pc:inkChg>
        <pc:inkChg chg="add del mod">
          <ac:chgData name="salonigupta0609@gmail.com" userId="72e262bbe386b2d8" providerId="LiveId" clId="{6CB58178-9FDF-48F4-8666-8B963C84A1AD}" dt="2022-01-21T06:14:57.897" v="2201"/>
          <ac:inkMkLst>
            <pc:docMk/>
            <pc:sldMk cId="50051564" sldId="268"/>
            <ac:inkMk id="298" creationId="{515A6892-E186-43D5-922A-6E8BEDE3052B}"/>
          </ac:inkMkLst>
        </pc:inkChg>
        <pc:inkChg chg="add del mod">
          <ac:chgData name="salonigupta0609@gmail.com" userId="72e262bbe386b2d8" providerId="LiveId" clId="{6CB58178-9FDF-48F4-8666-8B963C84A1AD}" dt="2022-01-21T06:14:57.897" v="2200"/>
          <ac:inkMkLst>
            <pc:docMk/>
            <pc:sldMk cId="50051564" sldId="268"/>
            <ac:inkMk id="299" creationId="{5A99E9DE-C371-42D4-8920-7788DE14C8AE}"/>
          </ac:inkMkLst>
        </pc:inkChg>
        <pc:inkChg chg="add del">
          <ac:chgData name="salonigupta0609@gmail.com" userId="72e262bbe386b2d8" providerId="LiveId" clId="{6CB58178-9FDF-48F4-8666-8B963C84A1AD}" dt="2022-01-21T06:18:39.351" v="2401"/>
          <ac:inkMkLst>
            <pc:docMk/>
            <pc:sldMk cId="50051564" sldId="268"/>
            <ac:inkMk id="301" creationId="{225ECE40-36AE-4F73-92A4-02C13520DCCB}"/>
          </ac:inkMkLst>
        </pc:inkChg>
        <pc:inkChg chg="add del mod">
          <ac:chgData name="salonigupta0609@gmail.com" userId="72e262bbe386b2d8" providerId="LiveId" clId="{6CB58178-9FDF-48F4-8666-8B963C84A1AD}" dt="2022-01-21T06:18:39.352" v="2407"/>
          <ac:inkMkLst>
            <pc:docMk/>
            <pc:sldMk cId="50051564" sldId="268"/>
            <ac:inkMk id="302" creationId="{467311A1-F747-417C-9D24-77D15AF1D2E6}"/>
          </ac:inkMkLst>
        </pc:inkChg>
        <pc:inkChg chg="add del mod">
          <ac:chgData name="salonigupta0609@gmail.com" userId="72e262bbe386b2d8" providerId="LiveId" clId="{6CB58178-9FDF-48F4-8666-8B963C84A1AD}" dt="2022-01-21T06:18:39.351" v="2399"/>
          <ac:inkMkLst>
            <pc:docMk/>
            <pc:sldMk cId="50051564" sldId="268"/>
            <ac:inkMk id="303" creationId="{7DA2E15F-A2DF-4FF9-AE9E-2FBA6F668F27}"/>
          </ac:inkMkLst>
        </pc:inkChg>
        <pc:inkChg chg="add del mod">
          <ac:chgData name="salonigupta0609@gmail.com" userId="72e262bbe386b2d8" providerId="LiveId" clId="{6CB58178-9FDF-48F4-8666-8B963C84A1AD}" dt="2022-01-21T06:18:39.351" v="2400"/>
          <ac:inkMkLst>
            <pc:docMk/>
            <pc:sldMk cId="50051564" sldId="268"/>
            <ac:inkMk id="304" creationId="{706813A4-15CA-4726-B124-0ACCD3C18B29}"/>
          </ac:inkMkLst>
        </pc:inkChg>
        <pc:inkChg chg="add del mod">
          <ac:chgData name="salonigupta0609@gmail.com" userId="72e262bbe386b2d8" providerId="LiveId" clId="{6CB58178-9FDF-48F4-8666-8B963C84A1AD}" dt="2022-01-21T06:18:39.352" v="2403"/>
          <ac:inkMkLst>
            <pc:docMk/>
            <pc:sldMk cId="50051564" sldId="268"/>
            <ac:inkMk id="306" creationId="{9EE48539-02EF-4D1C-BF88-ED20FB72BBB7}"/>
          </ac:inkMkLst>
        </pc:inkChg>
        <pc:inkChg chg="add del mod">
          <ac:chgData name="salonigupta0609@gmail.com" userId="72e262bbe386b2d8" providerId="LiveId" clId="{6CB58178-9FDF-48F4-8666-8B963C84A1AD}" dt="2022-01-21T06:18:31.065" v="2381"/>
          <ac:inkMkLst>
            <pc:docMk/>
            <pc:sldMk cId="50051564" sldId="268"/>
            <ac:inkMk id="308" creationId="{81037F73-96BA-4362-BDFE-D0F1D25B17DE}"/>
          </ac:inkMkLst>
        </pc:inkChg>
        <pc:inkChg chg="add del mod">
          <ac:chgData name="salonigupta0609@gmail.com" userId="72e262bbe386b2d8" providerId="LiveId" clId="{6CB58178-9FDF-48F4-8666-8B963C84A1AD}" dt="2022-01-21T06:18:31.064" v="2373"/>
          <ac:inkMkLst>
            <pc:docMk/>
            <pc:sldMk cId="50051564" sldId="268"/>
            <ac:inkMk id="310" creationId="{CA0A1EB5-1BF9-44A8-A65B-E1AD1CED3B7B}"/>
          </ac:inkMkLst>
        </pc:inkChg>
        <pc:inkChg chg="add del mod">
          <ac:chgData name="salonigupta0609@gmail.com" userId="72e262bbe386b2d8" providerId="LiveId" clId="{6CB58178-9FDF-48F4-8666-8B963C84A1AD}" dt="2022-01-21T06:18:31.065" v="2375"/>
          <ac:inkMkLst>
            <pc:docMk/>
            <pc:sldMk cId="50051564" sldId="268"/>
            <ac:inkMk id="312" creationId="{2CD4B800-9DE1-44AB-8407-066A88850117}"/>
          </ac:inkMkLst>
        </pc:inkChg>
        <pc:inkChg chg="add del mod">
          <ac:chgData name="salonigupta0609@gmail.com" userId="72e262bbe386b2d8" providerId="LiveId" clId="{6CB58178-9FDF-48F4-8666-8B963C84A1AD}" dt="2022-01-21T06:18:31.064" v="2372"/>
          <ac:inkMkLst>
            <pc:docMk/>
            <pc:sldMk cId="50051564" sldId="268"/>
            <ac:inkMk id="313" creationId="{09A281E2-08F1-4CE0-B450-5D37865FDC13}"/>
          </ac:inkMkLst>
        </pc:inkChg>
        <pc:inkChg chg="add del mod">
          <ac:chgData name="salonigupta0609@gmail.com" userId="72e262bbe386b2d8" providerId="LiveId" clId="{6CB58178-9FDF-48F4-8666-8B963C84A1AD}" dt="2022-01-21T06:18:31.065" v="2377"/>
          <ac:inkMkLst>
            <pc:docMk/>
            <pc:sldMk cId="50051564" sldId="268"/>
            <ac:inkMk id="314" creationId="{A5906E96-D0FE-496D-BBF9-17F7E6B11DB3}"/>
          </ac:inkMkLst>
        </pc:inkChg>
        <pc:inkChg chg="add del mod">
          <ac:chgData name="salonigupta0609@gmail.com" userId="72e262bbe386b2d8" providerId="LiveId" clId="{6CB58178-9FDF-48F4-8666-8B963C84A1AD}" dt="2022-01-21T06:18:08.566" v="2285"/>
          <ac:inkMkLst>
            <pc:docMk/>
            <pc:sldMk cId="50051564" sldId="268"/>
            <ac:inkMk id="316" creationId="{CC22D2C3-BB75-43CF-A8DC-615D1425ADFA}"/>
          </ac:inkMkLst>
        </pc:inkChg>
        <pc:inkChg chg="add del mod">
          <ac:chgData name="salonigupta0609@gmail.com" userId="72e262bbe386b2d8" providerId="LiveId" clId="{6CB58178-9FDF-48F4-8666-8B963C84A1AD}" dt="2022-01-21T06:18:08.564" v="2277"/>
          <ac:inkMkLst>
            <pc:docMk/>
            <pc:sldMk cId="50051564" sldId="268"/>
            <ac:inkMk id="317" creationId="{B9FAE892-F58A-4E4A-81BD-C13CE62B7166}"/>
          </ac:inkMkLst>
        </pc:inkChg>
        <pc:inkChg chg="add del mod">
          <ac:chgData name="salonigupta0609@gmail.com" userId="72e262bbe386b2d8" providerId="LiveId" clId="{6CB58178-9FDF-48F4-8666-8B963C84A1AD}" dt="2022-01-21T06:18:08.564" v="2279"/>
          <ac:inkMkLst>
            <pc:docMk/>
            <pc:sldMk cId="50051564" sldId="268"/>
            <ac:inkMk id="318" creationId="{829CEE8B-DB33-4657-981C-664A40233E28}"/>
          </ac:inkMkLst>
        </pc:inkChg>
        <pc:inkChg chg="add del mod">
          <ac:chgData name="salonigupta0609@gmail.com" userId="72e262bbe386b2d8" providerId="LiveId" clId="{6CB58178-9FDF-48F4-8666-8B963C84A1AD}" dt="2022-01-21T06:18:08.568" v="2296"/>
          <ac:inkMkLst>
            <pc:docMk/>
            <pc:sldMk cId="50051564" sldId="268"/>
            <ac:inkMk id="319" creationId="{54C73753-CD1D-4E61-BDC3-CD4767D22876}"/>
          </ac:inkMkLst>
        </pc:inkChg>
        <pc:inkChg chg="add del mod">
          <ac:chgData name="salonigupta0609@gmail.com" userId="72e262bbe386b2d8" providerId="LiveId" clId="{6CB58178-9FDF-48F4-8666-8B963C84A1AD}" dt="2022-01-21T06:18:08.561" v="2263"/>
          <ac:inkMkLst>
            <pc:docMk/>
            <pc:sldMk cId="50051564" sldId="268"/>
            <ac:inkMk id="320" creationId="{F34CEB6A-E888-4CE6-A7A5-C3ED0F5D3D98}"/>
          </ac:inkMkLst>
        </pc:inkChg>
        <pc:inkChg chg="add del mod">
          <ac:chgData name="salonigupta0609@gmail.com" userId="72e262bbe386b2d8" providerId="LiveId" clId="{6CB58178-9FDF-48F4-8666-8B963C84A1AD}" dt="2022-01-21T06:18:39.352" v="2404"/>
          <ac:inkMkLst>
            <pc:docMk/>
            <pc:sldMk cId="50051564" sldId="268"/>
            <ac:inkMk id="321" creationId="{2C5244F5-8BFE-4CCA-9F40-708197002446}"/>
          </ac:inkMkLst>
        </pc:inkChg>
        <pc:inkChg chg="add del mod">
          <ac:chgData name="salonigupta0609@gmail.com" userId="72e262bbe386b2d8" providerId="LiveId" clId="{6CB58178-9FDF-48F4-8666-8B963C84A1AD}" dt="2022-01-21T06:18:08.568" v="2299"/>
          <ac:inkMkLst>
            <pc:docMk/>
            <pc:sldMk cId="50051564" sldId="268"/>
            <ac:inkMk id="322" creationId="{48F20996-9714-4351-B36A-CC4B982DAF6E}"/>
          </ac:inkMkLst>
        </pc:inkChg>
        <pc:inkChg chg="add del mod">
          <ac:chgData name="salonigupta0609@gmail.com" userId="72e262bbe386b2d8" providerId="LiveId" clId="{6CB58178-9FDF-48F4-8666-8B963C84A1AD}" dt="2022-01-21T06:18:25.146" v="2347"/>
          <ac:inkMkLst>
            <pc:docMk/>
            <pc:sldMk cId="50051564" sldId="268"/>
            <ac:inkMk id="323" creationId="{4A97E138-7850-440D-B28B-702C1B9B7419}"/>
          </ac:inkMkLst>
        </pc:inkChg>
        <pc:inkChg chg="add del mod">
          <ac:chgData name="salonigupta0609@gmail.com" userId="72e262bbe386b2d8" providerId="LiveId" clId="{6CB58178-9FDF-48F4-8666-8B963C84A1AD}" dt="2022-01-21T06:18:25.145" v="2346"/>
          <ac:inkMkLst>
            <pc:docMk/>
            <pc:sldMk cId="50051564" sldId="268"/>
            <ac:inkMk id="324" creationId="{2CE0E3A6-5724-477F-8BE8-274C3F2153A3}"/>
          </ac:inkMkLst>
        </pc:inkChg>
        <pc:inkChg chg="add del mod">
          <ac:chgData name="salonigupta0609@gmail.com" userId="72e262bbe386b2d8" providerId="LiveId" clId="{6CB58178-9FDF-48F4-8666-8B963C84A1AD}" dt="2022-01-21T06:18:26.062" v="2348"/>
          <ac:inkMkLst>
            <pc:docMk/>
            <pc:sldMk cId="50051564" sldId="268"/>
            <ac:inkMk id="325" creationId="{403C1652-8225-4E14-B838-F4A4E2629A27}"/>
          </ac:inkMkLst>
        </pc:inkChg>
        <pc:inkChg chg="add del mod">
          <ac:chgData name="salonigupta0609@gmail.com" userId="72e262bbe386b2d8" providerId="LiveId" clId="{6CB58178-9FDF-48F4-8666-8B963C84A1AD}" dt="2022-01-21T06:18:25.145" v="2345"/>
          <ac:inkMkLst>
            <pc:docMk/>
            <pc:sldMk cId="50051564" sldId="268"/>
            <ac:inkMk id="326" creationId="{DAF91103-BC22-4C59-8B65-6AB5CBC2A4B5}"/>
          </ac:inkMkLst>
        </pc:inkChg>
        <pc:inkChg chg="add del mod">
          <ac:chgData name="salonigupta0609@gmail.com" userId="72e262bbe386b2d8" providerId="LiveId" clId="{6CB58178-9FDF-48F4-8666-8B963C84A1AD}" dt="2022-01-21T06:18:08.566" v="2288"/>
          <ac:inkMkLst>
            <pc:docMk/>
            <pc:sldMk cId="50051564" sldId="268"/>
            <ac:inkMk id="327" creationId="{BBD109B9-DE82-4F51-A747-B26EEC5EEB0A}"/>
          </ac:inkMkLst>
        </pc:inkChg>
        <pc:inkChg chg="add del mod">
          <ac:chgData name="salonigupta0609@gmail.com" userId="72e262bbe386b2d8" providerId="LiveId" clId="{6CB58178-9FDF-48F4-8666-8B963C84A1AD}" dt="2022-01-21T06:18:08.567" v="2293"/>
          <ac:inkMkLst>
            <pc:docMk/>
            <pc:sldMk cId="50051564" sldId="268"/>
            <ac:inkMk id="329" creationId="{3B624644-22C7-453B-8570-72395573CE90}"/>
          </ac:inkMkLst>
        </pc:inkChg>
        <pc:inkChg chg="add del mod">
          <ac:chgData name="salonigupta0609@gmail.com" userId="72e262bbe386b2d8" providerId="LiveId" clId="{6CB58178-9FDF-48F4-8666-8B963C84A1AD}" dt="2022-01-21T06:18:08.562" v="2268"/>
          <ac:inkMkLst>
            <pc:docMk/>
            <pc:sldMk cId="50051564" sldId="268"/>
            <ac:inkMk id="330" creationId="{29202F54-2D02-4E7F-ADB2-E54AEC3BBCDD}"/>
          </ac:inkMkLst>
        </pc:inkChg>
        <pc:inkChg chg="add del mod">
          <ac:chgData name="salonigupta0609@gmail.com" userId="72e262bbe386b2d8" providerId="LiveId" clId="{6CB58178-9FDF-48F4-8666-8B963C84A1AD}" dt="2022-01-21T06:18:39.351" v="2402"/>
          <ac:inkMkLst>
            <pc:docMk/>
            <pc:sldMk cId="50051564" sldId="268"/>
            <ac:inkMk id="331" creationId="{338282F1-16AA-47EF-9AE0-B5AA6D6F4EF2}"/>
          </ac:inkMkLst>
        </pc:inkChg>
        <pc:inkChg chg="add del mod">
          <ac:chgData name="salonigupta0609@gmail.com" userId="72e262bbe386b2d8" providerId="LiveId" clId="{6CB58178-9FDF-48F4-8666-8B963C84A1AD}" dt="2022-01-21T06:18:08.564" v="2276"/>
          <ac:inkMkLst>
            <pc:docMk/>
            <pc:sldMk cId="50051564" sldId="268"/>
            <ac:inkMk id="332" creationId="{74B08EB8-7755-4AD9-AF92-40D304815BCD}"/>
          </ac:inkMkLst>
        </pc:inkChg>
        <pc:inkChg chg="add del mod">
          <ac:chgData name="salonigupta0609@gmail.com" userId="72e262bbe386b2d8" providerId="LiveId" clId="{6CB58178-9FDF-48F4-8666-8B963C84A1AD}" dt="2022-01-21T06:18:08.568" v="2300"/>
          <ac:inkMkLst>
            <pc:docMk/>
            <pc:sldMk cId="50051564" sldId="268"/>
            <ac:inkMk id="334" creationId="{4A620407-3782-469C-BE70-4135398C6D8B}"/>
          </ac:inkMkLst>
        </pc:inkChg>
        <pc:inkChg chg="add del mod">
          <ac:chgData name="salonigupta0609@gmail.com" userId="72e262bbe386b2d8" providerId="LiveId" clId="{6CB58178-9FDF-48F4-8666-8B963C84A1AD}" dt="2022-01-21T06:18:08.568" v="2298"/>
          <ac:inkMkLst>
            <pc:docMk/>
            <pc:sldMk cId="50051564" sldId="268"/>
            <ac:inkMk id="336" creationId="{14DB9C07-06C8-4348-A75F-58897CECBD74}"/>
          </ac:inkMkLst>
        </pc:inkChg>
        <pc:inkChg chg="add del mod">
          <ac:chgData name="salonigupta0609@gmail.com" userId="72e262bbe386b2d8" providerId="LiveId" clId="{6CB58178-9FDF-48F4-8666-8B963C84A1AD}" dt="2022-01-21T06:18:22.472" v="2343"/>
          <ac:inkMkLst>
            <pc:docMk/>
            <pc:sldMk cId="50051564" sldId="268"/>
            <ac:inkMk id="337" creationId="{57D242E5-06BD-4DFA-9436-DF17677A9CD9}"/>
          </ac:inkMkLst>
        </pc:inkChg>
        <pc:inkChg chg="add del mod">
          <ac:chgData name="salonigupta0609@gmail.com" userId="72e262bbe386b2d8" providerId="LiveId" clId="{6CB58178-9FDF-48F4-8666-8B963C84A1AD}" dt="2022-01-21T06:18:08.562" v="2266"/>
          <ac:inkMkLst>
            <pc:docMk/>
            <pc:sldMk cId="50051564" sldId="268"/>
            <ac:inkMk id="338" creationId="{CA4E1C4F-C0A8-4E27-A528-F6312A35CA88}"/>
          </ac:inkMkLst>
        </pc:inkChg>
        <pc:inkChg chg="add del mod">
          <ac:chgData name="salonigupta0609@gmail.com" userId="72e262bbe386b2d8" providerId="LiveId" clId="{6CB58178-9FDF-48F4-8666-8B963C84A1AD}" dt="2022-01-21T06:18:08.564" v="2278"/>
          <ac:inkMkLst>
            <pc:docMk/>
            <pc:sldMk cId="50051564" sldId="268"/>
            <ac:inkMk id="339" creationId="{8113B05D-718C-4CD1-8882-37C6B758783C}"/>
          </ac:inkMkLst>
        </pc:inkChg>
        <pc:inkChg chg="add del mod">
          <ac:chgData name="salonigupta0609@gmail.com" userId="72e262bbe386b2d8" providerId="LiveId" clId="{6CB58178-9FDF-48F4-8666-8B963C84A1AD}" dt="2022-01-21T06:18:08.567" v="2290"/>
          <ac:inkMkLst>
            <pc:docMk/>
            <pc:sldMk cId="50051564" sldId="268"/>
            <ac:inkMk id="341" creationId="{BE3AFB03-E9E0-4BCD-B528-D538F247E5CA}"/>
          </ac:inkMkLst>
        </pc:inkChg>
        <pc:inkChg chg="add del mod">
          <ac:chgData name="salonigupta0609@gmail.com" userId="72e262bbe386b2d8" providerId="LiveId" clId="{6CB58178-9FDF-48F4-8666-8B963C84A1AD}" dt="2022-01-21T06:18:08.565" v="2280"/>
          <ac:inkMkLst>
            <pc:docMk/>
            <pc:sldMk cId="50051564" sldId="268"/>
            <ac:inkMk id="342" creationId="{FD395E25-AD01-4439-A89A-BA53348E7A52}"/>
          </ac:inkMkLst>
        </pc:inkChg>
        <pc:inkChg chg="add del mod">
          <ac:chgData name="salonigupta0609@gmail.com" userId="72e262bbe386b2d8" providerId="LiveId" clId="{6CB58178-9FDF-48F4-8666-8B963C84A1AD}" dt="2022-01-21T06:18:16.661" v="2330"/>
          <ac:inkMkLst>
            <pc:docMk/>
            <pc:sldMk cId="50051564" sldId="268"/>
            <ac:inkMk id="343" creationId="{89090645-F742-49EC-AE80-7DB54990A91B}"/>
          </ac:inkMkLst>
        </pc:inkChg>
        <pc:inkChg chg="add del mod">
          <ac:chgData name="salonigupta0609@gmail.com" userId="72e262bbe386b2d8" providerId="LiveId" clId="{6CB58178-9FDF-48F4-8666-8B963C84A1AD}" dt="2022-01-21T06:18:08.563" v="2269"/>
          <ac:inkMkLst>
            <pc:docMk/>
            <pc:sldMk cId="50051564" sldId="268"/>
            <ac:inkMk id="344" creationId="{FCB35403-F04B-4174-8D81-69607A954EFE}"/>
          </ac:inkMkLst>
        </pc:inkChg>
        <pc:inkChg chg="add del mod">
          <ac:chgData name="salonigupta0609@gmail.com" userId="72e262bbe386b2d8" providerId="LiveId" clId="{6CB58178-9FDF-48F4-8666-8B963C84A1AD}" dt="2022-01-21T06:18:16.464" v="2327"/>
          <ac:inkMkLst>
            <pc:docMk/>
            <pc:sldMk cId="50051564" sldId="268"/>
            <ac:inkMk id="345" creationId="{83B39E17-15EF-4C77-9BD1-F9A6589E8FAF}"/>
          </ac:inkMkLst>
        </pc:inkChg>
        <pc:inkChg chg="add del mod">
          <ac:chgData name="salonigupta0609@gmail.com" userId="72e262bbe386b2d8" providerId="LiveId" clId="{6CB58178-9FDF-48F4-8666-8B963C84A1AD}" dt="2022-01-21T06:18:24.003" v="2344"/>
          <ac:inkMkLst>
            <pc:docMk/>
            <pc:sldMk cId="50051564" sldId="268"/>
            <ac:inkMk id="346" creationId="{FC95F85C-70C0-489A-A244-01DF56C65711}"/>
          </ac:inkMkLst>
        </pc:inkChg>
        <pc:inkChg chg="add del mod">
          <ac:chgData name="salonigupta0609@gmail.com" userId="72e262bbe386b2d8" providerId="LiveId" clId="{6CB58178-9FDF-48F4-8666-8B963C84A1AD}" dt="2022-01-21T06:18:16.464" v="2328"/>
          <ac:inkMkLst>
            <pc:docMk/>
            <pc:sldMk cId="50051564" sldId="268"/>
            <ac:inkMk id="347" creationId="{1839CCAA-5C8E-47B7-923D-D9EAC71C10AA}"/>
          </ac:inkMkLst>
        </pc:inkChg>
        <pc:inkChg chg="add del mod">
          <ac:chgData name="salonigupta0609@gmail.com" userId="72e262bbe386b2d8" providerId="LiveId" clId="{6CB58178-9FDF-48F4-8666-8B963C84A1AD}" dt="2022-01-21T06:18:16.464" v="2324"/>
          <ac:inkMkLst>
            <pc:docMk/>
            <pc:sldMk cId="50051564" sldId="268"/>
            <ac:inkMk id="348" creationId="{11F08127-7765-4840-8FA6-C8E7D1C09F27}"/>
          </ac:inkMkLst>
        </pc:inkChg>
        <pc:inkChg chg="add del mod">
          <ac:chgData name="salonigupta0609@gmail.com" userId="72e262bbe386b2d8" providerId="LiveId" clId="{6CB58178-9FDF-48F4-8666-8B963C84A1AD}" dt="2022-01-21T06:18:16.463" v="2321"/>
          <ac:inkMkLst>
            <pc:docMk/>
            <pc:sldMk cId="50051564" sldId="268"/>
            <ac:inkMk id="349" creationId="{29C8EE72-84C1-4D10-8DA2-902140A69C67}"/>
          </ac:inkMkLst>
        </pc:inkChg>
        <pc:inkChg chg="add del mod">
          <ac:chgData name="salonigupta0609@gmail.com" userId="72e262bbe386b2d8" providerId="LiveId" clId="{6CB58178-9FDF-48F4-8666-8B963C84A1AD}" dt="2022-01-21T06:18:16.461" v="2309"/>
          <ac:inkMkLst>
            <pc:docMk/>
            <pc:sldMk cId="50051564" sldId="268"/>
            <ac:inkMk id="350" creationId="{3EBD3D31-E6E6-4078-B37B-8D75B5416BA7}"/>
          </ac:inkMkLst>
        </pc:inkChg>
        <pc:inkChg chg="add del mod">
          <ac:chgData name="salonigupta0609@gmail.com" userId="72e262bbe386b2d8" providerId="LiveId" clId="{6CB58178-9FDF-48F4-8666-8B963C84A1AD}" dt="2022-01-21T06:18:16.462" v="2315"/>
          <ac:inkMkLst>
            <pc:docMk/>
            <pc:sldMk cId="50051564" sldId="268"/>
            <ac:inkMk id="351" creationId="{FE595D0D-0584-4B9B-9CF8-9CE5B92EF5F8}"/>
          </ac:inkMkLst>
        </pc:inkChg>
        <pc:inkChg chg="add del mod">
          <ac:chgData name="salonigupta0609@gmail.com" userId="72e262bbe386b2d8" providerId="LiveId" clId="{6CB58178-9FDF-48F4-8666-8B963C84A1AD}" dt="2022-01-21T06:18:16.462" v="2313"/>
          <ac:inkMkLst>
            <pc:docMk/>
            <pc:sldMk cId="50051564" sldId="268"/>
            <ac:inkMk id="352" creationId="{9AD792D1-D204-4A95-8E61-E8609DC7C1F2}"/>
          </ac:inkMkLst>
        </pc:inkChg>
        <pc:inkChg chg="add del mod">
          <ac:chgData name="salonigupta0609@gmail.com" userId="72e262bbe386b2d8" providerId="LiveId" clId="{6CB58178-9FDF-48F4-8666-8B963C84A1AD}" dt="2022-01-21T06:18:16.463" v="2318"/>
          <ac:inkMkLst>
            <pc:docMk/>
            <pc:sldMk cId="50051564" sldId="268"/>
            <ac:inkMk id="353" creationId="{1A28F51E-00D1-4026-AEE6-DB27172DF0EE}"/>
          </ac:inkMkLst>
        </pc:inkChg>
        <pc:inkChg chg="add del mod">
          <ac:chgData name="salonigupta0609@gmail.com" userId="72e262bbe386b2d8" providerId="LiveId" clId="{6CB58178-9FDF-48F4-8666-8B963C84A1AD}" dt="2022-01-21T06:18:21.803" v="2334"/>
          <ac:inkMkLst>
            <pc:docMk/>
            <pc:sldMk cId="50051564" sldId="268"/>
            <ac:inkMk id="354" creationId="{9DBADBDF-388D-47D9-BFE3-6D5536B0937D}"/>
          </ac:inkMkLst>
        </pc:inkChg>
        <pc:inkChg chg="add del mod">
          <ac:chgData name="salonigupta0609@gmail.com" userId="72e262bbe386b2d8" providerId="LiveId" clId="{6CB58178-9FDF-48F4-8666-8B963C84A1AD}" dt="2022-01-21T06:18:16.464" v="2325"/>
          <ac:inkMkLst>
            <pc:docMk/>
            <pc:sldMk cId="50051564" sldId="268"/>
            <ac:inkMk id="355" creationId="{34C224E5-45CD-40FD-AFA9-A04CEB68D490}"/>
          </ac:inkMkLst>
        </pc:inkChg>
        <pc:inkChg chg="add del mod">
          <ac:chgData name="salonigupta0609@gmail.com" userId="72e262bbe386b2d8" providerId="LiveId" clId="{6CB58178-9FDF-48F4-8666-8B963C84A1AD}" dt="2022-01-21T06:18:16.461" v="2310"/>
          <ac:inkMkLst>
            <pc:docMk/>
            <pc:sldMk cId="50051564" sldId="268"/>
            <ac:inkMk id="356" creationId="{1D5F45F5-70B1-4A6F-9A1C-F584F8EA5BE9}"/>
          </ac:inkMkLst>
        </pc:inkChg>
        <pc:inkChg chg="add del mod">
          <ac:chgData name="salonigupta0609@gmail.com" userId="72e262bbe386b2d8" providerId="LiveId" clId="{6CB58178-9FDF-48F4-8666-8B963C84A1AD}" dt="2022-01-21T06:18:16.464" v="2326"/>
          <ac:inkMkLst>
            <pc:docMk/>
            <pc:sldMk cId="50051564" sldId="268"/>
            <ac:inkMk id="357" creationId="{CB27244E-F0FA-4612-9B65-7A7787917FAC}"/>
          </ac:inkMkLst>
        </pc:inkChg>
        <pc:inkChg chg="add del mod">
          <ac:chgData name="salonigupta0609@gmail.com" userId="72e262bbe386b2d8" providerId="LiveId" clId="{6CB58178-9FDF-48F4-8666-8B963C84A1AD}" dt="2022-01-21T06:18:16.463" v="2320"/>
          <ac:inkMkLst>
            <pc:docMk/>
            <pc:sldMk cId="50051564" sldId="268"/>
            <ac:inkMk id="358" creationId="{36E46289-BB7E-4C20-9864-0D7507243922}"/>
          </ac:inkMkLst>
        </pc:inkChg>
        <pc:inkChg chg="add del mod">
          <ac:chgData name="salonigupta0609@gmail.com" userId="72e262bbe386b2d8" providerId="LiveId" clId="{6CB58178-9FDF-48F4-8666-8B963C84A1AD}" dt="2022-01-21T06:18:17.322" v="2333"/>
          <ac:inkMkLst>
            <pc:docMk/>
            <pc:sldMk cId="50051564" sldId="268"/>
            <ac:inkMk id="359" creationId="{73B6BDD3-B815-4BAD-95B1-45240A2C2725}"/>
          </ac:inkMkLst>
        </pc:inkChg>
        <pc:inkChg chg="add del mod">
          <ac:chgData name="salonigupta0609@gmail.com" userId="72e262bbe386b2d8" providerId="LiveId" clId="{6CB58178-9FDF-48F4-8666-8B963C84A1AD}" dt="2022-01-21T06:20:02.562" v="2467"/>
          <ac:inkMkLst>
            <pc:docMk/>
            <pc:sldMk cId="50051564" sldId="268"/>
            <ac:inkMk id="361" creationId="{783B5373-5096-4D8C-B042-61B49E370A8F}"/>
          </ac:inkMkLst>
        </pc:inkChg>
        <pc:inkChg chg="add del mod">
          <ac:chgData name="salonigupta0609@gmail.com" userId="72e262bbe386b2d8" providerId="LiveId" clId="{6CB58178-9FDF-48F4-8666-8B963C84A1AD}" dt="2022-01-21T06:20:02.564" v="2476"/>
          <ac:inkMkLst>
            <pc:docMk/>
            <pc:sldMk cId="50051564" sldId="268"/>
            <ac:inkMk id="362" creationId="{4E157360-FF33-4930-BDB5-A5C37E9AF25A}"/>
          </ac:inkMkLst>
        </pc:inkChg>
        <pc:inkChg chg="add del mod">
          <ac:chgData name="salonigupta0609@gmail.com" userId="72e262bbe386b2d8" providerId="LiveId" clId="{6CB58178-9FDF-48F4-8666-8B963C84A1AD}" dt="2022-01-21T06:20:04.210" v="2484"/>
          <ac:inkMkLst>
            <pc:docMk/>
            <pc:sldMk cId="50051564" sldId="268"/>
            <ac:inkMk id="363" creationId="{8EEFF0E7-F30D-4FD8-A40B-34AA7571B66E}"/>
          </ac:inkMkLst>
        </pc:inkChg>
        <pc:inkChg chg="add del mod">
          <ac:chgData name="salonigupta0609@gmail.com" userId="72e262bbe386b2d8" providerId="LiveId" clId="{6CB58178-9FDF-48F4-8666-8B963C84A1AD}" dt="2022-01-21T06:20:04.211" v="2487"/>
          <ac:inkMkLst>
            <pc:docMk/>
            <pc:sldMk cId="50051564" sldId="268"/>
            <ac:inkMk id="364" creationId="{4E41AA9C-AE5A-4276-A75A-A97BE9313C7C}"/>
          </ac:inkMkLst>
        </pc:inkChg>
        <pc:inkChg chg="add del mod">
          <ac:chgData name="salonigupta0609@gmail.com" userId="72e262bbe386b2d8" providerId="LiveId" clId="{6CB58178-9FDF-48F4-8666-8B963C84A1AD}" dt="2022-01-21T06:20:04.211" v="2488"/>
          <ac:inkMkLst>
            <pc:docMk/>
            <pc:sldMk cId="50051564" sldId="268"/>
            <ac:inkMk id="365" creationId="{EB8150EB-F03E-4CC1-9103-82A8E13C2855}"/>
          </ac:inkMkLst>
        </pc:inkChg>
        <pc:inkChg chg="add del mod">
          <ac:chgData name="salonigupta0609@gmail.com" userId="72e262bbe386b2d8" providerId="LiveId" clId="{6CB58178-9FDF-48F4-8666-8B963C84A1AD}" dt="2022-01-21T06:20:04.536" v="2493"/>
          <ac:inkMkLst>
            <pc:docMk/>
            <pc:sldMk cId="50051564" sldId="268"/>
            <ac:inkMk id="366" creationId="{BDAC3556-3044-4806-98C5-5904D7C696FA}"/>
          </ac:inkMkLst>
        </pc:inkChg>
        <pc:inkChg chg="add del mod">
          <ac:chgData name="salonigupta0609@gmail.com" userId="72e262bbe386b2d8" providerId="LiveId" clId="{6CB58178-9FDF-48F4-8666-8B963C84A1AD}" dt="2022-01-21T06:20:06.310" v="2499"/>
          <ac:inkMkLst>
            <pc:docMk/>
            <pc:sldMk cId="50051564" sldId="268"/>
            <ac:inkMk id="367" creationId="{E2C3BAA6-F66F-418A-9A9F-756A0E766D54}"/>
          </ac:inkMkLst>
        </pc:inkChg>
        <pc:inkChg chg="add del mod">
          <ac:chgData name="salonigupta0609@gmail.com" userId="72e262bbe386b2d8" providerId="LiveId" clId="{6CB58178-9FDF-48F4-8666-8B963C84A1AD}" dt="2022-01-21T06:20:02.563" v="2472"/>
          <ac:inkMkLst>
            <pc:docMk/>
            <pc:sldMk cId="50051564" sldId="268"/>
            <ac:inkMk id="368" creationId="{EB763EDD-1FB6-466B-996C-8DAAAED58DB6}"/>
          </ac:inkMkLst>
        </pc:inkChg>
        <pc:inkChg chg="add del mod">
          <ac:chgData name="salonigupta0609@gmail.com" userId="72e262bbe386b2d8" providerId="LiveId" clId="{6CB58178-9FDF-48F4-8666-8B963C84A1AD}" dt="2022-01-21T06:20:02.561" v="2462"/>
          <ac:inkMkLst>
            <pc:docMk/>
            <pc:sldMk cId="50051564" sldId="268"/>
            <ac:inkMk id="369" creationId="{4639D004-77A1-46A7-B2A5-D35C3118C0F0}"/>
          </ac:inkMkLst>
        </pc:inkChg>
        <pc:inkChg chg="add del mod">
          <ac:chgData name="salonigupta0609@gmail.com" userId="72e262bbe386b2d8" providerId="LiveId" clId="{6CB58178-9FDF-48F4-8666-8B963C84A1AD}" dt="2022-01-21T06:20:02.562" v="2468"/>
          <ac:inkMkLst>
            <pc:docMk/>
            <pc:sldMk cId="50051564" sldId="268"/>
            <ac:inkMk id="370" creationId="{C3B36084-A4B6-471E-97E9-DD27A5630A2D}"/>
          </ac:inkMkLst>
        </pc:inkChg>
        <pc:inkChg chg="add del mod">
          <ac:chgData name="salonigupta0609@gmail.com" userId="72e262bbe386b2d8" providerId="LiveId" clId="{6CB58178-9FDF-48F4-8666-8B963C84A1AD}" dt="2022-01-21T06:20:02.562" v="2466"/>
          <ac:inkMkLst>
            <pc:docMk/>
            <pc:sldMk cId="50051564" sldId="268"/>
            <ac:inkMk id="371" creationId="{39EC1551-7D74-4A17-A68C-50A482B75907}"/>
          </ac:inkMkLst>
        </pc:inkChg>
        <pc:inkChg chg="add del mod">
          <ac:chgData name="salonigupta0609@gmail.com" userId="72e262bbe386b2d8" providerId="LiveId" clId="{6CB58178-9FDF-48F4-8666-8B963C84A1AD}" dt="2022-01-21T06:20:02.565" v="2480"/>
          <ac:inkMkLst>
            <pc:docMk/>
            <pc:sldMk cId="50051564" sldId="268"/>
            <ac:inkMk id="372" creationId="{4D9E4D59-1908-490A-B9F9-1FDF76CCBD51}"/>
          </ac:inkMkLst>
        </pc:inkChg>
        <pc:inkChg chg="add del mod">
          <ac:chgData name="salonigupta0609@gmail.com" userId="72e262bbe386b2d8" providerId="LiveId" clId="{6CB58178-9FDF-48F4-8666-8B963C84A1AD}" dt="2022-01-21T06:20:02.563" v="2471"/>
          <ac:inkMkLst>
            <pc:docMk/>
            <pc:sldMk cId="50051564" sldId="268"/>
            <ac:inkMk id="373" creationId="{6D357A76-7253-4374-8B59-E8E3E2D91813}"/>
          </ac:inkMkLst>
        </pc:inkChg>
        <pc:inkChg chg="add del mod">
          <ac:chgData name="salonigupta0609@gmail.com" userId="72e262bbe386b2d8" providerId="LiveId" clId="{6CB58178-9FDF-48F4-8666-8B963C84A1AD}" dt="2022-01-21T06:20:02.564" v="2477"/>
          <ac:inkMkLst>
            <pc:docMk/>
            <pc:sldMk cId="50051564" sldId="268"/>
            <ac:inkMk id="375" creationId="{9F3877FC-CF2C-47D5-B603-0D5800F88E0D}"/>
          </ac:inkMkLst>
        </pc:inkChg>
        <pc:inkChg chg="add del mod">
          <ac:chgData name="salonigupta0609@gmail.com" userId="72e262bbe386b2d8" providerId="LiveId" clId="{6CB58178-9FDF-48F4-8666-8B963C84A1AD}" dt="2022-01-21T06:20:02.564" v="2479"/>
          <ac:inkMkLst>
            <pc:docMk/>
            <pc:sldMk cId="50051564" sldId="268"/>
            <ac:inkMk id="376" creationId="{4A040431-39B4-4DB8-BE98-F06F607CA7D7}"/>
          </ac:inkMkLst>
        </pc:inkChg>
        <pc:inkChg chg="add del mod">
          <ac:chgData name="salonigupta0609@gmail.com" userId="72e262bbe386b2d8" providerId="LiveId" clId="{6CB58178-9FDF-48F4-8666-8B963C84A1AD}" dt="2022-01-21T06:20:02.562" v="2465"/>
          <ac:inkMkLst>
            <pc:docMk/>
            <pc:sldMk cId="50051564" sldId="268"/>
            <ac:inkMk id="377" creationId="{D6DCA607-C520-4243-96F8-69E9AE653CAE}"/>
          </ac:inkMkLst>
        </pc:inkChg>
        <pc:inkChg chg="add del mod">
          <ac:chgData name="salonigupta0609@gmail.com" userId="72e262bbe386b2d8" providerId="LiveId" clId="{6CB58178-9FDF-48F4-8666-8B963C84A1AD}" dt="2022-01-21T06:20:02.563" v="2473"/>
          <ac:inkMkLst>
            <pc:docMk/>
            <pc:sldMk cId="50051564" sldId="268"/>
            <ac:inkMk id="378" creationId="{D17B4F28-73C4-4EDF-8E91-B1E9BCA33BD6}"/>
          </ac:inkMkLst>
        </pc:inkChg>
        <pc:inkChg chg="add del mod">
          <ac:chgData name="salonigupta0609@gmail.com" userId="72e262bbe386b2d8" providerId="LiveId" clId="{6CB58178-9FDF-48F4-8666-8B963C84A1AD}" dt="2022-01-21T06:20:04.210" v="2485"/>
          <ac:inkMkLst>
            <pc:docMk/>
            <pc:sldMk cId="50051564" sldId="268"/>
            <ac:inkMk id="380" creationId="{6FC9A2D9-DFA7-419B-AF04-2377E84F6F51}"/>
          </ac:inkMkLst>
        </pc:inkChg>
        <pc:inkChg chg="add del mod">
          <ac:chgData name="salonigupta0609@gmail.com" userId="72e262bbe386b2d8" providerId="LiveId" clId="{6CB58178-9FDF-48F4-8666-8B963C84A1AD}" dt="2022-01-21T06:20:04.210" v="2483"/>
          <ac:inkMkLst>
            <pc:docMk/>
            <pc:sldMk cId="50051564" sldId="268"/>
            <ac:inkMk id="381" creationId="{42DBFB5A-AE3F-45B5-803C-D90994506B02}"/>
          </ac:inkMkLst>
        </pc:inkChg>
        <pc:inkChg chg="add del mod">
          <ac:chgData name="salonigupta0609@gmail.com" userId="72e262bbe386b2d8" providerId="LiveId" clId="{6CB58178-9FDF-48F4-8666-8B963C84A1AD}" dt="2022-01-21T06:20:04.210" v="2486"/>
          <ac:inkMkLst>
            <pc:docMk/>
            <pc:sldMk cId="50051564" sldId="268"/>
            <ac:inkMk id="382" creationId="{E251E223-5BFE-4896-8E50-6E2AA6FE9FC4}"/>
          </ac:inkMkLst>
        </pc:inkChg>
        <pc:inkChg chg="add del mod">
          <ac:chgData name="salonigupta0609@gmail.com" userId="72e262bbe386b2d8" providerId="LiveId" clId="{6CB58178-9FDF-48F4-8666-8B963C84A1AD}" dt="2022-01-21T06:20:06.310" v="2497"/>
          <ac:inkMkLst>
            <pc:docMk/>
            <pc:sldMk cId="50051564" sldId="268"/>
            <ac:inkMk id="383" creationId="{B4FD7115-EB06-41AD-A933-95F7AF2BD9BB}"/>
          </ac:inkMkLst>
        </pc:inkChg>
        <pc:inkChg chg="add del mod">
          <ac:chgData name="salonigupta0609@gmail.com" userId="72e262bbe386b2d8" providerId="LiveId" clId="{6CB58178-9FDF-48F4-8666-8B963C84A1AD}" dt="2022-01-21T06:20:04.536" v="2494"/>
          <ac:inkMkLst>
            <pc:docMk/>
            <pc:sldMk cId="50051564" sldId="268"/>
            <ac:inkMk id="384" creationId="{682B34A1-A2A4-4DB9-8627-8CC25B0E3C8F}"/>
          </ac:inkMkLst>
        </pc:inkChg>
        <pc:inkChg chg="add del mod">
          <ac:chgData name="salonigupta0609@gmail.com" userId="72e262bbe386b2d8" providerId="LiveId" clId="{6CB58178-9FDF-48F4-8666-8B963C84A1AD}" dt="2022-01-21T06:20:06.310" v="2501"/>
          <ac:inkMkLst>
            <pc:docMk/>
            <pc:sldMk cId="50051564" sldId="268"/>
            <ac:inkMk id="387" creationId="{44CDBF8A-A019-409C-AB3E-2FE51141B927}"/>
          </ac:inkMkLst>
        </pc:inkChg>
        <pc:inkChg chg="add mod">
          <ac:chgData name="salonigupta0609@gmail.com" userId="72e262bbe386b2d8" providerId="LiveId" clId="{6CB58178-9FDF-48F4-8666-8B963C84A1AD}" dt="2022-01-21T06:20:06.311" v="2503"/>
          <ac:inkMkLst>
            <pc:docMk/>
            <pc:sldMk cId="50051564" sldId="268"/>
            <ac:inkMk id="388" creationId="{9E9DB882-3C8E-4FA4-8AB6-E1CE7A3EFFCF}"/>
          </ac:inkMkLst>
        </pc:inkChg>
        <pc:inkChg chg="add del mod">
          <ac:chgData name="salonigupta0609@gmail.com" userId="72e262bbe386b2d8" providerId="LiveId" clId="{6CB58178-9FDF-48F4-8666-8B963C84A1AD}" dt="2022-01-21T06:20:06.310" v="2500"/>
          <ac:inkMkLst>
            <pc:docMk/>
            <pc:sldMk cId="50051564" sldId="268"/>
            <ac:inkMk id="389" creationId="{541F0404-9345-4ABF-AB06-C4DBA5F73776}"/>
          </ac:inkMkLst>
        </pc:inkChg>
        <pc:inkChg chg="add del mod">
          <ac:chgData name="salonigupta0609@gmail.com" userId="72e262bbe386b2d8" providerId="LiveId" clId="{6CB58178-9FDF-48F4-8666-8B963C84A1AD}" dt="2022-01-21T06:20:02.563" v="2469"/>
          <ac:inkMkLst>
            <pc:docMk/>
            <pc:sldMk cId="50051564" sldId="268"/>
            <ac:inkMk id="390" creationId="{9FFF7697-0DFD-41F8-A4BF-502B7242B055}"/>
          </ac:inkMkLst>
        </pc:inkChg>
        <pc:inkChg chg="add del mod">
          <ac:chgData name="salonigupta0609@gmail.com" userId="72e262bbe386b2d8" providerId="LiveId" clId="{6CB58178-9FDF-48F4-8666-8B963C84A1AD}" dt="2022-01-21T06:20:04.211" v="2489"/>
          <ac:inkMkLst>
            <pc:docMk/>
            <pc:sldMk cId="50051564" sldId="268"/>
            <ac:inkMk id="392" creationId="{316BFB72-855D-4E32-AB28-DB15EFD05F8B}"/>
          </ac:inkMkLst>
        </pc:inkChg>
        <pc:inkChg chg="add del mod">
          <ac:chgData name="salonigupta0609@gmail.com" userId="72e262bbe386b2d8" providerId="LiveId" clId="{6CB58178-9FDF-48F4-8666-8B963C84A1AD}" dt="2022-01-21T06:20:04.211" v="2490"/>
          <ac:inkMkLst>
            <pc:docMk/>
            <pc:sldMk cId="50051564" sldId="268"/>
            <ac:inkMk id="394" creationId="{D2F5D27B-5DF8-43EE-AF3B-06D609E6A7A1}"/>
          </ac:inkMkLst>
        </pc:inkChg>
        <pc:inkChg chg="add del mod">
          <ac:chgData name="salonigupta0609@gmail.com" userId="72e262bbe386b2d8" providerId="LiveId" clId="{6CB58178-9FDF-48F4-8666-8B963C84A1AD}" dt="2022-01-21T06:20:02.564" v="2475"/>
          <ac:inkMkLst>
            <pc:docMk/>
            <pc:sldMk cId="50051564" sldId="268"/>
            <ac:inkMk id="395" creationId="{FE348301-72BC-4815-9FA8-E223E4F9A2D8}"/>
          </ac:inkMkLst>
        </pc:inkChg>
        <pc:inkChg chg="add del mod">
          <ac:chgData name="salonigupta0609@gmail.com" userId="72e262bbe386b2d8" providerId="LiveId" clId="{6CB58178-9FDF-48F4-8666-8B963C84A1AD}" dt="2022-01-21T06:20:02.562" v="2464"/>
          <ac:inkMkLst>
            <pc:docMk/>
            <pc:sldMk cId="50051564" sldId="268"/>
            <ac:inkMk id="396" creationId="{9B713844-3B2A-4A1A-AE6D-341139D21F13}"/>
          </ac:inkMkLst>
        </pc:inkChg>
        <pc:inkChg chg="add del mod">
          <ac:chgData name="salonigupta0609@gmail.com" userId="72e262bbe386b2d8" providerId="LiveId" clId="{6CB58178-9FDF-48F4-8666-8B963C84A1AD}" dt="2022-01-21T06:20:02.564" v="2478"/>
          <ac:inkMkLst>
            <pc:docMk/>
            <pc:sldMk cId="50051564" sldId="268"/>
            <ac:inkMk id="397" creationId="{64411D48-27C7-4F8F-9ABA-5D6E2B102540}"/>
          </ac:inkMkLst>
        </pc:inkChg>
        <pc:inkChg chg="add del mod">
          <ac:chgData name="salonigupta0609@gmail.com" userId="72e262bbe386b2d8" providerId="LiveId" clId="{6CB58178-9FDF-48F4-8666-8B963C84A1AD}" dt="2022-01-21T06:20:02.565" v="2481"/>
          <ac:inkMkLst>
            <pc:docMk/>
            <pc:sldMk cId="50051564" sldId="268"/>
            <ac:inkMk id="398" creationId="{DC1A9B0B-6A6B-4E98-B375-46088468F04C}"/>
          </ac:inkMkLst>
        </pc:inkChg>
        <pc:inkChg chg="add del mod">
          <ac:chgData name="salonigupta0609@gmail.com" userId="72e262bbe386b2d8" providerId="LiveId" clId="{6CB58178-9FDF-48F4-8666-8B963C84A1AD}" dt="2022-01-21T06:20:02.561" v="2463"/>
          <ac:inkMkLst>
            <pc:docMk/>
            <pc:sldMk cId="50051564" sldId="268"/>
            <ac:inkMk id="400" creationId="{64CB0284-4B9F-4728-989A-6AF0FF5E3569}"/>
          </ac:inkMkLst>
        </pc:inkChg>
        <pc:inkChg chg="add del mod">
          <ac:chgData name="salonigupta0609@gmail.com" userId="72e262bbe386b2d8" providerId="LiveId" clId="{6CB58178-9FDF-48F4-8666-8B963C84A1AD}" dt="2022-01-21T06:20:04.211" v="2491"/>
          <ac:inkMkLst>
            <pc:docMk/>
            <pc:sldMk cId="50051564" sldId="268"/>
            <ac:inkMk id="402" creationId="{3EC29541-ABB6-4275-844A-CB47730C807B}"/>
          </ac:inkMkLst>
        </pc:inkChg>
        <pc:inkChg chg="add del mod">
          <ac:chgData name="salonigupta0609@gmail.com" userId="72e262bbe386b2d8" providerId="LiveId" clId="{6CB58178-9FDF-48F4-8666-8B963C84A1AD}" dt="2022-01-21T06:20:04.536" v="2495"/>
          <ac:inkMkLst>
            <pc:docMk/>
            <pc:sldMk cId="50051564" sldId="268"/>
            <ac:inkMk id="403" creationId="{43C53F67-03DE-485D-8C4D-04D698F0BCF8}"/>
          </ac:inkMkLst>
        </pc:inkChg>
        <pc:inkChg chg="add del mod">
          <ac:chgData name="salonigupta0609@gmail.com" userId="72e262bbe386b2d8" providerId="LiveId" clId="{6CB58178-9FDF-48F4-8666-8B963C84A1AD}" dt="2022-01-21T06:20:04.535" v="2492"/>
          <ac:inkMkLst>
            <pc:docMk/>
            <pc:sldMk cId="50051564" sldId="268"/>
            <ac:inkMk id="404" creationId="{131C116B-9B67-4C2E-AD0C-E14ABFA160EC}"/>
          </ac:inkMkLst>
        </pc:inkChg>
        <pc:inkChg chg="add del mod">
          <ac:chgData name="salonigupta0609@gmail.com" userId="72e262bbe386b2d8" providerId="LiveId" clId="{6CB58178-9FDF-48F4-8666-8B963C84A1AD}" dt="2022-01-21T06:20:06.310" v="2498"/>
          <ac:inkMkLst>
            <pc:docMk/>
            <pc:sldMk cId="50051564" sldId="268"/>
            <ac:inkMk id="405" creationId="{5562D48A-56CB-4C35-A65E-2789C16A0011}"/>
          </ac:inkMkLst>
        </pc:inkChg>
        <pc:inkChg chg="add del mod">
          <ac:chgData name="salonigupta0609@gmail.com" userId="72e262bbe386b2d8" providerId="LiveId" clId="{6CB58178-9FDF-48F4-8666-8B963C84A1AD}" dt="2022-01-21T06:20:06.311" v="2503"/>
          <ac:inkMkLst>
            <pc:docMk/>
            <pc:sldMk cId="50051564" sldId="268"/>
            <ac:inkMk id="406" creationId="{657B64EC-4912-4E22-B0DF-A3990BDC7DCF}"/>
          </ac:inkMkLst>
        </pc:inkChg>
        <pc:inkChg chg="add del mod">
          <ac:chgData name="salonigupta0609@gmail.com" userId="72e262bbe386b2d8" providerId="LiveId" clId="{6CB58178-9FDF-48F4-8666-8B963C84A1AD}" dt="2022-01-21T06:20:06.310" v="2496"/>
          <ac:inkMkLst>
            <pc:docMk/>
            <pc:sldMk cId="50051564" sldId="268"/>
            <ac:inkMk id="407" creationId="{CF53C94C-8A09-41F9-B5A1-4FDE64E29F3C}"/>
          </ac:inkMkLst>
        </pc:inkChg>
        <pc:inkChg chg="add del mod">
          <ac:chgData name="salonigupta0609@gmail.com" userId="72e262bbe386b2d8" providerId="LiveId" clId="{6CB58178-9FDF-48F4-8666-8B963C84A1AD}" dt="2022-01-21T06:20:06.311" v="2502"/>
          <ac:inkMkLst>
            <pc:docMk/>
            <pc:sldMk cId="50051564" sldId="268"/>
            <ac:inkMk id="408" creationId="{3EE2CE8C-E5EA-4F5B-9D5A-7150DDEB03DD}"/>
          </ac:inkMkLst>
        </pc:inkChg>
        <pc:inkChg chg="add del mod">
          <ac:chgData name="salonigupta0609@gmail.com" userId="72e262bbe386b2d8" providerId="LiveId" clId="{6CB58178-9FDF-48F4-8666-8B963C84A1AD}" dt="2022-01-21T06:20:02.563" v="2470"/>
          <ac:inkMkLst>
            <pc:docMk/>
            <pc:sldMk cId="50051564" sldId="268"/>
            <ac:inkMk id="412" creationId="{3B1F081F-B97E-4C92-809A-CF821CABDD9C}"/>
          </ac:inkMkLst>
        </pc:inkChg>
        <pc:inkChg chg="add del mod">
          <ac:chgData name="salonigupta0609@gmail.com" userId="72e262bbe386b2d8" providerId="LiveId" clId="{6CB58178-9FDF-48F4-8666-8B963C84A1AD}" dt="2022-01-21T06:20:02.564" v="2474"/>
          <ac:inkMkLst>
            <pc:docMk/>
            <pc:sldMk cId="50051564" sldId="268"/>
            <ac:inkMk id="414" creationId="{43FE4BDD-042F-4845-857F-913D116A54D7}"/>
          </ac:inkMkLst>
        </pc:inkChg>
        <pc:inkChg chg="add del mod">
          <ac:chgData name="salonigupta0609@gmail.com" userId="72e262bbe386b2d8" providerId="LiveId" clId="{6CB58178-9FDF-48F4-8666-8B963C84A1AD}" dt="2022-01-21T06:20:02.565" v="2482"/>
          <ac:inkMkLst>
            <pc:docMk/>
            <pc:sldMk cId="50051564" sldId="268"/>
            <ac:inkMk id="415" creationId="{B47DEB78-3D5C-455D-9794-16BB16D38B11}"/>
          </ac:inkMkLst>
        </pc:inkChg>
        <pc:inkChg chg="add mod">
          <ac:chgData name="salonigupta0609@gmail.com" userId="72e262bbe386b2d8" providerId="LiveId" clId="{6CB58178-9FDF-48F4-8666-8B963C84A1AD}" dt="2022-01-21T07:47:10.193" v="3223"/>
          <ac:inkMkLst>
            <pc:docMk/>
            <pc:sldMk cId="50051564" sldId="268"/>
            <ac:inkMk id="418" creationId="{F99F461D-2FED-4B34-A563-E27E6E7BB5D2}"/>
          </ac:inkMkLst>
        </pc:inkChg>
        <pc:inkChg chg="add mod">
          <ac:chgData name="salonigupta0609@gmail.com" userId="72e262bbe386b2d8" providerId="LiveId" clId="{6CB58178-9FDF-48F4-8666-8B963C84A1AD}" dt="2022-01-21T07:47:10.193" v="3223"/>
          <ac:inkMkLst>
            <pc:docMk/>
            <pc:sldMk cId="50051564" sldId="268"/>
            <ac:inkMk id="419" creationId="{17861B86-DBDF-4411-B6D4-B85432ACC913}"/>
          </ac:inkMkLst>
        </pc:inkChg>
      </pc:sldChg>
      <pc:sldChg chg="modSp mod">
        <pc:chgData name="salonigupta0609@gmail.com" userId="72e262bbe386b2d8" providerId="LiveId" clId="{6CB58178-9FDF-48F4-8666-8B963C84A1AD}" dt="2022-01-27T07:19:39.547" v="3470" actId="20577"/>
        <pc:sldMkLst>
          <pc:docMk/>
          <pc:sldMk cId="2208360438" sldId="269"/>
        </pc:sldMkLst>
        <pc:spChg chg="mod">
          <ac:chgData name="salonigupta0609@gmail.com" userId="72e262bbe386b2d8" providerId="LiveId" clId="{6CB58178-9FDF-48F4-8666-8B963C84A1AD}" dt="2022-01-27T07:19:39.547" v="3470" actId="20577"/>
          <ac:spMkLst>
            <pc:docMk/>
            <pc:sldMk cId="2208360438" sldId="269"/>
            <ac:spMk id="3" creationId="{00000000-0000-0000-0000-000000000000}"/>
          </ac:spMkLst>
        </pc:spChg>
      </pc:sldChg>
      <pc:sldChg chg="modSp mod">
        <pc:chgData name="salonigupta0609@gmail.com" userId="72e262bbe386b2d8" providerId="LiveId" clId="{6CB58178-9FDF-48F4-8666-8B963C84A1AD}" dt="2022-01-25T08:28:25.343" v="3451" actId="113"/>
        <pc:sldMkLst>
          <pc:docMk/>
          <pc:sldMk cId="272810744" sldId="272"/>
        </pc:sldMkLst>
        <pc:spChg chg="mod">
          <ac:chgData name="salonigupta0609@gmail.com" userId="72e262bbe386b2d8" providerId="LiveId" clId="{6CB58178-9FDF-48F4-8666-8B963C84A1AD}" dt="2022-01-25T08:28:25.343" v="3451" actId="113"/>
          <ac:spMkLst>
            <pc:docMk/>
            <pc:sldMk cId="272810744" sldId="272"/>
            <ac:spMk id="2" creationId="{00000000-0000-0000-0000-000000000000}"/>
          </ac:spMkLst>
        </pc:spChg>
      </pc:sldChg>
      <pc:sldChg chg="modSp mod">
        <pc:chgData name="salonigupta0609@gmail.com" userId="72e262bbe386b2d8" providerId="LiveId" clId="{6CB58178-9FDF-48F4-8666-8B963C84A1AD}" dt="2022-01-28T07:16:03.580" v="3662" actId="27636"/>
        <pc:sldMkLst>
          <pc:docMk/>
          <pc:sldMk cId="3034836710" sldId="273"/>
        </pc:sldMkLst>
        <pc:spChg chg="mod">
          <ac:chgData name="salonigupta0609@gmail.com" userId="72e262bbe386b2d8" providerId="LiveId" clId="{6CB58178-9FDF-48F4-8666-8B963C84A1AD}" dt="2022-01-28T07:16:03.580" v="3662" actId="27636"/>
          <ac:spMkLst>
            <pc:docMk/>
            <pc:sldMk cId="3034836710" sldId="273"/>
            <ac:spMk id="3" creationId="{00000000-0000-0000-0000-000000000000}"/>
          </ac:spMkLst>
        </pc:spChg>
      </pc:sldChg>
      <pc:sldChg chg="addSp mod">
        <pc:chgData name="salonigupta0609@gmail.com" userId="72e262bbe386b2d8" providerId="LiveId" clId="{6CB58178-9FDF-48F4-8666-8B963C84A1AD}" dt="2022-01-28T07:38:01.801" v="4341" actId="9405"/>
        <pc:sldMkLst>
          <pc:docMk/>
          <pc:sldMk cId="3236163483" sldId="280"/>
        </pc:sldMkLst>
        <pc:inkChg chg="add">
          <ac:chgData name="salonigupta0609@gmail.com" userId="72e262bbe386b2d8" providerId="LiveId" clId="{6CB58178-9FDF-48F4-8666-8B963C84A1AD}" dt="2022-01-28T07:38:00.033" v="4340" actId="9405"/>
          <ac:inkMkLst>
            <pc:docMk/>
            <pc:sldMk cId="3236163483" sldId="280"/>
            <ac:inkMk id="4" creationId="{064EF384-F33A-43C4-A2AB-184AE0A43C1D}"/>
          </ac:inkMkLst>
        </pc:inkChg>
        <pc:inkChg chg="add">
          <ac:chgData name="salonigupta0609@gmail.com" userId="72e262bbe386b2d8" providerId="LiveId" clId="{6CB58178-9FDF-48F4-8666-8B963C84A1AD}" dt="2022-01-28T07:38:01.801" v="4341" actId="9405"/>
          <ac:inkMkLst>
            <pc:docMk/>
            <pc:sldMk cId="3236163483" sldId="280"/>
            <ac:inkMk id="5" creationId="{B0893CFE-429A-42A4-8DC9-DFBF44740EC0}"/>
          </ac:inkMkLst>
        </pc:inkChg>
      </pc:sldChg>
      <pc:sldChg chg="addSp modSp mod">
        <pc:chgData name="salonigupta0609@gmail.com" userId="72e262bbe386b2d8" providerId="LiveId" clId="{6CB58178-9FDF-48F4-8666-8B963C84A1AD}" dt="2022-01-28T07:37:42.323" v="4339" actId="9405"/>
        <pc:sldMkLst>
          <pc:docMk/>
          <pc:sldMk cId="1784187905" sldId="283"/>
        </pc:sldMkLst>
        <pc:spChg chg="mod">
          <ac:chgData name="salonigupta0609@gmail.com" userId="72e262bbe386b2d8" providerId="LiveId" clId="{6CB58178-9FDF-48F4-8666-8B963C84A1AD}" dt="2022-01-28T06:23:51.054" v="3657" actId="20577"/>
          <ac:spMkLst>
            <pc:docMk/>
            <pc:sldMk cId="1784187905" sldId="283"/>
            <ac:spMk id="3" creationId="{00000000-0000-0000-0000-000000000000}"/>
          </ac:spMkLst>
        </pc:spChg>
        <pc:inkChg chg="add">
          <ac:chgData name="salonigupta0609@gmail.com" userId="72e262bbe386b2d8" providerId="LiveId" clId="{6CB58178-9FDF-48F4-8666-8B963C84A1AD}" dt="2022-01-28T07:37:42.323" v="4339" actId="9405"/>
          <ac:inkMkLst>
            <pc:docMk/>
            <pc:sldMk cId="1784187905" sldId="283"/>
            <ac:inkMk id="4" creationId="{33E9AA37-001F-4414-807F-4839757CE20D}"/>
          </ac:inkMkLst>
        </pc:inkChg>
      </pc:sldChg>
      <pc:sldChg chg="addSp delSp modSp mod">
        <pc:chgData name="salonigupta0609@gmail.com" userId="72e262bbe386b2d8" providerId="LiveId" clId="{6CB58178-9FDF-48F4-8666-8B963C84A1AD}" dt="2022-02-07T07:28:30.051" v="4526"/>
        <pc:sldMkLst>
          <pc:docMk/>
          <pc:sldMk cId="2971634345" sldId="286"/>
        </pc:sldMkLst>
        <pc:grpChg chg="del mod">
          <ac:chgData name="salonigupta0609@gmail.com" userId="72e262bbe386b2d8" providerId="LiveId" clId="{6CB58178-9FDF-48F4-8666-8B963C84A1AD}" dt="2022-01-31T07:15:07.550" v="4352"/>
          <ac:grpSpMkLst>
            <pc:docMk/>
            <pc:sldMk cId="2971634345" sldId="286"/>
            <ac:grpSpMk id="8" creationId="{8CC9A219-67A9-41E6-A0FA-9271ABB745F4}"/>
          </ac:grpSpMkLst>
        </pc:grpChg>
        <pc:grpChg chg="del mod">
          <ac:chgData name="salonigupta0609@gmail.com" userId="72e262bbe386b2d8" providerId="LiveId" clId="{6CB58178-9FDF-48F4-8666-8B963C84A1AD}" dt="2022-01-31T07:15:10.443" v="4354"/>
          <ac:grpSpMkLst>
            <pc:docMk/>
            <pc:sldMk cId="2971634345" sldId="286"/>
            <ac:grpSpMk id="12" creationId="{95F2464C-D6AB-48B0-A88F-A75EDFC61F21}"/>
          </ac:grpSpMkLst>
        </pc:grpChg>
        <pc:grpChg chg="del mod">
          <ac:chgData name="salonigupta0609@gmail.com" userId="72e262bbe386b2d8" providerId="LiveId" clId="{6CB58178-9FDF-48F4-8666-8B963C84A1AD}" dt="2022-01-31T07:15:14.253" v="4356"/>
          <ac:grpSpMkLst>
            <pc:docMk/>
            <pc:sldMk cId="2971634345" sldId="286"/>
            <ac:grpSpMk id="14" creationId="{2CC4157E-5574-4122-8A9B-8DB18D9DEB12}"/>
          </ac:grpSpMkLst>
        </pc:grpChg>
        <pc:grpChg chg="del mod">
          <ac:chgData name="salonigupta0609@gmail.com" userId="72e262bbe386b2d8" providerId="LiveId" clId="{6CB58178-9FDF-48F4-8666-8B963C84A1AD}" dt="2022-02-07T07:28:30.051" v="4526"/>
          <ac:grpSpMkLst>
            <pc:docMk/>
            <pc:sldMk cId="2971634345" sldId="286"/>
            <ac:grpSpMk id="14" creationId="{7B2AF9BC-A6DD-4FC9-9ACA-C5A828284281}"/>
          </ac:grpSpMkLst>
        </pc:grpChg>
        <pc:grpChg chg="del mod">
          <ac:chgData name="salonigupta0609@gmail.com" userId="72e262bbe386b2d8" providerId="LiveId" clId="{6CB58178-9FDF-48F4-8666-8B963C84A1AD}" dt="2022-01-31T07:15:19.300" v="4359"/>
          <ac:grpSpMkLst>
            <pc:docMk/>
            <pc:sldMk cId="2971634345" sldId="286"/>
            <ac:grpSpMk id="16" creationId="{D9CB7159-F6BD-4CDF-9A55-2DC2292DF2B8}"/>
          </ac:grpSpMkLst>
        </pc:grpChg>
        <pc:grpChg chg="mod">
          <ac:chgData name="salonigupta0609@gmail.com" userId="72e262bbe386b2d8" providerId="LiveId" clId="{6CB58178-9FDF-48F4-8666-8B963C84A1AD}" dt="2022-02-07T07:28:30.051" v="4526"/>
          <ac:grpSpMkLst>
            <pc:docMk/>
            <pc:sldMk cId="2971634345" sldId="286"/>
            <ac:grpSpMk id="17" creationId="{EC3385AE-DE69-488E-9F05-BB80CC028E79}"/>
          </ac:grpSpMkLst>
        </pc:grpChg>
        <pc:grpChg chg="del mod">
          <ac:chgData name="salonigupta0609@gmail.com" userId="72e262bbe386b2d8" providerId="LiveId" clId="{6CB58178-9FDF-48F4-8666-8B963C84A1AD}" dt="2022-01-31T07:15:37.438" v="4361"/>
          <ac:grpSpMkLst>
            <pc:docMk/>
            <pc:sldMk cId="2971634345" sldId="286"/>
            <ac:grpSpMk id="19" creationId="{808A4913-681E-45AF-99F1-83F6077CA002}"/>
          </ac:grpSpMkLst>
        </pc:grpChg>
        <pc:grpChg chg="del mod">
          <ac:chgData name="salonigupta0609@gmail.com" userId="72e262bbe386b2d8" providerId="LiveId" clId="{6CB58178-9FDF-48F4-8666-8B963C84A1AD}" dt="2022-01-31T08:14:38.349" v="4516"/>
          <ac:grpSpMkLst>
            <pc:docMk/>
            <pc:sldMk cId="2971634345" sldId="286"/>
            <ac:grpSpMk id="21" creationId="{3DDDECA4-24BD-4B43-92B0-FD8663FEB4F3}"/>
          </ac:grpSpMkLst>
        </pc:grpChg>
        <pc:grpChg chg="del mod">
          <ac:chgData name="salonigupta0609@gmail.com" userId="72e262bbe386b2d8" providerId="LiveId" clId="{6CB58178-9FDF-48F4-8666-8B963C84A1AD}" dt="2022-01-31T08:12:54.347" v="4500"/>
          <ac:grpSpMkLst>
            <pc:docMk/>
            <pc:sldMk cId="2971634345" sldId="286"/>
            <ac:grpSpMk id="25" creationId="{53796846-A3EC-4E6D-AEAC-3050E0BD8A37}"/>
          </ac:grpSpMkLst>
        </pc:grpChg>
        <pc:grpChg chg="del mod">
          <ac:chgData name="salonigupta0609@gmail.com" userId="72e262bbe386b2d8" providerId="LiveId" clId="{6CB58178-9FDF-48F4-8666-8B963C84A1AD}" dt="2022-01-31T08:12:54.347" v="4500"/>
          <ac:grpSpMkLst>
            <pc:docMk/>
            <pc:sldMk cId="2971634345" sldId="286"/>
            <ac:grpSpMk id="28" creationId="{B1CDBD8E-3854-40E2-A404-6E48E6D5685E}"/>
          </ac:grpSpMkLst>
        </pc:grpChg>
        <pc:grpChg chg="del mod">
          <ac:chgData name="salonigupta0609@gmail.com" userId="72e262bbe386b2d8" providerId="LiveId" clId="{6CB58178-9FDF-48F4-8666-8B963C84A1AD}" dt="2022-01-31T08:13:00.496" v="4502"/>
          <ac:grpSpMkLst>
            <pc:docMk/>
            <pc:sldMk cId="2971634345" sldId="286"/>
            <ac:grpSpMk id="31" creationId="{3C46B31D-A7C1-49D6-BF99-A2B2209EAA3F}"/>
          </ac:grpSpMkLst>
        </pc:grpChg>
        <pc:grpChg chg="del mod">
          <ac:chgData name="salonigupta0609@gmail.com" userId="72e262bbe386b2d8" providerId="LiveId" clId="{6CB58178-9FDF-48F4-8666-8B963C84A1AD}" dt="2022-01-31T08:13:13.358" v="4504"/>
          <ac:grpSpMkLst>
            <pc:docMk/>
            <pc:sldMk cId="2971634345" sldId="286"/>
            <ac:grpSpMk id="33" creationId="{02044486-D6FA-4362-B2A9-4D8C1ECDB2B2}"/>
          </ac:grpSpMkLst>
        </pc:grpChg>
        <pc:grpChg chg="del mod">
          <ac:chgData name="salonigupta0609@gmail.com" userId="72e262bbe386b2d8" providerId="LiveId" clId="{6CB58178-9FDF-48F4-8666-8B963C84A1AD}" dt="2022-01-31T08:14:12.927" v="4507"/>
          <ac:grpSpMkLst>
            <pc:docMk/>
            <pc:sldMk cId="2971634345" sldId="286"/>
            <ac:grpSpMk id="35" creationId="{2475347C-6404-4B18-B723-1EC8E59B895F}"/>
          </ac:grpSpMkLst>
        </pc:grpChg>
        <pc:grpChg chg="del mod">
          <ac:chgData name="salonigupta0609@gmail.com" userId="72e262bbe386b2d8" providerId="LiveId" clId="{6CB58178-9FDF-48F4-8666-8B963C84A1AD}" dt="2022-01-31T08:14:14.995" v="4509"/>
          <ac:grpSpMkLst>
            <pc:docMk/>
            <pc:sldMk cId="2971634345" sldId="286"/>
            <ac:grpSpMk id="38" creationId="{1F6AC95A-17CE-43F2-A719-F884CA16AA59}"/>
          </ac:grpSpMkLst>
        </pc:grpChg>
        <pc:grpChg chg="del mod">
          <ac:chgData name="salonigupta0609@gmail.com" userId="72e262bbe386b2d8" providerId="LiveId" clId="{6CB58178-9FDF-48F4-8666-8B963C84A1AD}" dt="2022-01-31T08:14:28.279" v="4511"/>
          <ac:grpSpMkLst>
            <pc:docMk/>
            <pc:sldMk cId="2971634345" sldId="286"/>
            <ac:grpSpMk id="40" creationId="{522BC1A9-40C5-45DD-B5AC-F2CDD9B59B7B}"/>
          </ac:grpSpMkLst>
        </pc:grpChg>
        <pc:grpChg chg="mod">
          <ac:chgData name="salonigupta0609@gmail.com" userId="72e262bbe386b2d8" providerId="LiveId" clId="{6CB58178-9FDF-48F4-8666-8B963C84A1AD}" dt="2022-01-31T08:14:37.810" v="4515"/>
          <ac:grpSpMkLst>
            <pc:docMk/>
            <pc:sldMk cId="2971634345" sldId="286"/>
            <ac:grpSpMk id="42" creationId="{E34AF097-A1C3-462E-8B27-B2D254793933}"/>
          </ac:grpSpMkLst>
        </pc:grpChg>
        <pc:inkChg chg="add del mod">
          <ac:chgData name="salonigupta0609@gmail.com" userId="72e262bbe386b2d8" providerId="LiveId" clId="{6CB58178-9FDF-48F4-8666-8B963C84A1AD}" dt="2022-01-31T07:15:46.101" v="4367"/>
          <ac:inkMkLst>
            <pc:docMk/>
            <pc:sldMk cId="2971634345" sldId="286"/>
            <ac:inkMk id="4" creationId="{D8F77244-41C1-44A3-8883-D8BEC24C3503}"/>
          </ac:inkMkLst>
        </pc:inkChg>
        <pc:inkChg chg="add">
          <ac:chgData name="salonigupta0609@gmail.com" userId="72e262bbe386b2d8" providerId="LiveId" clId="{6CB58178-9FDF-48F4-8666-8B963C84A1AD}" dt="2022-02-07T07:28:04.570" v="4518" actId="9405"/>
          <ac:inkMkLst>
            <pc:docMk/>
            <pc:sldMk cId="2971634345" sldId="286"/>
            <ac:inkMk id="4" creationId="{E21C12F7-62C4-4F5A-A8B5-BB0AB29A2CA1}"/>
          </ac:inkMkLst>
        </pc:inkChg>
        <pc:inkChg chg="add">
          <ac:chgData name="salonigupta0609@gmail.com" userId="72e262bbe386b2d8" providerId="LiveId" clId="{6CB58178-9FDF-48F4-8666-8B963C84A1AD}" dt="2022-02-07T07:28:07.848" v="4519" actId="9405"/>
          <ac:inkMkLst>
            <pc:docMk/>
            <pc:sldMk cId="2971634345" sldId="286"/>
            <ac:inkMk id="6" creationId="{022C41B7-0901-4FBA-81B4-9532605687BA}"/>
          </ac:inkMkLst>
        </pc:inkChg>
        <pc:inkChg chg="add del mod">
          <ac:chgData name="salonigupta0609@gmail.com" userId="72e262bbe386b2d8" providerId="LiveId" clId="{6CB58178-9FDF-48F4-8666-8B963C84A1AD}" dt="2022-01-31T07:15:41.087" v="4366"/>
          <ac:inkMkLst>
            <pc:docMk/>
            <pc:sldMk cId="2971634345" sldId="286"/>
            <ac:inkMk id="6" creationId="{AF03A0D2-BF0E-4E77-8DD5-E68960590AE6}"/>
          </ac:inkMkLst>
        </pc:inkChg>
        <pc:inkChg chg="add mod">
          <ac:chgData name="salonigupta0609@gmail.com" userId="72e262bbe386b2d8" providerId="LiveId" clId="{6CB58178-9FDF-48F4-8666-8B963C84A1AD}" dt="2022-02-07T07:28:30.051" v="4526"/>
          <ac:inkMkLst>
            <pc:docMk/>
            <pc:sldMk cId="2971634345" sldId="286"/>
            <ac:inkMk id="8" creationId="{590819D3-7F14-4C5D-9B41-381F2E806EF9}"/>
          </ac:inkMkLst>
        </pc:inkChg>
        <pc:inkChg chg="add mod">
          <ac:chgData name="salonigupta0609@gmail.com" userId="72e262bbe386b2d8" providerId="LiveId" clId="{6CB58178-9FDF-48F4-8666-8B963C84A1AD}" dt="2022-02-07T07:28:30.051" v="4526"/>
          <ac:inkMkLst>
            <pc:docMk/>
            <pc:sldMk cId="2971634345" sldId="286"/>
            <ac:inkMk id="10" creationId="{3569443C-B976-4162-BEDD-02376D398576}"/>
          </ac:inkMkLst>
        </pc:inkChg>
        <pc:inkChg chg="add del mod">
          <ac:chgData name="salonigupta0609@gmail.com" userId="72e262bbe386b2d8" providerId="LiveId" clId="{6CB58178-9FDF-48F4-8666-8B963C84A1AD}" dt="2022-01-31T07:15:41.084" v="4362"/>
          <ac:inkMkLst>
            <pc:docMk/>
            <pc:sldMk cId="2971634345" sldId="286"/>
            <ac:inkMk id="10" creationId="{90D2642E-CB9F-4BCE-9F05-71FEA63081B2}"/>
          </ac:inkMkLst>
        </pc:inkChg>
        <pc:inkChg chg="add mod">
          <ac:chgData name="salonigupta0609@gmail.com" userId="72e262bbe386b2d8" providerId="LiveId" clId="{6CB58178-9FDF-48F4-8666-8B963C84A1AD}" dt="2022-02-07T07:28:30.051" v="4526"/>
          <ac:inkMkLst>
            <pc:docMk/>
            <pc:sldMk cId="2971634345" sldId="286"/>
            <ac:inkMk id="12" creationId="{C4E749CD-BF2A-4772-A996-A7BA05A9796C}"/>
          </ac:inkMkLst>
        </pc:inkChg>
        <pc:inkChg chg="add mod">
          <ac:chgData name="salonigupta0609@gmail.com" userId="72e262bbe386b2d8" providerId="LiveId" clId="{6CB58178-9FDF-48F4-8666-8B963C84A1AD}" dt="2022-01-31T08:14:38.349" v="4516"/>
          <ac:inkMkLst>
            <pc:docMk/>
            <pc:sldMk cId="2971634345" sldId="286"/>
            <ac:inkMk id="13" creationId="{FACD2162-B222-4D11-A5CA-7223912156C5}"/>
          </ac:inkMkLst>
        </pc:inkChg>
        <pc:inkChg chg="add del mod">
          <ac:chgData name="salonigupta0609@gmail.com" userId="72e262bbe386b2d8" providerId="LiveId" clId="{6CB58178-9FDF-48F4-8666-8B963C84A1AD}" dt="2022-01-31T07:15:41.086" v="4364"/>
          <ac:inkMkLst>
            <pc:docMk/>
            <pc:sldMk cId="2971634345" sldId="286"/>
            <ac:inkMk id="15" creationId="{C3003E59-2D3E-4677-A2EA-EE8838DA05F4}"/>
          </ac:inkMkLst>
        </pc:inkChg>
        <pc:inkChg chg="add mod">
          <ac:chgData name="salonigupta0609@gmail.com" userId="72e262bbe386b2d8" providerId="LiveId" clId="{6CB58178-9FDF-48F4-8666-8B963C84A1AD}" dt="2022-02-07T07:28:30.051" v="4526"/>
          <ac:inkMkLst>
            <pc:docMk/>
            <pc:sldMk cId="2971634345" sldId="286"/>
            <ac:inkMk id="15" creationId="{D0995429-A5B8-4BFC-A224-DA30D669538C}"/>
          </ac:inkMkLst>
        </pc:inkChg>
        <pc:inkChg chg="add mod">
          <ac:chgData name="salonigupta0609@gmail.com" userId="72e262bbe386b2d8" providerId="LiveId" clId="{6CB58178-9FDF-48F4-8666-8B963C84A1AD}" dt="2022-02-07T07:28:30.051" v="4526"/>
          <ac:inkMkLst>
            <pc:docMk/>
            <pc:sldMk cId="2971634345" sldId="286"/>
            <ac:inkMk id="16" creationId="{E5C8B145-0C65-4373-A3FD-CB70AEDB91FC}"/>
          </ac:inkMkLst>
        </pc:inkChg>
        <pc:inkChg chg="add del mod">
          <ac:chgData name="salonigupta0609@gmail.com" userId="72e262bbe386b2d8" providerId="LiveId" clId="{6CB58178-9FDF-48F4-8666-8B963C84A1AD}" dt="2022-01-31T08:14:38.349" v="4516"/>
          <ac:inkMkLst>
            <pc:docMk/>
            <pc:sldMk cId="2971634345" sldId="286"/>
            <ac:inkMk id="17" creationId="{2019FBF3-2004-408D-A3BB-FE9F0150E234}"/>
          </ac:inkMkLst>
        </pc:inkChg>
        <pc:inkChg chg="add del mod">
          <ac:chgData name="salonigupta0609@gmail.com" userId="72e262bbe386b2d8" providerId="LiveId" clId="{6CB58178-9FDF-48F4-8666-8B963C84A1AD}" dt="2022-01-31T07:15:41.086" v="4363"/>
          <ac:inkMkLst>
            <pc:docMk/>
            <pc:sldMk cId="2971634345" sldId="286"/>
            <ac:inkMk id="18" creationId="{F326F94C-67A2-481A-947E-8995AF4650A9}"/>
          </ac:inkMkLst>
        </pc:inkChg>
        <pc:inkChg chg="add del mod">
          <ac:chgData name="salonigupta0609@gmail.com" userId="72e262bbe386b2d8" providerId="LiveId" clId="{6CB58178-9FDF-48F4-8666-8B963C84A1AD}" dt="2022-01-31T07:15:41.086" v="4365"/>
          <ac:inkMkLst>
            <pc:docMk/>
            <pc:sldMk cId="2971634345" sldId="286"/>
            <ac:inkMk id="20" creationId="{4584424C-6162-4B73-B5B0-210CFDDA4ED5}"/>
          </ac:inkMkLst>
        </pc:inkChg>
        <pc:inkChg chg="add">
          <ac:chgData name="salonigupta0609@gmail.com" userId="72e262bbe386b2d8" providerId="LiveId" clId="{6CB58178-9FDF-48F4-8666-8B963C84A1AD}" dt="2022-01-31T07:15:56.124" v="4368" actId="9405"/>
          <ac:inkMkLst>
            <pc:docMk/>
            <pc:sldMk cId="2971634345" sldId="286"/>
            <ac:inkMk id="22" creationId="{7B935073-15E2-4F15-8B9A-93C68F943725}"/>
          </ac:inkMkLst>
        </pc:inkChg>
        <pc:inkChg chg="add mod">
          <ac:chgData name="salonigupta0609@gmail.com" userId="72e262bbe386b2d8" providerId="LiveId" clId="{6CB58178-9FDF-48F4-8666-8B963C84A1AD}" dt="2022-01-31T08:14:37.810" v="4515"/>
          <ac:inkMkLst>
            <pc:docMk/>
            <pc:sldMk cId="2971634345" sldId="286"/>
            <ac:inkMk id="23" creationId="{5878522B-D358-4D82-9432-FB0AC48ED06B}"/>
          </ac:inkMkLst>
        </pc:inkChg>
        <pc:inkChg chg="add mod">
          <ac:chgData name="salonigupta0609@gmail.com" userId="72e262bbe386b2d8" providerId="LiveId" clId="{6CB58178-9FDF-48F4-8666-8B963C84A1AD}" dt="2022-01-31T08:14:37.810" v="4515"/>
          <ac:inkMkLst>
            <pc:docMk/>
            <pc:sldMk cId="2971634345" sldId="286"/>
            <ac:inkMk id="24" creationId="{4A490CE1-2D2C-4711-B83D-CAF5E6172C5A}"/>
          </ac:inkMkLst>
        </pc:inkChg>
        <pc:inkChg chg="add mod">
          <ac:chgData name="salonigupta0609@gmail.com" userId="72e262bbe386b2d8" providerId="LiveId" clId="{6CB58178-9FDF-48F4-8666-8B963C84A1AD}" dt="2022-01-31T08:14:28.279" v="4511"/>
          <ac:inkMkLst>
            <pc:docMk/>
            <pc:sldMk cId="2971634345" sldId="286"/>
            <ac:inkMk id="26" creationId="{5C98DD53-364B-43EF-8524-6D1DAE1603E8}"/>
          </ac:inkMkLst>
        </pc:inkChg>
        <pc:inkChg chg="add mod">
          <ac:chgData name="salonigupta0609@gmail.com" userId="72e262bbe386b2d8" providerId="LiveId" clId="{6CB58178-9FDF-48F4-8666-8B963C84A1AD}" dt="2022-01-31T08:14:28.279" v="4511"/>
          <ac:inkMkLst>
            <pc:docMk/>
            <pc:sldMk cId="2971634345" sldId="286"/>
            <ac:inkMk id="27" creationId="{DF1DF3DD-ED46-411B-8B14-0042962C0CC2}"/>
          </ac:inkMkLst>
        </pc:inkChg>
        <pc:inkChg chg="add">
          <ac:chgData name="salonigupta0609@gmail.com" userId="72e262bbe386b2d8" providerId="LiveId" clId="{6CB58178-9FDF-48F4-8666-8B963C84A1AD}" dt="2022-01-31T08:05:10.225" v="4498" actId="9405"/>
          <ac:inkMkLst>
            <pc:docMk/>
            <pc:sldMk cId="2971634345" sldId="286"/>
            <ac:inkMk id="29" creationId="{46E0D1EE-3647-4FA5-AE6F-55AF37B8900C}"/>
          </ac:inkMkLst>
        </pc:inkChg>
        <pc:inkChg chg="add del mod">
          <ac:chgData name="salonigupta0609@gmail.com" userId="72e262bbe386b2d8" providerId="LiveId" clId="{6CB58178-9FDF-48F4-8666-8B963C84A1AD}" dt="2022-01-31T08:14:36.451" v="4513"/>
          <ac:inkMkLst>
            <pc:docMk/>
            <pc:sldMk cId="2971634345" sldId="286"/>
            <ac:inkMk id="30" creationId="{7A42CA0B-6056-4DF4-9426-62E4AC8207E8}"/>
          </ac:inkMkLst>
        </pc:inkChg>
        <pc:inkChg chg="add del mod">
          <ac:chgData name="salonigupta0609@gmail.com" userId="72e262bbe386b2d8" providerId="LiveId" clId="{6CB58178-9FDF-48F4-8666-8B963C84A1AD}" dt="2022-01-31T08:14:37.809" v="4514"/>
          <ac:inkMkLst>
            <pc:docMk/>
            <pc:sldMk cId="2971634345" sldId="286"/>
            <ac:inkMk id="32" creationId="{7DFCE508-22AD-4334-92BD-1A6A60A73571}"/>
          </ac:inkMkLst>
        </pc:inkChg>
        <pc:inkChg chg="add mod">
          <ac:chgData name="salonigupta0609@gmail.com" userId="72e262bbe386b2d8" providerId="LiveId" clId="{6CB58178-9FDF-48F4-8666-8B963C84A1AD}" dt="2022-01-31T08:14:12.927" v="4507"/>
          <ac:inkMkLst>
            <pc:docMk/>
            <pc:sldMk cId="2971634345" sldId="286"/>
            <ac:inkMk id="34" creationId="{C8477C46-9EC7-498A-B963-0202E1E87D39}"/>
          </ac:inkMkLst>
        </pc:inkChg>
        <pc:inkChg chg="add mod">
          <ac:chgData name="salonigupta0609@gmail.com" userId="72e262bbe386b2d8" providerId="LiveId" clId="{6CB58178-9FDF-48F4-8666-8B963C84A1AD}" dt="2022-01-31T08:14:37.810" v="4515"/>
          <ac:inkMkLst>
            <pc:docMk/>
            <pc:sldMk cId="2971634345" sldId="286"/>
            <ac:inkMk id="36" creationId="{AA2E3B38-3269-4C03-BD6A-A843969EA298}"/>
          </ac:inkMkLst>
        </pc:inkChg>
        <pc:inkChg chg="add del mod">
          <ac:chgData name="salonigupta0609@gmail.com" userId="72e262bbe386b2d8" providerId="LiveId" clId="{6CB58178-9FDF-48F4-8666-8B963C84A1AD}" dt="2022-01-31T08:14:36.451" v="4512"/>
          <ac:inkMkLst>
            <pc:docMk/>
            <pc:sldMk cId="2971634345" sldId="286"/>
            <ac:inkMk id="37" creationId="{5845F2CC-055E-4B1D-BA6F-8713B162DE84}"/>
          </ac:inkMkLst>
        </pc:inkChg>
        <pc:inkChg chg="add del mod">
          <ac:chgData name="salonigupta0609@gmail.com" userId="72e262bbe386b2d8" providerId="LiveId" clId="{6CB58178-9FDF-48F4-8666-8B963C84A1AD}" dt="2022-01-31T08:14:37.810" v="4515"/>
          <ac:inkMkLst>
            <pc:docMk/>
            <pc:sldMk cId="2971634345" sldId="286"/>
            <ac:inkMk id="39" creationId="{58CD7FE1-948C-4801-929C-49C4FD612F00}"/>
          </ac:inkMkLst>
        </pc:inkChg>
        <pc:inkChg chg="add mod">
          <ac:chgData name="salonigupta0609@gmail.com" userId="72e262bbe386b2d8" providerId="LiveId" clId="{6CB58178-9FDF-48F4-8666-8B963C84A1AD}" dt="2022-01-31T08:14:37.810" v="4515"/>
          <ac:inkMkLst>
            <pc:docMk/>
            <pc:sldMk cId="2971634345" sldId="286"/>
            <ac:inkMk id="41" creationId="{8DF2CC24-49CA-42CE-8731-F0B511F20030}"/>
          </ac:inkMkLst>
        </pc:inkChg>
      </pc:sldChg>
      <pc:sldChg chg="modSp mod">
        <pc:chgData name="salonigupta0609@gmail.com" userId="72e262bbe386b2d8" providerId="LiveId" clId="{6CB58178-9FDF-48F4-8666-8B963C84A1AD}" dt="2022-01-31T07:42:10.684" v="4494" actId="20577"/>
        <pc:sldMkLst>
          <pc:docMk/>
          <pc:sldMk cId="3327914601" sldId="287"/>
        </pc:sldMkLst>
        <pc:spChg chg="mod">
          <ac:chgData name="salonigupta0609@gmail.com" userId="72e262bbe386b2d8" providerId="LiveId" clId="{6CB58178-9FDF-48F4-8666-8B963C84A1AD}" dt="2022-01-31T07:42:10.684" v="4494" actId="20577"/>
          <ac:spMkLst>
            <pc:docMk/>
            <pc:sldMk cId="3327914601" sldId="287"/>
            <ac:spMk id="3" creationId="{00000000-0000-0000-0000-000000000000}"/>
          </ac:spMkLst>
        </pc:spChg>
      </pc:sldChg>
      <pc:sldChg chg="modSp mod modNotesTx">
        <pc:chgData name="salonigupta0609@gmail.com" userId="72e262bbe386b2d8" providerId="LiveId" clId="{6CB58178-9FDF-48F4-8666-8B963C84A1AD}" dt="2022-01-28T06:20:13.741" v="3616" actId="20577"/>
        <pc:sldMkLst>
          <pc:docMk/>
          <pc:sldMk cId="3821722908" sldId="290"/>
        </pc:sldMkLst>
        <pc:spChg chg="mod">
          <ac:chgData name="salonigupta0609@gmail.com" userId="72e262bbe386b2d8" providerId="LiveId" clId="{6CB58178-9FDF-48F4-8666-8B963C84A1AD}" dt="2022-01-28T06:20:13.741" v="3616" actId="20577"/>
          <ac:spMkLst>
            <pc:docMk/>
            <pc:sldMk cId="3821722908" sldId="290"/>
            <ac:spMk id="3" creationId="{00000000-0000-0000-0000-000000000000}"/>
          </ac:spMkLst>
        </pc:spChg>
      </pc:sldChg>
      <pc:sldChg chg="addSp modSp mod">
        <pc:chgData name="salonigupta0609@gmail.com" userId="72e262bbe386b2d8" providerId="LiveId" clId="{6CB58178-9FDF-48F4-8666-8B963C84A1AD}" dt="2022-01-17T07:15:43.664" v="232"/>
        <pc:sldMkLst>
          <pc:docMk/>
          <pc:sldMk cId="2347869823" sldId="291"/>
        </pc:sldMkLst>
        <pc:grpChg chg="mod">
          <ac:chgData name="salonigupta0609@gmail.com" userId="72e262bbe386b2d8" providerId="LiveId" clId="{6CB58178-9FDF-48F4-8666-8B963C84A1AD}" dt="2022-01-17T07:15:43.664" v="232"/>
          <ac:grpSpMkLst>
            <pc:docMk/>
            <pc:sldMk cId="2347869823" sldId="291"/>
            <ac:grpSpMk id="7" creationId="{BD2567B8-74D9-45FA-8C13-CD60B5FBC5F9}"/>
          </ac:grpSpMkLst>
        </pc:grpChg>
        <pc:inkChg chg="add">
          <ac:chgData name="salonigupta0609@gmail.com" userId="72e262bbe386b2d8" providerId="LiveId" clId="{6CB58178-9FDF-48F4-8666-8B963C84A1AD}" dt="2022-01-17T07:15:33.531" v="229" actId="9405"/>
          <ac:inkMkLst>
            <pc:docMk/>
            <pc:sldMk cId="2347869823" sldId="291"/>
            <ac:inkMk id="4" creationId="{DBB534F0-F517-42E8-B326-2BF3144E1A94}"/>
          </ac:inkMkLst>
        </pc:inkChg>
        <pc:inkChg chg="add mod">
          <ac:chgData name="salonigupta0609@gmail.com" userId="72e262bbe386b2d8" providerId="LiveId" clId="{6CB58178-9FDF-48F4-8666-8B963C84A1AD}" dt="2022-01-17T07:15:43.664" v="232"/>
          <ac:inkMkLst>
            <pc:docMk/>
            <pc:sldMk cId="2347869823" sldId="291"/>
            <ac:inkMk id="5" creationId="{46AE52F6-9CF3-439D-BFD4-69D27C54495B}"/>
          </ac:inkMkLst>
        </pc:inkChg>
        <pc:inkChg chg="add mod">
          <ac:chgData name="salonigupta0609@gmail.com" userId="72e262bbe386b2d8" providerId="LiveId" clId="{6CB58178-9FDF-48F4-8666-8B963C84A1AD}" dt="2022-01-17T07:15:43.664" v="232"/>
          <ac:inkMkLst>
            <pc:docMk/>
            <pc:sldMk cId="2347869823" sldId="291"/>
            <ac:inkMk id="6" creationId="{09531D5D-4BDD-447C-B1B5-8F422E3BD174}"/>
          </ac:inkMkLst>
        </pc:inkChg>
      </pc:sldChg>
      <pc:sldChg chg="ord">
        <pc:chgData name="salonigupta0609@gmail.com" userId="72e262bbe386b2d8" providerId="LiveId" clId="{6CB58178-9FDF-48F4-8666-8B963C84A1AD}" dt="2022-01-31T11:12:20.359" v="4517" actId="20578"/>
        <pc:sldMkLst>
          <pc:docMk/>
          <pc:sldMk cId="2095384815" sldId="292"/>
        </pc:sldMkLst>
      </pc:sldChg>
      <pc:sldChg chg="modSp mod">
        <pc:chgData name="salonigupta0609@gmail.com" userId="72e262bbe386b2d8" providerId="LiveId" clId="{6CB58178-9FDF-48F4-8666-8B963C84A1AD}" dt="2022-01-19T07:13:17.759" v="763" actId="113"/>
        <pc:sldMkLst>
          <pc:docMk/>
          <pc:sldMk cId="1721408470" sldId="294"/>
        </pc:sldMkLst>
        <pc:spChg chg="mod">
          <ac:chgData name="salonigupta0609@gmail.com" userId="72e262bbe386b2d8" providerId="LiveId" clId="{6CB58178-9FDF-48F4-8666-8B963C84A1AD}" dt="2022-01-19T07:13:17.759" v="763" actId="113"/>
          <ac:spMkLst>
            <pc:docMk/>
            <pc:sldMk cId="1721408470" sldId="294"/>
            <ac:spMk id="3" creationId="{00000000-0000-0000-0000-000000000000}"/>
          </ac:spMkLst>
        </pc:spChg>
      </pc:sldChg>
      <pc:sldChg chg="ord">
        <pc:chgData name="salonigupta0609@gmail.com" userId="72e262bbe386b2d8" providerId="LiveId" clId="{6CB58178-9FDF-48F4-8666-8B963C84A1AD}" dt="2022-01-19T06:28:53.163" v="755"/>
        <pc:sldMkLst>
          <pc:docMk/>
          <pc:sldMk cId="1817601523" sldId="295"/>
        </pc:sldMkLst>
      </pc:sldChg>
      <pc:sldChg chg="addSp delSp modSp mod ord">
        <pc:chgData name="salonigupta0609@gmail.com" userId="72e262bbe386b2d8" providerId="LiveId" clId="{6CB58178-9FDF-48F4-8666-8B963C84A1AD}" dt="2022-01-19T06:30:05.333" v="761"/>
        <pc:sldMkLst>
          <pc:docMk/>
          <pc:sldMk cId="637741945" sldId="298"/>
        </pc:sldMkLst>
        <pc:grpChg chg="del mod">
          <ac:chgData name="salonigupta0609@gmail.com" userId="72e262bbe386b2d8" providerId="LiveId" clId="{6CB58178-9FDF-48F4-8666-8B963C84A1AD}" dt="2022-01-18T07:35:33.840" v="383"/>
          <ac:grpSpMkLst>
            <pc:docMk/>
            <pc:sldMk cId="637741945" sldId="298"/>
            <ac:grpSpMk id="8" creationId="{A67CECB2-0261-4D83-939D-0490FBC9C7B6}"/>
          </ac:grpSpMkLst>
        </pc:grpChg>
        <pc:grpChg chg="del mod">
          <ac:chgData name="salonigupta0609@gmail.com" userId="72e262bbe386b2d8" providerId="LiveId" clId="{6CB58178-9FDF-48F4-8666-8B963C84A1AD}" dt="2022-01-18T07:35:35.130" v="386"/>
          <ac:grpSpMkLst>
            <pc:docMk/>
            <pc:sldMk cId="637741945" sldId="298"/>
            <ac:grpSpMk id="13" creationId="{1BC41DA6-D0FE-40CC-AD4E-E18FDA3AC6B8}"/>
          </ac:grpSpMkLst>
        </pc:grpChg>
        <pc:grpChg chg="del mod">
          <ac:chgData name="salonigupta0609@gmail.com" userId="72e262bbe386b2d8" providerId="LiveId" clId="{6CB58178-9FDF-48F4-8666-8B963C84A1AD}" dt="2022-01-18T07:35:50.292" v="395"/>
          <ac:grpSpMkLst>
            <pc:docMk/>
            <pc:sldMk cId="637741945" sldId="298"/>
            <ac:grpSpMk id="16" creationId="{4014A987-01A3-4777-87A2-BEA1CE6E3BFB}"/>
          </ac:grpSpMkLst>
        </pc:grpChg>
        <pc:grpChg chg="del mod">
          <ac:chgData name="salonigupta0609@gmail.com" userId="72e262bbe386b2d8" providerId="LiveId" clId="{6CB58178-9FDF-48F4-8666-8B963C84A1AD}" dt="2022-01-18T07:35:45.956" v="392"/>
          <ac:grpSpMkLst>
            <pc:docMk/>
            <pc:sldMk cId="637741945" sldId="298"/>
            <ac:grpSpMk id="19" creationId="{89CAA464-B6FC-45B5-BEFC-B470417B73D7}"/>
          </ac:grpSpMkLst>
        </pc:grpChg>
        <pc:grpChg chg="del mod">
          <ac:chgData name="salonigupta0609@gmail.com" userId="72e262bbe386b2d8" providerId="LiveId" clId="{6CB58178-9FDF-48F4-8666-8B963C84A1AD}" dt="2022-01-18T07:38:10.127" v="409"/>
          <ac:grpSpMkLst>
            <pc:docMk/>
            <pc:sldMk cId="637741945" sldId="298"/>
            <ac:grpSpMk id="21" creationId="{2ECF6E46-2E8D-4BBA-8665-E5A85D134A7E}"/>
          </ac:grpSpMkLst>
        </pc:grpChg>
        <pc:grpChg chg="del mod">
          <ac:chgData name="salonigupta0609@gmail.com" userId="72e262bbe386b2d8" providerId="LiveId" clId="{6CB58178-9FDF-48F4-8666-8B963C84A1AD}" dt="2022-01-18T07:36:01.600" v="398"/>
          <ac:grpSpMkLst>
            <pc:docMk/>
            <pc:sldMk cId="637741945" sldId="298"/>
            <ac:grpSpMk id="24" creationId="{844530C0-5413-4E16-AEDB-5B3368942AB5}"/>
          </ac:grpSpMkLst>
        </pc:grpChg>
        <pc:grpChg chg="del mod">
          <ac:chgData name="salonigupta0609@gmail.com" userId="72e262bbe386b2d8" providerId="LiveId" clId="{6CB58178-9FDF-48F4-8666-8B963C84A1AD}" dt="2022-01-18T07:36:15.043" v="400"/>
          <ac:grpSpMkLst>
            <pc:docMk/>
            <pc:sldMk cId="637741945" sldId="298"/>
            <ac:grpSpMk id="27" creationId="{6794A95A-A441-4DA5-975F-687E910339F9}"/>
          </ac:grpSpMkLst>
        </pc:grpChg>
        <pc:grpChg chg="del mod">
          <ac:chgData name="salonigupta0609@gmail.com" userId="72e262bbe386b2d8" providerId="LiveId" clId="{6CB58178-9FDF-48F4-8666-8B963C84A1AD}" dt="2022-01-18T07:36:45.137" v="402"/>
          <ac:grpSpMkLst>
            <pc:docMk/>
            <pc:sldMk cId="637741945" sldId="298"/>
            <ac:grpSpMk id="29" creationId="{857ED341-BC4F-44D8-A1CA-9A2C63464576}"/>
          </ac:grpSpMkLst>
        </pc:grpChg>
        <pc:grpChg chg="del mod">
          <ac:chgData name="salonigupta0609@gmail.com" userId="72e262bbe386b2d8" providerId="LiveId" clId="{6CB58178-9FDF-48F4-8666-8B963C84A1AD}" dt="2022-01-18T07:38:12.105" v="411"/>
          <ac:grpSpMkLst>
            <pc:docMk/>
            <pc:sldMk cId="637741945" sldId="298"/>
            <ac:grpSpMk id="31" creationId="{7C010E84-D79E-4910-9465-F28B51BC3679}"/>
          </ac:grpSpMkLst>
        </pc:grpChg>
        <pc:grpChg chg="del mod">
          <ac:chgData name="salonigupta0609@gmail.com" userId="72e262bbe386b2d8" providerId="LiveId" clId="{6CB58178-9FDF-48F4-8666-8B963C84A1AD}" dt="2022-01-18T07:38:12.105" v="411"/>
          <ac:grpSpMkLst>
            <pc:docMk/>
            <pc:sldMk cId="637741945" sldId="298"/>
            <ac:grpSpMk id="38" creationId="{6CB4C461-EFDB-4607-9579-68D14746FBAE}"/>
          </ac:grpSpMkLst>
        </pc:grpChg>
        <pc:grpChg chg="mod">
          <ac:chgData name="salonigupta0609@gmail.com" userId="72e262bbe386b2d8" providerId="LiveId" clId="{6CB58178-9FDF-48F4-8666-8B963C84A1AD}" dt="2022-01-18T07:38:12.105" v="411"/>
          <ac:grpSpMkLst>
            <pc:docMk/>
            <pc:sldMk cId="637741945" sldId="298"/>
            <ac:grpSpMk id="40" creationId="{990D55E5-8D0C-438B-B79C-B214DB95F709}"/>
          </ac:grpSpMkLst>
        </pc:grpChg>
        <pc:inkChg chg="add del mod">
          <ac:chgData name="salonigupta0609@gmail.com" userId="72e262bbe386b2d8" providerId="LiveId" clId="{6CB58178-9FDF-48F4-8666-8B963C84A1AD}" dt="2022-01-18T07:35:33.840" v="383"/>
          <ac:inkMkLst>
            <pc:docMk/>
            <pc:sldMk cId="637741945" sldId="298"/>
            <ac:inkMk id="4" creationId="{9F6DA8CB-735C-47FF-9F54-14978CEA8DAB}"/>
          </ac:inkMkLst>
        </pc:inkChg>
        <pc:inkChg chg="add del mod">
          <ac:chgData name="salonigupta0609@gmail.com" userId="72e262bbe386b2d8" providerId="LiveId" clId="{6CB58178-9FDF-48F4-8666-8B963C84A1AD}" dt="2022-01-18T07:35:33.840" v="384"/>
          <ac:inkMkLst>
            <pc:docMk/>
            <pc:sldMk cId="637741945" sldId="298"/>
            <ac:inkMk id="6" creationId="{83E044F9-7DA8-4E98-8818-59F1276394EB}"/>
          </ac:inkMkLst>
        </pc:inkChg>
        <pc:inkChg chg="add del mod">
          <ac:chgData name="salonigupta0609@gmail.com" userId="72e262bbe386b2d8" providerId="LiveId" clId="{6CB58178-9FDF-48F4-8666-8B963C84A1AD}" dt="2022-01-18T07:35:35.130" v="386"/>
          <ac:inkMkLst>
            <pc:docMk/>
            <pc:sldMk cId="637741945" sldId="298"/>
            <ac:inkMk id="10" creationId="{40A33C98-CE7E-4B1E-9B93-C0CDDA6F9A12}"/>
          </ac:inkMkLst>
        </pc:inkChg>
        <pc:inkChg chg="add del mod">
          <ac:chgData name="salonigupta0609@gmail.com" userId="72e262bbe386b2d8" providerId="LiveId" clId="{6CB58178-9FDF-48F4-8666-8B963C84A1AD}" dt="2022-01-18T07:35:35.849" v="387"/>
          <ac:inkMkLst>
            <pc:docMk/>
            <pc:sldMk cId="637741945" sldId="298"/>
            <ac:inkMk id="11" creationId="{02440EB2-1C01-460B-B324-0650D9FC2B55}"/>
          </ac:inkMkLst>
        </pc:inkChg>
        <pc:inkChg chg="add del mod">
          <ac:chgData name="salonigupta0609@gmail.com" userId="72e262bbe386b2d8" providerId="LiveId" clId="{6CB58178-9FDF-48F4-8666-8B963C84A1AD}" dt="2022-01-18T07:35:35.130" v="385"/>
          <ac:inkMkLst>
            <pc:docMk/>
            <pc:sldMk cId="637741945" sldId="298"/>
            <ac:inkMk id="12" creationId="{21CF9E06-8C19-4E53-8B4F-31A9FEA06566}"/>
          </ac:inkMkLst>
        </pc:inkChg>
        <pc:inkChg chg="add mod">
          <ac:chgData name="salonigupta0609@gmail.com" userId="72e262bbe386b2d8" providerId="LiveId" clId="{6CB58178-9FDF-48F4-8666-8B963C84A1AD}" dt="2022-01-18T07:38:12.105" v="411"/>
          <ac:inkMkLst>
            <pc:docMk/>
            <pc:sldMk cId="637741945" sldId="298"/>
            <ac:inkMk id="14" creationId="{99290243-53A1-4D47-906A-9C99BE993CA2}"/>
          </ac:inkMkLst>
        </pc:inkChg>
        <pc:inkChg chg="add mod">
          <ac:chgData name="salonigupta0609@gmail.com" userId="72e262bbe386b2d8" providerId="LiveId" clId="{6CB58178-9FDF-48F4-8666-8B963C84A1AD}" dt="2022-01-18T07:38:12.105" v="411"/>
          <ac:inkMkLst>
            <pc:docMk/>
            <pc:sldMk cId="637741945" sldId="298"/>
            <ac:inkMk id="15" creationId="{5C01FF55-3DED-46A3-9CB4-A8D560FE9EDB}"/>
          </ac:inkMkLst>
        </pc:inkChg>
        <pc:inkChg chg="add mod">
          <ac:chgData name="salonigupta0609@gmail.com" userId="72e262bbe386b2d8" providerId="LiveId" clId="{6CB58178-9FDF-48F4-8666-8B963C84A1AD}" dt="2022-01-18T07:38:12.105" v="411"/>
          <ac:inkMkLst>
            <pc:docMk/>
            <pc:sldMk cId="637741945" sldId="298"/>
            <ac:inkMk id="17" creationId="{803CA138-5EC4-413B-A64F-F1FD007BE4F4}"/>
          </ac:inkMkLst>
        </pc:inkChg>
        <pc:inkChg chg="add mod">
          <ac:chgData name="salonigupta0609@gmail.com" userId="72e262bbe386b2d8" providerId="LiveId" clId="{6CB58178-9FDF-48F4-8666-8B963C84A1AD}" dt="2022-01-18T07:38:12.105" v="411"/>
          <ac:inkMkLst>
            <pc:docMk/>
            <pc:sldMk cId="637741945" sldId="298"/>
            <ac:inkMk id="18" creationId="{0CC6038E-0939-4EE8-85F3-513F45464F33}"/>
          </ac:inkMkLst>
        </pc:inkChg>
        <pc:inkChg chg="add mod">
          <ac:chgData name="salonigupta0609@gmail.com" userId="72e262bbe386b2d8" providerId="LiveId" clId="{6CB58178-9FDF-48F4-8666-8B963C84A1AD}" dt="2022-01-18T07:38:12.105" v="411"/>
          <ac:inkMkLst>
            <pc:docMk/>
            <pc:sldMk cId="637741945" sldId="298"/>
            <ac:inkMk id="20" creationId="{89EB54F1-4C1C-42FE-9391-8AC50F832C91}"/>
          </ac:inkMkLst>
        </pc:inkChg>
        <pc:inkChg chg="add mod">
          <ac:chgData name="salonigupta0609@gmail.com" userId="72e262bbe386b2d8" providerId="LiveId" clId="{6CB58178-9FDF-48F4-8666-8B963C84A1AD}" dt="2022-01-18T07:36:01.600" v="398"/>
          <ac:inkMkLst>
            <pc:docMk/>
            <pc:sldMk cId="637741945" sldId="298"/>
            <ac:inkMk id="22" creationId="{A4490586-4F73-49B8-86D9-07E7448F4BA7}"/>
          </ac:inkMkLst>
        </pc:inkChg>
        <pc:inkChg chg="add mod">
          <ac:chgData name="salonigupta0609@gmail.com" userId="72e262bbe386b2d8" providerId="LiveId" clId="{6CB58178-9FDF-48F4-8666-8B963C84A1AD}" dt="2022-01-18T07:36:01.600" v="398"/>
          <ac:inkMkLst>
            <pc:docMk/>
            <pc:sldMk cId="637741945" sldId="298"/>
            <ac:inkMk id="23" creationId="{55789177-4BE5-469A-8F80-F6E01AB390BF}"/>
          </ac:inkMkLst>
        </pc:inkChg>
        <pc:inkChg chg="add mod">
          <ac:chgData name="salonigupta0609@gmail.com" userId="72e262bbe386b2d8" providerId="LiveId" clId="{6CB58178-9FDF-48F4-8666-8B963C84A1AD}" dt="2022-01-18T07:38:12.105" v="411"/>
          <ac:inkMkLst>
            <pc:docMk/>
            <pc:sldMk cId="637741945" sldId="298"/>
            <ac:inkMk id="25" creationId="{03F8FA66-35A9-4A92-9C33-0A5D9AF4686A}"/>
          </ac:inkMkLst>
        </pc:inkChg>
        <pc:inkChg chg="add mod">
          <ac:chgData name="salonigupta0609@gmail.com" userId="72e262bbe386b2d8" providerId="LiveId" clId="{6CB58178-9FDF-48F4-8666-8B963C84A1AD}" dt="2022-01-18T07:38:12.105" v="411"/>
          <ac:inkMkLst>
            <pc:docMk/>
            <pc:sldMk cId="637741945" sldId="298"/>
            <ac:inkMk id="26" creationId="{2B0305FA-0C42-4D04-A05C-FA046E8A0C7F}"/>
          </ac:inkMkLst>
        </pc:inkChg>
        <pc:inkChg chg="add mod">
          <ac:chgData name="salonigupta0609@gmail.com" userId="72e262bbe386b2d8" providerId="LiveId" clId="{6CB58178-9FDF-48F4-8666-8B963C84A1AD}" dt="2022-01-18T07:36:45.137" v="402"/>
          <ac:inkMkLst>
            <pc:docMk/>
            <pc:sldMk cId="637741945" sldId="298"/>
            <ac:inkMk id="28" creationId="{D16DA66C-5D73-4606-80C6-47F3BABB442A}"/>
          </ac:inkMkLst>
        </pc:inkChg>
        <pc:inkChg chg="add mod">
          <ac:chgData name="salonigupta0609@gmail.com" userId="72e262bbe386b2d8" providerId="LiveId" clId="{6CB58178-9FDF-48F4-8666-8B963C84A1AD}" dt="2022-01-18T07:38:12.105" v="411"/>
          <ac:inkMkLst>
            <pc:docMk/>
            <pc:sldMk cId="637741945" sldId="298"/>
            <ac:inkMk id="30" creationId="{978021BC-1DEE-44B9-AE59-409F3373E127}"/>
          </ac:inkMkLst>
        </pc:inkChg>
        <pc:inkChg chg="add">
          <ac:chgData name="salonigupta0609@gmail.com" userId="72e262bbe386b2d8" providerId="LiveId" clId="{6CB58178-9FDF-48F4-8666-8B963C84A1AD}" dt="2022-01-18T07:36:58.496" v="403" actId="9405"/>
          <ac:inkMkLst>
            <pc:docMk/>
            <pc:sldMk cId="637741945" sldId="298"/>
            <ac:inkMk id="32" creationId="{617792D8-678A-4F92-A909-DBE03C8E7FC8}"/>
          </ac:inkMkLst>
        </pc:inkChg>
        <pc:inkChg chg="add">
          <ac:chgData name="salonigupta0609@gmail.com" userId="72e262bbe386b2d8" providerId="LiveId" clId="{6CB58178-9FDF-48F4-8666-8B963C84A1AD}" dt="2022-01-18T07:37:11.962" v="404" actId="9405"/>
          <ac:inkMkLst>
            <pc:docMk/>
            <pc:sldMk cId="637741945" sldId="298"/>
            <ac:inkMk id="33" creationId="{D21FC152-EBB5-4C0C-9437-9B55B034CB2D}"/>
          </ac:inkMkLst>
        </pc:inkChg>
        <pc:inkChg chg="add">
          <ac:chgData name="salonigupta0609@gmail.com" userId="72e262bbe386b2d8" providerId="LiveId" clId="{6CB58178-9FDF-48F4-8666-8B963C84A1AD}" dt="2022-01-18T07:37:25.319" v="405" actId="9405"/>
          <ac:inkMkLst>
            <pc:docMk/>
            <pc:sldMk cId="637741945" sldId="298"/>
            <ac:inkMk id="34" creationId="{D3FC39CF-9EE2-4C7F-AC88-42FE12250EA4}"/>
          </ac:inkMkLst>
        </pc:inkChg>
        <pc:inkChg chg="add">
          <ac:chgData name="salonigupta0609@gmail.com" userId="72e262bbe386b2d8" providerId="LiveId" clId="{6CB58178-9FDF-48F4-8666-8B963C84A1AD}" dt="2022-01-18T07:37:50.066" v="406" actId="9405"/>
          <ac:inkMkLst>
            <pc:docMk/>
            <pc:sldMk cId="637741945" sldId="298"/>
            <ac:inkMk id="35" creationId="{9368E7B4-5041-4A7A-8CE5-1FE74F7755D9}"/>
          </ac:inkMkLst>
        </pc:inkChg>
        <pc:inkChg chg="add">
          <ac:chgData name="salonigupta0609@gmail.com" userId="72e262bbe386b2d8" providerId="LiveId" clId="{6CB58178-9FDF-48F4-8666-8B963C84A1AD}" dt="2022-01-18T07:37:53.154" v="407" actId="9405"/>
          <ac:inkMkLst>
            <pc:docMk/>
            <pc:sldMk cId="637741945" sldId="298"/>
            <ac:inkMk id="36" creationId="{B172C9C6-20C5-4F13-828E-D30F889CAC98}"/>
          </ac:inkMkLst>
        </pc:inkChg>
        <pc:inkChg chg="add mod">
          <ac:chgData name="salonigupta0609@gmail.com" userId="72e262bbe386b2d8" providerId="LiveId" clId="{6CB58178-9FDF-48F4-8666-8B963C84A1AD}" dt="2022-01-18T07:38:12.105" v="411"/>
          <ac:inkMkLst>
            <pc:docMk/>
            <pc:sldMk cId="637741945" sldId="298"/>
            <ac:inkMk id="37" creationId="{851C742C-AB4B-4BDD-BE0B-F6635E29D4BA}"/>
          </ac:inkMkLst>
        </pc:inkChg>
        <pc:inkChg chg="add mod">
          <ac:chgData name="salonigupta0609@gmail.com" userId="72e262bbe386b2d8" providerId="LiveId" clId="{6CB58178-9FDF-48F4-8666-8B963C84A1AD}" dt="2022-01-18T07:38:12.105" v="411"/>
          <ac:inkMkLst>
            <pc:docMk/>
            <pc:sldMk cId="637741945" sldId="298"/>
            <ac:inkMk id="39" creationId="{389E5875-9BFC-462E-B5A7-F8349B3747E7}"/>
          </ac:inkMkLst>
        </pc:inkChg>
        <pc:inkChg chg="add">
          <ac:chgData name="salonigupta0609@gmail.com" userId="72e262bbe386b2d8" providerId="LiveId" clId="{6CB58178-9FDF-48F4-8666-8B963C84A1AD}" dt="2022-01-18T07:38:21.778" v="412" actId="9405"/>
          <ac:inkMkLst>
            <pc:docMk/>
            <pc:sldMk cId="637741945" sldId="298"/>
            <ac:inkMk id="41" creationId="{E2400EDE-EEA4-4430-8475-5FB3B45DE145}"/>
          </ac:inkMkLst>
        </pc:inkChg>
        <pc:inkChg chg="add">
          <ac:chgData name="salonigupta0609@gmail.com" userId="72e262bbe386b2d8" providerId="LiveId" clId="{6CB58178-9FDF-48F4-8666-8B963C84A1AD}" dt="2022-01-18T07:38:25.916" v="413" actId="9405"/>
          <ac:inkMkLst>
            <pc:docMk/>
            <pc:sldMk cId="637741945" sldId="298"/>
            <ac:inkMk id="42" creationId="{B9873453-933E-46FC-9279-539A87C16B23}"/>
          </ac:inkMkLst>
        </pc:inkChg>
      </pc:sldChg>
      <pc:sldChg chg="modSp mod ord">
        <pc:chgData name="salonigupta0609@gmail.com" userId="72e262bbe386b2d8" providerId="LiveId" clId="{6CB58178-9FDF-48F4-8666-8B963C84A1AD}" dt="2022-01-19T06:29:26.557" v="757"/>
        <pc:sldMkLst>
          <pc:docMk/>
          <pc:sldMk cId="3337365920" sldId="299"/>
        </pc:sldMkLst>
        <pc:spChg chg="mod">
          <ac:chgData name="salonigupta0609@gmail.com" userId="72e262bbe386b2d8" providerId="LiveId" clId="{6CB58178-9FDF-48F4-8666-8B963C84A1AD}" dt="2022-01-19T06:07:23.451" v="753" actId="20577"/>
          <ac:spMkLst>
            <pc:docMk/>
            <pc:sldMk cId="3337365920" sldId="299"/>
            <ac:spMk id="3" creationId="{00000000-0000-0000-0000-000000000000}"/>
          </ac:spMkLst>
        </pc:spChg>
      </pc:sldChg>
      <pc:sldChg chg="addSp delSp modSp new del mod">
        <pc:chgData name="salonigupta0609@gmail.com" userId="72e262bbe386b2d8" providerId="LiveId" clId="{6CB58178-9FDF-48F4-8666-8B963C84A1AD}" dt="2021-12-30T09:18:42.024" v="10" actId="2696"/>
        <pc:sldMkLst>
          <pc:docMk/>
          <pc:sldMk cId="974011307" sldId="304"/>
        </pc:sldMkLst>
        <pc:grpChg chg="del mod">
          <ac:chgData name="salonigupta0609@gmail.com" userId="72e262bbe386b2d8" providerId="LiveId" clId="{6CB58178-9FDF-48F4-8666-8B963C84A1AD}" dt="2021-12-30T09:17:21.633" v="6"/>
          <ac:grpSpMkLst>
            <pc:docMk/>
            <pc:sldMk cId="974011307" sldId="304"/>
            <ac:grpSpMk id="6" creationId="{B3CF383F-AA53-4E1D-9002-9D3E4460166F}"/>
          </ac:grpSpMkLst>
        </pc:grpChg>
        <pc:grpChg chg="del mod">
          <ac:chgData name="salonigupta0609@gmail.com" userId="72e262bbe386b2d8" providerId="LiveId" clId="{6CB58178-9FDF-48F4-8666-8B963C84A1AD}" dt="2021-12-30T09:17:25.460" v="8"/>
          <ac:grpSpMkLst>
            <pc:docMk/>
            <pc:sldMk cId="974011307" sldId="304"/>
            <ac:grpSpMk id="9" creationId="{21048791-6274-481A-B4F5-EF1090A1FAD5}"/>
          </ac:grpSpMkLst>
        </pc:grpChg>
        <pc:grpChg chg="mod">
          <ac:chgData name="salonigupta0609@gmail.com" userId="72e262bbe386b2d8" providerId="LiveId" clId="{6CB58178-9FDF-48F4-8666-8B963C84A1AD}" dt="2021-12-30T09:17:25.460" v="8"/>
          <ac:grpSpMkLst>
            <pc:docMk/>
            <pc:sldMk cId="974011307" sldId="304"/>
            <ac:grpSpMk id="11" creationId="{3998264F-F893-4C6E-9BC9-D51253793688}"/>
          </ac:grpSpMkLst>
        </pc:grpChg>
        <pc:inkChg chg="add mod">
          <ac:chgData name="salonigupta0609@gmail.com" userId="72e262bbe386b2d8" providerId="LiveId" clId="{6CB58178-9FDF-48F4-8666-8B963C84A1AD}" dt="2021-12-30T09:17:25.460" v="8"/>
          <ac:inkMkLst>
            <pc:docMk/>
            <pc:sldMk cId="974011307" sldId="304"/>
            <ac:inkMk id="4" creationId="{C295C7F4-9078-492B-9EA7-9BE4A1DA9904}"/>
          </ac:inkMkLst>
        </pc:inkChg>
        <pc:inkChg chg="add mod">
          <ac:chgData name="salonigupta0609@gmail.com" userId="72e262bbe386b2d8" providerId="LiveId" clId="{6CB58178-9FDF-48F4-8666-8B963C84A1AD}" dt="2021-12-30T09:17:25.460" v="8"/>
          <ac:inkMkLst>
            <pc:docMk/>
            <pc:sldMk cId="974011307" sldId="304"/>
            <ac:inkMk id="5" creationId="{E45AAE89-1107-4F91-91B2-8AD2A119CEC7}"/>
          </ac:inkMkLst>
        </pc:inkChg>
        <pc:inkChg chg="add mod">
          <ac:chgData name="salonigupta0609@gmail.com" userId="72e262bbe386b2d8" providerId="LiveId" clId="{6CB58178-9FDF-48F4-8666-8B963C84A1AD}" dt="2021-12-30T09:17:25.460" v="8"/>
          <ac:inkMkLst>
            <pc:docMk/>
            <pc:sldMk cId="974011307" sldId="304"/>
            <ac:inkMk id="7" creationId="{01A566F2-57A5-4441-B9B7-E9C414A156E7}"/>
          </ac:inkMkLst>
        </pc:inkChg>
        <pc:inkChg chg="add mod">
          <ac:chgData name="salonigupta0609@gmail.com" userId="72e262bbe386b2d8" providerId="LiveId" clId="{6CB58178-9FDF-48F4-8666-8B963C84A1AD}" dt="2021-12-30T09:17:25.460" v="8"/>
          <ac:inkMkLst>
            <pc:docMk/>
            <pc:sldMk cId="974011307" sldId="304"/>
            <ac:inkMk id="8" creationId="{53E90024-2811-4CD4-9EE4-2646A5CB37D5}"/>
          </ac:inkMkLst>
        </pc:inkChg>
        <pc:inkChg chg="add mod">
          <ac:chgData name="salonigupta0609@gmail.com" userId="72e262bbe386b2d8" providerId="LiveId" clId="{6CB58178-9FDF-48F4-8666-8B963C84A1AD}" dt="2021-12-30T09:17:25.460" v="8"/>
          <ac:inkMkLst>
            <pc:docMk/>
            <pc:sldMk cId="974011307" sldId="304"/>
            <ac:inkMk id="10" creationId="{56384657-F61E-4DB3-94C3-206981C7BB8F}"/>
          </ac:inkMkLst>
        </pc:inkChg>
        <pc:inkChg chg="add">
          <ac:chgData name="salonigupta0609@gmail.com" userId="72e262bbe386b2d8" providerId="LiveId" clId="{6CB58178-9FDF-48F4-8666-8B963C84A1AD}" dt="2021-12-30T09:17:38.242" v="9" actId="9405"/>
          <ac:inkMkLst>
            <pc:docMk/>
            <pc:sldMk cId="974011307" sldId="304"/>
            <ac:inkMk id="12" creationId="{FABFB8F3-4386-4FEC-93C7-BCF97FB65605}"/>
          </ac:inkMkLst>
        </pc:inkChg>
      </pc:sldChg>
      <pc:sldChg chg="addSp delSp modSp new del mod">
        <pc:chgData name="salonigupta0609@gmail.com" userId="72e262bbe386b2d8" providerId="LiveId" clId="{6CB58178-9FDF-48F4-8666-8B963C84A1AD}" dt="2022-01-17T08:41:52.823" v="372" actId="2696"/>
        <pc:sldMkLst>
          <pc:docMk/>
          <pc:sldMk cId="1888921780" sldId="304"/>
        </pc:sldMkLst>
        <pc:spChg chg="mod">
          <ac:chgData name="salonigupta0609@gmail.com" userId="72e262bbe386b2d8" providerId="LiveId" clId="{6CB58178-9FDF-48F4-8666-8B963C84A1AD}" dt="2022-01-17T08:10:22.966" v="319"/>
          <ac:spMkLst>
            <pc:docMk/>
            <pc:sldMk cId="1888921780" sldId="304"/>
            <ac:spMk id="2" creationId="{5EF836FC-37C6-4235-95FB-4D7021A21C90}"/>
          </ac:spMkLst>
        </pc:spChg>
        <pc:grpChg chg="del mod">
          <ac:chgData name="salonigupta0609@gmail.com" userId="72e262bbe386b2d8" providerId="LiveId" clId="{6CB58178-9FDF-48F4-8666-8B963C84A1AD}" dt="2022-01-17T08:07:51.279" v="252"/>
          <ac:grpSpMkLst>
            <pc:docMk/>
            <pc:sldMk cId="1888921780" sldId="304"/>
            <ac:grpSpMk id="6" creationId="{8311B0C6-3D6A-459E-A5FE-E4D47CB9B865}"/>
          </ac:grpSpMkLst>
        </pc:grpChg>
        <pc:grpChg chg="del mod">
          <ac:chgData name="salonigupta0609@gmail.com" userId="72e262bbe386b2d8" providerId="LiveId" clId="{6CB58178-9FDF-48F4-8666-8B963C84A1AD}" dt="2022-01-17T08:07:51.279" v="252"/>
          <ac:grpSpMkLst>
            <pc:docMk/>
            <pc:sldMk cId="1888921780" sldId="304"/>
            <ac:grpSpMk id="11" creationId="{85CA9BE3-8E07-4B88-9A9D-5BDAE0AC7E6E}"/>
          </ac:grpSpMkLst>
        </pc:grpChg>
        <pc:grpChg chg="del mod">
          <ac:chgData name="salonigupta0609@gmail.com" userId="72e262bbe386b2d8" providerId="LiveId" clId="{6CB58178-9FDF-48F4-8666-8B963C84A1AD}" dt="2022-01-17T08:07:51.279" v="252"/>
          <ac:grpSpMkLst>
            <pc:docMk/>
            <pc:sldMk cId="1888921780" sldId="304"/>
            <ac:grpSpMk id="18" creationId="{99763AE3-8EDC-46BD-9D4B-E1C2F52C7DBC}"/>
          </ac:grpSpMkLst>
        </pc:grpChg>
        <pc:grpChg chg="del mod">
          <ac:chgData name="salonigupta0609@gmail.com" userId="72e262bbe386b2d8" providerId="LiveId" clId="{6CB58178-9FDF-48F4-8666-8B963C84A1AD}" dt="2022-01-17T08:09:10.448" v="283"/>
          <ac:grpSpMkLst>
            <pc:docMk/>
            <pc:sldMk cId="1888921780" sldId="304"/>
            <ac:grpSpMk id="21" creationId="{076EC96D-2B57-481B-8CC2-600C196D50F7}"/>
          </ac:grpSpMkLst>
        </pc:grpChg>
        <pc:grpChg chg="del mod">
          <ac:chgData name="salonigupta0609@gmail.com" userId="72e262bbe386b2d8" providerId="LiveId" clId="{6CB58178-9FDF-48F4-8666-8B963C84A1AD}" dt="2022-01-17T08:08:14.634" v="263"/>
          <ac:grpSpMkLst>
            <pc:docMk/>
            <pc:sldMk cId="1888921780" sldId="304"/>
            <ac:grpSpMk id="25" creationId="{59C27FF1-8C6E-4D64-B013-20878B5CDFEB}"/>
          </ac:grpSpMkLst>
        </pc:grpChg>
        <pc:grpChg chg="del mod">
          <ac:chgData name="salonigupta0609@gmail.com" userId="72e262bbe386b2d8" providerId="LiveId" clId="{6CB58178-9FDF-48F4-8666-8B963C84A1AD}" dt="2022-01-17T08:08:42.585" v="267"/>
          <ac:grpSpMkLst>
            <pc:docMk/>
            <pc:sldMk cId="1888921780" sldId="304"/>
            <ac:grpSpMk id="32" creationId="{4D5C9A28-6293-4F25-A371-417042395C21}"/>
          </ac:grpSpMkLst>
        </pc:grpChg>
        <pc:grpChg chg="del mod">
          <ac:chgData name="salonigupta0609@gmail.com" userId="72e262bbe386b2d8" providerId="LiveId" clId="{6CB58178-9FDF-48F4-8666-8B963C84A1AD}" dt="2022-01-17T08:09:10.448" v="283"/>
          <ac:grpSpMkLst>
            <pc:docMk/>
            <pc:sldMk cId="1888921780" sldId="304"/>
            <ac:grpSpMk id="36" creationId="{CBB6EC1E-8609-4233-88FB-2ABE6D3F11AD}"/>
          </ac:grpSpMkLst>
        </pc:grpChg>
        <pc:grpChg chg="del mod">
          <ac:chgData name="salonigupta0609@gmail.com" userId="72e262bbe386b2d8" providerId="LiveId" clId="{6CB58178-9FDF-48F4-8666-8B963C84A1AD}" dt="2022-01-17T08:08:46.976" v="273"/>
          <ac:grpSpMkLst>
            <pc:docMk/>
            <pc:sldMk cId="1888921780" sldId="304"/>
            <ac:grpSpMk id="39" creationId="{2F73653D-66EB-404E-9539-35076259BBC8}"/>
          </ac:grpSpMkLst>
        </pc:grpChg>
        <pc:grpChg chg="del mod">
          <ac:chgData name="salonigupta0609@gmail.com" userId="72e262bbe386b2d8" providerId="LiveId" clId="{6CB58178-9FDF-48F4-8666-8B963C84A1AD}" dt="2022-01-17T08:08:48.617" v="277"/>
          <ac:grpSpMkLst>
            <pc:docMk/>
            <pc:sldMk cId="1888921780" sldId="304"/>
            <ac:grpSpMk id="42" creationId="{37841315-1FF0-4318-9F14-1673B3D24BA3}"/>
          </ac:grpSpMkLst>
        </pc:grpChg>
        <pc:grpChg chg="del mod">
          <ac:chgData name="salonigupta0609@gmail.com" userId="72e262bbe386b2d8" providerId="LiveId" clId="{6CB58178-9FDF-48F4-8666-8B963C84A1AD}" dt="2022-01-17T08:09:10.448" v="283"/>
          <ac:grpSpMkLst>
            <pc:docMk/>
            <pc:sldMk cId="1888921780" sldId="304"/>
            <ac:grpSpMk id="46" creationId="{F4E43B15-7AE0-4B31-86AD-42B4015B2E4F}"/>
          </ac:grpSpMkLst>
        </pc:grpChg>
        <pc:grpChg chg="del mod">
          <ac:chgData name="salonigupta0609@gmail.com" userId="72e262bbe386b2d8" providerId="LiveId" clId="{6CB58178-9FDF-48F4-8666-8B963C84A1AD}" dt="2022-01-17T08:09:11.930" v="286"/>
          <ac:grpSpMkLst>
            <pc:docMk/>
            <pc:sldMk cId="1888921780" sldId="304"/>
            <ac:grpSpMk id="52" creationId="{A8B48C18-A487-4C49-87C3-A69CD25B55F4}"/>
          </ac:grpSpMkLst>
        </pc:grpChg>
        <pc:grpChg chg="del mod">
          <ac:chgData name="salonigupta0609@gmail.com" userId="72e262bbe386b2d8" providerId="LiveId" clId="{6CB58178-9FDF-48F4-8666-8B963C84A1AD}" dt="2022-01-17T08:09:16.183" v="290"/>
          <ac:grpSpMkLst>
            <pc:docMk/>
            <pc:sldMk cId="1888921780" sldId="304"/>
            <ac:grpSpMk id="55" creationId="{D8C946D5-23D8-4B5B-8B0B-AF4DAA6546F6}"/>
          </ac:grpSpMkLst>
        </pc:grpChg>
        <pc:grpChg chg="del mod">
          <ac:chgData name="salonigupta0609@gmail.com" userId="72e262bbe386b2d8" providerId="LiveId" clId="{6CB58178-9FDF-48F4-8666-8B963C84A1AD}" dt="2022-01-17T08:09:23.105" v="300"/>
          <ac:grpSpMkLst>
            <pc:docMk/>
            <pc:sldMk cId="1888921780" sldId="304"/>
            <ac:grpSpMk id="59" creationId="{B505C715-AF70-4192-ADEB-240AC4A3B4D1}"/>
          </ac:grpSpMkLst>
        </pc:grpChg>
        <pc:grpChg chg="del mod">
          <ac:chgData name="salonigupta0609@gmail.com" userId="72e262bbe386b2d8" providerId="LiveId" clId="{6CB58178-9FDF-48F4-8666-8B963C84A1AD}" dt="2022-01-17T08:10:04.062" v="302"/>
          <ac:grpSpMkLst>
            <pc:docMk/>
            <pc:sldMk cId="1888921780" sldId="304"/>
            <ac:grpSpMk id="69" creationId="{75AEADFE-DFD4-466D-90AB-7D372EBB2977}"/>
          </ac:grpSpMkLst>
        </pc:grpChg>
        <pc:grpChg chg="del mod">
          <ac:chgData name="salonigupta0609@gmail.com" userId="72e262bbe386b2d8" providerId="LiveId" clId="{6CB58178-9FDF-48F4-8666-8B963C84A1AD}" dt="2022-01-17T08:10:11.920" v="314"/>
          <ac:grpSpMkLst>
            <pc:docMk/>
            <pc:sldMk cId="1888921780" sldId="304"/>
            <ac:grpSpMk id="71" creationId="{377FDE93-3407-409B-913B-85D71F293712}"/>
          </ac:grpSpMkLst>
        </pc:grpChg>
        <pc:grpChg chg="del mod">
          <ac:chgData name="salonigupta0609@gmail.com" userId="72e262bbe386b2d8" providerId="LiveId" clId="{6CB58178-9FDF-48F4-8666-8B963C84A1AD}" dt="2022-01-17T08:10:11.920" v="314"/>
          <ac:grpSpMkLst>
            <pc:docMk/>
            <pc:sldMk cId="1888921780" sldId="304"/>
            <ac:grpSpMk id="75" creationId="{9718D6E1-9870-4164-9610-94A16031AF57}"/>
          </ac:grpSpMkLst>
        </pc:grpChg>
        <pc:grpChg chg="del mod">
          <ac:chgData name="salonigupta0609@gmail.com" userId="72e262bbe386b2d8" providerId="LiveId" clId="{6CB58178-9FDF-48F4-8666-8B963C84A1AD}" dt="2022-01-17T08:11:28.252" v="332"/>
          <ac:grpSpMkLst>
            <pc:docMk/>
            <pc:sldMk cId="1888921780" sldId="304"/>
            <ac:grpSpMk id="83" creationId="{D3CCB758-51B8-42F7-87EE-CB5AC7173674}"/>
          </ac:grpSpMkLst>
        </pc:grpChg>
        <pc:grpChg chg="del mod">
          <ac:chgData name="salonigupta0609@gmail.com" userId="72e262bbe386b2d8" providerId="LiveId" clId="{6CB58178-9FDF-48F4-8666-8B963C84A1AD}" dt="2022-01-17T08:10:28.948" v="328"/>
          <ac:grpSpMkLst>
            <pc:docMk/>
            <pc:sldMk cId="1888921780" sldId="304"/>
            <ac:grpSpMk id="87" creationId="{ABA126D5-B9CE-460E-A22B-E521342E4DC6}"/>
          </ac:grpSpMkLst>
        </pc:grpChg>
        <pc:grpChg chg="del mod">
          <ac:chgData name="salonigupta0609@gmail.com" userId="72e262bbe386b2d8" providerId="LiveId" clId="{6CB58178-9FDF-48F4-8666-8B963C84A1AD}" dt="2022-01-17T08:13:01.691" v="358"/>
          <ac:grpSpMkLst>
            <pc:docMk/>
            <pc:sldMk cId="1888921780" sldId="304"/>
            <ac:grpSpMk id="96" creationId="{C9374448-F097-4714-A52A-F66106D14878}"/>
          </ac:grpSpMkLst>
        </pc:grpChg>
        <pc:grpChg chg="del mod">
          <ac:chgData name="salonigupta0609@gmail.com" userId="72e262bbe386b2d8" providerId="LiveId" clId="{6CB58178-9FDF-48F4-8666-8B963C84A1AD}" dt="2022-01-17T08:11:58.238" v="334"/>
          <ac:grpSpMkLst>
            <pc:docMk/>
            <pc:sldMk cId="1888921780" sldId="304"/>
            <ac:grpSpMk id="100" creationId="{9B5190FD-AFB3-4556-A85D-833F27DC73AB}"/>
          </ac:grpSpMkLst>
        </pc:grpChg>
        <pc:grpChg chg="del mod">
          <ac:chgData name="salonigupta0609@gmail.com" userId="72e262bbe386b2d8" providerId="LiveId" clId="{6CB58178-9FDF-48F4-8666-8B963C84A1AD}" dt="2022-01-17T08:13:01.691" v="358"/>
          <ac:grpSpMkLst>
            <pc:docMk/>
            <pc:sldMk cId="1888921780" sldId="304"/>
            <ac:grpSpMk id="102" creationId="{17FB6B98-8C73-4B76-B522-30ECB5C3ED8F}"/>
          </ac:grpSpMkLst>
        </pc:grpChg>
        <pc:grpChg chg="del mod">
          <ac:chgData name="salonigupta0609@gmail.com" userId="72e262bbe386b2d8" providerId="LiveId" clId="{6CB58178-9FDF-48F4-8666-8B963C84A1AD}" dt="2022-01-17T08:13:01.691" v="358"/>
          <ac:grpSpMkLst>
            <pc:docMk/>
            <pc:sldMk cId="1888921780" sldId="304"/>
            <ac:grpSpMk id="104" creationId="{7EE3C8B7-68FC-4673-AB30-D9E3652F2A64}"/>
          </ac:grpSpMkLst>
        </pc:grpChg>
        <pc:grpChg chg="del mod">
          <ac:chgData name="salonigupta0609@gmail.com" userId="72e262bbe386b2d8" providerId="LiveId" clId="{6CB58178-9FDF-48F4-8666-8B963C84A1AD}" dt="2022-01-17T08:12:20.746" v="346"/>
          <ac:grpSpMkLst>
            <pc:docMk/>
            <pc:sldMk cId="1888921780" sldId="304"/>
            <ac:grpSpMk id="108" creationId="{F55151F8-F457-4D7A-B29F-28623E46C6FF}"/>
          </ac:grpSpMkLst>
        </pc:grpChg>
        <pc:grpChg chg="del mod">
          <ac:chgData name="salonigupta0609@gmail.com" userId="72e262bbe386b2d8" providerId="LiveId" clId="{6CB58178-9FDF-48F4-8666-8B963C84A1AD}" dt="2022-01-17T08:12:53.879" v="350"/>
          <ac:grpSpMkLst>
            <pc:docMk/>
            <pc:sldMk cId="1888921780" sldId="304"/>
            <ac:grpSpMk id="114" creationId="{22BD8A15-56D0-43AB-9271-44A7DD2EF4C0}"/>
          </ac:grpSpMkLst>
        </pc:grpChg>
        <pc:grpChg chg="del mod">
          <ac:chgData name="salonigupta0609@gmail.com" userId="72e262bbe386b2d8" providerId="LiveId" clId="{6CB58178-9FDF-48F4-8666-8B963C84A1AD}" dt="2022-01-17T08:13:00.184" v="355"/>
          <ac:grpSpMkLst>
            <pc:docMk/>
            <pc:sldMk cId="1888921780" sldId="304"/>
            <ac:grpSpMk id="118" creationId="{973C628C-0383-4F4B-97F1-9D3357DB6622}"/>
          </ac:grpSpMkLst>
        </pc:grpChg>
        <pc:grpChg chg="del mod">
          <ac:chgData name="salonigupta0609@gmail.com" userId="72e262bbe386b2d8" providerId="LiveId" clId="{6CB58178-9FDF-48F4-8666-8B963C84A1AD}" dt="2022-01-17T08:13:01.691" v="358"/>
          <ac:grpSpMkLst>
            <pc:docMk/>
            <pc:sldMk cId="1888921780" sldId="304"/>
            <ac:grpSpMk id="123" creationId="{63833332-2717-4FF3-A07A-B535D704C2B6}"/>
          </ac:grpSpMkLst>
        </pc:grpChg>
        <pc:grpChg chg="del mod">
          <ac:chgData name="salonigupta0609@gmail.com" userId="72e262bbe386b2d8" providerId="LiveId" clId="{6CB58178-9FDF-48F4-8666-8B963C84A1AD}" dt="2022-01-17T08:13:04.132" v="360"/>
          <ac:grpSpMkLst>
            <pc:docMk/>
            <pc:sldMk cId="1888921780" sldId="304"/>
            <ac:grpSpMk id="126" creationId="{0A823C28-3D62-4372-82F8-CCEF05B50F46}"/>
          </ac:grpSpMkLst>
        </pc:grpChg>
        <pc:grpChg chg="mod">
          <ac:chgData name="salonigupta0609@gmail.com" userId="72e262bbe386b2d8" providerId="LiveId" clId="{6CB58178-9FDF-48F4-8666-8B963C84A1AD}" dt="2022-01-17T08:13:04.132" v="360"/>
          <ac:grpSpMkLst>
            <pc:docMk/>
            <pc:sldMk cId="1888921780" sldId="304"/>
            <ac:grpSpMk id="128" creationId="{79C7BB3A-CF8E-4385-999E-561712309A85}"/>
          </ac:grpSpMkLst>
        </pc:grpChg>
        <pc:inkChg chg="add mod">
          <ac:chgData name="salonigupta0609@gmail.com" userId="72e262bbe386b2d8" providerId="LiveId" clId="{6CB58178-9FDF-48F4-8666-8B963C84A1AD}" dt="2022-01-17T08:13:04.132" v="360"/>
          <ac:inkMkLst>
            <pc:docMk/>
            <pc:sldMk cId="1888921780" sldId="304"/>
            <ac:inkMk id="4" creationId="{AA3F3180-32A9-417C-B3BA-57B04A10840F}"/>
          </ac:inkMkLst>
        </pc:inkChg>
        <pc:inkChg chg="add mod">
          <ac:chgData name="salonigupta0609@gmail.com" userId="72e262bbe386b2d8" providerId="LiveId" clId="{6CB58178-9FDF-48F4-8666-8B963C84A1AD}" dt="2022-01-17T08:13:04.132" v="360"/>
          <ac:inkMkLst>
            <pc:docMk/>
            <pc:sldMk cId="1888921780" sldId="304"/>
            <ac:inkMk id="5" creationId="{CCD6C0BC-CF9A-4D79-9651-F9CD009EA3A8}"/>
          </ac:inkMkLst>
        </pc:inkChg>
        <pc:inkChg chg="add mod">
          <ac:chgData name="salonigupta0609@gmail.com" userId="72e262bbe386b2d8" providerId="LiveId" clId="{6CB58178-9FDF-48F4-8666-8B963C84A1AD}" dt="2022-01-17T08:13:04.132" v="360"/>
          <ac:inkMkLst>
            <pc:docMk/>
            <pc:sldMk cId="1888921780" sldId="304"/>
            <ac:inkMk id="7" creationId="{5D77FDAC-3E27-4959-8528-6A59E793593A}"/>
          </ac:inkMkLst>
        </pc:inkChg>
        <pc:inkChg chg="add mod">
          <ac:chgData name="salonigupta0609@gmail.com" userId="72e262bbe386b2d8" providerId="LiveId" clId="{6CB58178-9FDF-48F4-8666-8B963C84A1AD}" dt="2022-01-17T08:13:04.132" v="360"/>
          <ac:inkMkLst>
            <pc:docMk/>
            <pc:sldMk cId="1888921780" sldId="304"/>
            <ac:inkMk id="8" creationId="{BB6A6CFE-1C3A-41CF-A3F5-A0D47E4EB6F5}"/>
          </ac:inkMkLst>
        </pc:inkChg>
        <pc:inkChg chg="add mod">
          <ac:chgData name="salonigupta0609@gmail.com" userId="72e262bbe386b2d8" providerId="LiveId" clId="{6CB58178-9FDF-48F4-8666-8B963C84A1AD}" dt="2022-01-17T08:13:04.132" v="360"/>
          <ac:inkMkLst>
            <pc:docMk/>
            <pc:sldMk cId="1888921780" sldId="304"/>
            <ac:inkMk id="9" creationId="{38CECB28-A7AB-462E-A426-CBB0B3CC6831}"/>
          </ac:inkMkLst>
        </pc:inkChg>
        <pc:inkChg chg="add mod">
          <ac:chgData name="salonigupta0609@gmail.com" userId="72e262bbe386b2d8" providerId="LiveId" clId="{6CB58178-9FDF-48F4-8666-8B963C84A1AD}" dt="2022-01-17T08:13:04.132" v="360"/>
          <ac:inkMkLst>
            <pc:docMk/>
            <pc:sldMk cId="1888921780" sldId="304"/>
            <ac:inkMk id="10" creationId="{84BD921E-5B69-4703-8F03-6AB6982DE50C}"/>
          </ac:inkMkLst>
        </pc:inkChg>
        <pc:inkChg chg="add mod">
          <ac:chgData name="salonigupta0609@gmail.com" userId="72e262bbe386b2d8" providerId="LiveId" clId="{6CB58178-9FDF-48F4-8666-8B963C84A1AD}" dt="2022-01-17T08:13:04.132" v="360"/>
          <ac:inkMkLst>
            <pc:docMk/>
            <pc:sldMk cId="1888921780" sldId="304"/>
            <ac:inkMk id="12" creationId="{65B93B66-4BC4-45A8-B881-D6DD881F1832}"/>
          </ac:inkMkLst>
        </pc:inkChg>
        <pc:inkChg chg="add mod">
          <ac:chgData name="salonigupta0609@gmail.com" userId="72e262bbe386b2d8" providerId="LiveId" clId="{6CB58178-9FDF-48F4-8666-8B963C84A1AD}" dt="2022-01-17T08:13:04.132" v="360"/>
          <ac:inkMkLst>
            <pc:docMk/>
            <pc:sldMk cId="1888921780" sldId="304"/>
            <ac:inkMk id="13" creationId="{8DF362EF-7501-4096-8484-9356FCE610F1}"/>
          </ac:inkMkLst>
        </pc:inkChg>
        <pc:inkChg chg="add mod">
          <ac:chgData name="salonigupta0609@gmail.com" userId="72e262bbe386b2d8" providerId="LiveId" clId="{6CB58178-9FDF-48F4-8666-8B963C84A1AD}" dt="2022-01-17T08:13:04.132" v="360"/>
          <ac:inkMkLst>
            <pc:docMk/>
            <pc:sldMk cId="1888921780" sldId="304"/>
            <ac:inkMk id="14" creationId="{1DC6BE3B-9314-4B46-B965-2DC6573CF88D}"/>
          </ac:inkMkLst>
        </pc:inkChg>
        <pc:inkChg chg="add mod">
          <ac:chgData name="salonigupta0609@gmail.com" userId="72e262bbe386b2d8" providerId="LiveId" clId="{6CB58178-9FDF-48F4-8666-8B963C84A1AD}" dt="2022-01-17T08:13:04.132" v="360"/>
          <ac:inkMkLst>
            <pc:docMk/>
            <pc:sldMk cId="1888921780" sldId="304"/>
            <ac:inkMk id="15" creationId="{1006B705-4466-48C3-AE1E-2C3C63F91379}"/>
          </ac:inkMkLst>
        </pc:inkChg>
        <pc:inkChg chg="add mod">
          <ac:chgData name="salonigupta0609@gmail.com" userId="72e262bbe386b2d8" providerId="LiveId" clId="{6CB58178-9FDF-48F4-8666-8B963C84A1AD}" dt="2022-01-17T08:13:04.132" v="360"/>
          <ac:inkMkLst>
            <pc:docMk/>
            <pc:sldMk cId="1888921780" sldId="304"/>
            <ac:inkMk id="16" creationId="{B8817672-9C7D-4638-A5F5-2D0877CBDF08}"/>
          </ac:inkMkLst>
        </pc:inkChg>
        <pc:inkChg chg="add mod">
          <ac:chgData name="salonigupta0609@gmail.com" userId="72e262bbe386b2d8" providerId="LiveId" clId="{6CB58178-9FDF-48F4-8666-8B963C84A1AD}" dt="2022-01-17T08:13:04.132" v="360"/>
          <ac:inkMkLst>
            <pc:docMk/>
            <pc:sldMk cId="1888921780" sldId="304"/>
            <ac:inkMk id="17" creationId="{EC06F7CC-9EB5-4DA6-935F-CE37EB58C9D5}"/>
          </ac:inkMkLst>
        </pc:inkChg>
        <pc:inkChg chg="add">
          <ac:chgData name="salonigupta0609@gmail.com" userId="72e262bbe386b2d8" providerId="LiveId" clId="{6CB58178-9FDF-48F4-8666-8B963C84A1AD}" dt="2022-01-17T08:07:33.625" v="250" actId="9405"/>
          <ac:inkMkLst>
            <pc:docMk/>
            <pc:sldMk cId="1888921780" sldId="304"/>
            <ac:inkMk id="19" creationId="{480B2169-81CB-4B50-826B-4A12FD4D297B}"/>
          </ac:inkMkLst>
        </pc:inkChg>
        <pc:inkChg chg="add mod">
          <ac:chgData name="salonigupta0609@gmail.com" userId="72e262bbe386b2d8" providerId="LiveId" clId="{6CB58178-9FDF-48F4-8666-8B963C84A1AD}" dt="2022-01-17T08:09:10.448" v="283"/>
          <ac:inkMkLst>
            <pc:docMk/>
            <pc:sldMk cId="1888921780" sldId="304"/>
            <ac:inkMk id="20" creationId="{D92BE7A0-0C4D-4701-8726-4B99C8BB30F9}"/>
          </ac:inkMkLst>
        </pc:inkChg>
        <pc:inkChg chg="add mod">
          <ac:chgData name="salonigupta0609@gmail.com" userId="72e262bbe386b2d8" providerId="LiveId" clId="{6CB58178-9FDF-48F4-8666-8B963C84A1AD}" dt="2022-01-17T08:13:04.132" v="360"/>
          <ac:inkMkLst>
            <pc:docMk/>
            <pc:sldMk cId="1888921780" sldId="304"/>
            <ac:inkMk id="22" creationId="{EC6B3D06-6584-4C2C-A3BF-22DD957B3995}"/>
          </ac:inkMkLst>
        </pc:inkChg>
        <pc:inkChg chg="add mod">
          <ac:chgData name="salonigupta0609@gmail.com" userId="72e262bbe386b2d8" providerId="LiveId" clId="{6CB58178-9FDF-48F4-8666-8B963C84A1AD}" dt="2022-01-17T08:13:04.132" v="360"/>
          <ac:inkMkLst>
            <pc:docMk/>
            <pc:sldMk cId="1888921780" sldId="304"/>
            <ac:inkMk id="23" creationId="{8E15381E-7983-4343-98E1-1131F08E45C9}"/>
          </ac:inkMkLst>
        </pc:inkChg>
        <pc:inkChg chg="add mod">
          <ac:chgData name="salonigupta0609@gmail.com" userId="72e262bbe386b2d8" providerId="LiveId" clId="{6CB58178-9FDF-48F4-8666-8B963C84A1AD}" dt="2022-01-17T08:13:04.132" v="360"/>
          <ac:inkMkLst>
            <pc:docMk/>
            <pc:sldMk cId="1888921780" sldId="304"/>
            <ac:inkMk id="24" creationId="{6F9F50E6-6375-4AED-B69D-B51CAF3BFA6A}"/>
          </ac:inkMkLst>
        </pc:inkChg>
        <pc:inkChg chg="add mod">
          <ac:chgData name="salonigupta0609@gmail.com" userId="72e262bbe386b2d8" providerId="LiveId" clId="{6CB58178-9FDF-48F4-8666-8B963C84A1AD}" dt="2022-01-17T08:13:04.132" v="360"/>
          <ac:inkMkLst>
            <pc:docMk/>
            <pc:sldMk cId="1888921780" sldId="304"/>
            <ac:inkMk id="26" creationId="{CEC856F2-DB62-4A9A-9CCF-5C63906BE766}"/>
          </ac:inkMkLst>
        </pc:inkChg>
        <pc:inkChg chg="add mod">
          <ac:chgData name="salonigupta0609@gmail.com" userId="72e262bbe386b2d8" providerId="LiveId" clId="{6CB58178-9FDF-48F4-8666-8B963C84A1AD}" dt="2022-01-17T08:13:04.132" v="360"/>
          <ac:inkMkLst>
            <pc:docMk/>
            <pc:sldMk cId="1888921780" sldId="304"/>
            <ac:inkMk id="27" creationId="{F88D65B5-095E-4CED-9F2E-05F73BAE683F}"/>
          </ac:inkMkLst>
        </pc:inkChg>
        <pc:inkChg chg="add mod">
          <ac:chgData name="salonigupta0609@gmail.com" userId="72e262bbe386b2d8" providerId="LiveId" clId="{6CB58178-9FDF-48F4-8666-8B963C84A1AD}" dt="2022-01-17T08:13:04.132" v="360"/>
          <ac:inkMkLst>
            <pc:docMk/>
            <pc:sldMk cId="1888921780" sldId="304"/>
            <ac:inkMk id="28" creationId="{74BB7825-7116-469C-A770-B5942F744083}"/>
          </ac:inkMkLst>
        </pc:inkChg>
        <pc:inkChg chg="add mod">
          <ac:chgData name="salonigupta0609@gmail.com" userId="72e262bbe386b2d8" providerId="LiveId" clId="{6CB58178-9FDF-48F4-8666-8B963C84A1AD}" dt="2022-01-17T08:13:04.132" v="360"/>
          <ac:inkMkLst>
            <pc:docMk/>
            <pc:sldMk cId="1888921780" sldId="304"/>
            <ac:inkMk id="29" creationId="{80E927FD-97F5-4CC1-9B4B-5A9BA68CFD7C}"/>
          </ac:inkMkLst>
        </pc:inkChg>
        <pc:inkChg chg="add mod">
          <ac:chgData name="salonigupta0609@gmail.com" userId="72e262bbe386b2d8" providerId="LiveId" clId="{6CB58178-9FDF-48F4-8666-8B963C84A1AD}" dt="2022-01-17T08:13:04.132" v="360"/>
          <ac:inkMkLst>
            <pc:docMk/>
            <pc:sldMk cId="1888921780" sldId="304"/>
            <ac:inkMk id="30" creationId="{B4AE2F53-3B92-4B4C-8117-38D58DE05412}"/>
          </ac:inkMkLst>
        </pc:inkChg>
        <pc:inkChg chg="add mod">
          <ac:chgData name="salonigupta0609@gmail.com" userId="72e262bbe386b2d8" providerId="LiveId" clId="{6CB58178-9FDF-48F4-8666-8B963C84A1AD}" dt="2022-01-17T08:13:04.132" v="360"/>
          <ac:inkMkLst>
            <pc:docMk/>
            <pc:sldMk cId="1888921780" sldId="304"/>
            <ac:inkMk id="31" creationId="{EA6CCE5C-7697-4665-AA10-0DF8DD478650}"/>
          </ac:inkMkLst>
        </pc:inkChg>
        <pc:inkChg chg="add mod">
          <ac:chgData name="salonigupta0609@gmail.com" userId="72e262bbe386b2d8" providerId="LiveId" clId="{6CB58178-9FDF-48F4-8666-8B963C84A1AD}" dt="2022-01-17T08:13:04.132" v="360"/>
          <ac:inkMkLst>
            <pc:docMk/>
            <pc:sldMk cId="1888921780" sldId="304"/>
            <ac:inkMk id="33" creationId="{9159E7CD-8CB4-4103-B3B4-C92F87483923}"/>
          </ac:inkMkLst>
        </pc:inkChg>
        <pc:inkChg chg="add mod">
          <ac:chgData name="salonigupta0609@gmail.com" userId="72e262bbe386b2d8" providerId="LiveId" clId="{6CB58178-9FDF-48F4-8666-8B963C84A1AD}" dt="2022-01-17T08:13:04.132" v="360"/>
          <ac:inkMkLst>
            <pc:docMk/>
            <pc:sldMk cId="1888921780" sldId="304"/>
            <ac:inkMk id="34" creationId="{B099CCE0-46C8-41DD-AAEE-59F72EF65E0D}"/>
          </ac:inkMkLst>
        </pc:inkChg>
        <pc:inkChg chg="add mod">
          <ac:chgData name="salonigupta0609@gmail.com" userId="72e262bbe386b2d8" providerId="LiveId" clId="{6CB58178-9FDF-48F4-8666-8B963C84A1AD}" dt="2022-01-17T08:13:04.132" v="360"/>
          <ac:inkMkLst>
            <pc:docMk/>
            <pc:sldMk cId="1888921780" sldId="304"/>
            <ac:inkMk id="35" creationId="{14AF569B-1129-4172-AB68-B6F5606BEEBB}"/>
          </ac:inkMkLst>
        </pc:inkChg>
        <pc:inkChg chg="add mod">
          <ac:chgData name="salonigupta0609@gmail.com" userId="72e262bbe386b2d8" providerId="LiveId" clId="{6CB58178-9FDF-48F4-8666-8B963C84A1AD}" dt="2022-01-17T08:13:04.132" v="360"/>
          <ac:inkMkLst>
            <pc:docMk/>
            <pc:sldMk cId="1888921780" sldId="304"/>
            <ac:inkMk id="37" creationId="{CFE7DEBD-4B94-49A1-BBBA-A088FA1CF164}"/>
          </ac:inkMkLst>
        </pc:inkChg>
        <pc:inkChg chg="add mod">
          <ac:chgData name="salonigupta0609@gmail.com" userId="72e262bbe386b2d8" providerId="LiveId" clId="{6CB58178-9FDF-48F4-8666-8B963C84A1AD}" dt="2022-01-17T08:13:04.132" v="360"/>
          <ac:inkMkLst>
            <pc:docMk/>
            <pc:sldMk cId="1888921780" sldId="304"/>
            <ac:inkMk id="38" creationId="{6A84C2C5-EDE1-4B1F-9B9A-28E7B7975F6D}"/>
          </ac:inkMkLst>
        </pc:inkChg>
        <pc:inkChg chg="add mod">
          <ac:chgData name="salonigupta0609@gmail.com" userId="72e262bbe386b2d8" providerId="LiveId" clId="{6CB58178-9FDF-48F4-8666-8B963C84A1AD}" dt="2022-01-17T08:13:04.132" v="360"/>
          <ac:inkMkLst>
            <pc:docMk/>
            <pc:sldMk cId="1888921780" sldId="304"/>
            <ac:inkMk id="40" creationId="{8DB7ADBF-10DB-4A4F-90DD-A7037EA8AF03}"/>
          </ac:inkMkLst>
        </pc:inkChg>
        <pc:inkChg chg="add mod">
          <ac:chgData name="salonigupta0609@gmail.com" userId="72e262bbe386b2d8" providerId="LiveId" clId="{6CB58178-9FDF-48F4-8666-8B963C84A1AD}" dt="2022-01-17T08:13:04.132" v="360"/>
          <ac:inkMkLst>
            <pc:docMk/>
            <pc:sldMk cId="1888921780" sldId="304"/>
            <ac:inkMk id="41" creationId="{AAFD4BC6-051C-4EDE-B8CF-83B84FDA2609}"/>
          </ac:inkMkLst>
        </pc:inkChg>
        <pc:inkChg chg="add mod">
          <ac:chgData name="salonigupta0609@gmail.com" userId="72e262bbe386b2d8" providerId="LiveId" clId="{6CB58178-9FDF-48F4-8666-8B963C84A1AD}" dt="2022-01-17T08:13:04.132" v="360"/>
          <ac:inkMkLst>
            <pc:docMk/>
            <pc:sldMk cId="1888921780" sldId="304"/>
            <ac:inkMk id="43" creationId="{DFD046C4-5996-4DD0-B16B-A29918E58FE1}"/>
          </ac:inkMkLst>
        </pc:inkChg>
        <pc:inkChg chg="add mod">
          <ac:chgData name="salonigupta0609@gmail.com" userId="72e262bbe386b2d8" providerId="LiveId" clId="{6CB58178-9FDF-48F4-8666-8B963C84A1AD}" dt="2022-01-17T08:13:04.132" v="360"/>
          <ac:inkMkLst>
            <pc:docMk/>
            <pc:sldMk cId="1888921780" sldId="304"/>
            <ac:inkMk id="44" creationId="{F6D6F2AB-862D-4923-8446-992A90BD5784}"/>
          </ac:inkMkLst>
        </pc:inkChg>
        <pc:inkChg chg="add mod">
          <ac:chgData name="salonigupta0609@gmail.com" userId="72e262bbe386b2d8" providerId="LiveId" clId="{6CB58178-9FDF-48F4-8666-8B963C84A1AD}" dt="2022-01-17T08:13:04.132" v="360"/>
          <ac:inkMkLst>
            <pc:docMk/>
            <pc:sldMk cId="1888921780" sldId="304"/>
            <ac:inkMk id="45" creationId="{A7128C76-53E8-4426-84FF-46BC1C8989EE}"/>
          </ac:inkMkLst>
        </pc:inkChg>
        <pc:inkChg chg="add mod">
          <ac:chgData name="salonigupta0609@gmail.com" userId="72e262bbe386b2d8" providerId="LiveId" clId="{6CB58178-9FDF-48F4-8666-8B963C84A1AD}" dt="2022-01-17T08:13:04.132" v="360"/>
          <ac:inkMkLst>
            <pc:docMk/>
            <pc:sldMk cId="1888921780" sldId="304"/>
            <ac:inkMk id="47" creationId="{18D35941-3202-4B06-AA5B-DF0915090D76}"/>
          </ac:inkMkLst>
        </pc:inkChg>
        <pc:inkChg chg="add mod">
          <ac:chgData name="salonigupta0609@gmail.com" userId="72e262bbe386b2d8" providerId="LiveId" clId="{6CB58178-9FDF-48F4-8666-8B963C84A1AD}" dt="2022-01-17T08:13:04.132" v="360"/>
          <ac:inkMkLst>
            <pc:docMk/>
            <pc:sldMk cId="1888921780" sldId="304"/>
            <ac:inkMk id="48" creationId="{588ABBE8-0322-41CD-A510-DE6ED92D01F4}"/>
          </ac:inkMkLst>
        </pc:inkChg>
        <pc:inkChg chg="add mod">
          <ac:chgData name="salonigupta0609@gmail.com" userId="72e262bbe386b2d8" providerId="LiveId" clId="{6CB58178-9FDF-48F4-8666-8B963C84A1AD}" dt="2022-01-17T08:13:04.132" v="360"/>
          <ac:inkMkLst>
            <pc:docMk/>
            <pc:sldMk cId="1888921780" sldId="304"/>
            <ac:inkMk id="49" creationId="{18D85EB1-6A96-43CC-A677-49B9B8C44D2B}"/>
          </ac:inkMkLst>
        </pc:inkChg>
        <pc:inkChg chg="add mod">
          <ac:chgData name="salonigupta0609@gmail.com" userId="72e262bbe386b2d8" providerId="LiveId" clId="{6CB58178-9FDF-48F4-8666-8B963C84A1AD}" dt="2022-01-17T08:13:04.132" v="360"/>
          <ac:inkMkLst>
            <pc:docMk/>
            <pc:sldMk cId="1888921780" sldId="304"/>
            <ac:inkMk id="50" creationId="{E3C3DA7F-A1DE-4EF4-BAA0-7A54EA70E3E5}"/>
          </ac:inkMkLst>
        </pc:inkChg>
        <pc:inkChg chg="add mod">
          <ac:chgData name="salonigupta0609@gmail.com" userId="72e262bbe386b2d8" providerId="LiveId" clId="{6CB58178-9FDF-48F4-8666-8B963C84A1AD}" dt="2022-01-17T08:13:04.132" v="360"/>
          <ac:inkMkLst>
            <pc:docMk/>
            <pc:sldMk cId="1888921780" sldId="304"/>
            <ac:inkMk id="51" creationId="{678D055C-20EC-4A14-A263-1C3795689640}"/>
          </ac:inkMkLst>
        </pc:inkChg>
        <pc:inkChg chg="add mod">
          <ac:chgData name="salonigupta0609@gmail.com" userId="72e262bbe386b2d8" providerId="LiveId" clId="{6CB58178-9FDF-48F4-8666-8B963C84A1AD}" dt="2022-01-17T08:13:04.132" v="360"/>
          <ac:inkMkLst>
            <pc:docMk/>
            <pc:sldMk cId="1888921780" sldId="304"/>
            <ac:inkMk id="53" creationId="{ACB773CF-5BC1-47BD-8092-A4C430BBFD98}"/>
          </ac:inkMkLst>
        </pc:inkChg>
        <pc:inkChg chg="add mod">
          <ac:chgData name="salonigupta0609@gmail.com" userId="72e262bbe386b2d8" providerId="LiveId" clId="{6CB58178-9FDF-48F4-8666-8B963C84A1AD}" dt="2022-01-17T08:13:04.132" v="360"/>
          <ac:inkMkLst>
            <pc:docMk/>
            <pc:sldMk cId="1888921780" sldId="304"/>
            <ac:inkMk id="54" creationId="{175F54AE-1231-487B-A866-A268E5F15F2A}"/>
          </ac:inkMkLst>
        </pc:inkChg>
        <pc:inkChg chg="add mod">
          <ac:chgData name="salonigupta0609@gmail.com" userId="72e262bbe386b2d8" providerId="LiveId" clId="{6CB58178-9FDF-48F4-8666-8B963C84A1AD}" dt="2022-01-17T08:13:04.132" v="360"/>
          <ac:inkMkLst>
            <pc:docMk/>
            <pc:sldMk cId="1888921780" sldId="304"/>
            <ac:inkMk id="56" creationId="{F6F83EF0-93F7-407C-8A40-CF3925D6732E}"/>
          </ac:inkMkLst>
        </pc:inkChg>
        <pc:inkChg chg="add mod">
          <ac:chgData name="salonigupta0609@gmail.com" userId="72e262bbe386b2d8" providerId="LiveId" clId="{6CB58178-9FDF-48F4-8666-8B963C84A1AD}" dt="2022-01-17T08:13:04.132" v="360"/>
          <ac:inkMkLst>
            <pc:docMk/>
            <pc:sldMk cId="1888921780" sldId="304"/>
            <ac:inkMk id="57" creationId="{DF28208D-A20C-4E8E-8ADE-FF0865FBDE3E}"/>
          </ac:inkMkLst>
        </pc:inkChg>
        <pc:inkChg chg="add mod">
          <ac:chgData name="salonigupta0609@gmail.com" userId="72e262bbe386b2d8" providerId="LiveId" clId="{6CB58178-9FDF-48F4-8666-8B963C84A1AD}" dt="2022-01-17T08:13:04.132" v="360"/>
          <ac:inkMkLst>
            <pc:docMk/>
            <pc:sldMk cId="1888921780" sldId="304"/>
            <ac:inkMk id="58" creationId="{328D99AB-9A46-4941-B8FB-2F92C70CCE95}"/>
          </ac:inkMkLst>
        </pc:inkChg>
        <pc:inkChg chg="add mod">
          <ac:chgData name="salonigupta0609@gmail.com" userId="72e262bbe386b2d8" providerId="LiveId" clId="{6CB58178-9FDF-48F4-8666-8B963C84A1AD}" dt="2022-01-17T08:13:04.132" v="360"/>
          <ac:inkMkLst>
            <pc:docMk/>
            <pc:sldMk cId="1888921780" sldId="304"/>
            <ac:inkMk id="60" creationId="{3750E459-5213-4DDF-8F98-53329614D113}"/>
          </ac:inkMkLst>
        </pc:inkChg>
        <pc:inkChg chg="add mod">
          <ac:chgData name="salonigupta0609@gmail.com" userId="72e262bbe386b2d8" providerId="LiveId" clId="{6CB58178-9FDF-48F4-8666-8B963C84A1AD}" dt="2022-01-17T08:13:04.132" v="360"/>
          <ac:inkMkLst>
            <pc:docMk/>
            <pc:sldMk cId="1888921780" sldId="304"/>
            <ac:inkMk id="61" creationId="{1938FA77-24D6-440D-B021-613195F134D0}"/>
          </ac:inkMkLst>
        </pc:inkChg>
        <pc:inkChg chg="add mod">
          <ac:chgData name="salonigupta0609@gmail.com" userId="72e262bbe386b2d8" providerId="LiveId" clId="{6CB58178-9FDF-48F4-8666-8B963C84A1AD}" dt="2022-01-17T08:13:04.132" v="360"/>
          <ac:inkMkLst>
            <pc:docMk/>
            <pc:sldMk cId="1888921780" sldId="304"/>
            <ac:inkMk id="62" creationId="{E83992C6-F244-4025-A3F0-93C606A3DB01}"/>
          </ac:inkMkLst>
        </pc:inkChg>
        <pc:inkChg chg="add mod">
          <ac:chgData name="salonigupta0609@gmail.com" userId="72e262bbe386b2d8" providerId="LiveId" clId="{6CB58178-9FDF-48F4-8666-8B963C84A1AD}" dt="2022-01-17T08:13:04.132" v="360"/>
          <ac:inkMkLst>
            <pc:docMk/>
            <pc:sldMk cId="1888921780" sldId="304"/>
            <ac:inkMk id="63" creationId="{1CAC11E3-E28B-4537-9CEA-595F5B37604B}"/>
          </ac:inkMkLst>
        </pc:inkChg>
        <pc:inkChg chg="add mod">
          <ac:chgData name="salonigupta0609@gmail.com" userId="72e262bbe386b2d8" providerId="LiveId" clId="{6CB58178-9FDF-48F4-8666-8B963C84A1AD}" dt="2022-01-17T08:13:04.132" v="360"/>
          <ac:inkMkLst>
            <pc:docMk/>
            <pc:sldMk cId="1888921780" sldId="304"/>
            <ac:inkMk id="64" creationId="{0F48A0AD-8883-4852-B77A-76FA36702917}"/>
          </ac:inkMkLst>
        </pc:inkChg>
        <pc:inkChg chg="add mod">
          <ac:chgData name="salonigupta0609@gmail.com" userId="72e262bbe386b2d8" providerId="LiveId" clId="{6CB58178-9FDF-48F4-8666-8B963C84A1AD}" dt="2022-01-17T08:13:04.132" v="360"/>
          <ac:inkMkLst>
            <pc:docMk/>
            <pc:sldMk cId="1888921780" sldId="304"/>
            <ac:inkMk id="65" creationId="{005E2394-51EC-4E7F-8A6B-A5CC26734222}"/>
          </ac:inkMkLst>
        </pc:inkChg>
        <pc:inkChg chg="add mod">
          <ac:chgData name="salonigupta0609@gmail.com" userId="72e262bbe386b2d8" providerId="LiveId" clId="{6CB58178-9FDF-48F4-8666-8B963C84A1AD}" dt="2022-01-17T08:13:04.132" v="360"/>
          <ac:inkMkLst>
            <pc:docMk/>
            <pc:sldMk cId="1888921780" sldId="304"/>
            <ac:inkMk id="66" creationId="{1BA7FB5C-3A2B-46A1-A814-BB1CF077AEB1}"/>
          </ac:inkMkLst>
        </pc:inkChg>
        <pc:inkChg chg="add mod">
          <ac:chgData name="salonigupta0609@gmail.com" userId="72e262bbe386b2d8" providerId="LiveId" clId="{6CB58178-9FDF-48F4-8666-8B963C84A1AD}" dt="2022-01-17T08:13:04.132" v="360"/>
          <ac:inkMkLst>
            <pc:docMk/>
            <pc:sldMk cId="1888921780" sldId="304"/>
            <ac:inkMk id="67" creationId="{0BD95E1A-B256-424C-BC70-B7373C2061DA}"/>
          </ac:inkMkLst>
        </pc:inkChg>
        <pc:inkChg chg="add mod">
          <ac:chgData name="salonigupta0609@gmail.com" userId="72e262bbe386b2d8" providerId="LiveId" clId="{6CB58178-9FDF-48F4-8666-8B963C84A1AD}" dt="2022-01-17T08:13:04.132" v="360"/>
          <ac:inkMkLst>
            <pc:docMk/>
            <pc:sldMk cId="1888921780" sldId="304"/>
            <ac:inkMk id="68" creationId="{188C070C-4D25-4AE1-89DB-80918C522CA6}"/>
          </ac:inkMkLst>
        </pc:inkChg>
        <pc:inkChg chg="add mod">
          <ac:chgData name="salonigupta0609@gmail.com" userId="72e262bbe386b2d8" providerId="LiveId" clId="{6CB58178-9FDF-48F4-8666-8B963C84A1AD}" dt="2022-01-17T08:13:04.132" v="360"/>
          <ac:inkMkLst>
            <pc:docMk/>
            <pc:sldMk cId="1888921780" sldId="304"/>
            <ac:inkMk id="70" creationId="{C0D33109-D369-4F52-8812-898D18A4620B}"/>
          </ac:inkMkLst>
        </pc:inkChg>
        <pc:inkChg chg="add mod">
          <ac:chgData name="salonigupta0609@gmail.com" userId="72e262bbe386b2d8" providerId="LiveId" clId="{6CB58178-9FDF-48F4-8666-8B963C84A1AD}" dt="2022-01-17T08:13:04.132" v="360"/>
          <ac:inkMkLst>
            <pc:docMk/>
            <pc:sldMk cId="1888921780" sldId="304"/>
            <ac:inkMk id="72" creationId="{A5922615-9E8B-4CE3-B36A-990C0CEDEA9C}"/>
          </ac:inkMkLst>
        </pc:inkChg>
        <pc:inkChg chg="add mod">
          <ac:chgData name="salonigupta0609@gmail.com" userId="72e262bbe386b2d8" providerId="LiveId" clId="{6CB58178-9FDF-48F4-8666-8B963C84A1AD}" dt="2022-01-17T08:13:04.132" v="360"/>
          <ac:inkMkLst>
            <pc:docMk/>
            <pc:sldMk cId="1888921780" sldId="304"/>
            <ac:inkMk id="73" creationId="{84CC3523-5C32-4C19-992C-02C51BF90BAF}"/>
          </ac:inkMkLst>
        </pc:inkChg>
        <pc:inkChg chg="add mod">
          <ac:chgData name="salonigupta0609@gmail.com" userId="72e262bbe386b2d8" providerId="LiveId" clId="{6CB58178-9FDF-48F4-8666-8B963C84A1AD}" dt="2022-01-17T08:13:04.132" v="360"/>
          <ac:inkMkLst>
            <pc:docMk/>
            <pc:sldMk cId="1888921780" sldId="304"/>
            <ac:inkMk id="74" creationId="{04ACB57B-09BE-4AFD-9482-A6163E497C1C}"/>
          </ac:inkMkLst>
        </pc:inkChg>
        <pc:inkChg chg="add mod">
          <ac:chgData name="salonigupta0609@gmail.com" userId="72e262bbe386b2d8" providerId="LiveId" clId="{6CB58178-9FDF-48F4-8666-8B963C84A1AD}" dt="2022-01-17T08:13:04.132" v="360"/>
          <ac:inkMkLst>
            <pc:docMk/>
            <pc:sldMk cId="1888921780" sldId="304"/>
            <ac:inkMk id="76" creationId="{25F0DCB8-680E-40D0-97C8-70CDB3A19F1A}"/>
          </ac:inkMkLst>
        </pc:inkChg>
        <pc:inkChg chg="add mod">
          <ac:chgData name="salonigupta0609@gmail.com" userId="72e262bbe386b2d8" providerId="LiveId" clId="{6CB58178-9FDF-48F4-8666-8B963C84A1AD}" dt="2022-01-17T08:13:04.132" v="360"/>
          <ac:inkMkLst>
            <pc:docMk/>
            <pc:sldMk cId="1888921780" sldId="304"/>
            <ac:inkMk id="77" creationId="{53CBA588-C7FF-4323-83A4-CFA3607EDCDA}"/>
          </ac:inkMkLst>
        </pc:inkChg>
        <pc:inkChg chg="add mod">
          <ac:chgData name="salonigupta0609@gmail.com" userId="72e262bbe386b2d8" providerId="LiveId" clId="{6CB58178-9FDF-48F4-8666-8B963C84A1AD}" dt="2022-01-17T08:13:04.132" v="360"/>
          <ac:inkMkLst>
            <pc:docMk/>
            <pc:sldMk cId="1888921780" sldId="304"/>
            <ac:inkMk id="78" creationId="{960DE1F7-07D8-4877-928B-0BADC4CF448F}"/>
          </ac:inkMkLst>
        </pc:inkChg>
        <pc:inkChg chg="add mod">
          <ac:chgData name="salonigupta0609@gmail.com" userId="72e262bbe386b2d8" providerId="LiveId" clId="{6CB58178-9FDF-48F4-8666-8B963C84A1AD}" dt="2022-01-17T08:13:04.132" v="360"/>
          <ac:inkMkLst>
            <pc:docMk/>
            <pc:sldMk cId="1888921780" sldId="304"/>
            <ac:inkMk id="79" creationId="{E997CA4A-A0F0-4762-8217-186FDA3BDD83}"/>
          </ac:inkMkLst>
        </pc:inkChg>
        <pc:inkChg chg="add mod">
          <ac:chgData name="salonigupta0609@gmail.com" userId="72e262bbe386b2d8" providerId="LiveId" clId="{6CB58178-9FDF-48F4-8666-8B963C84A1AD}" dt="2022-01-17T08:13:04.132" v="360"/>
          <ac:inkMkLst>
            <pc:docMk/>
            <pc:sldMk cId="1888921780" sldId="304"/>
            <ac:inkMk id="80" creationId="{37D5D3A7-C101-4038-9AC9-A13E75C8EA00}"/>
          </ac:inkMkLst>
        </pc:inkChg>
        <pc:inkChg chg="add mod">
          <ac:chgData name="salonigupta0609@gmail.com" userId="72e262bbe386b2d8" providerId="LiveId" clId="{6CB58178-9FDF-48F4-8666-8B963C84A1AD}" dt="2022-01-17T08:13:04.132" v="360"/>
          <ac:inkMkLst>
            <pc:docMk/>
            <pc:sldMk cId="1888921780" sldId="304"/>
            <ac:inkMk id="81" creationId="{78D9C0A9-71C1-4ECB-9678-D9DC5F14B855}"/>
          </ac:inkMkLst>
        </pc:inkChg>
        <pc:inkChg chg="add mod">
          <ac:chgData name="salonigupta0609@gmail.com" userId="72e262bbe386b2d8" providerId="LiveId" clId="{6CB58178-9FDF-48F4-8666-8B963C84A1AD}" dt="2022-01-17T08:13:04.132" v="360"/>
          <ac:inkMkLst>
            <pc:docMk/>
            <pc:sldMk cId="1888921780" sldId="304"/>
            <ac:inkMk id="82" creationId="{FAECF287-AAC8-48BA-99B6-1A8EDE6010EC}"/>
          </ac:inkMkLst>
        </pc:inkChg>
        <pc:inkChg chg="add mod">
          <ac:chgData name="salonigupta0609@gmail.com" userId="72e262bbe386b2d8" providerId="LiveId" clId="{6CB58178-9FDF-48F4-8666-8B963C84A1AD}" dt="2022-01-17T08:13:04.132" v="360"/>
          <ac:inkMkLst>
            <pc:docMk/>
            <pc:sldMk cId="1888921780" sldId="304"/>
            <ac:inkMk id="84" creationId="{72C84F77-F03A-4A9F-9E76-696CC5E44B32}"/>
          </ac:inkMkLst>
        </pc:inkChg>
        <pc:inkChg chg="add mod">
          <ac:chgData name="salonigupta0609@gmail.com" userId="72e262bbe386b2d8" providerId="LiveId" clId="{6CB58178-9FDF-48F4-8666-8B963C84A1AD}" dt="2022-01-17T08:13:04.132" v="360"/>
          <ac:inkMkLst>
            <pc:docMk/>
            <pc:sldMk cId="1888921780" sldId="304"/>
            <ac:inkMk id="85" creationId="{608D79D8-7C19-4784-8DCB-54EB65B21B80}"/>
          </ac:inkMkLst>
        </pc:inkChg>
        <pc:inkChg chg="add mod">
          <ac:chgData name="salonigupta0609@gmail.com" userId="72e262bbe386b2d8" providerId="LiveId" clId="{6CB58178-9FDF-48F4-8666-8B963C84A1AD}" dt="2022-01-17T08:13:04.132" v="360"/>
          <ac:inkMkLst>
            <pc:docMk/>
            <pc:sldMk cId="1888921780" sldId="304"/>
            <ac:inkMk id="86" creationId="{3B6C00B5-48AB-4A72-990B-83FBEAB7654C}"/>
          </ac:inkMkLst>
        </pc:inkChg>
        <pc:inkChg chg="add mod">
          <ac:chgData name="salonigupta0609@gmail.com" userId="72e262bbe386b2d8" providerId="LiveId" clId="{6CB58178-9FDF-48F4-8666-8B963C84A1AD}" dt="2022-01-17T08:13:04.132" v="360"/>
          <ac:inkMkLst>
            <pc:docMk/>
            <pc:sldMk cId="1888921780" sldId="304"/>
            <ac:inkMk id="88" creationId="{45A150F3-23EF-48AC-A4A1-9EB6E53A93CD}"/>
          </ac:inkMkLst>
        </pc:inkChg>
        <pc:inkChg chg="add mod">
          <ac:chgData name="salonigupta0609@gmail.com" userId="72e262bbe386b2d8" providerId="LiveId" clId="{6CB58178-9FDF-48F4-8666-8B963C84A1AD}" dt="2022-01-17T08:13:04.132" v="360"/>
          <ac:inkMkLst>
            <pc:docMk/>
            <pc:sldMk cId="1888921780" sldId="304"/>
            <ac:inkMk id="89" creationId="{34106689-4D9C-447E-B155-0243E1ED52FC}"/>
          </ac:inkMkLst>
        </pc:inkChg>
        <pc:inkChg chg="add mod">
          <ac:chgData name="salonigupta0609@gmail.com" userId="72e262bbe386b2d8" providerId="LiveId" clId="{6CB58178-9FDF-48F4-8666-8B963C84A1AD}" dt="2022-01-17T08:13:04.132" v="360"/>
          <ac:inkMkLst>
            <pc:docMk/>
            <pc:sldMk cId="1888921780" sldId="304"/>
            <ac:inkMk id="90" creationId="{0E015975-744F-44EB-8F0B-41C5521BE49C}"/>
          </ac:inkMkLst>
        </pc:inkChg>
        <pc:inkChg chg="add mod">
          <ac:chgData name="salonigupta0609@gmail.com" userId="72e262bbe386b2d8" providerId="LiveId" clId="{6CB58178-9FDF-48F4-8666-8B963C84A1AD}" dt="2022-01-17T08:13:04.132" v="360"/>
          <ac:inkMkLst>
            <pc:docMk/>
            <pc:sldMk cId="1888921780" sldId="304"/>
            <ac:inkMk id="91" creationId="{B0493C1C-7CE4-4156-A8DC-FAEFEFECA2F9}"/>
          </ac:inkMkLst>
        </pc:inkChg>
        <pc:inkChg chg="add mod">
          <ac:chgData name="salonigupta0609@gmail.com" userId="72e262bbe386b2d8" providerId="LiveId" clId="{6CB58178-9FDF-48F4-8666-8B963C84A1AD}" dt="2022-01-17T08:13:04.132" v="360"/>
          <ac:inkMkLst>
            <pc:docMk/>
            <pc:sldMk cId="1888921780" sldId="304"/>
            <ac:inkMk id="92" creationId="{F596DD20-C559-4B93-B4CA-F6CB77AC55A7}"/>
          </ac:inkMkLst>
        </pc:inkChg>
        <pc:inkChg chg="add mod">
          <ac:chgData name="salonigupta0609@gmail.com" userId="72e262bbe386b2d8" providerId="LiveId" clId="{6CB58178-9FDF-48F4-8666-8B963C84A1AD}" dt="2022-01-17T08:13:04.132" v="360"/>
          <ac:inkMkLst>
            <pc:docMk/>
            <pc:sldMk cId="1888921780" sldId="304"/>
            <ac:inkMk id="93" creationId="{E1848678-F277-4059-9C5F-7DAB0F9CCA08}"/>
          </ac:inkMkLst>
        </pc:inkChg>
        <pc:inkChg chg="add mod">
          <ac:chgData name="salonigupta0609@gmail.com" userId="72e262bbe386b2d8" providerId="LiveId" clId="{6CB58178-9FDF-48F4-8666-8B963C84A1AD}" dt="2022-01-17T08:13:04.132" v="360"/>
          <ac:inkMkLst>
            <pc:docMk/>
            <pc:sldMk cId="1888921780" sldId="304"/>
            <ac:inkMk id="94" creationId="{C7F7684A-354D-46B1-92E6-6A5A506A1853}"/>
          </ac:inkMkLst>
        </pc:inkChg>
        <pc:inkChg chg="add mod">
          <ac:chgData name="salonigupta0609@gmail.com" userId="72e262bbe386b2d8" providerId="LiveId" clId="{6CB58178-9FDF-48F4-8666-8B963C84A1AD}" dt="2022-01-17T08:13:04.132" v="360"/>
          <ac:inkMkLst>
            <pc:docMk/>
            <pc:sldMk cId="1888921780" sldId="304"/>
            <ac:inkMk id="95" creationId="{ABDF7684-0689-4303-87F6-BEFC17BB6486}"/>
          </ac:inkMkLst>
        </pc:inkChg>
        <pc:inkChg chg="add mod">
          <ac:chgData name="salonigupta0609@gmail.com" userId="72e262bbe386b2d8" providerId="LiveId" clId="{6CB58178-9FDF-48F4-8666-8B963C84A1AD}" dt="2022-01-17T08:13:04.132" v="360"/>
          <ac:inkMkLst>
            <pc:docMk/>
            <pc:sldMk cId="1888921780" sldId="304"/>
            <ac:inkMk id="97" creationId="{3F2EEFFF-AB03-42AD-92AA-FC5A5B681602}"/>
          </ac:inkMkLst>
        </pc:inkChg>
        <pc:inkChg chg="add mod">
          <ac:chgData name="salonigupta0609@gmail.com" userId="72e262bbe386b2d8" providerId="LiveId" clId="{6CB58178-9FDF-48F4-8666-8B963C84A1AD}" dt="2022-01-17T08:13:04.132" v="360"/>
          <ac:inkMkLst>
            <pc:docMk/>
            <pc:sldMk cId="1888921780" sldId="304"/>
            <ac:inkMk id="98" creationId="{B04A1F94-179C-4688-976B-81121E796C00}"/>
          </ac:inkMkLst>
        </pc:inkChg>
        <pc:inkChg chg="add mod">
          <ac:chgData name="salonigupta0609@gmail.com" userId="72e262bbe386b2d8" providerId="LiveId" clId="{6CB58178-9FDF-48F4-8666-8B963C84A1AD}" dt="2022-01-17T08:13:04.132" v="360"/>
          <ac:inkMkLst>
            <pc:docMk/>
            <pc:sldMk cId="1888921780" sldId="304"/>
            <ac:inkMk id="99" creationId="{A71C1660-B0F7-4249-BA18-F30C2F9EFB24}"/>
          </ac:inkMkLst>
        </pc:inkChg>
        <pc:inkChg chg="add mod">
          <ac:chgData name="salonigupta0609@gmail.com" userId="72e262bbe386b2d8" providerId="LiveId" clId="{6CB58178-9FDF-48F4-8666-8B963C84A1AD}" dt="2022-01-17T08:13:01.691" v="358"/>
          <ac:inkMkLst>
            <pc:docMk/>
            <pc:sldMk cId="1888921780" sldId="304"/>
            <ac:inkMk id="101" creationId="{32BADCF0-5129-42C7-99EA-A8DA3DD3A47C}"/>
          </ac:inkMkLst>
        </pc:inkChg>
        <pc:inkChg chg="add mod">
          <ac:chgData name="salonigupta0609@gmail.com" userId="72e262bbe386b2d8" providerId="LiveId" clId="{6CB58178-9FDF-48F4-8666-8B963C84A1AD}" dt="2022-01-17T08:13:01.691" v="358"/>
          <ac:inkMkLst>
            <pc:docMk/>
            <pc:sldMk cId="1888921780" sldId="304"/>
            <ac:inkMk id="103" creationId="{6D402B6B-3783-4159-B73A-F91909EDB74C}"/>
          </ac:inkMkLst>
        </pc:inkChg>
        <pc:inkChg chg="add mod">
          <ac:chgData name="salonigupta0609@gmail.com" userId="72e262bbe386b2d8" providerId="LiveId" clId="{6CB58178-9FDF-48F4-8666-8B963C84A1AD}" dt="2022-01-17T08:13:04.132" v="360"/>
          <ac:inkMkLst>
            <pc:docMk/>
            <pc:sldMk cId="1888921780" sldId="304"/>
            <ac:inkMk id="105" creationId="{A2E33EE6-DF3F-46F7-9398-DC1B197A54DD}"/>
          </ac:inkMkLst>
        </pc:inkChg>
        <pc:inkChg chg="add mod">
          <ac:chgData name="salonigupta0609@gmail.com" userId="72e262bbe386b2d8" providerId="LiveId" clId="{6CB58178-9FDF-48F4-8666-8B963C84A1AD}" dt="2022-01-17T08:13:04.132" v="360"/>
          <ac:inkMkLst>
            <pc:docMk/>
            <pc:sldMk cId="1888921780" sldId="304"/>
            <ac:inkMk id="106" creationId="{6868DC13-F46D-45AC-AF63-47AD00A08D0D}"/>
          </ac:inkMkLst>
        </pc:inkChg>
        <pc:inkChg chg="add mod">
          <ac:chgData name="salonigupta0609@gmail.com" userId="72e262bbe386b2d8" providerId="LiveId" clId="{6CB58178-9FDF-48F4-8666-8B963C84A1AD}" dt="2022-01-17T08:13:04.132" v="360"/>
          <ac:inkMkLst>
            <pc:docMk/>
            <pc:sldMk cId="1888921780" sldId="304"/>
            <ac:inkMk id="107" creationId="{25A9F096-962A-46BE-B83C-F7955248A9D4}"/>
          </ac:inkMkLst>
        </pc:inkChg>
        <pc:inkChg chg="add mod">
          <ac:chgData name="salonigupta0609@gmail.com" userId="72e262bbe386b2d8" providerId="LiveId" clId="{6CB58178-9FDF-48F4-8666-8B963C84A1AD}" dt="2022-01-17T08:13:04.132" v="360"/>
          <ac:inkMkLst>
            <pc:docMk/>
            <pc:sldMk cId="1888921780" sldId="304"/>
            <ac:inkMk id="109" creationId="{1B7A868B-6F2F-484C-B112-0B67FCFF922C}"/>
          </ac:inkMkLst>
        </pc:inkChg>
        <pc:inkChg chg="add mod">
          <ac:chgData name="salonigupta0609@gmail.com" userId="72e262bbe386b2d8" providerId="LiveId" clId="{6CB58178-9FDF-48F4-8666-8B963C84A1AD}" dt="2022-01-17T08:13:04.132" v="360"/>
          <ac:inkMkLst>
            <pc:docMk/>
            <pc:sldMk cId="1888921780" sldId="304"/>
            <ac:inkMk id="110" creationId="{3B85B4E2-BCC1-4AD4-8DF0-B946B0D7B8C5}"/>
          </ac:inkMkLst>
        </pc:inkChg>
        <pc:inkChg chg="add mod">
          <ac:chgData name="salonigupta0609@gmail.com" userId="72e262bbe386b2d8" providerId="LiveId" clId="{6CB58178-9FDF-48F4-8666-8B963C84A1AD}" dt="2022-01-17T08:13:04.132" v="360"/>
          <ac:inkMkLst>
            <pc:docMk/>
            <pc:sldMk cId="1888921780" sldId="304"/>
            <ac:inkMk id="111" creationId="{F4B47808-128B-45DB-810A-C7FD15B21D4E}"/>
          </ac:inkMkLst>
        </pc:inkChg>
        <pc:inkChg chg="add mod">
          <ac:chgData name="salonigupta0609@gmail.com" userId="72e262bbe386b2d8" providerId="LiveId" clId="{6CB58178-9FDF-48F4-8666-8B963C84A1AD}" dt="2022-01-17T08:13:04.132" v="360"/>
          <ac:inkMkLst>
            <pc:docMk/>
            <pc:sldMk cId="1888921780" sldId="304"/>
            <ac:inkMk id="112" creationId="{85885346-D1B0-4A70-A84D-89FAEDD78BF4}"/>
          </ac:inkMkLst>
        </pc:inkChg>
        <pc:inkChg chg="add mod">
          <ac:chgData name="salonigupta0609@gmail.com" userId="72e262bbe386b2d8" providerId="LiveId" clId="{6CB58178-9FDF-48F4-8666-8B963C84A1AD}" dt="2022-01-17T08:13:04.132" v="360"/>
          <ac:inkMkLst>
            <pc:docMk/>
            <pc:sldMk cId="1888921780" sldId="304"/>
            <ac:inkMk id="113" creationId="{27B5A4E2-862B-471A-BEB8-328D14202116}"/>
          </ac:inkMkLst>
        </pc:inkChg>
        <pc:inkChg chg="add mod">
          <ac:chgData name="salonigupta0609@gmail.com" userId="72e262bbe386b2d8" providerId="LiveId" clId="{6CB58178-9FDF-48F4-8666-8B963C84A1AD}" dt="2022-01-17T08:13:04.132" v="360"/>
          <ac:inkMkLst>
            <pc:docMk/>
            <pc:sldMk cId="1888921780" sldId="304"/>
            <ac:inkMk id="115" creationId="{23008386-BD6F-4B36-922E-9D8834122E20}"/>
          </ac:inkMkLst>
        </pc:inkChg>
        <pc:inkChg chg="add mod">
          <ac:chgData name="salonigupta0609@gmail.com" userId="72e262bbe386b2d8" providerId="LiveId" clId="{6CB58178-9FDF-48F4-8666-8B963C84A1AD}" dt="2022-01-17T08:13:04.132" v="360"/>
          <ac:inkMkLst>
            <pc:docMk/>
            <pc:sldMk cId="1888921780" sldId="304"/>
            <ac:inkMk id="116" creationId="{F32DE780-484F-4509-A2F9-8383258F6B03}"/>
          </ac:inkMkLst>
        </pc:inkChg>
        <pc:inkChg chg="add mod">
          <ac:chgData name="salonigupta0609@gmail.com" userId="72e262bbe386b2d8" providerId="LiveId" clId="{6CB58178-9FDF-48F4-8666-8B963C84A1AD}" dt="2022-01-17T08:13:04.132" v="360"/>
          <ac:inkMkLst>
            <pc:docMk/>
            <pc:sldMk cId="1888921780" sldId="304"/>
            <ac:inkMk id="117" creationId="{0142372E-7ABB-488A-BF4F-55C46B16C72F}"/>
          </ac:inkMkLst>
        </pc:inkChg>
        <pc:inkChg chg="add mod">
          <ac:chgData name="salonigupta0609@gmail.com" userId="72e262bbe386b2d8" providerId="LiveId" clId="{6CB58178-9FDF-48F4-8666-8B963C84A1AD}" dt="2022-01-17T08:13:04.132" v="360"/>
          <ac:inkMkLst>
            <pc:docMk/>
            <pc:sldMk cId="1888921780" sldId="304"/>
            <ac:inkMk id="119" creationId="{C6F528DA-BDC6-41B1-9FE1-B5A03917439F}"/>
          </ac:inkMkLst>
        </pc:inkChg>
        <pc:inkChg chg="add mod">
          <ac:chgData name="salonigupta0609@gmail.com" userId="72e262bbe386b2d8" providerId="LiveId" clId="{6CB58178-9FDF-48F4-8666-8B963C84A1AD}" dt="2022-01-17T08:13:04.132" v="360"/>
          <ac:inkMkLst>
            <pc:docMk/>
            <pc:sldMk cId="1888921780" sldId="304"/>
            <ac:inkMk id="120" creationId="{31790C7D-EF03-41F3-A958-CC72172431C0}"/>
          </ac:inkMkLst>
        </pc:inkChg>
        <pc:inkChg chg="add mod">
          <ac:chgData name="salonigupta0609@gmail.com" userId="72e262bbe386b2d8" providerId="LiveId" clId="{6CB58178-9FDF-48F4-8666-8B963C84A1AD}" dt="2022-01-17T08:13:04.132" v="360"/>
          <ac:inkMkLst>
            <pc:docMk/>
            <pc:sldMk cId="1888921780" sldId="304"/>
            <ac:inkMk id="121" creationId="{59764B2D-EF40-49AE-BAF4-725736D9E603}"/>
          </ac:inkMkLst>
        </pc:inkChg>
        <pc:inkChg chg="add mod">
          <ac:chgData name="salonigupta0609@gmail.com" userId="72e262bbe386b2d8" providerId="LiveId" clId="{6CB58178-9FDF-48F4-8666-8B963C84A1AD}" dt="2022-01-17T08:13:04.132" v="360"/>
          <ac:inkMkLst>
            <pc:docMk/>
            <pc:sldMk cId="1888921780" sldId="304"/>
            <ac:inkMk id="122" creationId="{59ABD23C-9A37-46BD-B8FE-6E6854293354}"/>
          </ac:inkMkLst>
        </pc:inkChg>
        <pc:inkChg chg="add mod">
          <ac:chgData name="salonigupta0609@gmail.com" userId="72e262bbe386b2d8" providerId="LiveId" clId="{6CB58178-9FDF-48F4-8666-8B963C84A1AD}" dt="2022-01-17T08:13:04.132" v="360"/>
          <ac:inkMkLst>
            <pc:docMk/>
            <pc:sldMk cId="1888921780" sldId="304"/>
            <ac:inkMk id="124" creationId="{89D8C566-436C-48A9-ADC9-DC8F1E39D574}"/>
          </ac:inkMkLst>
        </pc:inkChg>
        <pc:inkChg chg="add mod">
          <ac:chgData name="salonigupta0609@gmail.com" userId="72e262bbe386b2d8" providerId="LiveId" clId="{6CB58178-9FDF-48F4-8666-8B963C84A1AD}" dt="2022-01-17T08:13:04.132" v="360"/>
          <ac:inkMkLst>
            <pc:docMk/>
            <pc:sldMk cId="1888921780" sldId="304"/>
            <ac:inkMk id="125" creationId="{079070CF-DB1A-453B-B39C-4D264BC3EAA4}"/>
          </ac:inkMkLst>
        </pc:inkChg>
        <pc:inkChg chg="add mod">
          <ac:chgData name="salonigupta0609@gmail.com" userId="72e262bbe386b2d8" providerId="LiveId" clId="{6CB58178-9FDF-48F4-8666-8B963C84A1AD}" dt="2022-01-17T08:13:04.132" v="360"/>
          <ac:inkMkLst>
            <pc:docMk/>
            <pc:sldMk cId="1888921780" sldId="304"/>
            <ac:inkMk id="127" creationId="{22647708-3B79-4C88-A972-73D031A3BC5A}"/>
          </ac:inkMkLst>
        </pc:inkChg>
      </pc:sldChg>
      <pc:sldChg chg="addSp delSp modSp new del mod">
        <pc:chgData name="salonigupta0609@gmail.com" userId="72e262bbe386b2d8" providerId="LiveId" clId="{6CB58178-9FDF-48F4-8666-8B963C84A1AD}" dt="2022-01-28T07:46:42.855" v="4343" actId="2696"/>
        <pc:sldMkLst>
          <pc:docMk/>
          <pc:sldMk cId="2416892131" sldId="304"/>
        </pc:sldMkLst>
        <pc:spChg chg="mod">
          <ac:chgData name="salonigupta0609@gmail.com" userId="72e262bbe386b2d8" providerId="LiveId" clId="{6CB58178-9FDF-48F4-8666-8B963C84A1AD}" dt="2022-01-20T07:16:28.021" v="1388"/>
          <ac:spMkLst>
            <pc:docMk/>
            <pc:sldMk cId="2416892131" sldId="304"/>
            <ac:spMk id="2" creationId="{4940AFFC-813E-4070-A42B-A96A41BB28D0}"/>
          </ac:spMkLst>
        </pc:spChg>
        <pc:grpChg chg="del mod">
          <ac:chgData name="salonigupta0609@gmail.com" userId="72e262bbe386b2d8" providerId="LiveId" clId="{6CB58178-9FDF-48F4-8666-8B963C84A1AD}" dt="2022-01-20T07:12:44.938" v="1355"/>
          <ac:grpSpMkLst>
            <pc:docMk/>
            <pc:sldMk cId="2416892131" sldId="304"/>
            <ac:grpSpMk id="11" creationId="{EFCA3FD2-0ADD-4EEB-B0A9-1041CBA44812}"/>
          </ac:grpSpMkLst>
        </pc:grpChg>
        <pc:grpChg chg="del mod">
          <ac:chgData name="salonigupta0609@gmail.com" userId="72e262bbe386b2d8" providerId="LiveId" clId="{6CB58178-9FDF-48F4-8666-8B963C84A1AD}" dt="2022-01-20T07:12:44.938" v="1355"/>
          <ac:grpSpMkLst>
            <pc:docMk/>
            <pc:sldMk cId="2416892131" sldId="304"/>
            <ac:grpSpMk id="18" creationId="{533CD3A1-CBF7-4D38-BC6B-A06583FD582B}"/>
          </ac:grpSpMkLst>
        </pc:grpChg>
        <pc:grpChg chg="del mod">
          <ac:chgData name="salonigupta0609@gmail.com" userId="72e262bbe386b2d8" providerId="LiveId" clId="{6CB58178-9FDF-48F4-8666-8B963C84A1AD}" dt="2022-01-20T07:15:56.577" v="1380"/>
          <ac:grpSpMkLst>
            <pc:docMk/>
            <pc:sldMk cId="2416892131" sldId="304"/>
            <ac:grpSpMk id="21" creationId="{D5E70188-866C-4DD5-B166-1B929358761E}"/>
          </ac:grpSpMkLst>
        </pc:grpChg>
        <pc:grpChg chg="del mod">
          <ac:chgData name="salonigupta0609@gmail.com" userId="72e262bbe386b2d8" providerId="LiveId" clId="{6CB58178-9FDF-48F4-8666-8B963C84A1AD}" dt="2022-01-20T07:12:50.673" v="1362"/>
          <ac:grpSpMkLst>
            <pc:docMk/>
            <pc:sldMk cId="2416892131" sldId="304"/>
            <ac:grpSpMk id="24" creationId="{DFC77B98-09CE-44E3-85C7-B3E7CCE41904}"/>
          </ac:grpSpMkLst>
        </pc:grpChg>
        <pc:grpChg chg="del mod">
          <ac:chgData name="salonigupta0609@gmail.com" userId="72e262bbe386b2d8" providerId="LiveId" clId="{6CB58178-9FDF-48F4-8666-8B963C84A1AD}" dt="2022-01-20T07:15:56.577" v="1380"/>
          <ac:grpSpMkLst>
            <pc:docMk/>
            <pc:sldMk cId="2416892131" sldId="304"/>
            <ac:grpSpMk id="28" creationId="{3F2B403D-4314-4983-B5BF-2EFD62A57001}"/>
          </ac:grpSpMkLst>
        </pc:grpChg>
        <pc:grpChg chg="del mod">
          <ac:chgData name="salonigupta0609@gmail.com" userId="72e262bbe386b2d8" providerId="LiveId" clId="{6CB58178-9FDF-48F4-8666-8B963C84A1AD}" dt="2022-01-20T07:15:56.577" v="1380"/>
          <ac:grpSpMkLst>
            <pc:docMk/>
            <pc:sldMk cId="2416892131" sldId="304"/>
            <ac:grpSpMk id="33" creationId="{F6F3C759-1837-4D80-872E-71A6891C271F}"/>
          </ac:grpSpMkLst>
        </pc:grpChg>
        <pc:grpChg chg="del mod">
          <ac:chgData name="salonigupta0609@gmail.com" userId="72e262bbe386b2d8" providerId="LiveId" clId="{6CB58178-9FDF-48F4-8666-8B963C84A1AD}" dt="2022-01-20T07:16:19.246" v="1382"/>
          <ac:grpSpMkLst>
            <pc:docMk/>
            <pc:sldMk cId="2416892131" sldId="304"/>
            <ac:grpSpMk id="46" creationId="{8E782B5B-9875-4074-91CF-67F6ABFCD4A3}"/>
          </ac:grpSpMkLst>
        </pc:grpChg>
        <pc:grpChg chg="del mod">
          <ac:chgData name="salonigupta0609@gmail.com" userId="72e262bbe386b2d8" providerId="LiveId" clId="{6CB58178-9FDF-48F4-8666-8B963C84A1AD}" dt="2022-01-20T07:16:22.344" v="1384"/>
          <ac:grpSpMkLst>
            <pc:docMk/>
            <pc:sldMk cId="2416892131" sldId="304"/>
            <ac:grpSpMk id="48" creationId="{838D01E5-8CE0-41AE-8237-EF1BCC9D6D49}"/>
          </ac:grpSpMkLst>
        </pc:grpChg>
        <pc:grpChg chg="del mod">
          <ac:chgData name="salonigupta0609@gmail.com" userId="72e262bbe386b2d8" providerId="LiveId" clId="{6CB58178-9FDF-48F4-8666-8B963C84A1AD}" dt="2022-01-20T07:16:25.199" v="1386"/>
          <ac:grpSpMkLst>
            <pc:docMk/>
            <pc:sldMk cId="2416892131" sldId="304"/>
            <ac:grpSpMk id="50" creationId="{E096103A-9C69-4E79-A325-25E545852551}"/>
          </ac:grpSpMkLst>
        </pc:grpChg>
        <pc:grpChg chg="del mod">
          <ac:chgData name="salonigupta0609@gmail.com" userId="72e262bbe386b2d8" providerId="LiveId" clId="{6CB58178-9FDF-48F4-8666-8B963C84A1AD}" dt="2022-01-20T07:16:28.021" v="1388"/>
          <ac:grpSpMkLst>
            <pc:docMk/>
            <pc:sldMk cId="2416892131" sldId="304"/>
            <ac:grpSpMk id="52" creationId="{46ECA4C0-E19B-44E8-B4CE-D0C8E7F988B4}"/>
          </ac:grpSpMkLst>
        </pc:grpChg>
        <pc:grpChg chg="mod">
          <ac:chgData name="salonigupta0609@gmail.com" userId="72e262bbe386b2d8" providerId="LiveId" clId="{6CB58178-9FDF-48F4-8666-8B963C84A1AD}" dt="2022-01-20T07:16:28.021" v="1388"/>
          <ac:grpSpMkLst>
            <pc:docMk/>
            <pc:sldMk cId="2416892131" sldId="304"/>
            <ac:grpSpMk id="54" creationId="{21BD9B23-0B63-4E55-BA9C-E0D66C3BF011}"/>
          </ac:grpSpMkLst>
        </pc:grpChg>
        <pc:inkChg chg="add mod">
          <ac:chgData name="salonigupta0609@gmail.com" userId="72e262bbe386b2d8" providerId="LiveId" clId="{6CB58178-9FDF-48F4-8666-8B963C84A1AD}" dt="2022-01-20T07:16:28.021" v="1388"/>
          <ac:inkMkLst>
            <pc:docMk/>
            <pc:sldMk cId="2416892131" sldId="304"/>
            <ac:inkMk id="4" creationId="{295A0EF1-6CCA-453C-8E22-757BA17D9D9B}"/>
          </ac:inkMkLst>
        </pc:inkChg>
        <pc:inkChg chg="add mod">
          <ac:chgData name="salonigupta0609@gmail.com" userId="72e262bbe386b2d8" providerId="LiveId" clId="{6CB58178-9FDF-48F4-8666-8B963C84A1AD}" dt="2022-01-20T07:16:28.021" v="1388"/>
          <ac:inkMkLst>
            <pc:docMk/>
            <pc:sldMk cId="2416892131" sldId="304"/>
            <ac:inkMk id="5" creationId="{D71C99C9-69F0-4F39-8967-5725E55AC136}"/>
          </ac:inkMkLst>
        </pc:inkChg>
        <pc:inkChg chg="add mod">
          <ac:chgData name="salonigupta0609@gmail.com" userId="72e262bbe386b2d8" providerId="LiveId" clId="{6CB58178-9FDF-48F4-8666-8B963C84A1AD}" dt="2022-01-20T07:16:28.021" v="1388"/>
          <ac:inkMkLst>
            <pc:docMk/>
            <pc:sldMk cId="2416892131" sldId="304"/>
            <ac:inkMk id="6" creationId="{94A4EC6C-4401-4058-B2E4-5E9D69CC6B63}"/>
          </ac:inkMkLst>
        </pc:inkChg>
        <pc:inkChg chg="add mod">
          <ac:chgData name="salonigupta0609@gmail.com" userId="72e262bbe386b2d8" providerId="LiveId" clId="{6CB58178-9FDF-48F4-8666-8B963C84A1AD}" dt="2022-01-20T07:16:28.021" v="1388"/>
          <ac:inkMkLst>
            <pc:docMk/>
            <pc:sldMk cId="2416892131" sldId="304"/>
            <ac:inkMk id="7" creationId="{0333D5B1-57A9-4CBA-A77B-EF364612568F}"/>
          </ac:inkMkLst>
        </pc:inkChg>
        <pc:inkChg chg="add mod">
          <ac:chgData name="salonigupta0609@gmail.com" userId="72e262bbe386b2d8" providerId="LiveId" clId="{6CB58178-9FDF-48F4-8666-8B963C84A1AD}" dt="2022-01-20T07:16:28.021" v="1388"/>
          <ac:inkMkLst>
            <pc:docMk/>
            <pc:sldMk cId="2416892131" sldId="304"/>
            <ac:inkMk id="8" creationId="{78425123-A8F2-4E04-BE79-4D0CC72E11E7}"/>
          </ac:inkMkLst>
        </pc:inkChg>
        <pc:inkChg chg="add mod">
          <ac:chgData name="salonigupta0609@gmail.com" userId="72e262bbe386b2d8" providerId="LiveId" clId="{6CB58178-9FDF-48F4-8666-8B963C84A1AD}" dt="2022-01-20T07:16:28.021" v="1388"/>
          <ac:inkMkLst>
            <pc:docMk/>
            <pc:sldMk cId="2416892131" sldId="304"/>
            <ac:inkMk id="9" creationId="{3C712DD2-CCDC-404C-A83F-C11261B59E75}"/>
          </ac:inkMkLst>
        </pc:inkChg>
        <pc:inkChg chg="add mod">
          <ac:chgData name="salonigupta0609@gmail.com" userId="72e262bbe386b2d8" providerId="LiveId" clId="{6CB58178-9FDF-48F4-8666-8B963C84A1AD}" dt="2022-01-20T07:16:28.021" v="1388"/>
          <ac:inkMkLst>
            <pc:docMk/>
            <pc:sldMk cId="2416892131" sldId="304"/>
            <ac:inkMk id="10" creationId="{266B26B7-AF90-4A3A-A6B5-C3032D5072C3}"/>
          </ac:inkMkLst>
        </pc:inkChg>
        <pc:inkChg chg="add mod">
          <ac:chgData name="salonigupta0609@gmail.com" userId="72e262bbe386b2d8" providerId="LiveId" clId="{6CB58178-9FDF-48F4-8666-8B963C84A1AD}" dt="2022-01-20T07:16:28.021" v="1388"/>
          <ac:inkMkLst>
            <pc:docMk/>
            <pc:sldMk cId="2416892131" sldId="304"/>
            <ac:inkMk id="12" creationId="{433F14B2-7336-4E6E-B80B-5F58493629F5}"/>
          </ac:inkMkLst>
        </pc:inkChg>
        <pc:inkChg chg="add mod">
          <ac:chgData name="salonigupta0609@gmail.com" userId="72e262bbe386b2d8" providerId="LiveId" clId="{6CB58178-9FDF-48F4-8666-8B963C84A1AD}" dt="2022-01-20T07:16:28.021" v="1388"/>
          <ac:inkMkLst>
            <pc:docMk/>
            <pc:sldMk cId="2416892131" sldId="304"/>
            <ac:inkMk id="13" creationId="{495B3103-F958-4A21-8D9F-CB8EED30D8A3}"/>
          </ac:inkMkLst>
        </pc:inkChg>
        <pc:inkChg chg="add mod">
          <ac:chgData name="salonigupta0609@gmail.com" userId="72e262bbe386b2d8" providerId="LiveId" clId="{6CB58178-9FDF-48F4-8666-8B963C84A1AD}" dt="2022-01-20T07:16:28.021" v="1388"/>
          <ac:inkMkLst>
            <pc:docMk/>
            <pc:sldMk cId="2416892131" sldId="304"/>
            <ac:inkMk id="14" creationId="{835BE047-5E68-4ADC-91A8-519C2B976D04}"/>
          </ac:inkMkLst>
        </pc:inkChg>
        <pc:inkChg chg="add mod">
          <ac:chgData name="salonigupta0609@gmail.com" userId="72e262bbe386b2d8" providerId="LiveId" clId="{6CB58178-9FDF-48F4-8666-8B963C84A1AD}" dt="2022-01-20T07:16:28.021" v="1388"/>
          <ac:inkMkLst>
            <pc:docMk/>
            <pc:sldMk cId="2416892131" sldId="304"/>
            <ac:inkMk id="15" creationId="{24180F54-AA02-4129-A101-2DECB12E6226}"/>
          </ac:inkMkLst>
        </pc:inkChg>
        <pc:inkChg chg="add mod">
          <ac:chgData name="salonigupta0609@gmail.com" userId="72e262bbe386b2d8" providerId="LiveId" clId="{6CB58178-9FDF-48F4-8666-8B963C84A1AD}" dt="2022-01-20T07:16:28.021" v="1388"/>
          <ac:inkMkLst>
            <pc:docMk/>
            <pc:sldMk cId="2416892131" sldId="304"/>
            <ac:inkMk id="16" creationId="{FA597E86-2673-497C-8D53-2D3324E9E241}"/>
          </ac:inkMkLst>
        </pc:inkChg>
        <pc:inkChg chg="add mod">
          <ac:chgData name="salonigupta0609@gmail.com" userId="72e262bbe386b2d8" providerId="LiveId" clId="{6CB58178-9FDF-48F4-8666-8B963C84A1AD}" dt="2022-01-20T07:16:28.021" v="1388"/>
          <ac:inkMkLst>
            <pc:docMk/>
            <pc:sldMk cId="2416892131" sldId="304"/>
            <ac:inkMk id="17" creationId="{96AC5B05-E45B-4D54-850D-A36A9EA2E706}"/>
          </ac:inkMkLst>
        </pc:inkChg>
        <pc:inkChg chg="add mod">
          <ac:chgData name="salonigupta0609@gmail.com" userId="72e262bbe386b2d8" providerId="LiveId" clId="{6CB58178-9FDF-48F4-8666-8B963C84A1AD}" dt="2022-01-20T07:16:28.021" v="1388"/>
          <ac:inkMkLst>
            <pc:docMk/>
            <pc:sldMk cId="2416892131" sldId="304"/>
            <ac:inkMk id="19" creationId="{3690E836-F359-4EA6-9C8F-CA5A3CA781AD}"/>
          </ac:inkMkLst>
        </pc:inkChg>
        <pc:inkChg chg="add mod">
          <ac:chgData name="salonigupta0609@gmail.com" userId="72e262bbe386b2d8" providerId="LiveId" clId="{6CB58178-9FDF-48F4-8666-8B963C84A1AD}" dt="2022-01-20T07:16:28.021" v="1388"/>
          <ac:inkMkLst>
            <pc:docMk/>
            <pc:sldMk cId="2416892131" sldId="304"/>
            <ac:inkMk id="20" creationId="{0AD43444-BC3F-4CDE-939B-64333DA300C6}"/>
          </ac:inkMkLst>
        </pc:inkChg>
        <pc:inkChg chg="add mod">
          <ac:chgData name="salonigupta0609@gmail.com" userId="72e262bbe386b2d8" providerId="LiveId" clId="{6CB58178-9FDF-48F4-8666-8B963C84A1AD}" dt="2022-01-20T07:16:28.021" v="1388"/>
          <ac:inkMkLst>
            <pc:docMk/>
            <pc:sldMk cId="2416892131" sldId="304"/>
            <ac:inkMk id="22" creationId="{41B83652-F529-4152-871A-5B31C096DB3F}"/>
          </ac:inkMkLst>
        </pc:inkChg>
        <pc:inkChg chg="add mod">
          <ac:chgData name="salonigupta0609@gmail.com" userId="72e262bbe386b2d8" providerId="LiveId" clId="{6CB58178-9FDF-48F4-8666-8B963C84A1AD}" dt="2022-01-20T07:16:28.021" v="1388"/>
          <ac:inkMkLst>
            <pc:docMk/>
            <pc:sldMk cId="2416892131" sldId="304"/>
            <ac:inkMk id="23" creationId="{B59720BC-528E-472D-8C90-764F0F320D02}"/>
          </ac:inkMkLst>
        </pc:inkChg>
        <pc:inkChg chg="add mod">
          <ac:chgData name="salonigupta0609@gmail.com" userId="72e262bbe386b2d8" providerId="LiveId" clId="{6CB58178-9FDF-48F4-8666-8B963C84A1AD}" dt="2022-01-20T07:16:28.021" v="1388"/>
          <ac:inkMkLst>
            <pc:docMk/>
            <pc:sldMk cId="2416892131" sldId="304"/>
            <ac:inkMk id="25" creationId="{D34915C7-5AC6-4629-87FD-B13B84FAC24B}"/>
          </ac:inkMkLst>
        </pc:inkChg>
        <pc:inkChg chg="add mod">
          <ac:chgData name="salonigupta0609@gmail.com" userId="72e262bbe386b2d8" providerId="LiveId" clId="{6CB58178-9FDF-48F4-8666-8B963C84A1AD}" dt="2022-01-20T07:16:28.021" v="1388"/>
          <ac:inkMkLst>
            <pc:docMk/>
            <pc:sldMk cId="2416892131" sldId="304"/>
            <ac:inkMk id="26" creationId="{2F3C16A5-852D-4690-88E6-5932B39654A5}"/>
          </ac:inkMkLst>
        </pc:inkChg>
        <pc:inkChg chg="add mod">
          <ac:chgData name="salonigupta0609@gmail.com" userId="72e262bbe386b2d8" providerId="LiveId" clId="{6CB58178-9FDF-48F4-8666-8B963C84A1AD}" dt="2022-01-20T07:16:28.021" v="1388"/>
          <ac:inkMkLst>
            <pc:docMk/>
            <pc:sldMk cId="2416892131" sldId="304"/>
            <ac:inkMk id="27" creationId="{EDD17C3B-04F7-447D-9941-ED013D9ECEF3}"/>
          </ac:inkMkLst>
        </pc:inkChg>
        <pc:inkChg chg="add mod">
          <ac:chgData name="salonigupta0609@gmail.com" userId="72e262bbe386b2d8" providerId="LiveId" clId="{6CB58178-9FDF-48F4-8666-8B963C84A1AD}" dt="2022-01-20T07:16:28.021" v="1388"/>
          <ac:inkMkLst>
            <pc:docMk/>
            <pc:sldMk cId="2416892131" sldId="304"/>
            <ac:inkMk id="29" creationId="{A67422B3-6CD7-4480-9A8A-C073EABEEB75}"/>
          </ac:inkMkLst>
        </pc:inkChg>
        <pc:inkChg chg="add mod">
          <ac:chgData name="salonigupta0609@gmail.com" userId="72e262bbe386b2d8" providerId="LiveId" clId="{6CB58178-9FDF-48F4-8666-8B963C84A1AD}" dt="2022-01-20T07:16:28.021" v="1388"/>
          <ac:inkMkLst>
            <pc:docMk/>
            <pc:sldMk cId="2416892131" sldId="304"/>
            <ac:inkMk id="30" creationId="{09A5C83C-7DAD-41E2-B81B-2E5ED0EB7051}"/>
          </ac:inkMkLst>
        </pc:inkChg>
        <pc:inkChg chg="add mod">
          <ac:chgData name="salonigupta0609@gmail.com" userId="72e262bbe386b2d8" providerId="LiveId" clId="{6CB58178-9FDF-48F4-8666-8B963C84A1AD}" dt="2022-01-20T07:16:28.021" v="1388"/>
          <ac:inkMkLst>
            <pc:docMk/>
            <pc:sldMk cId="2416892131" sldId="304"/>
            <ac:inkMk id="31" creationId="{B3F4E523-F4FC-4D27-9D86-D4188A609414}"/>
          </ac:inkMkLst>
        </pc:inkChg>
        <pc:inkChg chg="add mod">
          <ac:chgData name="salonigupta0609@gmail.com" userId="72e262bbe386b2d8" providerId="LiveId" clId="{6CB58178-9FDF-48F4-8666-8B963C84A1AD}" dt="2022-01-20T07:16:28.021" v="1388"/>
          <ac:inkMkLst>
            <pc:docMk/>
            <pc:sldMk cId="2416892131" sldId="304"/>
            <ac:inkMk id="32" creationId="{1B473C93-0937-41D0-8206-FC2454D0E4A7}"/>
          </ac:inkMkLst>
        </pc:inkChg>
        <pc:inkChg chg="add mod">
          <ac:chgData name="salonigupta0609@gmail.com" userId="72e262bbe386b2d8" providerId="LiveId" clId="{6CB58178-9FDF-48F4-8666-8B963C84A1AD}" dt="2022-01-20T07:16:28.021" v="1388"/>
          <ac:inkMkLst>
            <pc:docMk/>
            <pc:sldMk cId="2416892131" sldId="304"/>
            <ac:inkMk id="34" creationId="{E983F7B8-6D86-4D30-BC2D-3F5924725F44}"/>
          </ac:inkMkLst>
        </pc:inkChg>
        <pc:inkChg chg="add mod">
          <ac:chgData name="salonigupta0609@gmail.com" userId="72e262bbe386b2d8" providerId="LiveId" clId="{6CB58178-9FDF-48F4-8666-8B963C84A1AD}" dt="2022-01-20T07:16:28.021" v="1388"/>
          <ac:inkMkLst>
            <pc:docMk/>
            <pc:sldMk cId="2416892131" sldId="304"/>
            <ac:inkMk id="35" creationId="{C10E8DF4-9111-481E-A864-463D811CF221}"/>
          </ac:inkMkLst>
        </pc:inkChg>
        <pc:inkChg chg="add mod">
          <ac:chgData name="salonigupta0609@gmail.com" userId="72e262bbe386b2d8" providerId="LiveId" clId="{6CB58178-9FDF-48F4-8666-8B963C84A1AD}" dt="2022-01-20T07:16:28.021" v="1388"/>
          <ac:inkMkLst>
            <pc:docMk/>
            <pc:sldMk cId="2416892131" sldId="304"/>
            <ac:inkMk id="36" creationId="{BB9FC95C-2826-449C-96F2-7257E4FD2C25}"/>
          </ac:inkMkLst>
        </pc:inkChg>
        <pc:inkChg chg="add mod">
          <ac:chgData name="salonigupta0609@gmail.com" userId="72e262bbe386b2d8" providerId="LiveId" clId="{6CB58178-9FDF-48F4-8666-8B963C84A1AD}" dt="2022-01-20T07:16:28.021" v="1388"/>
          <ac:inkMkLst>
            <pc:docMk/>
            <pc:sldMk cId="2416892131" sldId="304"/>
            <ac:inkMk id="37" creationId="{003592CC-7935-4878-8750-3BE9E57BA81E}"/>
          </ac:inkMkLst>
        </pc:inkChg>
        <pc:inkChg chg="add mod">
          <ac:chgData name="salonigupta0609@gmail.com" userId="72e262bbe386b2d8" providerId="LiveId" clId="{6CB58178-9FDF-48F4-8666-8B963C84A1AD}" dt="2022-01-20T07:16:28.021" v="1388"/>
          <ac:inkMkLst>
            <pc:docMk/>
            <pc:sldMk cId="2416892131" sldId="304"/>
            <ac:inkMk id="38" creationId="{7AAE7C9B-CFD6-4881-86FE-6332CE07A7DA}"/>
          </ac:inkMkLst>
        </pc:inkChg>
        <pc:inkChg chg="add mod">
          <ac:chgData name="salonigupta0609@gmail.com" userId="72e262bbe386b2d8" providerId="LiveId" clId="{6CB58178-9FDF-48F4-8666-8B963C84A1AD}" dt="2022-01-20T07:16:28.021" v="1388"/>
          <ac:inkMkLst>
            <pc:docMk/>
            <pc:sldMk cId="2416892131" sldId="304"/>
            <ac:inkMk id="39" creationId="{B2D18A47-5837-4040-B5EB-7656A8DF3B63}"/>
          </ac:inkMkLst>
        </pc:inkChg>
        <pc:inkChg chg="add mod">
          <ac:chgData name="salonigupta0609@gmail.com" userId="72e262bbe386b2d8" providerId="LiveId" clId="{6CB58178-9FDF-48F4-8666-8B963C84A1AD}" dt="2022-01-20T07:16:28.021" v="1388"/>
          <ac:inkMkLst>
            <pc:docMk/>
            <pc:sldMk cId="2416892131" sldId="304"/>
            <ac:inkMk id="40" creationId="{054BAC21-C844-484B-B1EC-BB551DD60114}"/>
          </ac:inkMkLst>
        </pc:inkChg>
        <pc:inkChg chg="add mod">
          <ac:chgData name="salonigupta0609@gmail.com" userId="72e262bbe386b2d8" providerId="LiveId" clId="{6CB58178-9FDF-48F4-8666-8B963C84A1AD}" dt="2022-01-20T07:16:28.021" v="1388"/>
          <ac:inkMkLst>
            <pc:docMk/>
            <pc:sldMk cId="2416892131" sldId="304"/>
            <ac:inkMk id="41" creationId="{3C17454F-181A-4C78-B7A3-BF4E7568AB9E}"/>
          </ac:inkMkLst>
        </pc:inkChg>
        <pc:inkChg chg="add mod">
          <ac:chgData name="salonigupta0609@gmail.com" userId="72e262bbe386b2d8" providerId="LiveId" clId="{6CB58178-9FDF-48F4-8666-8B963C84A1AD}" dt="2022-01-20T07:16:28.021" v="1388"/>
          <ac:inkMkLst>
            <pc:docMk/>
            <pc:sldMk cId="2416892131" sldId="304"/>
            <ac:inkMk id="42" creationId="{B5761B9D-2413-4244-8E06-5887AB8E202E}"/>
          </ac:inkMkLst>
        </pc:inkChg>
        <pc:inkChg chg="add mod">
          <ac:chgData name="salonigupta0609@gmail.com" userId="72e262bbe386b2d8" providerId="LiveId" clId="{6CB58178-9FDF-48F4-8666-8B963C84A1AD}" dt="2022-01-20T07:16:28.021" v="1388"/>
          <ac:inkMkLst>
            <pc:docMk/>
            <pc:sldMk cId="2416892131" sldId="304"/>
            <ac:inkMk id="43" creationId="{DAD243F5-A1A4-4F0D-A1A2-5F5C3275820D}"/>
          </ac:inkMkLst>
        </pc:inkChg>
        <pc:inkChg chg="add mod">
          <ac:chgData name="salonigupta0609@gmail.com" userId="72e262bbe386b2d8" providerId="LiveId" clId="{6CB58178-9FDF-48F4-8666-8B963C84A1AD}" dt="2022-01-20T07:16:28.021" v="1388"/>
          <ac:inkMkLst>
            <pc:docMk/>
            <pc:sldMk cId="2416892131" sldId="304"/>
            <ac:inkMk id="44" creationId="{EF95C7EE-42CC-4AF0-BA66-CFD05664168C}"/>
          </ac:inkMkLst>
        </pc:inkChg>
        <pc:inkChg chg="add mod">
          <ac:chgData name="salonigupta0609@gmail.com" userId="72e262bbe386b2d8" providerId="LiveId" clId="{6CB58178-9FDF-48F4-8666-8B963C84A1AD}" dt="2022-01-20T07:16:28.021" v="1388"/>
          <ac:inkMkLst>
            <pc:docMk/>
            <pc:sldMk cId="2416892131" sldId="304"/>
            <ac:inkMk id="45" creationId="{F12D197F-5B96-4C86-A376-0AD22CD0E5E2}"/>
          </ac:inkMkLst>
        </pc:inkChg>
        <pc:inkChg chg="add mod">
          <ac:chgData name="salonigupta0609@gmail.com" userId="72e262bbe386b2d8" providerId="LiveId" clId="{6CB58178-9FDF-48F4-8666-8B963C84A1AD}" dt="2022-01-20T07:16:28.021" v="1388"/>
          <ac:inkMkLst>
            <pc:docMk/>
            <pc:sldMk cId="2416892131" sldId="304"/>
            <ac:inkMk id="47" creationId="{890DB452-7CE2-4B5F-A2E9-19C4CF5A1BF5}"/>
          </ac:inkMkLst>
        </pc:inkChg>
        <pc:inkChg chg="add mod">
          <ac:chgData name="salonigupta0609@gmail.com" userId="72e262bbe386b2d8" providerId="LiveId" clId="{6CB58178-9FDF-48F4-8666-8B963C84A1AD}" dt="2022-01-20T07:16:28.021" v="1388"/>
          <ac:inkMkLst>
            <pc:docMk/>
            <pc:sldMk cId="2416892131" sldId="304"/>
            <ac:inkMk id="49" creationId="{16B3F0D7-622A-4DB1-A908-DE723322F5F5}"/>
          </ac:inkMkLst>
        </pc:inkChg>
        <pc:inkChg chg="add mod">
          <ac:chgData name="salonigupta0609@gmail.com" userId="72e262bbe386b2d8" providerId="LiveId" clId="{6CB58178-9FDF-48F4-8666-8B963C84A1AD}" dt="2022-01-20T07:16:28.021" v="1388"/>
          <ac:inkMkLst>
            <pc:docMk/>
            <pc:sldMk cId="2416892131" sldId="304"/>
            <ac:inkMk id="51" creationId="{2B1F14E5-6780-447D-8611-704A3B5ABE1F}"/>
          </ac:inkMkLst>
        </pc:inkChg>
        <pc:inkChg chg="add mod">
          <ac:chgData name="salonigupta0609@gmail.com" userId="72e262bbe386b2d8" providerId="LiveId" clId="{6CB58178-9FDF-48F4-8666-8B963C84A1AD}" dt="2022-01-20T07:16:28.021" v="1388"/>
          <ac:inkMkLst>
            <pc:docMk/>
            <pc:sldMk cId="2416892131" sldId="304"/>
            <ac:inkMk id="53" creationId="{F8EC6724-84C7-4B33-8ABE-34097647F9A2}"/>
          </ac:inkMkLst>
        </pc:inkChg>
      </pc:sldChg>
      <pc:sldChg chg="addSp delSp modSp new del mod">
        <pc:chgData name="salonigupta0609@gmail.com" userId="72e262bbe386b2d8" providerId="LiveId" clId="{6CB58178-9FDF-48F4-8666-8B963C84A1AD}" dt="2022-01-20T07:08:35.674" v="1335" actId="2696"/>
        <pc:sldMkLst>
          <pc:docMk/>
          <pc:sldMk cId="2509354436" sldId="304"/>
        </pc:sldMkLst>
        <pc:spChg chg="mod">
          <ac:chgData name="salonigupta0609@gmail.com" userId="72e262bbe386b2d8" providerId="LiveId" clId="{6CB58178-9FDF-48F4-8666-8B963C84A1AD}" dt="2022-01-20T06:18:58.329" v="798"/>
          <ac:spMkLst>
            <pc:docMk/>
            <pc:sldMk cId="2509354436" sldId="304"/>
            <ac:spMk id="2" creationId="{A2CCB9D9-9CB3-4640-8E3F-8682A839B339}"/>
          </ac:spMkLst>
        </pc:spChg>
        <pc:grpChg chg="del mod">
          <ac:chgData name="salonigupta0609@gmail.com" userId="72e262bbe386b2d8" providerId="LiveId" clId="{6CB58178-9FDF-48F4-8666-8B963C84A1AD}" dt="2022-01-20T06:18:49.469" v="782"/>
          <ac:grpSpMkLst>
            <pc:docMk/>
            <pc:sldMk cId="2509354436" sldId="304"/>
            <ac:grpSpMk id="7" creationId="{12AD3AE8-6A54-4DA7-ADB7-58060613C0DF}"/>
          </ac:grpSpMkLst>
        </pc:grpChg>
        <pc:grpChg chg="del mod">
          <ac:chgData name="salonigupta0609@gmail.com" userId="72e262bbe386b2d8" providerId="LiveId" clId="{6CB58178-9FDF-48F4-8666-8B963C84A1AD}" dt="2022-01-20T06:22:05.500" v="959"/>
          <ac:grpSpMkLst>
            <pc:docMk/>
            <pc:sldMk cId="2509354436" sldId="304"/>
            <ac:grpSpMk id="21" creationId="{206D0146-B563-4E52-921E-5A8D649BF9EF}"/>
          </ac:grpSpMkLst>
        </pc:grpChg>
        <pc:grpChg chg="del mod">
          <ac:chgData name="salonigupta0609@gmail.com" userId="72e262bbe386b2d8" providerId="LiveId" clId="{6CB58178-9FDF-48F4-8666-8B963C84A1AD}" dt="2022-01-20T06:24:37.969" v="1124"/>
          <ac:grpSpMkLst>
            <pc:docMk/>
            <pc:sldMk cId="2509354436" sldId="304"/>
            <ac:grpSpMk id="31" creationId="{D7A91381-CFFD-4BC4-B79B-434029089B92}"/>
          </ac:grpSpMkLst>
        </pc:grpChg>
        <pc:grpChg chg="del mod">
          <ac:chgData name="salonigupta0609@gmail.com" userId="72e262bbe386b2d8" providerId="LiveId" clId="{6CB58178-9FDF-48F4-8666-8B963C84A1AD}" dt="2022-01-20T06:18:58.329" v="798"/>
          <ac:grpSpMkLst>
            <pc:docMk/>
            <pc:sldMk cId="2509354436" sldId="304"/>
            <ac:grpSpMk id="35" creationId="{AC4E2F57-AC2D-4C94-AD1B-52134000688B}"/>
          </ac:grpSpMkLst>
        </pc:grpChg>
        <pc:grpChg chg="del mod">
          <ac:chgData name="salonigupta0609@gmail.com" userId="72e262bbe386b2d8" providerId="LiveId" clId="{6CB58178-9FDF-48F4-8666-8B963C84A1AD}" dt="2022-01-20T06:24:37.968" v="1122"/>
          <ac:grpSpMkLst>
            <pc:docMk/>
            <pc:sldMk cId="2509354436" sldId="304"/>
            <ac:grpSpMk id="37" creationId="{9DC4944A-A19E-46E7-B3A7-2AF64B915DFF}"/>
          </ac:grpSpMkLst>
        </pc:grpChg>
        <pc:grpChg chg="del mod">
          <ac:chgData name="salonigupta0609@gmail.com" userId="72e262bbe386b2d8" providerId="LiveId" clId="{6CB58178-9FDF-48F4-8666-8B963C84A1AD}" dt="2022-01-20T06:19:12.148" v="813"/>
          <ac:grpSpMkLst>
            <pc:docMk/>
            <pc:sldMk cId="2509354436" sldId="304"/>
            <ac:grpSpMk id="48" creationId="{1C3D901B-2A34-4859-9D93-3342E1A78FF5}"/>
          </ac:grpSpMkLst>
        </pc:grpChg>
        <pc:grpChg chg="del mod">
          <ac:chgData name="salonigupta0609@gmail.com" userId="72e262bbe386b2d8" providerId="LiveId" clId="{6CB58178-9FDF-48F4-8666-8B963C84A1AD}" dt="2022-01-20T06:19:13.214" v="816"/>
          <ac:grpSpMkLst>
            <pc:docMk/>
            <pc:sldMk cId="2509354436" sldId="304"/>
            <ac:grpSpMk id="52" creationId="{7C0C4EF7-E22B-4DC9-AC07-0B17D8B2B036}"/>
          </ac:grpSpMkLst>
        </pc:grpChg>
        <pc:grpChg chg="del mod">
          <ac:chgData name="salonigupta0609@gmail.com" userId="72e262bbe386b2d8" providerId="LiveId" clId="{6CB58178-9FDF-48F4-8666-8B963C84A1AD}" dt="2022-01-20T06:19:15.453" v="819"/>
          <ac:grpSpMkLst>
            <pc:docMk/>
            <pc:sldMk cId="2509354436" sldId="304"/>
            <ac:grpSpMk id="55" creationId="{D3F8A11A-045E-4E23-9B40-F609CB42F4F7}"/>
          </ac:grpSpMkLst>
        </pc:grpChg>
        <pc:grpChg chg="del mod">
          <ac:chgData name="salonigupta0609@gmail.com" userId="72e262bbe386b2d8" providerId="LiveId" clId="{6CB58178-9FDF-48F4-8666-8B963C84A1AD}" dt="2022-01-20T06:19:18.515" v="825"/>
          <ac:grpSpMkLst>
            <pc:docMk/>
            <pc:sldMk cId="2509354436" sldId="304"/>
            <ac:grpSpMk id="58" creationId="{DBBEA957-DF51-454A-9DA8-844FFFB7CE7B}"/>
          </ac:grpSpMkLst>
        </pc:grpChg>
        <pc:grpChg chg="del mod">
          <ac:chgData name="salonigupta0609@gmail.com" userId="72e262bbe386b2d8" providerId="LiveId" clId="{6CB58178-9FDF-48F4-8666-8B963C84A1AD}" dt="2022-01-20T06:19:23.835" v="835"/>
          <ac:grpSpMkLst>
            <pc:docMk/>
            <pc:sldMk cId="2509354436" sldId="304"/>
            <ac:grpSpMk id="64" creationId="{D021056D-0D77-4B17-8531-DE70FF98EAB6}"/>
          </ac:grpSpMkLst>
        </pc:grpChg>
        <pc:grpChg chg="del mod">
          <ac:chgData name="salonigupta0609@gmail.com" userId="72e262bbe386b2d8" providerId="LiveId" clId="{6CB58178-9FDF-48F4-8666-8B963C84A1AD}" dt="2022-01-20T06:19:53.631" v="844"/>
          <ac:grpSpMkLst>
            <pc:docMk/>
            <pc:sldMk cId="2509354436" sldId="304"/>
            <ac:grpSpMk id="74" creationId="{227F1674-67CD-4771-9A42-81FBC50A3903}"/>
          </ac:grpSpMkLst>
        </pc:grpChg>
        <pc:grpChg chg="del mod">
          <ac:chgData name="salonigupta0609@gmail.com" userId="72e262bbe386b2d8" providerId="LiveId" clId="{6CB58178-9FDF-48F4-8666-8B963C84A1AD}" dt="2022-01-20T06:19:53.631" v="844"/>
          <ac:grpSpMkLst>
            <pc:docMk/>
            <pc:sldMk cId="2509354436" sldId="304"/>
            <ac:grpSpMk id="77" creationId="{2712E099-2961-4509-AFFC-28B58F36D558}"/>
          </ac:grpSpMkLst>
        </pc:grpChg>
        <pc:grpChg chg="del mod">
          <ac:chgData name="salonigupta0609@gmail.com" userId="72e262bbe386b2d8" providerId="LiveId" clId="{6CB58178-9FDF-48F4-8666-8B963C84A1AD}" dt="2022-01-20T06:20:11.292" v="861"/>
          <ac:grpSpMkLst>
            <pc:docMk/>
            <pc:sldMk cId="2509354436" sldId="304"/>
            <ac:grpSpMk id="83" creationId="{D217E348-B8D2-410A-8BC8-178069C5DF1E}"/>
          </ac:grpSpMkLst>
        </pc:grpChg>
        <pc:grpChg chg="del mod">
          <ac:chgData name="salonigupta0609@gmail.com" userId="72e262bbe386b2d8" providerId="LiveId" clId="{6CB58178-9FDF-48F4-8666-8B963C84A1AD}" dt="2022-01-20T06:20:01.851" v="849"/>
          <ac:grpSpMkLst>
            <pc:docMk/>
            <pc:sldMk cId="2509354436" sldId="304"/>
            <ac:grpSpMk id="88" creationId="{BE329957-4722-47BC-ACA9-AE4780A80EA0}"/>
          </ac:grpSpMkLst>
        </pc:grpChg>
        <pc:grpChg chg="del mod">
          <ac:chgData name="salonigupta0609@gmail.com" userId="72e262bbe386b2d8" providerId="LiveId" clId="{6CB58178-9FDF-48F4-8666-8B963C84A1AD}" dt="2022-01-20T06:20:11.292" v="861"/>
          <ac:grpSpMkLst>
            <pc:docMk/>
            <pc:sldMk cId="2509354436" sldId="304"/>
            <ac:grpSpMk id="89" creationId="{FEF92477-45F9-43D0-B732-42232991B55E}"/>
          </ac:grpSpMkLst>
        </pc:grpChg>
        <pc:grpChg chg="del mod">
          <ac:chgData name="salonigupta0609@gmail.com" userId="72e262bbe386b2d8" providerId="LiveId" clId="{6CB58178-9FDF-48F4-8666-8B963C84A1AD}" dt="2022-01-20T06:20:11.292" v="861"/>
          <ac:grpSpMkLst>
            <pc:docMk/>
            <pc:sldMk cId="2509354436" sldId="304"/>
            <ac:grpSpMk id="93" creationId="{D98D3595-B592-4431-9480-909DB9CB2ACF}"/>
          </ac:grpSpMkLst>
        </pc:grpChg>
        <pc:grpChg chg="del mod">
          <ac:chgData name="salonigupta0609@gmail.com" userId="72e262bbe386b2d8" providerId="LiveId" clId="{6CB58178-9FDF-48F4-8666-8B963C84A1AD}" dt="2022-01-20T06:20:12.941" v="865"/>
          <ac:grpSpMkLst>
            <pc:docMk/>
            <pc:sldMk cId="2509354436" sldId="304"/>
            <ac:grpSpMk id="101" creationId="{92A5655B-0A88-4A5E-B72A-A68B4D7BE428}"/>
          </ac:grpSpMkLst>
        </pc:grpChg>
        <pc:grpChg chg="del mod">
          <ac:chgData name="salonigupta0609@gmail.com" userId="72e262bbe386b2d8" providerId="LiveId" clId="{6CB58178-9FDF-48F4-8666-8B963C84A1AD}" dt="2022-01-20T06:20:18.288" v="871"/>
          <ac:grpSpMkLst>
            <pc:docMk/>
            <pc:sldMk cId="2509354436" sldId="304"/>
            <ac:grpSpMk id="105" creationId="{A7B67AA0-5757-4EC4-BBAB-7BD9BF695E26}"/>
          </ac:grpSpMkLst>
        </pc:grpChg>
        <pc:grpChg chg="del mod">
          <ac:chgData name="salonigupta0609@gmail.com" userId="72e262bbe386b2d8" providerId="LiveId" clId="{6CB58178-9FDF-48F4-8666-8B963C84A1AD}" dt="2022-01-20T06:20:30.133" v="881"/>
          <ac:grpSpMkLst>
            <pc:docMk/>
            <pc:sldMk cId="2509354436" sldId="304"/>
            <ac:grpSpMk id="111" creationId="{932976F6-531F-4929-9770-C330EB4DC382}"/>
          </ac:grpSpMkLst>
        </pc:grpChg>
        <pc:grpChg chg="del mod">
          <ac:chgData name="salonigupta0609@gmail.com" userId="72e262bbe386b2d8" providerId="LiveId" clId="{6CB58178-9FDF-48F4-8666-8B963C84A1AD}" dt="2022-01-20T06:20:47.081" v="893"/>
          <ac:grpSpMkLst>
            <pc:docMk/>
            <pc:sldMk cId="2509354436" sldId="304"/>
            <ac:grpSpMk id="121" creationId="{96BCC12E-088A-4355-A0F8-088E384B7088}"/>
          </ac:grpSpMkLst>
        </pc:grpChg>
        <pc:grpChg chg="del mod">
          <ac:chgData name="salonigupta0609@gmail.com" userId="72e262bbe386b2d8" providerId="LiveId" clId="{6CB58178-9FDF-48F4-8666-8B963C84A1AD}" dt="2022-01-20T06:23:02.343" v="1010"/>
          <ac:grpSpMkLst>
            <pc:docMk/>
            <pc:sldMk cId="2509354436" sldId="304"/>
            <ac:grpSpMk id="128" creationId="{9E956038-DC1B-4096-8694-0DAFF73FF997}"/>
          </ac:grpSpMkLst>
        </pc:grpChg>
        <pc:grpChg chg="del mod">
          <ac:chgData name="salonigupta0609@gmail.com" userId="72e262bbe386b2d8" providerId="LiveId" clId="{6CB58178-9FDF-48F4-8666-8B963C84A1AD}" dt="2022-01-20T06:21:10.485" v="909"/>
          <ac:grpSpMkLst>
            <pc:docMk/>
            <pc:sldMk cId="2509354436" sldId="304"/>
            <ac:grpSpMk id="136" creationId="{B8EC5009-92BA-46E1-82F2-89362C0D3145}"/>
          </ac:grpSpMkLst>
        </pc:grpChg>
        <pc:grpChg chg="del mod">
          <ac:chgData name="salonigupta0609@gmail.com" userId="72e262bbe386b2d8" providerId="LiveId" clId="{6CB58178-9FDF-48F4-8666-8B963C84A1AD}" dt="2022-01-20T06:23:02.343" v="1010"/>
          <ac:grpSpMkLst>
            <pc:docMk/>
            <pc:sldMk cId="2509354436" sldId="304"/>
            <ac:grpSpMk id="144" creationId="{D2289CA1-0E33-4489-840E-CCB03E29BF3D}"/>
          </ac:grpSpMkLst>
        </pc:grpChg>
        <pc:grpChg chg="del mod">
          <ac:chgData name="salonigupta0609@gmail.com" userId="72e262bbe386b2d8" providerId="LiveId" clId="{6CB58178-9FDF-48F4-8666-8B963C84A1AD}" dt="2022-01-20T06:23:02.343" v="1010"/>
          <ac:grpSpMkLst>
            <pc:docMk/>
            <pc:sldMk cId="2509354436" sldId="304"/>
            <ac:grpSpMk id="151" creationId="{62F12D22-0B0D-473F-A0A0-C3333FC5A7D9}"/>
          </ac:grpSpMkLst>
        </pc:grpChg>
        <pc:grpChg chg="del mod">
          <ac:chgData name="salonigupta0609@gmail.com" userId="72e262bbe386b2d8" providerId="LiveId" clId="{6CB58178-9FDF-48F4-8666-8B963C84A1AD}" dt="2022-01-20T06:23:02.343" v="1010"/>
          <ac:grpSpMkLst>
            <pc:docMk/>
            <pc:sldMk cId="2509354436" sldId="304"/>
            <ac:grpSpMk id="158" creationId="{1C24C7F8-5A40-4111-985A-1BB96B37878B}"/>
          </ac:grpSpMkLst>
        </pc:grpChg>
        <pc:grpChg chg="del mod">
          <ac:chgData name="salonigupta0609@gmail.com" userId="72e262bbe386b2d8" providerId="LiveId" clId="{6CB58178-9FDF-48F4-8666-8B963C84A1AD}" dt="2022-01-20T06:22:30.517" v="1002"/>
          <ac:grpSpMkLst>
            <pc:docMk/>
            <pc:sldMk cId="2509354436" sldId="304"/>
            <ac:grpSpMk id="174" creationId="{DFC34739-C2C2-40EE-9480-BC0F378AF8B1}"/>
          </ac:grpSpMkLst>
        </pc:grpChg>
        <pc:grpChg chg="del mod">
          <ac:chgData name="salonigupta0609@gmail.com" userId="72e262bbe386b2d8" providerId="LiveId" clId="{6CB58178-9FDF-48F4-8666-8B963C84A1AD}" dt="2022-01-20T06:23:02.343" v="1010"/>
          <ac:grpSpMkLst>
            <pc:docMk/>
            <pc:sldMk cId="2509354436" sldId="304"/>
            <ac:grpSpMk id="175" creationId="{8D409D61-7CC4-4721-8C6D-231A6C3E9AF9}"/>
          </ac:grpSpMkLst>
        </pc:grpChg>
        <pc:grpChg chg="del mod">
          <ac:chgData name="salonigupta0609@gmail.com" userId="72e262bbe386b2d8" providerId="LiveId" clId="{6CB58178-9FDF-48F4-8666-8B963C84A1AD}" dt="2022-01-20T06:23:02.343" v="1010"/>
          <ac:grpSpMkLst>
            <pc:docMk/>
            <pc:sldMk cId="2509354436" sldId="304"/>
            <ac:grpSpMk id="176" creationId="{8CD1FC6D-44ED-4C93-BDA3-D71D8F6351F9}"/>
          </ac:grpSpMkLst>
        </pc:grpChg>
        <pc:grpChg chg="del mod">
          <ac:chgData name="salonigupta0609@gmail.com" userId="72e262bbe386b2d8" providerId="LiveId" clId="{6CB58178-9FDF-48F4-8666-8B963C84A1AD}" dt="2022-01-20T06:23:02.343" v="1010"/>
          <ac:grpSpMkLst>
            <pc:docMk/>
            <pc:sldMk cId="2509354436" sldId="304"/>
            <ac:grpSpMk id="192" creationId="{5C33E567-AAD2-42EC-AA75-B1F7E0E9D2FF}"/>
          </ac:grpSpMkLst>
        </pc:grpChg>
        <pc:grpChg chg="del mod">
          <ac:chgData name="salonigupta0609@gmail.com" userId="72e262bbe386b2d8" providerId="LiveId" clId="{6CB58178-9FDF-48F4-8666-8B963C84A1AD}" dt="2022-01-20T06:22:30.517" v="1002"/>
          <ac:grpSpMkLst>
            <pc:docMk/>
            <pc:sldMk cId="2509354436" sldId="304"/>
            <ac:grpSpMk id="193" creationId="{112682CB-E79F-4005-82F4-1BA7DE2C9482}"/>
          </ac:grpSpMkLst>
        </pc:grpChg>
        <pc:grpChg chg="del mod">
          <ac:chgData name="salonigupta0609@gmail.com" userId="72e262bbe386b2d8" providerId="LiveId" clId="{6CB58178-9FDF-48F4-8666-8B963C84A1AD}" dt="2022-01-20T06:23:02.343" v="1010"/>
          <ac:grpSpMkLst>
            <pc:docMk/>
            <pc:sldMk cId="2509354436" sldId="304"/>
            <ac:grpSpMk id="194" creationId="{95A343F6-E444-4F2E-87A5-B6CC22DE89EE}"/>
          </ac:grpSpMkLst>
        </pc:grpChg>
        <pc:grpChg chg="del mod">
          <ac:chgData name="salonigupta0609@gmail.com" userId="72e262bbe386b2d8" providerId="LiveId" clId="{6CB58178-9FDF-48F4-8666-8B963C84A1AD}" dt="2022-01-20T06:23:02.343" v="1010"/>
          <ac:grpSpMkLst>
            <pc:docMk/>
            <pc:sldMk cId="2509354436" sldId="304"/>
            <ac:grpSpMk id="195" creationId="{52C6E4F8-B3D1-447E-A013-7FF43C37C540}"/>
          </ac:grpSpMkLst>
        </pc:grpChg>
        <pc:grpChg chg="del mod">
          <ac:chgData name="salonigupta0609@gmail.com" userId="72e262bbe386b2d8" providerId="LiveId" clId="{6CB58178-9FDF-48F4-8666-8B963C84A1AD}" dt="2022-01-20T06:23:02.343" v="1010"/>
          <ac:grpSpMkLst>
            <pc:docMk/>
            <pc:sldMk cId="2509354436" sldId="304"/>
            <ac:grpSpMk id="196" creationId="{1343C47E-6142-4256-9135-6EED340770F4}"/>
          </ac:grpSpMkLst>
        </pc:grpChg>
        <pc:grpChg chg="del mod">
          <ac:chgData name="salonigupta0609@gmail.com" userId="72e262bbe386b2d8" providerId="LiveId" clId="{6CB58178-9FDF-48F4-8666-8B963C84A1AD}" dt="2022-01-20T06:23:04.061" v="1012"/>
          <ac:grpSpMkLst>
            <pc:docMk/>
            <pc:sldMk cId="2509354436" sldId="304"/>
            <ac:grpSpMk id="204" creationId="{CCE7E8A0-7B33-4EC3-AD10-8BB99A49F919}"/>
          </ac:grpSpMkLst>
        </pc:grpChg>
        <pc:grpChg chg="del mod">
          <ac:chgData name="salonigupta0609@gmail.com" userId="72e262bbe386b2d8" providerId="LiveId" clId="{6CB58178-9FDF-48F4-8666-8B963C84A1AD}" dt="2022-01-20T06:23:07.030" v="1019"/>
          <ac:grpSpMkLst>
            <pc:docMk/>
            <pc:sldMk cId="2509354436" sldId="304"/>
            <ac:grpSpMk id="206" creationId="{34ECC5C2-1787-479A-865D-91EE41B404EE}"/>
          </ac:grpSpMkLst>
        </pc:grpChg>
        <pc:grpChg chg="del mod">
          <ac:chgData name="salonigupta0609@gmail.com" userId="72e262bbe386b2d8" providerId="LiveId" clId="{6CB58178-9FDF-48F4-8666-8B963C84A1AD}" dt="2022-01-20T06:23:08.091" v="1021"/>
          <ac:grpSpMkLst>
            <pc:docMk/>
            <pc:sldMk cId="2509354436" sldId="304"/>
            <ac:grpSpMk id="213" creationId="{619E9153-8A99-4434-9A38-258AB42F4FE9}"/>
          </ac:grpSpMkLst>
        </pc:grpChg>
        <pc:grpChg chg="del mod">
          <ac:chgData name="salonigupta0609@gmail.com" userId="72e262bbe386b2d8" providerId="LiveId" clId="{6CB58178-9FDF-48F4-8666-8B963C84A1AD}" dt="2022-01-20T06:23:09.894" v="1023"/>
          <ac:grpSpMkLst>
            <pc:docMk/>
            <pc:sldMk cId="2509354436" sldId="304"/>
            <ac:grpSpMk id="215" creationId="{09702534-165D-48BD-9F16-15A711B183F0}"/>
          </ac:grpSpMkLst>
        </pc:grpChg>
        <pc:grpChg chg="del mod">
          <ac:chgData name="salonigupta0609@gmail.com" userId="72e262bbe386b2d8" providerId="LiveId" clId="{6CB58178-9FDF-48F4-8666-8B963C84A1AD}" dt="2022-01-20T06:23:15.939" v="1026"/>
          <ac:grpSpMkLst>
            <pc:docMk/>
            <pc:sldMk cId="2509354436" sldId="304"/>
            <ac:grpSpMk id="217" creationId="{673CC84B-C77F-41FF-BFD9-3EC5DDBCD51E}"/>
          </ac:grpSpMkLst>
        </pc:grpChg>
        <pc:grpChg chg="del mod">
          <ac:chgData name="salonigupta0609@gmail.com" userId="72e262bbe386b2d8" providerId="LiveId" clId="{6CB58178-9FDF-48F4-8666-8B963C84A1AD}" dt="2022-01-20T06:23:20.105" v="1028"/>
          <ac:grpSpMkLst>
            <pc:docMk/>
            <pc:sldMk cId="2509354436" sldId="304"/>
            <ac:grpSpMk id="220" creationId="{D3A3A69B-A808-48BB-BC1A-81A57C001201}"/>
          </ac:grpSpMkLst>
        </pc:grpChg>
        <pc:grpChg chg="del mod">
          <ac:chgData name="salonigupta0609@gmail.com" userId="72e262bbe386b2d8" providerId="LiveId" clId="{6CB58178-9FDF-48F4-8666-8B963C84A1AD}" dt="2022-01-20T06:23:53.371" v="1092"/>
          <ac:grpSpMkLst>
            <pc:docMk/>
            <pc:sldMk cId="2509354436" sldId="304"/>
            <ac:grpSpMk id="222" creationId="{66D74811-E37B-4A57-935F-0F8DCB15F907}"/>
          </ac:grpSpMkLst>
        </pc:grpChg>
        <pc:grpChg chg="del mod">
          <ac:chgData name="salonigupta0609@gmail.com" userId="72e262bbe386b2d8" providerId="LiveId" clId="{6CB58178-9FDF-48F4-8666-8B963C84A1AD}" dt="2022-01-20T06:23:53.371" v="1092"/>
          <ac:grpSpMkLst>
            <pc:docMk/>
            <pc:sldMk cId="2509354436" sldId="304"/>
            <ac:grpSpMk id="229" creationId="{018C5EAD-379E-4F8E-891B-77B98DF00B28}"/>
          </ac:grpSpMkLst>
        </pc:grpChg>
        <pc:grpChg chg="del mod">
          <ac:chgData name="salonigupta0609@gmail.com" userId="72e262bbe386b2d8" providerId="LiveId" clId="{6CB58178-9FDF-48F4-8666-8B963C84A1AD}" dt="2022-01-20T06:24:02.077" v="1094"/>
          <ac:grpSpMkLst>
            <pc:docMk/>
            <pc:sldMk cId="2509354436" sldId="304"/>
            <ac:grpSpMk id="230" creationId="{CB8F7F35-1198-40B4-A5DC-969292B88C26}"/>
          </ac:grpSpMkLst>
        </pc:grpChg>
        <pc:grpChg chg="del mod">
          <ac:chgData name="salonigupta0609@gmail.com" userId="72e262bbe386b2d8" providerId="LiveId" clId="{6CB58178-9FDF-48F4-8666-8B963C84A1AD}" dt="2022-01-20T06:24:07.053" v="1098"/>
          <ac:grpSpMkLst>
            <pc:docMk/>
            <pc:sldMk cId="2509354436" sldId="304"/>
            <ac:grpSpMk id="232" creationId="{1486012C-490A-4777-A17E-52454365648D}"/>
          </ac:grpSpMkLst>
        </pc:grpChg>
        <pc:grpChg chg="del mod">
          <ac:chgData name="salonigupta0609@gmail.com" userId="72e262bbe386b2d8" providerId="LiveId" clId="{6CB58178-9FDF-48F4-8666-8B963C84A1AD}" dt="2022-01-20T06:24:09.972" v="1102"/>
          <ac:grpSpMkLst>
            <pc:docMk/>
            <pc:sldMk cId="2509354436" sldId="304"/>
            <ac:grpSpMk id="236" creationId="{B6D00C98-0F71-4C7A-9AFC-322D307B1C1D}"/>
          </ac:grpSpMkLst>
        </pc:grpChg>
        <pc:grpChg chg="del mod">
          <ac:chgData name="salonigupta0609@gmail.com" userId="72e262bbe386b2d8" providerId="LiveId" clId="{6CB58178-9FDF-48F4-8666-8B963C84A1AD}" dt="2022-01-20T06:24:14.089" v="1109"/>
          <ac:grpSpMkLst>
            <pc:docMk/>
            <pc:sldMk cId="2509354436" sldId="304"/>
            <ac:grpSpMk id="240" creationId="{79778784-45DB-4875-A018-A9A2B0524434}"/>
          </ac:grpSpMkLst>
        </pc:grpChg>
        <pc:grpChg chg="del mod">
          <ac:chgData name="salonigupta0609@gmail.com" userId="72e262bbe386b2d8" providerId="LiveId" clId="{6CB58178-9FDF-48F4-8666-8B963C84A1AD}" dt="2022-01-20T06:24:53.891" v="1158"/>
          <ac:grpSpMkLst>
            <pc:docMk/>
            <pc:sldMk cId="2509354436" sldId="304"/>
            <ac:grpSpMk id="247" creationId="{2F800F1C-4858-43DA-A791-F62184EFDBCC}"/>
          </ac:grpSpMkLst>
        </pc:grpChg>
        <pc:grpChg chg="del mod">
          <ac:chgData name="salonigupta0609@gmail.com" userId="72e262bbe386b2d8" providerId="LiveId" clId="{6CB58178-9FDF-48F4-8666-8B963C84A1AD}" dt="2022-01-20T06:24:56.870" v="1162"/>
          <ac:grpSpMkLst>
            <pc:docMk/>
            <pc:sldMk cId="2509354436" sldId="304"/>
            <ac:grpSpMk id="253" creationId="{17CC9D0B-78E5-4909-A082-011FD9DB283D}"/>
          </ac:grpSpMkLst>
        </pc:grpChg>
        <pc:grpChg chg="del mod">
          <ac:chgData name="salonigupta0609@gmail.com" userId="72e262bbe386b2d8" providerId="LiveId" clId="{6CB58178-9FDF-48F4-8666-8B963C84A1AD}" dt="2022-01-20T06:25:01.730" v="1164"/>
          <ac:grpSpMkLst>
            <pc:docMk/>
            <pc:sldMk cId="2509354436" sldId="304"/>
            <ac:grpSpMk id="257" creationId="{BAFB99F8-DF75-4395-AC91-F91C10BF0A55}"/>
          </ac:grpSpMkLst>
        </pc:grpChg>
        <pc:grpChg chg="del mod">
          <ac:chgData name="salonigupta0609@gmail.com" userId="72e262bbe386b2d8" providerId="LiveId" clId="{6CB58178-9FDF-48F4-8666-8B963C84A1AD}" dt="2022-01-20T06:25:34.972" v="1180"/>
          <ac:grpSpMkLst>
            <pc:docMk/>
            <pc:sldMk cId="2509354436" sldId="304"/>
            <ac:grpSpMk id="259" creationId="{1036D27D-0EDA-4EAC-AF1F-4D140C6A2720}"/>
          </ac:grpSpMkLst>
        </pc:grpChg>
        <pc:grpChg chg="del mod">
          <ac:chgData name="salonigupta0609@gmail.com" userId="72e262bbe386b2d8" providerId="LiveId" clId="{6CB58178-9FDF-48F4-8666-8B963C84A1AD}" dt="2022-01-20T06:25:34.972" v="1180"/>
          <ac:grpSpMkLst>
            <pc:docMk/>
            <pc:sldMk cId="2509354436" sldId="304"/>
            <ac:grpSpMk id="262" creationId="{1221FA5C-4479-4E07-AD1B-5515070A38F3}"/>
          </ac:grpSpMkLst>
        </pc:grpChg>
        <pc:grpChg chg="del mod">
          <ac:chgData name="salonigupta0609@gmail.com" userId="72e262bbe386b2d8" providerId="LiveId" clId="{6CB58178-9FDF-48F4-8666-8B963C84A1AD}" dt="2022-01-20T06:25:32.409" v="1178"/>
          <ac:grpSpMkLst>
            <pc:docMk/>
            <pc:sldMk cId="2509354436" sldId="304"/>
            <ac:grpSpMk id="265" creationId="{92ABE851-30EB-40E6-B3DC-3CF7E953E6BB}"/>
          </ac:grpSpMkLst>
        </pc:grpChg>
        <pc:grpChg chg="del mod">
          <ac:chgData name="salonigupta0609@gmail.com" userId="72e262bbe386b2d8" providerId="LiveId" clId="{6CB58178-9FDF-48F4-8666-8B963C84A1AD}" dt="2022-01-20T06:25:34.972" v="1180"/>
          <ac:grpSpMkLst>
            <pc:docMk/>
            <pc:sldMk cId="2509354436" sldId="304"/>
            <ac:grpSpMk id="269" creationId="{B8ED5AD5-213C-4397-A0C8-32C440E2E9B3}"/>
          </ac:grpSpMkLst>
        </pc:grpChg>
        <pc:grpChg chg="del mod">
          <ac:chgData name="salonigupta0609@gmail.com" userId="72e262bbe386b2d8" providerId="LiveId" clId="{6CB58178-9FDF-48F4-8666-8B963C84A1AD}" dt="2022-01-20T06:25:38.008" v="1185"/>
          <ac:grpSpMkLst>
            <pc:docMk/>
            <pc:sldMk cId="2509354436" sldId="304"/>
            <ac:grpSpMk id="271" creationId="{F23CCB6E-42BC-4340-BF6B-E3D22A9EB3BE}"/>
          </ac:grpSpMkLst>
        </pc:grpChg>
        <pc:grpChg chg="del mod">
          <ac:chgData name="salonigupta0609@gmail.com" userId="72e262bbe386b2d8" providerId="LiveId" clId="{6CB58178-9FDF-48F4-8666-8B963C84A1AD}" dt="2022-01-20T06:25:40.554" v="1189"/>
          <ac:grpSpMkLst>
            <pc:docMk/>
            <pc:sldMk cId="2509354436" sldId="304"/>
            <ac:grpSpMk id="276" creationId="{3D7FE321-321B-4450-870F-05994ED857BD}"/>
          </ac:grpSpMkLst>
        </pc:grpChg>
        <pc:grpChg chg="mod">
          <ac:chgData name="salonigupta0609@gmail.com" userId="72e262bbe386b2d8" providerId="LiveId" clId="{6CB58178-9FDF-48F4-8666-8B963C84A1AD}" dt="2022-01-20T06:25:40.554" v="1189"/>
          <ac:grpSpMkLst>
            <pc:docMk/>
            <pc:sldMk cId="2509354436" sldId="304"/>
            <ac:grpSpMk id="280" creationId="{A1E654E5-F59A-451E-A412-AD22AFF393E0}"/>
          </ac:grpSpMkLst>
        </pc:grpChg>
        <pc:inkChg chg="add del mod">
          <ac:chgData name="salonigupta0609@gmail.com" userId="72e262bbe386b2d8" providerId="LiveId" clId="{6CB58178-9FDF-48F4-8666-8B963C84A1AD}" dt="2022-01-20T06:22:02.686" v="944"/>
          <ac:inkMkLst>
            <pc:docMk/>
            <pc:sldMk cId="2509354436" sldId="304"/>
            <ac:inkMk id="4" creationId="{6FD1234C-3D8B-48E4-A0A3-F430BB1A439E}"/>
          </ac:inkMkLst>
        </pc:inkChg>
        <pc:inkChg chg="add del mod">
          <ac:chgData name="salonigupta0609@gmail.com" userId="72e262bbe386b2d8" providerId="LiveId" clId="{6CB58178-9FDF-48F4-8666-8B963C84A1AD}" dt="2022-01-20T06:22:02.677" v="935"/>
          <ac:inkMkLst>
            <pc:docMk/>
            <pc:sldMk cId="2509354436" sldId="304"/>
            <ac:inkMk id="5" creationId="{DB6EB53E-88DD-4926-B9BB-B8BA2E0DD7C0}"/>
          </ac:inkMkLst>
        </pc:inkChg>
        <pc:inkChg chg="add del mod">
          <ac:chgData name="salonigupta0609@gmail.com" userId="72e262bbe386b2d8" providerId="LiveId" clId="{6CB58178-9FDF-48F4-8666-8B963C84A1AD}" dt="2022-01-20T06:22:02.668" v="923"/>
          <ac:inkMkLst>
            <pc:docMk/>
            <pc:sldMk cId="2509354436" sldId="304"/>
            <ac:inkMk id="6" creationId="{D8255C59-8B33-45E5-A1E3-FFF4401CFD9C}"/>
          </ac:inkMkLst>
        </pc:inkChg>
        <pc:inkChg chg="add del mod">
          <ac:chgData name="salonigupta0609@gmail.com" userId="72e262bbe386b2d8" providerId="LiveId" clId="{6CB58178-9FDF-48F4-8666-8B963C84A1AD}" dt="2022-01-20T06:22:02.668" v="924"/>
          <ac:inkMkLst>
            <pc:docMk/>
            <pc:sldMk cId="2509354436" sldId="304"/>
            <ac:inkMk id="8" creationId="{70FB3F97-FF49-447E-96DA-7A8E046EC8EA}"/>
          </ac:inkMkLst>
        </pc:inkChg>
        <pc:inkChg chg="add del mod">
          <ac:chgData name="salonigupta0609@gmail.com" userId="72e262bbe386b2d8" providerId="LiveId" clId="{6CB58178-9FDF-48F4-8666-8B963C84A1AD}" dt="2022-01-20T06:22:02.681" v="939"/>
          <ac:inkMkLst>
            <pc:docMk/>
            <pc:sldMk cId="2509354436" sldId="304"/>
            <ac:inkMk id="9" creationId="{974C60A4-6FD7-46CD-A7E0-33BCEFA313EB}"/>
          </ac:inkMkLst>
        </pc:inkChg>
        <pc:inkChg chg="add del mod">
          <ac:chgData name="salonigupta0609@gmail.com" userId="72e262bbe386b2d8" providerId="LiveId" clId="{6CB58178-9FDF-48F4-8666-8B963C84A1AD}" dt="2022-01-20T06:22:02.691" v="949"/>
          <ac:inkMkLst>
            <pc:docMk/>
            <pc:sldMk cId="2509354436" sldId="304"/>
            <ac:inkMk id="10" creationId="{8891DEAC-D56E-4C8B-8C33-C0A069CF396C}"/>
          </ac:inkMkLst>
        </pc:inkChg>
        <pc:inkChg chg="add del mod">
          <ac:chgData name="salonigupta0609@gmail.com" userId="72e262bbe386b2d8" providerId="LiveId" clId="{6CB58178-9FDF-48F4-8666-8B963C84A1AD}" dt="2022-01-20T06:22:02.688" v="946"/>
          <ac:inkMkLst>
            <pc:docMk/>
            <pc:sldMk cId="2509354436" sldId="304"/>
            <ac:inkMk id="11" creationId="{1A165B06-61EE-4A17-AD0B-AA5120EB92DC}"/>
          </ac:inkMkLst>
        </pc:inkChg>
        <pc:inkChg chg="add del mod">
          <ac:chgData name="salonigupta0609@gmail.com" userId="72e262bbe386b2d8" providerId="LiveId" clId="{6CB58178-9FDF-48F4-8666-8B963C84A1AD}" dt="2022-01-20T06:22:06.520" v="960"/>
          <ac:inkMkLst>
            <pc:docMk/>
            <pc:sldMk cId="2509354436" sldId="304"/>
            <ac:inkMk id="12" creationId="{7EB828AF-9EDC-4BF9-A36F-3A4FFF90A38D}"/>
          </ac:inkMkLst>
        </pc:inkChg>
        <pc:inkChg chg="add del mod">
          <ac:chgData name="salonigupta0609@gmail.com" userId="72e262bbe386b2d8" providerId="LiveId" clId="{6CB58178-9FDF-48F4-8666-8B963C84A1AD}" dt="2022-01-20T06:22:02.685" v="943"/>
          <ac:inkMkLst>
            <pc:docMk/>
            <pc:sldMk cId="2509354436" sldId="304"/>
            <ac:inkMk id="13" creationId="{CE00C37D-3792-4F05-8723-0988DF979A69}"/>
          </ac:inkMkLst>
        </pc:inkChg>
        <pc:inkChg chg="add del mod">
          <ac:chgData name="salonigupta0609@gmail.com" userId="72e262bbe386b2d8" providerId="LiveId" clId="{6CB58178-9FDF-48F4-8666-8B963C84A1AD}" dt="2022-01-20T06:22:02.673" v="930"/>
          <ac:inkMkLst>
            <pc:docMk/>
            <pc:sldMk cId="2509354436" sldId="304"/>
            <ac:inkMk id="14" creationId="{BA51C6A2-0166-401F-A854-AE96160E7FE4}"/>
          </ac:inkMkLst>
        </pc:inkChg>
        <pc:inkChg chg="add del mod">
          <ac:chgData name="salonigupta0609@gmail.com" userId="72e262bbe386b2d8" providerId="LiveId" clId="{6CB58178-9FDF-48F4-8666-8B963C84A1AD}" dt="2022-01-20T06:22:02.682" v="940"/>
          <ac:inkMkLst>
            <pc:docMk/>
            <pc:sldMk cId="2509354436" sldId="304"/>
            <ac:inkMk id="15" creationId="{E43C2837-AD5C-4A7C-B5C5-86900D7866DA}"/>
          </ac:inkMkLst>
        </pc:inkChg>
        <pc:inkChg chg="add del mod">
          <ac:chgData name="salonigupta0609@gmail.com" userId="72e262bbe386b2d8" providerId="LiveId" clId="{6CB58178-9FDF-48F4-8666-8B963C84A1AD}" dt="2022-01-20T06:22:02.674" v="931"/>
          <ac:inkMkLst>
            <pc:docMk/>
            <pc:sldMk cId="2509354436" sldId="304"/>
            <ac:inkMk id="16" creationId="{CBA2CB17-2E80-4BF9-9157-4BC35A96E055}"/>
          </ac:inkMkLst>
        </pc:inkChg>
        <pc:inkChg chg="add del mod">
          <ac:chgData name="salonigupta0609@gmail.com" userId="72e262bbe386b2d8" providerId="LiveId" clId="{6CB58178-9FDF-48F4-8666-8B963C84A1AD}" dt="2022-01-20T06:22:05.500" v="959"/>
          <ac:inkMkLst>
            <pc:docMk/>
            <pc:sldMk cId="2509354436" sldId="304"/>
            <ac:inkMk id="17" creationId="{A858E7FE-DA58-4C42-B3A3-B5925AB5097D}"/>
          </ac:inkMkLst>
        </pc:inkChg>
        <pc:inkChg chg="add del mod">
          <ac:chgData name="salonigupta0609@gmail.com" userId="72e262bbe386b2d8" providerId="LiveId" clId="{6CB58178-9FDF-48F4-8666-8B963C84A1AD}" dt="2022-01-20T06:22:02.661" v="917"/>
          <ac:inkMkLst>
            <pc:docMk/>
            <pc:sldMk cId="2509354436" sldId="304"/>
            <ac:inkMk id="18" creationId="{213F0268-1B37-44CC-A971-278F100CD7AC}"/>
          </ac:inkMkLst>
        </pc:inkChg>
        <pc:inkChg chg="add del mod">
          <ac:chgData name="salonigupta0609@gmail.com" userId="72e262bbe386b2d8" providerId="LiveId" clId="{6CB58178-9FDF-48F4-8666-8B963C84A1AD}" dt="2022-01-20T06:22:02.671" v="927"/>
          <ac:inkMkLst>
            <pc:docMk/>
            <pc:sldMk cId="2509354436" sldId="304"/>
            <ac:inkMk id="19" creationId="{87CECD64-9368-4C84-B27D-47489E338CF4}"/>
          </ac:inkMkLst>
        </pc:inkChg>
        <pc:inkChg chg="add del mod">
          <ac:chgData name="salonigupta0609@gmail.com" userId="72e262bbe386b2d8" providerId="LiveId" clId="{6CB58178-9FDF-48F4-8666-8B963C84A1AD}" dt="2022-01-20T06:22:02.689" v="948"/>
          <ac:inkMkLst>
            <pc:docMk/>
            <pc:sldMk cId="2509354436" sldId="304"/>
            <ac:inkMk id="20" creationId="{81B1D997-6BC0-4F24-A3BA-8417313C7AB9}"/>
          </ac:inkMkLst>
        </pc:inkChg>
        <pc:inkChg chg="add del mod">
          <ac:chgData name="salonigupta0609@gmail.com" userId="72e262bbe386b2d8" providerId="LiveId" clId="{6CB58178-9FDF-48F4-8666-8B963C84A1AD}" dt="2022-01-20T06:24:37.964" v="1112"/>
          <ac:inkMkLst>
            <pc:docMk/>
            <pc:sldMk cId="2509354436" sldId="304"/>
            <ac:inkMk id="22" creationId="{886BB1E7-8F63-4182-90A5-D88AE6627CCD}"/>
          </ac:inkMkLst>
        </pc:inkChg>
        <pc:inkChg chg="add del mod">
          <ac:chgData name="salonigupta0609@gmail.com" userId="72e262bbe386b2d8" providerId="LiveId" clId="{6CB58178-9FDF-48F4-8666-8B963C84A1AD}" dt="2022-01-20T06:24:37.970" v="1125"/>
          <ac:inkMkLst>
            <pc:docMk/>
            <pc:sldMk cId="2509354436" sldId="304"/>
            <ac:inkMk id="23" creationId="{4C551A18-BABD-48A7-9A37-D7D0533ED806}"/>
          </ac:inkMkLst>
        </pc:inkChg>
        <pc:inkChg chg="add del mod">
          <ac:chgData name="salonigupta0609@gmail.com" userId="72e262bbe386b2d8" providerId="LiveId" clId="{6CB58178-9FDF-48F4-8666-8B963C84A1AD}" dt="2022-01-20T06:24:37.969" v="1124"/>
          <ac:inkMkLst>
            <pc:docMk/>
            <pc:sldMk cId="2509354436" sldId="304"/>
            <ac:inkMk id="24" creationId="{2E9299D2-AE9C-4F75-A7CB-6BC6F8228BFA}"/>
          </ac:inkMkLst>
        </pc:inkChg>
        <pc:inkChg chg="add del mod">
          <ac:chgData name="salonigupta0609@gmail.com" userId="72e262bbe386b2d8" providerId="LiveId" clId="{6CB58178-9FDF-48F4-8666-8B963C84A1AD}" dt="2022-01-20T06:24:37.964" v="1113"/>
          <ac:inkMkLst>
            <pc:docMk/>
            <pc:sldMk cId="2509354436" sldId="304"/>
            <ac:inkMk id="25" creationId="{A6BBAB7A-1411-408A-A97A-D693C1A084C5}"/>
          </ac:inkMkLst>
        </pc:inkChg>
        <pc:inkChg chg="add del mod">
          <ac:chgData name="salonigupta0609@gmail.com" userId="72e262bbe386b2d8" providerId="LiveId" clId="{6CB58178-9FDF-48F4-8666-8B963C84A1AD}" dt="2022-01-20T06:24:37.963" v="1111"/>
          <ac:inkMkLst>
            <pc:docMk/>
            <pc:sldMk cId="2509354436" sldId="304"/>
            <ac:inkMk id="26" creationId="{BC10E1C4-7DE5-4146-8A99-D294153E1F72}"/>
          </ac:inkMkLst>
        </pc:inkChg>
        <pc:inkChg chg="add del mod">
          <ac:chgData name="salonigupta0609@gmail.com" userId="72e262bbe386b2d8" providerId="LiveId" clId="{6CB58178-9FDF-48F4-8666-8B963C84A1AD}" dt="2022-01-20T06:24:37.967" v="1121"/>
          <ac:inkMkLst>
            <pc:docMk/>
            <pc:sldMk cId="2509354436" sldId="304"/>
            <ac:inkMk id="27" creationId="{8B15A359-BAA4-4444-832B-AF5FF9F34CA4}"/>
          </ac:inkMkLst>
        </pc:inkChg>
        <pc:inkChg chg="add del mod">
          <ac:chgData name="salonigupta0609@gmail.com" userId="72e262bbe386b2d8" providerId="LiveId" clId="{6CB58178-9FDF-48F4-8666-8B963C84A1AD}" dt="2022-01-20T06:24:37.966" v="1117"/>
          <ac:inkMkLst>
            <pc:docMk/>
            <pc:sldMk cId="2509354436" sldId="304"/>
            <ac:inkMk id="28" creationId="{62E8D809-06A4-49B5-91B5-08C0D4D35580}"/>
          </ac:inkMkLst>
        </pc:inkChg>
        <pc:inkChg chg="add del mod">
          <ac:chgData name="salonigupta0609@gmail.com" userId="72e262bbe386b2d8" providerId="LiveId" clId="{6CB58178-9FDF-48F4-8666-8B963C84A1AD}" dt="2022-01-20T06:24:37.968" v="1123"/>
          <ac:inkMkLst>
            <pc:docMk/>
            <pc:sldMk cId="2509354436" sldId="304"/>
            <ac:inkMk id="29" creationId="{35DA908B-0C0D-4F26-B99B-39F8B599F312}"/>
          </ac:inkMkLst>
        </pc:inkChg>
        <pc:inkChg chg="add del mod">
          <ac:chgData name="salonigupta0609@gmail.com" userId="72e262bbe386b2d8" providerId="LiveId" clId="{6CB58178-9FDF-48F4-8666-8B963C84A1AD}" dt="2022-01-20T06:24:37.966" v="1119"/>
          <ac:inkMkLst>
            <pc:docMk/>
            <pc:sldMk cId="2509354436" sldId="304"/>
            <ac:inkMk id="30" creationId="{99F9D42C-BC92-43AD-951F-594A29F598EA}"/>
          </ac:inkMkLst>
        </pc:inkChg>
        <pc:inkChg chg="add del mod">
          <ac:chgData name="salonigupta0609@gmail.com" userId="72e262bbe386b2d8" providerId="LiveId" clId="{6CB58178-9FDF-48F4-8666-8B963C84A1AD}" dt="2022-01-20T06:24:37.967" v="1120"/>
          <ac:inkMkLst>
            <pc:docMk/>
            <pc:sldMk cId="2509354436" sldId="304"/>
            <ac:inkMk id="32" creationId="{F352EE66-D1A2-4B1E-8744-6A01522ED416}"/>
          </ac:inkMkLst>
        </pc:inkChg>
        <pc:inkChg chg="add del mod">
          <ac:chgData name="salonigupta0609@gmail.com" userId="72e262bbe386b2d8" providerId="LiveId" clId="{6CB58178-9FDF-48F4-8666-8B963C84A1AD}" dt="2022-01-20T06:24:37.966" v="1116"/>
          <ac:inkMkLst>
            <pc:docMk/>
            <pc:sldMk cId="2509354436" sldId="304"/>
            <ac:inkMk id="33" creationId="{0244C362-F07A-4043-91DD-AF2CFD586C4B}"/>
          </ac:inkMkLst>
        </pc:inkChg>
        <pc:inkChg chg="add del mod">
          <ac:chgData name="salonigupta0609@gmail.com" userId="72e262bbe386b2d8" providerId="LiveId" clId="{6CB58178-9FDF-48F4-8666-8B963C84A1AD}" dt="2022-01-20T06:24:45.425" v="1152"/>
          <ac:inkMkLst>
            <pc:docMk/>
            <pc:sldMk cId="2509354436" sldId="304"/>
            <ac:inkMk id="34" creationId="{904F7715-A3F1-4714-B382-01E3015A17C3}"/>
          </ac:inkMkLst>
        </pc:inkChg>
        <pc:inkChg chg="add del mod">
          <ac:chgData name="salonigupta0609@gmail.com" userId="72e262bbe386b2d8" providerId="LiveId" clId="{6CB58178-9FDF-48F4-8666-8B963C84A1AD}" dt="2022-01-20T06:24:37.968" v="1122"/>
          <ac:inkMkLst>
            <pc:docMk/>
            <pc:sldMk cId="2509354436" sldId="304"/>
            <ac:inkMk id="36" creationId="{FF38F871-24B5-4A5F-A565-561FF971DD4F}"/>
          </ac:inkMkLst>
        </pc:inkChg>
        <pc:inkChg chg="add del mod">
          <ac:chgData name="salonigupta0609@gmail.com" userId="72e262bbe386b2d8" providerId="LiveId" clId="{6CB58178-9FDF-48F4-8666-8B963C84A1AD}" dt="2022-01-20T06:22:02.664" v="919"/>
          <ac:inkMkLst>
            <pc:docMk/>
            <pc:sldMk cId="2509354436" sldId="304"/>
            <ac:inkMk id="38" creationId="{9CD41618-AE09-4413-8AC7-A60C7566F53D}"/>
          </ac:inkMkLst>
        </pc:inkChg>
        <pc:inkChg chg="add del mod">
          <ac:chgData name="salonigupta0609@gmail.com" userId="72e262bbe386b2d8" providerId="LiveId" clId="{6CB58178-9FDF-48F4-8666-8B963C84A1AD}" dt="2022-01-20T06:22:02.693" v="951"/>
          <ac:inkMkLst>
            <pc:docMk/>
            <pc:sldMk cId="2509354436" sldId="304"/>
            <ac:inkMk id="39" creationId="{203C2E7F-C580-4023-B4EB-51C2EB7014DE}"/>
          </ac:inkMkLst>
        </pc:inkChg>
        <pc:inkChg chg="add del mod">
          <ac:chgData name="salonigupta0609@gmail.com" userId="72e262bbe386b2d8" providerId="LiveId" clId="{6CB58178-9FDF-48F4-8666-8B963C84A1AD}" dt="2022-01-20T06:22:02.679" v="937"/>
          <ac:inkMkLst>
            <pc:docMk/>
            <pc:sldMk cId="2509354436" sldId="304"/>
            <ac:inkMk id="40" creationId="{D65BD028-847F-46AC-AB32-476970221F51}"/>
          </ac:inkMkLst>
        </pc:inkChg>
        <pc:inkChg chg="add del mod">
          <ac:chgData name="salonigupta0609@gmail.com" userId="72e262bbe386b2d8" providerId="LiveId" clId="{6CB58178-9FDF-48F4-8666-8B963C84A1AD}" dt="2022-01-20T06:22:07.196" v="962"/>
          <ac:inkMkLst>
            <pc:docMk/>
            <pc:sldMk cId="2509354436" sldId="304"/>
            <ac:inkMk id="41" creationId="{7AD41808-6200-4140-A489-48F12FEECD4A}"/>
          </ac:inkMkLst>
        </pc:inkChg>
        <pc:inkChg chg="add del mod">
          <ac:chgData name="salonigupta0609@gmail.com" userId="72e262bbe386b2d8" providerId="LiveId" clId="{6CB58178-9FDF-48F4-8666-8B963C84A1AD}" dt="2022-01-20T06:22:02.665" v="920"/>
          <ac:inkMkLst>
            <pc:docMk/>
            <pc:sldMk cId="2509354436" sldId="304"/>
            <ac:inkMk id="42" creationId="{24C13F4E-5738-42C5-9F50-6BA5F684034A}"/>
          </ac:inkMkLst>
        </pc:inkChg>
        <pc:inkChg chg="add del mod">
          <ac:chgData name="salonigupta0609@gmail.com" userId="72e262bbe386b2d8" providerId="LiveId" clId="{6CB58178-9FDF-48F4-8666-8B963C84A1AD}" dt="2022-01-20T06:22:02.674" v="932"/>
          <ac:inkMkLst>
            <pc:docMk/>
            <pc:sldMk cId="2509354436" sldId="304"/>
            <ac:inkMk id="43" creationId="{D7322F76-2C29-412B-9BDB-F71CD97A3D60}"/>
          </ac:inkMkLst>
        </pc:inkChg>
        <pc:inkChg chg="add del mod">
          <ac:chgData name="salonigupta0609@gmail.com" userId="72e262bbe386b2d8" providerId="LiveId" clId="{6CB58178-9FDF-48F4-8666-8B963C84A1AD}" dt="2022-01-20T06:22:08.143" v="963"/>
          <ac:inkMkLst>
            <pc:docMk/>
            <pc:sldMk cId="2509354436" sldId="304"/>
            <ac:inkMk id="44" creationId="{64291040-2D15-4E3F-B406-10CBEAB99A2B}"/>
          </ac:inkMkLst>
        </pc:inkChg>
        <pc:inkChg chg="add del mod">
          <ac:chgData name="salonigupta0609@gmail.com" userId="72e262bbe386b2d8" providerId="LiveId" clId="{6CB58178-9FDF-48F4-8666-8B963C84A1AD}" dt="2022-01-20T06:22:02.666" v="921"/>
          <ac:inkMkLst>
            <pc:docMk/>
            <pc:sldMk cId="2509354436" sldId="304"/>
            <ac:inkMk id="45" creationId="{9AC33DB5-BA96-45A5-A638-D11C9123CC12}"/>
          </ac:inkMkLst>
        </pc:inkChg>
        <pc:inkChg chg="add del mod">
          <ac:chgData name="salonigupta0609@gmail.com" userId="72e262bbe386b2d8" providerId="LiveId" clId="{6CB58178-9FDF-48F4-8666-8B963C84A1AD}" dt="2022-01-20T06:22:02.689" v="947"/>
          <ac:inkMkLst>
            <pc:docMk/>
            <pc:sldMk cId="2509354436" sldId="304"/>
            <ac:inkMk id="46" creationId="{7E61DF96-56AA-4487-8CD4-FA30346A6BF3}"/>
          </ac:inkMkLst>
        </pc:inkChg>
        <pc:inkChg chg="add del mod">
          <ac:chgData name="salonigupta0609@gmail.com" userId="72e262bbe386b2d8" providerId="LiveId" clId="{6CB58178-9FDF-48F4-8666-8B963C84A1AD}" dt="2022-01-20T06:22:02.683" v="941"/>
          <ac:inkMkLst>
            <pc:docMk/>
            <pc:sldMk cId="2509354436" sldId="304"/>
            <ac:inkMk id="47" creationId="{CE17CE88-E375-4B3A-B4A6-44C2A9F11E62}"/>
          </ac:inkMkLst>
        </pc:inkChg>
        <pc:inkChg chg="add del mod">
          <ac:chgData name="salonigupta0609@gmail.com" userId="72e262bbe386b2d8" providerId="LiveId" clId="{6CB58178-9FDF-48F4-8666-8B963C84A1AD}" dt="2022-01-20T06:22:02.672" v="928"/>
          <ac:inkMkLst>
            <pc:docMk/>
            <pc:sldMk cId="2509354436" sldId="304"/>
            <ac:inkMk id="49" creationId="{8B9694C0-97D5-42DB-991C-4C437F2163B1}"/>
          </ac:inkMkLst>
        </pc:inkChg>
        <pc:inkChg chg="add del mod">
          <ac:chgData name="salonigupta0609@gmail.com" userId="72e262bbe386b2d8" providerId="LiveId" clId="{6CB58178-9FDF-48F4-8666-8B963C84A1AD}" dt="2022-01-20T06:22:02.692" v="950"/>
          <ac:inkMkLst>
            <pc:docMk/>
            <pc:sldMk cId="2509354436" sldId="304"/>
            <ac:inkMk id="50" creationId="{0903383B-DA00-4602-B867-A74FF091ABA0}"/>
          </ac:inkMkLst>
        </pc:inkChg>
        <pc:inkChg chg="add del mod">
          <ac:chgData name="salonigupta0609@gmail.com" userId="72e262bbe386b2d8" providerId="LiveId" clId="{6CB58178-9FDF-48F4-8666-8B963C84A1AD}" dt="2022-01-20T06:22:02.670" v="926"/>
          <ac:inkMkLst>
            <pc:docMk/>
            <pc:sldMk cId="2509354436" sldId="304"/>
            <ac:inkMk id="51" creationId="{8699DDB0-5D63-4C3E-BBDD-6BD23211E3DC}"/>
          </ac:inkMkLst>
        </pc:inkChg>
        <pc:inkChg chg="add del mod">
          <ac:chgData name="salonigupta0609@gmail.com" userId="72e262bbe386b2d8" providerId="LiveId" clId="{6CB58178-9FDF-48F4-8666-8B963C84A1AD}" dt="2022-01-20T06:22:02.685" v="942"/>
          <ac:inkMkLst>
            <pc:docMk/>
            <pc:sldMk cId="2509354436" sldId="304"/>
            <ac:inkMk id="53" creationId="{7708A7F2-18F0-4E29-8CBD-9108F3131FB3}"/>
          </ac:inkMkLst>
        </pc:inkChg>
        <pc:inkChg chg="add del mod">
          <ac:chgData name="salonigupta0609@gmail.com" userId="72e262bbe386b2d8" providerId="LiveId" clId="{6CB58178-9FDF-48F4-8666-8B963C84A1AD}" dt="2022-01-20T06:22:06.521" v="961"/>
          <ac:inkMkLst>
            <pc:docMk/>
            <pc:sldMk cId="2509354436" sldId="304"/>
            <ac:inkMk id="54" creationId="{3D0A457C-38D4-4CE9-B946-810E75E1BC12}"/>
          </ac:inkMkLst>
        </pc:inkChg>
        <pc:inkChg chg="add del mod">
          <ac:chgData name="salonigupta0609@gmail.com" userId="72e262bbe386b2d8" providerId="LiveId" clId="{6CB58178-9FDF-48F4-8666-8B963C84A1AD}" dt="2022-01-20T06:22:02.678" v="936"/>
          <ac:inkMkLst>
            <pc:docMk/>
            <pc:sldMk cId="2509354436" sldId="304"/>
            <ac:inkMk id="56" creationId="{D1EF8054-09F5-48FD-BCBD-EDA055E939A6}"/>
          </ac:inkMkLst>
        </pc:inkChg>
        <pc:inkChg chg="add del mod">
          <ac:chgData name="salonigupta0609@gmail.com" userId="72e262bbe386b2d8" providerId="LiveId" clId="{6CB58178-9FDF-48F4-8666-8B963C84A1AD}" dt="2022-01-20T06:22:02.687" v="945"/>
          <ac:inkMkLst>
            <pc:docMk/>
            <pc:sldMk cId="2509354436" sldId="304"/>
            <ac:inkMk id="57" creationId="{D4323FE9-B798-426B-949F-2CB6CE2630B4}"/>
          </ac:inkMkLst>
        </pc:inkChg>
        <pc:inkChg chg="add del mod">
          <ac:chgData name="salonigupta0609@gmail.com" userId="72e262bbe386b2d8" providerId="LiveId" clId="{6CB58178-9FDF-48F4-8666-8B963C84A1AD}" dt="2022-01-20T06:22:02.676" v="933"/>
          <ac:inkMkLst>
            <pc:docMk/>
            <pc:sldMk cId="2509354436" sldId="304"/>
            <ac:inkMk id="59" creationId="{E9998B42-DA98-479C-9475-3CDB862B1033}"/>
          </ac:inkMkLst>
        </pc:inkChg>
        <pc:inkChg chg="add del mod">
          <ac:chgData name="salonigupta0609@gmail.com" userId="72e262bbe386b2d8" providerId="LiveId" clId="{6CB58178-9FDF-48F4-8666-8B963C84A1AD}" dt="2022-01-20T06:22:05.500" v="958"/>
          <ac:inkMkLst>
            <pc:docMk/>
            <pc:sldMk cId="2509354436" sldId="304"/>
            <ac:inkMk id="60" creationId="{26C0D49D-DCAE-47D7-B781-044CF7F6DE92}"/>
          </ac:inkMkLst>
        </pc:inkChg>
        <pc:inkChg chg="add del mod">
          <ac:chgData name="salonigupta0609@gmail.com" userId="72e262bbe386b2d8" providerId="LiveId" clId="{6CB58178-9FDF-48F4-8666-8B963C84A1AD}" dt="2022-01-20T06:22:02.663" v="918"/>
          <ac:inkMkLst>
            <pc:docMk/>
            <pc:sldMk cId="2509354436" sldId="304"/>
            <ac:inkMk id="61" creationId="{DD94EE91-17F6-489A-A4EF-B2034A3580F9}"/>
          </ac:inkMkLst>
        </pc:inkChg>
        <pc:inkChg chg="add del mod">
          <ac:chgData name="salonigupta0609@gmail.com" userId="72e262bbe386b2d8" providerId="LiveId" clId="{6CB58178-9FDF-48F4-8666-8B963C84A1AD}" dt="2022-01-20T06:22:04.623" v="956"/>
          <ac:inkMkLst>
            <pc:docMk/>
            <pc:sldMk cId="2509354436" sldId="304"/>
            <ac:inkMk id="62" creationId="{AB568240-3F4F-4521-8168-71DF88AF1443}"/>
          </ac:inkMkLst>
        </pc:inkChg>
        <pc:inkChg chg="add del mod">
          <ac:chgData name="salonigupta0609@gmail.com" userId="72e262bbe386b2d8" providerId="LiveId" clId="{6CB58178-9FDF-48F4-8666-8B963C84A1AD}" dt="2022-01-20T06:22:02.677" v="934"/>
          <ac:inkMkLst>
            <pc:docMk/>
            <pc:sldMk cId="2509354436" sldId="304"/>
            <ac:inkMk id="63" creationId="{D79C9772-B8B5-423E-9998-20FDBA4329B3}"/>
          </ac:inkMkLst>
        </pc:inkChg>
        <pc:inkChg chg="add del mod">
          <ac:chgData name="salonigupta0609@gmail.com" userId="72e262bbe386b2d8" providerId="LiveId" clId="{6CB58178-9FDF-48F4-8666-8B963C84A1AD}" dt="2022-01-20T06:22:04.624" v="957"/>
          <ac:inkMkLst>
            <pc:docMk/>
            <pc:sldMk cId="2509354436" sldId="304"/>
            <ac:inkMk id="65" creationId="{671BAE0D-9CD5-4950-9683-D1F83563E236}"/>
          </ac:inkMkLst>
        </pc:inkChg>
        <pc:inkChg chg="add del mod">
          <ac:chgData name="salonigupta0609@gmail.com" userId="72e262bbe386b2d8" providerId="LiveId" clId="{6CB58178-9FDF-48F4-8666-8B963C84A1AD}" dt="2022-01-20T06:22:04.621" v="954"/>
          <ac:inkMkLst>
            <pc:docMk/>
            <pc:sldMk cId="2509354436" sldId="304"/>
            <ac:inkMk id="66" creationId="{74A8D715-0589-4D4F-9075-A06811BC6324}"/>
          </ac:inkMkLst>
        </pc:inkChg>
        <pc:inkChg chg="add del mod">
          <ac:chgData name="salonigupta0609@gmail.com" userId="72e262bbe386b2d8" providerId="LiveId" clId="{6CB58178-9FDF-48F4-8666-8B963C84A1AD}" dt="2022-01-20T06:22:02.681" v="938"/>
          <ac:inkMkLst>
            <pc:docMk/>
            <pc:sldMk cId="2509354436" sldId="304"/>
            <ac:inkMk id="67" creationId="{A71F1774-86DA-4E0F-B7C5-AAD0857173F8}"/>
          </ac:inkMkLst>
        </pc:inkChg>
        <pc:inkChg chg="add del mod">
          <ac:chgData name="salonigupta0609@gmail.com" userId="72e262bbe386b2d8" providerId="LiveId" clId="{6CB58178-9FDF-48F4-8666-8B963C84A1AD}" dt="2022-01-20T06:22:02.667" v="922"/>
          <ac:inkMkLst>
            <pc:docMk/>
            <pc:sldMk cId="2509354436" sldId="304"/>
            <ac:inkMk id="68" creationId="{DB5DD5F9-3B8C-4E9D-B356-3DB37036DAD0}"/>
          </ac:inkMkLst>
        </pc:inkChg>
        <pc:inkChg chg="add del mod">
          <ac:chgData name="salonigupta0609@gmail.com" userId="72e262bbe386b2d8" providerId="LiveId" clId="{6CB58178-9FDF-48F4-8666-8B963C84A1AD}" dt="2022-01-20T06:22:02.673" v="929"/>
          <ac:inkMkLst>
            <pc:docMk/>
            <pc:sldMk cId="2509354436" sldId="304"/>
            <ac:inkMk id="69" creationId="{684F2264-9658-4FEC-BD43-899D60C3D1A5}"/>
          </ac:inkMkLst>
        </pc:inkChg>
        <pc:inkChg chg="add del mod">
          <ac:chgData name="salonigupta0609@gmail.com" userId="72e262bbe386b2d8" providerId="LiveId" clId="{6CB58178-9FDF-48F4-8666-8B963C84A1AD}" dt="2022-01-20T06:22:02.669" v="925"/>
          <ac:inkMkLst>
            <pc:docMk/>
            <pc:sldMk cId="2509354436" sldId="304"/>
            <ac:inkMk id="70" creationId="{0C2BB228-A0DA-440C-87D9-B037D1E01559}"/>
          </ac:inkMkLst>
        </pc:inkChg>
        <pc:inkChg chg="add del mod">
          <ac:chgData name="salonigupta0609@gmail.com" userId="72e262bbe386b2d8" providerId="LiveId" clId="{6CB58178-9FDF-48F4-8666-8B963C84A1AD}" dt="2022-01-20T06:22:04.619" v="952"/>
          <ac:inkMkLst>
            <pc:docMk/>
            <pc:sldMk cId="2509354436" sldId="304"/>
            <ac:inkMk id="71" creationId="{C2448427-0EA0-4528-A3ED-F2C69EB41ABE}"/>
          </ac:inkMkLst>
        </pc:inkChg>
        <pc:inkChg chg="add del mod">
          <ac:chgData name="salonigupta0609@gmail.com" userId="72e262bbe386b2d8" providerId="LiveId" clId="{6CB58178-9FDF-48F4-8666-8B963C84A1AD}" dt="2022-01-20T06:22:04.619" v="953"/>
          <ac:inkMkLst>
            <pc:docMk/>
            <pc:sldMk cId="2509354436" sldId="304"/>
            <ac:inkMk id="72" creationId="{E6203D21-DDF1-4117-8D21-3CDF7CBA911C}"/>
          </ac:inkMkLst>
        </pc:inkChg>
        <pc:inkChg chg="add del mod">
          <ac:chgData name="salonigupta0609@gmail.com" userId="72e262bbe386b2d8" providerId="LiveId" clId="{6CB58178-9FDF-48F4-8666-8B963C84A1AD}" dt="2022-01-20T06:22:04.621" v="955"/>
          <ac:inkMkLst>
            <pc:docMk/>
            <pc:sldMk cId="2509354436" sldId="304"/>
            <ac:inkMk id="73" creationId="{BFFE8DC9-F0E7-42F9-B1DC-2E2232278B58}"/>
          </ac:inkMkLst>
        </pc:inkChg>
        <pc:inkChg chg="add mod">
          <ac:chgData name="salonigupta0609@gmail.com" userId="72e262bbe386b2d8" providerId="LiveId" clId="{6CB58178-9FDF-48F4-8666-8B963C84A1AD}" dt="2022-01-20T06:25:40.554" v="1189"/>
          <ac:inkMkLst>
            <pc:docMk/>
            <pc:sldMk cId="2509354436" sldId="304"/>
            <ac:inkMk id="75" creationId="{ABBB816A-9C1A-43C8-9C17-81680415F15C}"/>
          </ac:inkMkLst>
        </pc:inkChg>
        <pc:inkChg chg="add mod">
          <ac:chgData name="salonigupta0609@gmail.com" userId="72e262bbe386b2d8" providerId="LiveId" clId="{6CB58178-9FDF-48F4-8666-8B963C84A1AD}" dt="2022-01-20T06:25:40.554" v="1189"/>
          <ac:inkMkLst>
            <pc:docMk/>
            <pc:sldMk cId="2509354436" sldId="304"/>
            <ac:inkMk id="76" creationId="{E5B00308-36BC-433B-B2C1-E1965CA296CA}"/>
          </ac:inkMkLst>
        </pc:inkChg>
        <pc:inkChg chg="add mod">
          <ac:chgData name="salonigupta0609@gmail.com" userId="72e262bbe386b2d8" providerId="LiveId" clId="{6CB58178-9FDF-48F4-8666-8B963C84A1AD}" dt="2022-01-20T06:25:40.554" v="1189"/>
          <ac:inkMkLst>
            <pc:docMk/>
            <pc:sldMk cId="2509354436" sldId="304"/>
            <ac:inkMk id="78" creationId="{2C4DDF88-FABB-4827-BA43-C519453CD7AE}"/>
          </ac:inkMkLst>
        </pc:inkChg>
        <pc:inkChg chg="add mod">
          <ac:chgData name="salonigupta0609@gmail.com" userId="72e262bbe386b2d8" providerId="LiveId" clId="{6CB58178-9FDF-48F4-8666-8B963C84A1AD}" dt="2022-01-20T06:25:40.554" v="1189"/>
          <ac:inkMkLst>
            <pc:docMk/>
            <pc:sldMk cId="2509354436" sldId="304"/>
            <ac:inkMk id="79" creationId="{9A376A2F-83A2-449F-80A7-902798D980BA}"/>
          </ac:inkMkLst>
        </pc:inkChg>
        <pc:inkChg chg="add del mod">
          <ac:chgData name="salonigupta0609@gmail.com" userId="72e262bbe386b2d8" providerId="LiveId" clId="{6CB58178-9FDF-48F4-8666-8B963C84A1AD}" dt="2022-01-20T06:23:34.486" v="1049"/>
          <ac:inkMkLst>
            <pc:docMk/>
            <pc:sldMk cId="2509354436" sldId="304"/>
            <ac:inkMk id="80" creationId="{F70BBF0E-B51F-4FEB-B2C2-EC9F4C029E33}"/>
          </ac:inkMkLst>
        </pc:inkChg>
        <pc:inkChg chg="add mod">
          <ac:chgData name="salonigupta0609@gmail.com" userId="72e262bbe386b2d8" providerId="LiveId" clId="{6CB58178-9FDF-48F4-8666-8B963C84A1AD}" dt="2022-01-20T06:25:40.554" v="1189"/>
          <ac:inkMkLst>
            <pc:docMk/>
            <pc:sldMk cId="2509354436" sldId="304"/>
            <ac:inkMk id="81" creationId="{D0797C2C-06BF-43F3-A80A-50225350807F}"/>
          </ac:inkMkLst>
        </pc:inkChg>
        <pc:inkChg chg="add mod">
          <ac:chgData name="salonigupta0609@gmail.com" userId="72e262bbe386b2d8" providerId="LiveId" clId="{6CB58178-9FDF-48F4-8666-8B963C84A1AD}" dt="2022-01-20T06:25:40.554" v="1189"/>
          <ac:inkMkLst>
            <pc:docMk/>
            <pc:sldMk cId="2509354436" sldId="304"/>
            <ac:inkMk id="82" creationId="{96E750FA-F4B2-4F2E-9B86-39C97CE7ED7C}"/>
          </ac:inkMkLst>
        </pc:inkChg>
        <pc:inkChg chg="add del mod">
          <ac:chgData name="salonigupta0609@gmail.com" userId="72e262bbe386b2d8" providerId="LiveId" clId="{6CB58178-9FDF-48F4-8666-8B963C84A1AD}" dt="2022-01-20T06:23:32.665" v="1030"/>
          <ac:inkMkLst>
            <pc:docMk/>
            <pc:sldMk cId="2509354436" sldId="304"/>
            <ac:inkMk id="84" creationId="{4164F282-6AB4-4074-A51B-880DBDE9A77A}"/>
          </ac:inkMkLst>
        </pc:inkChg>
        <pc:inkChg chg="add del mod">
          <ac:chgData name="salonigupta0609@gmail.com" userId="72e262bbe386b2d8" providerId="LiveId" clId="{6CB58178-9FDF-48F4-8666-8B963C84A1AD}" dt="2022-01-20T06:23:32.667" v="1031"/>
          <ac:inkMkLst>
            <pc:docMk/>
            <pc:sldMk cId="2509354436" sldId="304"/>
            <ac:inkMk id="85" creationId="{A6E4D681-014B-4F95-9621-134C42C85533}"/>
          </ac:inkMkLst>
        </pc:inkChg>
        <pc:inkChg chg="add del mod">
          <ac:chgData name="salonigupta0609@gmail.com" userId="72e262bbe386b2d8" providerId="LiveId" clId="{6CB58178-9FDF-48F4-8666-8B963C84A1AD}" dt="2022-01-20T06:23:35.738" v="1054"/>
          <ac:inkMkLst>
            <pc:docMk/>
            <pc:sldMk cId="2509354436" sldId="304"/>
            <ac:inkMk id="86" creationId="{05FD236A-51EE-4971-88A6-FF5FD2571EF9}"/>
          </ac:inkMkLst>
        </pc:inkChg>
        <pc:inkChg chg="add del mod">
          <ac:chgData name="salonigupta0609@gmail.com" userId="72e262bbe386b2d8" providerId="LiveId" clId="{6CB58178-9FDF-48F4-8666-8B963C84A1AD}" dt="2022-01-20T06:23:33.808" v="1032"/>
          <ac:inkMkLst>
            <pc:docMk/>
            <pc:sldMk cId="2509354436" sldId="304"/>
            <ac:inkMk id="87" creationId="{87DF2B5E-923A-4AF9-A549-2CC291135148}"/>
          </ac:inkMkLst>
        </pc:inkChg>
        <pc:inkChg chg="add del mod">
          <ac:chgData name="salonigupta0609@gmail.com" userId="72e262bbe386b2d8" providerId="LiveId" clId="{6CB58178-9FDF-48F4-8666-8B963C84A1AD}" dt="2022-01-20T06:23:33.811" v="1033"/>
          <ac:inkMkLst>
            <pc:docMk/>
            <pc:sldMk cId="2509354436" sldId="304"/>
            <ac:inkMk id="90" creationId="{B4F597A3-5CA8-465F-8501-2D4678184236}"/>
          </ac:inkMkLst>
        </pc:inkChg>
        <pc:inkChg chg="add del mod">
          <ac:chgData name="salonigupta0609@gmail.com" userId="72e262bbe386b2d8" providerId="LiveId" clId="{6CB58178-9FDF-48F4-8666-8B963C84A1AD}" dt="2022-01-20T06:23:33.817" v="1036"/>
          <ac:inkMkLst>
            <pc:docMk/>
            <pc:sldMk cId="2509354436" sldId="304"/>
            <ac:inkMk id="91" creationId="{71FC90A8-4A06-48C1-BBAC-32AA8456341A}"/>
          </ac:inkMkLst>
        </pc:inkChg>
        <pc:inkChg chg="add del mod">
          <ac:chgData name="salonigupta0609@gmail.com" userId="72e262bbe386b2d8" providerId="LiveId" clId="{6CB58178-9FDF-48F4-8666-8B963C84A1AD}" dt="2022-01-20T06:23:33.812" v="1034"/>
          <ac:inkMkLst>
            <pc:docMk/>
            <pc:sldMk cId="2509354436" sldId="304"/>
            <ac:inkMk id="92" creationId="{AA7B7115-E5AD-4124-B22A-6B8D5890D2D5}"/>
          </ac:inkMkLst>
        </pc:inkChg>
        <pc:inkChg chg="add del mod">
          <ac:chgData name="salonigupta0609@gmail.com" userId="72e262bbe386b2d8" providerId="LiveId" clId="{6CB58178-9FDF-48F4-8666-8B963C84A1AD}" dt="2022-01-20T06:23:33.826" v="1041"/>
          <ac:inkMkLst>
            <pc:docMk/>
            <pc:sldMk cId="2509354436" sldId="304"/>
            <ac:inkMk id="94" creationId="{41E78436-C43C-4C03-A555-45A0D4E7E98F}"/>
          </ac:inkMkLst>
        </pc:inkChg>
        <pc:inkChg chg="add del mod">
          <ac:chgData name="salonigupta0609@gmail.com" userId="72e262bbe386b2d8" providerId="LiveId" clId="{6CB58178-9FDF-48F4-8666-8B963C84A1AD}" dt="2022-01-20T06:23:34.478" v="1044"/>
          <ac:inkMkLst>
            <pc:docMk/>
            <pc:sldMk cId="2509354436" sldId="304"/>
            <ac:inkMk id="95" creationId="{4449095F-E329-4744-B198-7B9C8CE06B83}"/>
          </ac:inkMkLst>
        </pc:inkChg>
        <pc:inkChg chg="add del mod">
          <ac:chgData name="salonigupta0609@gmail.com" userId="72e262bbe386b2d8" providerId="LiveId" clId="{6CB58178-9FDF-48F4-8666-8B963C84A1AD}" dt="2022-01-20T06:23:33.828" v="1043"/>
          <ac:inkMkLst>
            <pc:docMk/>
            <pc:sldMk cId="2509354436" sldId="304"/>
            <ac:inkMk id="96" creationId="{6CC42930-4E91-4FF0-BC59-C0D71C77FE4C}"/>
          </ac:inkMkLst>
        </pc:inkChg>
        <pc:inkChg chg="add del mod">
          <ac:chgData name="salonigupta0609@gmail.com" userId="72e262bbe386b2d8" providerId="LiveId" clId="{6CB58178-9FDF-48F4-8666-8B963C84A1AD}" dt="2022-01-20T06:23:33.818" v="1037"/>
          <ac:inkMkLst>
            <pc:docMk/>
            <pc:sldMk cId="2509354436" sldId="304"/>
            <ac:inkMk id="97" creationId="{4B502487-C1FA-47BA-81A5-8D141FA42975}"/>
          </ac:inkMkLst>
        </pc:inkChg>
        <pc:inkChg chg="add del mod">
          <ac:chgData name="salonigupta0609@gmail.com" userId="72e262bbe386b2d8" providerId="LiveId" clId="{6CB58178-9FDF-48F4-8666-8B963C84A1AD}" dt="2022-01-20T06:23:33.814" v="1035"/>
          <ac:inkMkLst>
            <pc:docMk/>
            <pc:sldMk cId="2509354436" sldId="304"/>
            <ac:inkMk id="98" creationId="{8867D6F8-5F93-48A4-B115-6DA46BE422D3}"/>
          </ac:inkMkLst>
        </pc:inkChg>
        <pc:inkChg chg="add mod">
          <ac:chgData name="salonigupta0609@gmail.com" userId="72e262bbe386b2d8" providerId="LiveId" clId="{6CB58178-9FDF-48F4-8666-8B963C84A1AD}" dt="2022-01-20T06:23:53.371" v="1092"/>
          <ac:inkMkLst>
            <pc:docMk/>
            <pc:sldMk cId="2509354436" sldId="304"/>
            <ac:inkMk id="99" creationId="{047A9AF7-3DA3-44B0-83F6-307602BAB85D}"/>
          </ac:inkMkLst>
        </pc:inkChg>
        <pc:inkChg chg="add del mod">
          <ac:chgData name="salonigupta0609@gmail.com" userId="72e262bbe386b2d8" providerId="LiveId" clId="{6CB58178-9FDF-48F4-8666-8B963C84A1AD}" dt="2022-01-20T06:23:35.145" v="1052"/>
          <ac:inkMkLst>
            <pc:docMk/>
            <pc:sldMk cId="2509354436" sldId="304"/>
            <ac:inkMk id="100" creationId="{608D49F4-4480-4E6C-B0F7-BB41E7B6A132}"/>
          </ac:inkMkLst>
        </pc:inkChg>
        <pc:inkChg chg="add del mod">
          <ac:chgData name="salonigupta0609@gmail.com" userId="72e262bbe386b2d8" providerId="LiveId" clId="{6CB58178-9FDF-48F4-8666-8B963C84A1AD}" dt="2022-01-20T06:23:34.482" v="1046"/>
          <ac:inkMkLst>
            <pc:docMk/>
            <pc:sldMk cId="2509354436" sldId="304"/>
            <ac:inkMk id="102" creationId="{3B5288A7-D0A7-449F-807F-B7DBEB0998DA}"/>
          </ac:inkMkLst>
        </pc:inkChg>
        <pc:inkChg chg="add del mod">
          <ac:chgData name="salonigupta0609@gmail.com" userId="72e262bbe386b2d8" providerId="LiveId" clId="{6CB58178-9FDF-48F4-8666-8B963C84A1AD}" dt="2022-01-20T06:23:34.485" v="1048"/>
          <ac:inkMkLst>
            <pc:docMk/>
            <pc:sldMk cId="2509354436" sldId="304"/>
            <ac:inkMk id="103" creationId="{7EB7769C-17FD-42E4-B050-CEE01857D5DB}"/>
          </ac:inkMkLst>
        </pc:inkChg>
        <pc:inkChg chg="add del mod">
          <ac:chgData name="salonigupta0609@gmail.com" userId="72e262bbe386b2d8" providerId="LiveId" clId="{6CB58178-9FDF-48F4-8666-8B963C84A1AD}" dt="2022-01-20T06:23:35.147" v="1053"/>
          <ac:inkMkLst>
            <pc:docMk/>
            <pc:sldMk cId="2509354436" sldId="304"/>
            <ac:inkMk id="104" creationId="{6AAF6E25-D726-4DB1-BE28-455FCEDF02DD}"/>
          </ac:inkMkLst>
        </pc:inkChg>
        <pc:inkChg chg="add del mod">
          <ac:chgData name="salonigupta0609@gmail.com" userId="72e262bbe386b2d8" providerId="LiveId" clId="{6CB58178-9FDF-48F4-8666-8B963C84A1AD}" dt="2022-01-20T06:20:36.543" v="884"/>
          <ac:inkMkLst>
            <pc:docMk/>
            <pc:sldMk cId="2509354436" sldId="304"/>
            <ac:inkMk id="106" creationId="{3831815C-CBF3-4F25-9764-D52A450FBD0C}"/>
          </ac:inkMkLst>
        </pc:inkChg>
        <pc:inkChg chg="add del mod">
          <ac:chgData name="salonigupta0609@gmail.com" userId="72e262bbe386b2d8" providerId="LiveId" clId="{6CB58178-9FDF-48F4-8666-8B963C84A1AD}" dt="2022-01-20T06:20:37.144" v="885"/>
          <ac:inkMkLst>
            <pc:docMk/>
            <pc:sldMk cId="2509354436" sldId="304"/>
            <ac:inkMk id="107" creationId="{813F2F06-EE08-4472-9748-2B6AB5C65325}"/>
          </ac:inkMkLst>
        </pc:inkChg>
        <pc:inkChg chg="add del mod">
          <ac:chgData name="salonigupta0609@gmail.com" userId="72e262bbe386b2d8" providerId="LiveId" clId="{6CB58178-9FDF-48F4-8666-8B963C84A1AD}" dt="2022-01-20T06:20:36.541" v="883"/>
          <ac:inkMkLst>
            <pc:docMk/>
            <pc:sldMk cId="2509354436" sldId="304"/>
            <ac:inkMk id="108" creationId="{74EEADDE-B4F0-42DB-BADB-BE319262C020}"/>
          </ac:inkMkLst>
        </pc:inkChg>
        <pc:inkChg chg="add del mod">
          <ac:chgData name="salonigupta0609@gmail.com" userId="72e262bbe386b2d8" providerId="LiveId" clId="{6CB58178-9FDF-48F4-8666-8B963C84A1AD}" dt="2022-01-20T06:20:37.146" v="886"/>
          <ac:inkMkLst>
            <pc:docMk/>
            <pc:sldMk cId="2509354436" sldId="304"/>
            <ac:inkMk id="109" creationId="{818DA796-437F-49A3-9C91-63851C873B8A}"/>
          </ac:inkMkLst>
        </pc:inkChg>
        <pc:inkChg chg="add del mod">
          <ac:chgData name="salonigupta0609@gmail.com" userId="72e262bbe386b2d8" providerId="LiveId" clId="{6CB58178-9FDF-48F4-8666-8B963C84A1AD}" dt="2022-01-20T06:20:36.540" v="882"/>
          <ac:inkMkLst>
            <pc:docMk/>
            <pc:sldMk cId="2509354436" sldId="304"/>
            <ac:inkMk id="110" creationId="{10F22873-0C90-4B51-946E-BC75C75A23C2}"/>
          </ac:inkMkLst>
        </pc:inkChg>
        <pc:inkChg chg="add del mod">
          <ac:chgData name="salonigupta0609@gmail.com" userId="72e262bbe386b2d8" providerId="LiveId" clId="{6CB58178-9FDF-48F4-8666-8B963C84A1AD}" dt="2022-01-20T06:23:32.663" v="1029"/>
          <ac:inkMkLst>
            <pc:docMk/>
            <pc:sldMk cId="2509354436" sldId="304"/>
            <ac:inkMk id="112" creationId="{D3351EE5-4D1E-41A6-A179-A0F55B86EC34}"/>
          </ac:inkMkLst>
        </pc:inkChg>
        <pc:inkChg chg="add del mod">
          <ac:chgData name="salonigupta0609@gmail.com" userId="72e262bbe386b2d8" providerId="LiveId" clId="{6CB58178-9FDF-48F4-8666-8B963C84A1AD}" dt="2022-01-20T06:23:33.823" v="1040"/>
          <ac:inkMkLst>
            <pc:docMk/>
            <pc:sldMk cId="2509354436" sldId="304"/>
            <ac:inkMk id="113" creationId="{B41BC7B0-CBC2-44D4-95C0-D81234E3F9B8}"/>
          </ac:inkMkLst>
        </pc:inkChg>
        <pc:inkChg chg="add del mod">
          <ac:chgData name="salonigupta0609@gmail.com" userId="72e262bbe386b2d8" providerId="LiveId" clId="{6CB58178-9FDF-48F4-8666-8B963C84A1AD}" dt="2022-01-20T06:23:33.821" v="1039"/>
          <ac:inkMkLst>
            <pc:docMk/>
            <pc:sldMk cId="2509354436" sldId="304"/>
            <ac:inkMk id="114" creationId="{E82A3DCE-43DC-446E-A2D5-5895F6BFE50A}"/>
          </ac:inkMkLst>
        </pc:inkChg>
        <pc:inkChg chg="add del mod">
          <ac:chgData name="salonigupta0609@gmail.com" userId="72e262bbe386b2d8" providerId="LiveId" clId="{6CB58178-9FDF-48F4-8666-8B963C84A1AD}" dt="2022-01-20T06:23:35.901" v="1055"/>
          <ac:inkMkLst>
            <pc:docMk/>
            <pc:sldMk cId="2509354436" sldId="304"/>
            <ac:inkMk id="115" creationId="{B826E8DF-3ECD-44A9-AF46-3131111BB89E}"/>
          </ac:inkMkLst>
        </pc:inkChg>
        <pc:inkChg chg="add del mod">
          <ac:chgData name="salonigupta0609@gmail.com" userId="72e262bbe386b2d8" providerId="LiveId" clId="{6CB58178-9FDF-48F4-8666-8B963C84A1AD}" dt="2022-01-20T06:23:42.983" v="1061"/>
          <ac:inkMkLst>
            <pc:docMk/>
            <pc:sldMk cId="2509354436" sldId="304"/>
            <ac:inkMk id="116" creationId="{6E7B4313-035D-4F40-924F-1E96CC8D0E40}"/>
          </ac:inkMkLst>
        </pc:inkChg>
        <pc:inkChg chg="add del mod">
          <ac:chgData name="salonigupta0609@gmail.com" userId="72e262bbe386b2d8" providerId="LiveId" clId="{6CB58178-9FDF-48F4-8666-8B963C84A1AD}" dt="2022-01-20T06:23:33.820" v="1038"/>
          <ac:inkMkLst>
            <pc:docMk/>
            <pc:sldMk cId="2509354436" sldId="304"/>
            <ac:inkMk id="117" creationId="{EBAF4A49-DA97-4F91-8C1E-B436E5C9C4D4}"/>
          </ac:inkMkLst>
        </pc:inkChg>
        <pc:inkChg chg="add del mod">
          <ac:chgData name="salonigupta0609@gmail.com" userId="72e262bbe386b2d8" providerId="LiveId" clId="{6CB58178-9FDF-48F4-8666-8B963C84A1AD}" dt="2022-01-20T06:23:33.826" v="1042"/>
          <ac:inkMkLst>
            <pc:docMk/>
            <pc:sldMk cId="2509354436" sldId="304"/>
            <ac:inkMk id="118" creationId="{E26349EB-CE78-4017-839F-0BD896A9A75C}"/>
          </ac:inkMkLst>
        </pc:inkChg>
        <pc:inkChg chg="add del mod">
          <ac:chgData name="salonigupta0609@gmail.com" userId="72e262bbe386b2d8" providerId="LiveId" clId="{6CB58178-9FDF-48F4-8666-8B963C84A1AD}" dt="2022-01-20T06:23:42.990" v="1066"/>
          <ac:inkMkLst>
            <pc:docMk/>
            <pc:sldMk cId="2509354436" sldId="304"/>
            <ac:inkMk id="119" creationId="{BD393B26-1F9B-48B9-8D00-565162B66039}"/>
          </ac:inkMkLst>
        </pc:inkChg>
        <pc:inkChg chg="add del mod">
          <ac:chgData name="salonigupta0609@gmail.com" userId="72e262bbe386b2d8" providerId="LiveId" clId="{6CB58178-9FDF-48F4-8666-8B963C84A1AD}" dt="2022-01-20T06:23:42.984" v="1062"/>
          <ac:inkMkLst>
            <pc:docMk/>
            <pc:sldMk cId="2509354436" sldId="304"/>
            <ac:inkMk id="120" creationId="{E75A51CF-245E-4EDE-AC0F-74349B6A6A07}"/>
          </ac:inkMkLst>
        </pc:inkChg>
        <pc:inkChg chg="add del mod">
          <ac:chgData name="salonigupta0609@gmail.com" userId="72e262bbe386b2d8" providerId="LiveId" clId="{6CB58178-9FDF-48F4-8666-8B963C84A1AD}" dt="2022-01-20T06:23:34.488" v="1050"/>
          <ac:inkMkLst>
            <pc:docMk/>
            <pc:sldMk cId="2509354436" sldId="304"/>
            <ac:inkMk id="122" creationId="{550BA655-EE6E-48B3-A590-5E66D977E047}"/>
          </ac:inkMkLst>
        </pc:inkChg>
        <pc:inkChg chg="add del mod">
          <ac:chgData name="salonigupta0609@gmail.com" userId="72e262bbe386b2d8" providerId="LiveId" clId="{6CB58178-9FDF-48F4-8666-8B963C84A1AD}" dt="2022-01-20T06:23:42.993" v="1068"/>
          <ac:inkMkLst>
            <pc:docMk/>
            <pc:sldMk cId="2509354436" sldId="304"/>
            <ac:inkMk id="123" creationId="{0172F94A-3367-40EE-9CEA-C6F92821DFD8}"/>
          </ac:inkMkLst>
        </pc:inkChg>
        <pc:inkChg chg="add del mod">
          <ac:chgData name="salonigupta0609@gmail.com" userId="72e262bbe386b2d8" providerId="LiveId" clId="{6CB58178-9FDF-48F4-8666-8B963C84A1AD}" dt="2022-01-20T06:23:34.483" v="1047"/>
          <ac:inkMkLst>
            <pc:docMk/>
            <pc:sldMk cId="2509354436" sldId="304"/>
            <ac:inkMk id="124" creationId="{B4FE4149-D4E9-42D2-9850-D046FAD5337B}"/>
          </ac:inkMkLst>
        </pc:inkChg>
        <pc:inkChg chg="add del mod">
          <ac:chgData name="salonigupta0609@gmail.com" userId="72e262bbe386b2d8" providerId="LiveId" clId="{6CB58178-9FDF-48F4-8666-8B963C84A1AD}" dt="2022-01-20T06:23:34.480" v="1045"/>
          <ac:inkMkLst>
            <pc:docMk/>
            <pc:sldMk cId="2509354436" sldId="304"/>
            <ac:inkMk id="125" creationId="{E17A0593-C41B-40BE-A8CD-55DA138446FB}"/>
          </ac:inkMkLst>
        </pc:inkChg>
        <pc:inkChg chg="add del mod">
          <ac:chgData name="salonigupta0609@gmail.com" userId="72e262bbe386b2d8" providerId="LiveId" clId="{6CB58178-9FDF-48F4-8666-8B963C84A1AD}" dt="2022-01-20T06:23:42.981" v="1060"/>
          <ac:inkMkLst>
            <pc:docMk/>
            <pc:sldMk cId="2509354436" sldId="304"/>
            <ac:inkMk id="126" creationId="{E2E558F8-559A-427C-AAED-39B62267D670}"/>
          </ac:inkMkLst>
        </pc:inkChg>
        <pc:inkChg chg="add del mod">
          <ac:chgData name="salonigupta0609@gmail.com" userId="72e262bbe386b2d8" providerId="LiveId" clId="{6CB58178-9FDF-48F4-8666-8B963C84A1AD}" dt="2022-01-20T06:23:35.143" v="1051"/>
          <ac:inkMkLst>
            <pc:docMk/>
            <pc:sldMk cId="2509354436" sldId="304"/>
            <ac:inkMk id="127" creationId="{EC00A63A-65D4-4570-8E2F-9DDCBAC4C427}"/>
          </ac:inkMkLst>
        </pc:inkChg>
        <pc:inkChg chg="add del mod">
          <ac:chgData name="salonigupta0609@gmail.com" userId="72e262bbe386b2d8" providerId="LiveId" clId="{6CB58178-9FDF-48F4-8666-8B963C84A1AD}" dt="2022-01-20T06:23:42.976" v="1057"/>
          <ac:inkMkLst>
            <pc:docMk/>
            <pc:sldMk cId="2509354436" sldId="304"/>
            <ac:inkMk id="129" creationId="{2FBD8E58-C0D6-45FE-9635-BFFEA2C0B427}"/>
          </ac:inkMkLst>
        </pc:inkChg>
        <pc:inkChg chg="add del mod">
          <ac:chgData name="salonigupta0609@gmail.com" userId="72e262bbe386b2d8" providerId="LiveId" clId="{6CB58178-9FDF-48F4-8666-8B963C84A1AD}" dt="2022-01-20T06:23:43" v="1073"/>
          <ac:inkMkLst>
            <pc:docMk/>
            <pc:sldMk cId="2509354436" sldId="304"/>
            <ac:inkMk id="130" creationId="{E7C3809D-CA5D-465D-883B-98C68BC575D0}"/>
          </ac:inkMkLst>
        </pc:inkChg>
        <pc:inkChg chg="add del mod">
          <ac:chgData name="salonigupta0609@gmail.com" userId="72e262bbe386b2d8" providerId="LiveId" clId="{6CB58178-9FDF-48F4-8666-8B963C84A1AD}" dt="2022-01-20T06:23:42.992" v="1067"/>
          <ac:inkMkLst>
            <pc:docMk/>
            <pc:sldMk cId="2509354436" sldId="304"/>
            <ac:inkMk id="131" creationId="{AA590768-27DA-401D-8490-3AB85AC82D94}"/>
          </ac:inkMkLst>
        </pc:inkChg>
        <pc:inkChg chg="add del mod">
          <ac:chgData name="salonigupta0609@gmail.com" userId="72e262bbe386b2d8" providerId="LiveId" clId="{6CB58178-9FDF-48F4-8666-8B963C84A1AD}" dt="2022-01-20T06:23:43.007" v="1079"/>
          <ac:inkMkLst>
            <pc:docMk/>
            <pc:sldMk cId="2509354436" sldId="304"/>
            <ac:inkMk id="132" creationId="{EC6DEA20-98B8-4C80-8BFF-381B1F65C312}"/>
          </ac:inkMkLst>
        </pc:inkChg>
        <pc:inkChg chg="add del mod">
          <ac:chgData name="salonigupta0609@gmail.com" userId="72e262bbe386b2d8" providerId="LiveId" clId="{6CB58178-9FDF-48F4-8666-8B963C84A1AD}" dt="2022-01-20T06:23:43.003" v="1075"/>
          <ac:inkMkLst>
            <pc:docMk/>
            <pc:sldMk cId="2509354436" sldId="304"/>
            <ac:inkMk id="133" creationId="{90B686E4-FBBA-4170-BC26-7A24B696FBE1}"/>
          </ac:inkMkLst>
        </pc:inkChg>
        <pc:inkChg chg="add del mod">
          <ac:chgData name="salonigupta0609@gmail.com" userId="72e262bbe386b2d8" providerId="LiveId" clId="{6CB58178-9FDF-48F4-8666-8B963C84A1AD}" dt="2022-01-20T06:23:43.005" v="1077"/>
          <ac:inkMkLst>
            <pc:docMk/>
            <pc:sldMk cId="2509354436" sldId="304"/>
            <ac:inkMk id="134" creationId="{C56329D0-C1DF-4192-A06D-995C01C73BA8}"/>
          </ac:inkMkLst>
        </pc:inkChg>
        <pc:inkChg chg="add del mod">
          <ac:chgData name="salonigupta0609@gmail.com" userId="72e262bbe386b2d8" providerId="LiveId" clId="{6CB58178-9FDF-48F4-8666-8B963C84A1AD}" dt="2022-01-20T06:23:42.975" v="1056"/>
          <ac:inkMkLst>
            <pc:docMk/>
            <pc:sldMk cId="2509354436" sldId="304"/>
            <ac:inkMk id="135" creationId="{68E8002E-E822-4F93-8F39-DFA2F6C9BCF1}"/>
          </ac:inkMkLst>
        </pc:inkChg>
        <pc:inkChg chg="add del mod">
          <ac:chgData name="salonigupta0609@gmail.com" userId="72e262bbe386b2d8" providerId="LiveId" clId="{6CB58178-9FDF-48F4-8666-8B963C84A1AD}" dt="2022-01-20T06:23:42.999" v="1072"/>
          <ac:inkMkLst>
            <pc:docMk/>
            <pc:sldMk cId="2509354436" sldId="304"/>
            <ac:inkMk id="137" creationId="{3E0E1792-DDC3-47ED-AE28-43956BFE3473}"/>
          </ac:inkMkLst>
        </pc:inkChg>
        <pc:inkChg chg="add del mod">
          <ac:chgData name="salonigupta0609@gmail.com" userId="72e262bbe386b2d8" providerId="LiveId" clId="{6CB58178-9FDF-48F4-8666-8B963C84A1AD}" dt="2022-01-20T06:23:43.013" v="1084"/>
          <ac:inkMkLst>
            <pc:docMk/>
            <pc:sldMk cId="2509354436" sldId="304"/>
            <ac:inkMk id="138" creationId="{D240700E-C04B-4ADD-94A7-4319C16ED9CF}"/>
          </ac:inkMkLst>
        </pc:inkChg>
        <pc:inkChg chg="add del mod">
          <ac:chgData name="salonigupta0609@gmail.com" userId="72e262bbe386b2d8" providerId="LiveId" clId="{6CB58178-9FDF-48F4-8666-8B963C84A1AD}" dt="2022-01-20T06:23:42.987" v="1064"/>
          <ac:inkMkLst>
            <pc:docMk/>
            <pc:sldMk cId="2509354436" sldId="304"/>
            <ac:inkMk id="139" creationId="{43C45241-7541-4667-BA7E-A981FED3E422}"/>
          </ac:inkMkLst>
        </pc:inkChg>
        <pc:inkChg chg="add del mod">
          <ac:chgData name="salonigupta0609@gmail.com" userId="72e262bbe386b2d8" providerId="LiveId" clId="{6CB58178-9FDF-48F4-8666-8B963C84A1AD}" dt="2022-01-20T06:23:42.978" v="1058"/>
          <ac:inkMkLst>
            <pc:docMk/>
            <pc:sldMk cId="2509354436" sldId="304"/>
            <ac:inkMk id="140" creationId="{F27FAEDD-65CC-4CE9-88FE-936A7A223A6F}"/>
          </ac:inkMkLst>
        </pc:inkChg>
        <pc:inkChg chg="add del mod">
          <ac:chgData name="salonigupta0609@gmail.com" userId="72e262bbe386b2d8" providerId="LiveId" clId="{6CB58178-9FDF-48F4-8666-8B963C84A1AD}" dt="2022-01-20T06:23:43.002" v="1074"/>
          <ac:inkMkLst>
            <pc:docMk/>
            <pc:sldMk cId="2509354436" sldId="304"/>
            <ac:inkMk id="141" creationId="{DC388C83-2195-4A5B-911C-6D22B4DE0AD6}"/>
          </ac:inkMkLst>
        </pc:inkChg>
        <pc:inkChg chg="add del mod">
          <ac:chgData name="salonigupta0609@gmail.com" userId="72e262bbe386b2d8" providerId="LiveId" clId="{6CB58178-9FDF-48F4-8666-8B963C84A1AD}" dt="2022-01-20T06:23:42.989" v="1065"/>
          <ac:inkMkLst>
            <pc:docMk/>
            <pc:sldMk cId="2509354436" sldId="304"/>
            <ac:inkMk id="142" creationId="{A59941BD-FE08-439B-9058-A96515DFE249}"/>
          </ac:inkMkLst>
        </pc:inkChg>
        <pc:inkChg chg="add del mod">
          <ac:chgData name="salonigupta0609@gmail.com" userId="72e262bbe386b2d8" providerId="LiveId" clId="{6CB58178-9FDF-48F4-8666-8B963C84A1AD}" dt="2022-01-20T06:23:43.014" v="1085"/>
          <ac:inkMkLst>
            <pc:docMk/>
            <pc:sldMk cId="2509354436" sldId="304"/>
            <ac:inkMk id="143" creationId="{54AE3F42-7A92-42EA-B082-ACE2665D4509}"/>
          </ac:inkMkLst>
        </pc:inkChg>
        <pc:inkChg chg="add del mod">
          <ac:chgData name="salonigupta0609@gmail.com" userId="72e262bbe386b2d8" providerId="LiveId" clId="{6CB58178-9FDF-48F4-8666-8B963C84A1AD}" dt="2022-01-20T06:23:42.986" v="1063"/>
          <ac:inkMkLst>
            <pc:docMk/>
            <pc:sldMk cId="2509354436" sldId="304"/>
            <ac:inkMk id="145" creationId="{E92FC4D2-E4D7-47DD-9DAE-69A4E0A6A7F5}"/>
          </ac:inkMkLst>
        </pc:inkChg>
        <pc:inkChg chg="add del mod">
          <ac:chgData name="salonigupta0609@gmail.com" userId="72e262bbe386b2d8" providerId="LiveId" clId="{6CB58178-9FDF-48F4-8666-8B963C84A1AD}" dt="2022-01-20T06:23:43.009" v="1081"/>
          <ac:inkMkLst>
            <pc:docMk/>
            <pc:sldMk cId="2509354436" sldId="304"/>
            <ac:inkMk id="146" creationId="{539B8215-697F-4931-BD69-CB285647A40A}"/>
          </ac:inkMkLst>
        </pc:inkChg>
        <pc:inkChg chg="add del mod">
          <ac:chgData name="salonigupta0609@gmail.com" userId="72e262bbe386b2d8" providerId="LiveId" clId="{6CB58178-9FDF-48F4-8666-8B963C84A1AD}" dt="2022-01-20T06:23:43.012" v="1083"/>
          <ac:inkMkLst>
            <pc:docMk/>
            <pc:sldMk cId="2509354436" sldId="304"/>
            <ac:inkMk id="147" creationId="{38E853FA-F80B-4B08-AF0E-70B61F4F0944}"/>
          </ac:inkMkLst>
        </pc:inkChg>
        <pc:inkChg chg="add del mod">
          <ac:chgData name="salonigupta0609@gmail.com" userId="72e262bbe386b2d8" providerId="LiveId" clId="{6CB58178-9FDF-48F4-8666-8B963C84A1AD}" dt="2022-01-20T06:23:42.996" v="1070"/>
          <ac:inkMkLst>
            <pc:docMk/>
            <pc:sldMk cId="2509354436" sldId="304"/>
            <ac:inkMk id="148" creationId="{C0EE981D-ABD1-4622-B12C-B1FA529859E6}"/>
          </ac:inkMkLst>
        </pc:inkChg>
        <pc:inkChg chg="add del mod">
          <ac:chgData name="salonigupta0609@gmail.com" userId="72e262bbe386b2d8" providerId="LiveId" clId="{6CB58178-9FDF-48F4-8666-8B963C84A1AD}" dt="2022-01-20T06:23:42.995" v="1069"/>
          <ac:inkMkLst>
            <pc:docMk/>
            <pc:sldMk cId="2509354436" sldId="304"/>
            <ac:inkMk id="149" creationId="{3569C6C9-FF25-4BCA-9C05-301111401078}"/>
          </ac:inkMkLst>
        </pc:inkChg>
        <pc:inkChg chg="add del mod">
          <ac:chgData name="salonigupta0609@gmail.com" userId="72e262bbe386b2d8" providerId="LiveId" clId="{6CB58178-9FDF-48F4-8666-8B963C84A1AD}" dt="2022-01-20T06:23:43.008" v="1080"/>
          <ac:inkMkLst>
            <pc:docMk/>
            <pc:sldMk cId="2509354436" sldId="304"/>
            <ac:inkMk id="150" creationId="{AEE8C072-290E-4414-9D1E-E914528181E6}"/>
          </ac:inkMkLst>
        </pc:inkChg>
        <pc:inkChg chg="add del mod">
          <ac:chgData name="salonigupta0609@gmail.com" userId="72e262bbe386b2d8" providerId="LiveId" clId="{6CB58178-9FDF-48F4-8666-8B963C84A1AD}" dt="2022-01-20T06:23:43.010" v="1082"/>
          <ac:inkMkLst>
            <pc:docMk/>
            <pc:sldMk cId="2509354436" sldId="304"/>
            <ac:inkMk id="152" creationId="{CAD24440-66B3-4C6E-BA11-D5B941C887D1}"/>
          </ac:inkMkLst>
        </pc:inkChg>
        <pc:inkChg chg="add del mod">
          <ac:chgData name="salonigupta0609@gmail.com" userId="72e262bbe386b2d8" providerId="LiveId" clId="{6CB58178-9FDF-48F4-8666-8B963C84A1AD}" dt="2022-01-20T06:23:42.998" v="1071"/>
          <ac:inkMkLst>
            <pc:docMk/>
            <pc:sldMk cId="2509354436" sldId="304"/>
            <ac:inkMk id="153" creationId="{CC7079AE-E257-4742-99C4-0DF000968632}"/>
          </ac:inkMkLst>
        </pc:inkChg>
        <pc:inkChg chg="add del mod">
          <ac:chgData name="salonigupta0609@gmail.com" userId="72e262bbe386b2d8" providerId="LiveId" clId="{6CB58178-9FDF-48F4-8666-8B963C84A1AD}" dt="2022-01-20T06:23:42.980" v="1059"/>
          <ac:inkMkLst>
            <pc:docMk/>
            <pc:sldMk cId="2509354436" sldId="304"/>
            <ac:inkMk id="154" creationId="{86DF5A01-F677-4A52-9659-B9438F3B8C09}"/>
          </ac:inkMkLst>
        </pc:inkChg>
        <pc:inkChg chg="add del mod">
          <ac:chgData name="salonigupta0609@gmail.com" userId="72e262bbe386b2d8" providerId="LiveId" clId="{6CB58178-9FDF-48F4-8666-8B963C84A1AD}" dt="2022-01-20T06:23:43.006" v="1078"/>
          <ac:inkMkLst>
            <pc:docMk/>
            <pc:sldMk cId="2509354436" sldId="304"/>
            <ac:inkMk id="155" creationId="{9E65DA66-C229-48D4-BC76-0447F388E2D7}"/>
          </ac:inkMkLst>
        </pc:inkChg>
        <pc:inkChg chg="add del mod">
          <ac:chgData name="salonigupta0609@gmail.com" userId="72e262bbe386b2d8" providerId="LiveId" clId="{6CB58178-9FDF-48F4-8666-8B963C84A1AD}" dt="2022-01-20T06:23:43.004" v="1076"/>
          <ac:inkMkLst>
            <pc:docMk/>
            <pc:sldMk cId="2509354436" sldId="304"/>
            <ac:inkMk id="156" creationId="{3FF64BB2-E87C-4D36-A542-D47AE00A3A90}"/>
          </ac:inkMkLst>
        </pc:inkChg>
        <pc:inkChg chg="add mod">
          <ac:chgData name="salonigupta0609@gmail.com" userId="72e262bbe386b2d8" providerId="LiveId" clId="{6CB58178-9FDF-48F4-8666-8B963C84A1AD}" dt="2022-01-20T06:23:53.371" v="1092"/>
          <ac:inkMkLst>
            <pc:docMk/>
            <pc:sldMk cId="2509354436" sldId="304"/>
            <ac:inkMk id="157" creationId="{520C98E1-06F2-4374-A46A-D5A66A55B13A}"/>
          </ac:inkMkLst>
        </pc:inkChg>
        <pc:inkChg chg="add del mod">
          <ac:chgData name="salonigupta0609@gmail.com" userId="72e262bbe386b2d8" providerId="LiveId" clId="{6CB58178-9FDF-48F4-8666-8B963C84A1AD}" dt="2022-01-20T06:24:37.965" v="1114"/>
          <ac:inkMkLst>
            <pc:docMk/>
            <pc:sldMk cId="2509354436" sldId="304"/>
            <ac:inkMk id="159" creationId="{3E0E434D-54E6-4E45-BFCD-13FB93CB1354}"/>
          </ac:inkMkLst>
        </pc:inkChg>
        <pc:inkChg chg="add del mod">
          <ac:chgData name="salonigupta0609@gmail.com" userId="72e262bbe386b2d8" providerId="LiveId" clId="{6CB58178-9FDF-48F4-8666-8B963C84A1AD}" dt="2022-01-20T06:24:37.965" v="1115"/>
          <ac:inkMkLst>
            <pc:docMk/>
            <pc:sldMk cId="2509354436" sldId="304"/>
            <ac:inkMk id="160" creationId="{5818C313-C795-4CA0-AC29-1489B0BC6790}"/>
          </ac:inkMkLst>
        </pc:inkChg>
        <pc:inkChg chg="add del mod">
          <ac:chgData name="salonigupta0609@gmail.com" userId="72e262bbe386b2d8" providerId="LiveId" clId="{6CB58178-9FDF-48F4-8666-8B963C84A1AD}" dt="2022-01-20T06:24:37.962" v="1110"/>
          <ac:inkMkLst>
            <pc:docMk/>
            <pc:sldMk cId="2509354436" sldId="304"/>
            <ac:inkMk id="161" creationId="{6222B875-497C-443F-B624-51203367DFBD}"/>
          </ac:inkMkLst>
        </pc:inkChg>
        <pc:inkChg chg="add del mod">
          <ac:chgData name="salonigupta0609@gmail.com" userId="72e262bbe386b2d8" providerId="LiveId" clId="{6CB58178-9FDF-48F4-8666-8B963C84A1AD}" dt="2022-01-20T06:24:42.666" v="1140"/>
          <ac:inkMkLst>
            <pc:docMk/>
            <pc:sldMk cId="2509354436" sldId="304"/>
            <ac:inkMk id="162" creationId="{950ECBBD-104F-441E-9FA2-D64A24E4E30D}"/>
          </ac:inkMkLst>
        </pc:inkChg>
        <pc:inkChg chg="add del mod">
          <ac:chgData name="salonigupta0609@gmail.com" userId="72e262bbe386b2d8" providerId="LiveId" clId="{6CB58178-9FDF-48F4-8666-8B963C84A1AD}" dt="2022-01-20T06:24:42.666" v="1139"/>
          <ac:inkMkLst>
            <pc:docMk/>
            <pc:sldMk cId="2509354436" sldId="304"/>
            <ac:inkMk id="163" creationId="{AB0C8F73-CBCA-4C11-AAFE-FA454A59D249}"/>
          </ac:inkMkLst>
        </pc:inkChg>
        <pc:inkChg chg="add del mod">
          <ac:chgData name="salonigupta0609@gmail.com" userId="72e262bbe386b2d8" providerId="LiveId" clId="{6CB58178-9FDF-48F4-8666-8B963C84A1AD}" dt="2022-01-20T06:24:42.665" v="1131"/>
          <ac:inkMkLst>
            <pc:docMk/>
            <pc:sldMk cId="2509354436" sldId="304"/>
            <ac:inkMk id="164" creationId="{C6AE10EB-6240-47DA-BCB3-A4A64F1415E8}"/>
          </ac:inkMkLst>
        </pc:inkChg>
        <pc:inkChg chg="add del mod">
          <ac:chgData name="salonigupta0609@gmail.com" userId="72e262bbe386b2d8" providerId="LiveId" clId="{6CB58178-9FDF-48F4-8666-8B963C84A1AD}" dt="2022-01-20T06:24:42.666" v="1135"/>
          <ac:inkMkLst>
            <pc:docMk/>
            <pc:sldMk cId="2509354436" sldId="304"/>
            <ac:inkMk id="165" creationId="{B4235895-20DD-461B-9BB7-9F5BC6B8A895}"/>
          </ac:inkMkLst>
        </pc:inkChg>
        <pc:inkChg chg="add del mod">
          <ac:chgData name="salonigupta0609@gmail.com" userId="72e262bbe386b2d8" providerId="LiveId" clId="{6CB58178-9FDF-48F4-8666-8B963C84A1AD}" dt="2022-01-20T06:24:42.666" v="1141"/>
          <ac:inkMkLst>
            <pc:docMk/>
            <pc:sldMk cId="2509354436" sldId="304"/>
            <ac:inkMk id="166" creationId="{5C057548-1DE1-4802-905B-84386BC31253}"/>
          </ac:inkMkLst>
        </pc:inkChg>
        <pc:inkChg chg="add del mod">
          <ac:chgData name="salonigupta0609@gmail.com" userId="72e262bbe386b2d8" providerId="LiveId" clId="{6CB58178-9FDF-48F4-8666-8B963C84A1AD}" dt="2022-01-20T06:24:42.666" v="1137"/>
          <ac:inkMkLst>
            <pc:docMk/>
            <pc:sldMk cId="2509354436" sldId="304"/>
            <ac:inkMk id="167" creationId="{917E21CF-B840-4BF5-8ECC-9504CE11D89C}"/>
          </ac:inkMkLst>
        </pc:inkChg>
        <pc:inkChg chg="add del mod">
          <ac:chgData name="salonigupta0609@gmail.com" userId="72e262bbe386b2d8" providerId="LiveId" clId="{6CB58178-9FDF-48F4-8666-8B963C84A1AD}" dt="2022-01-20T06:24:45.424" v="1149"/>
          <ac:inkMkLst>
            <pc:docMk/>
            <pc:sldMk cId="2509354436" sldId="304"/>
            <ac:inkMk id="168" creationId="{7E61ECF7-4A0E-4650-B9CA-3FE4BD519B3F}"/>
          </ac:inkMkLst>
        </pc:inkChg>
        <pc:inkChg chg="add del mod">
          <ac:chgData name="salonigupta0609@gmail.com" userId="72e262bbe386b2d8" providerId="LiveId" clId="{6CB58178-9FDF-48F4-8666-8B963C84A1AD}" dt="2022-01-20T06:24:42.667" v="1145"/>
          <ac:inkMkLst>
            <pc:docMk/>
            <pc:sldMk cId="2509354436" sldId="304"/>
            <ac:inkMk id="169" creationId="{7B86212C-D3C6-4A69-8E5B-A8D88829545A}"/>
          </ac:inkMkLst>
        </pc:inkChg>
        <pc:inkChg chg="add del mod">
          <ac:chgData name="salonigupta0609@gmail.com" userId="72e262bbe386b2d8" providerId="LiveId" clId="{6CB58178-9FDF-48F4-8666-8B963C84A1AD}" dt="2022-01-20T06:24:42.666" v="1136"/>
          <ac:inkMkLst>
            <pc:docMk/>
            <pc:sldMk cId="2509354436" sldId="304"/>
            <ac:inkMk id="170" creationId="{4A5EF0CD-A816-4F38-994D-03407F566C0D}"/>
          </ac:inkMkLst>
        </pc:inkChg>
        <pc:inkChg chg="add del mod">
          <ac:chgData name="salonigupta0609@gmail.com" userId="72e262bbe386b2d8" providerId="LiveId" clId="{6CB58178-9FDF-48F4-8666-8B963C84A1AD}" dt="2022-01-20T06:24:45.425" v="1150"/>
          <ac:inkMkLst>
            <pc:docMk/>
            <pc:sldMk cId="2509354436" sldId="304"/>
            <ac:inkMk id="171" creationId="{BE2C229F-3533-4E09-9BBE-C7625D1651D7}"/>
          </ac:inkMkLst>
        </pc:inkChg>
        <pc:inkChg chg="add del mod">
          <ac:chgData name="salonigupta0609@gmail.com" userId="72e262bbe386b2d8" providerId="LiveId" clId="{6CB58178-9FDF-48F4-8666-8B963C84A1AD}" dt="2022-01-20T06:24:42.666" v="1138"/>
          <ac:inkMkLst>
            <pc:docMk/>
            <pc:sldMk cId="2509354436" sldId="304"/>
            <ac:inkMk id="172" creationId="{F219BEA5-8FA1-4F3B-98F3-BCA4B5F863E3}"/>
          </ac:inkMkLst>
        </pc:inkChg>
        <pc:inkChg chg="add del mod">
          <ac:chgData name="salonigupta0609@gmail.com" userId="72e262bbe386b2d8" providerId="LiveId" clId="{6CB58178-9FDF-48F4-8666-8B963C84A1AD}" dt="2022-01-20T06:24:45.424" v="1148"/>
          <ac:inkMkLst>
            <pc:docMk/>
            <pc:sldMk cId="2509354436" sldId="304"/>
            <ac:inkMk id="173" creationId="{CA8982A1-085C-4252-AB14-8D6EAC97E8A4}"/>
          </ac:inkMkLst>
        </pc:inkChg>
        <pc:inkChg chg="add del mod">
          <ac:chgData name="salonigupta0609@gmail.com" userId="72e262bbe386b2d8" providerId="LiveId" clId="{6CB58178-9FDF-48F4-8666-8B963C84A1AD}" dt="2022-01-20T06:24:45.425" v="1151"/>
          <ac:inkMkLst>
            <pc:docMk/>
            <pc:sldMk cId="2509354436" sldId="304"/>
            <ac:inkMk id="177" creationId="{B998A9EC-B7E5-40FC-AAB4-0E75C5EDFF33}"/>
          </ac:inkMkLst>
        </pc:inkChg>
        <pc:inkChg chg="add del mod">
          <ac:chgData name="salonigupta0609@gmail.com" userId="72e262bbe386b2d8" providerId="LiveId" clId="{6CB58178-9FDF-48F4-8666-8B963C84A1AD}" dt="2022-01-20T06:24:38.180" v="1126"/>
          <ac:inkMkLst>
            <pc:docMk/>
            <pc:sldMk cId="2509354436" sldId="304"/>
            <ac:inkMk id="178" creationId="{79643742-04B9-42BF-BB5E-B8A48278A4A5}"/>
          </ac:inkMkLst>
        </pc:inkChg>
        <pc:inkChg chg="add del mod">
          <ac:chgData name="salonigupta0609@gmail.com" userId="72e262bbe386b2d8" providerId="LiveId" clId="{6CB58178-9FDF-48F4-8666-8B963C84A1AD}" dt="2022-01-20T06:24:38.181" v="1128"/>
          <ac:inkMkLst>
            <pc:docMk/>
            <pc:sldMk cId="2509354436" sldId="304"/>
            <ac:inkMk id="179" creationId="{FF353850-279F-4B8F-BC55-57D45DD1C6E0}"/>
          </ac:inkMkLst>
        </pc:inkChg>
        <pc:inkChg chg="add del mod">
          <ac:chgData name="salonigupta0609@gmail.com" userId="72e262bbe386b2d8" providerId="LiveId" clId="{6CB58178-9FDF-48F4-8666-8B963C84A1AD}" dt="2022-01-20T06:24:37.966" v="1118"/>
          <ac:inkMkLst>
            <pc:docMk/>
            <pc:sldMk cId="2509354436" sldId="304"/>
            <ac:inkMk id="180" creationId="{DF165729-2BDE-4608-B7AF-516C4CDF5653}"/>
          </ac:inkMkLst>
        </pc:inkChg>
        <pc:inkChg chg="add del mod">
          <ac:chgData name="salonigupta0609@gmail.com" userId="72e262bbe386b2d8" providerId="LiveId" clId="{6CB58178-9FDF-48F4-8666-8B963C84A1AD}" dt="2022-01-20T06:24:38.180" v="1127"/>
          <ac:inkMkLst>
            <pc:docMk/>
            <pc:sldMk cId="2509354436" sldId="304"/>
            <ac:inkMk id="181" creationId="{E9DB89B6-ECF6-44A1-8D33-3770E4B04076}"/>
          </ac:inkMkLst>
        </pc:inkChg>
        <pc:inkChg chg="add del mod">
          <ac:chgData name="salonigupta0609@gmail.com" userId="72e262bbe386b2d8" providerId="LiveId" clId="{6CB58178-9FDF-48F4-8666-8B963C84A1AD}" dt="2022-01-20T06:24:45.424" v="1147"/>
          <ac:inkMkLst>
            <pc:docMk/>
            <pc:sldMk cId="2509354436" sldId="304"/>
            <ac:inkMk id="182" creationId="{4039255D-FFB9-4A25-804A-3344B1BC826D}"/>
          </ac:inkMkLst>
        </pc:inkChg>
        <pc:inkChg chg="add del mod">
          <ac:chgData name="salonigupta0609@gmail.com" userId="72e262bbe386b2d8" providerId="LiveId" clId="{6CB58178-9FDF-48F4-8666-8B963C84A1AD}" dt="2022-01-20T06:24:42.666" v="1142"/>
          <ac:inkMkLst>
            <pc:docMk/>
            <pc:sldMk cId="2509354436" sldId="304"/>
            <ac:inkMk id="183" creationId="{586BE2BC-8C96-42DD-97A9-88CD30F67781}"/>
          </ac:inkMkLst>
        </pc:inkChg>
        <pc:inkChg chg="add mod">
          <ac:chgData name="salonigupta0609@gmail.com" userId="72e262bbe386b2d8" providerId="LiveId" clId="{6CB58178-9FDF-48F4-8666-8B963C84A1AD}" dt="2022-01-20T06:25:40.554" v="1189"/>
          <ac:inkMkLst>
            <pc:docMk/>
            <pc:sldMk cId="2509354436" sldId="304"/>
            <ac:inkMk id="184" creationId="{8804936F-8843-4AFE-9BFC-7759CC8FD38A}"/>
          </ac:inkMkLst>
        </pc:inkChg>
        <pc:inkChg chg="add del mod">
          <ac:chgData name="salonigupta0609@gmail.com" userId="72e262bbe386b2d8" providerId="LiveId" clId="{6CB58178-9FDF-48F4-8666-8B963C84A1AD}" dt="2022-01-20T06:24:42.665" v="1133"/>
          <ac:inkMkLst>
            <pc:docMk/>
            <pc:sldMk cId="2509354436" sldId="304"/>
            <ac:inkMk id="185" creationId="{371A9DF8-A638-49E0-8C9D-6DB5F379B935}"/>
          </ac:inkMkLst>
        </pc:inkChg>
        <pc:inkChg chg="add del mod">
          <ac:chgData name="salonigupta0609@gmail.com" userId="72e262bbe386b2d8" providerId="LiveId" clId="{6CB58178-9FDF-48F4-8666-8B963C84A1AD}" dt="2022-01-20T06:24:42.665" v="1132"/>
          <ac:inkMkLst>
            <pc:docMk/>
            <pc:sldMk cId="2509354436" sldId="304"/>
            <ac:inkMk id="186" creationId="{94243AC7-BA1F-4B51-8EFC-33F5B1092052}"/>
          </ac:inkMkLst>
        </pc:inkChg>
        <pc:inkChg chg="add del mod">
          <ac:chgData name="salonigupta0609@gmail.com" userId="72e262bbe386b2d8" providerId="LiveId" clId="{6CB58178-9FDF-48F4-8666-8B963C84A1AD}" dt="2022-01-20T06:24:42.666" v="1143"/>
          <ac:inkMkLst>
            <pc:docMk/>
            <pc:sldMk cId="2509354436" sldId="304"/>
            <ac:inkMk id="187" creationId="{0CC68CAB-407E-4910-94C8-3AF9A03B32AA}"/>
          </ac:inkMkLst>
        </pc:inkChg>
        <pc:inkChg chg="add del mod">
          <ac:chgData name="salonigupta0609@gmail.com" userId="72e262bbe386b2d8" providerId="LiveId" clId="{6CB58178-9FDF-48F4-8666-8B963C84A1AD}" dt="2022-01-20T06:24:42.665" v="1134"/>
          <ac:inkMkLst>
            <pc:docMk/>
            <pc:sldMk cId="2509354436" sldId="304"/>
            <ac:inkMk id="188" creationId="{FDA278E0-6453-4BC2-9B3C-DBAB2819B9E1}"/>
          </ac:inkMkLst>
        </pc:inkChg>
        <pc:inkChg chg="add del mod">
          <ac:chgData name="salonigupta0609@gmail.com" userId="72e262bbe386b2d8" providerId="LiveId" clId="{6CB58178-9FDF-48F4-8666-8B963C84A1AD}" dt="2022-01-20T06:24:42.667" v="1146"/>
          <ac:inkMkLst>
            <pc:docMk/>
            <pc:sldMk cId="2509354436" sldId="304"/>
            <ac:inkMk id="189" creationId="{E5575ACC-6A7B-4A98-937B-4F0E776B17E1}"/>
          </ac:inkMkLst>
        </pc:inkChg>
        <pc:inkChg chg="add mod">
          <ac:chgData name="salonigupta0609@gmail.com" userId="72e262bbe386b2d8" providerId="LiveId" clId="{6CB58178-9FDF-48F4-8666-8B963C84A1AD}" dt="2022-01-20T06:25:40.554" v="1189"/>
          <ac:inkMkLst>
            <pc:docMk/>
            <pc:sldMk cId="2509354436" sldId="304"/>
            <ac:inkMk id="190" creationId="{86950B78-13BF-4548-8544-D8B7945CDFFB}"/>
          </ac:inkMkLst>
        </pc:inkChg>
        <pc:inkChg chg="add del mod">
          <ac:chgData name="salonigupta0609@gmail.com" userId="72e262bbe386b2d8" providerId="LiveId" clId="{6CB58178-9FDF-48F4-8666-8B963C84A1AD}" dt="2022-01-20T06:24:42.667" v="1144"/>
          <ac:inkMkLst>
            <pc:docMk/>
            <pc:sldMk cId="2509354436" sldId="304"/>
            <ac:inkMk id="191" creationId="{8398CCB6-1B6F-40DD-991D-F269704ED6A1}"/>
          </ac:inkMkLst>
        </pc:inkChg>
        <pc:inkChg chg="add mod">
          <ac:chgData name="salonigupta0609@gmail.com" userId="72e262bbe386b2d8" providerId="LiveId" clId="{6CB58178-9FDF-48F4-8666-8B963C84A1AD}" dt="2022-01-20T06:25:40.554" v="1189"/>
          <ac:inkMkLst>
            <pc:docMk/>
            <pc:sldMk cId="2509354436" sldId="304"/>
            <ac:inkMk id="197" creationId="{CB36B4ED-060B-4291-BB32-0350B966E63A}"/>
          </ac:inkMkLst>
        </pc:inkChg>
        <pc:inkChg chg="add mod">
          <ac:chgData name="salonigupta0609@gmail.com" userId="72e262bbe386b2d8" providerId="LiveId" clId="{6CB58178-9FDF-48F4-8666-8B963C84A1AD}" dt="2022-01-20T06:25:40.554" v="1189"/>
          <ac:inkMkLst>
            <pc:docMk/>
            <pc:sldMk cId="2509354436" sldId="304"/>
            <ac:inkMk id="198" creationId="{21154FE1-AF4F-4E4C-95B8-9712E0F6107F}"/>
          </ac:inkMkLst>
        </pc:inkChg>
        <pc:inkChg chg="add mod">
          <ac:chgData name="salonigupta0609@gmail.com" userId="72e262bbe386b2d8" providerId="LiveId" clId="{6CB58178-9FDF-48F4-8666-8B963C84A1AD}" dt="2022-01-20T06:25:40.554" v="1189"/>
          <ac:inkMkLst>
            <pc:docMk/>
            <pc:sldMk cId="2509354436" sldId="304"/>
            <ac:inkMk id="199" creationId="{009E6112-EE83-4C9A-9C1C-98F12E08D46F}"/>
          </ac:inkMkLst>
        </pc:inkChg>
        <pc:inkChg chg="add mod">
          <ac:chgData name="salonigupta0609@gmail.com" userId="72e262bbe386b2d8" providerId="LiveId" clId="{6CB58178-9FDF-48F4-8666-8B963C84A1AD}" dt="2022-01-20T06:25:40.554" v="1189"/>
          <ac:inkMkLst>
            <pc:docMk/>
            <pc:sldMk cId="2509354436" sldId="304"/>
            <ac:inkMk id="200" creationId="{CAC31C01-21F0-403D-92D5-472059A6FD5F}"/>
          </ac:inkMkLst>
        </pc:inkChg>
        <pc:inkChg chg="add mod">
          <ac:chgData name="salonigupta0609@gmail.com" userId="72e262bbe386b2d8" providerId="LiveId" clId="{6CB58178-9FDF-48F4-8666-8B963C84A1AD}" dt="2022-01-20T06:25:40.554" v="1189"/>
          <ac:inkMkLst>
            <pc:docMk/>
            <pc:sldMk cId="2509354436" sldId="304"/>
            <ac:inkMk id="201" creationId="{A990F992-BB13-47F5-AC51-8F710CC141BD}"/>
          </ac:inkMkLst>
        </pc:inkChg>
        <pc:inkChg chg="add mod">
          <ac:chgData name="salonigupta0609@gmail.com" userId="72e262bbe386b2d8" providerId="LiveId" clId="{6CB58178-9FDF-48F4-8666-8B963C84A1AD}" dt="2022-01-20T06:25:40.554" v="1189"/>
          <ac:inkMkLst>
            <pc:docMk/>
            <pc:sldMk cId="2509354436" sldId="304"/>
            <ac:inkMk id="202" creationId="{BD08C0E1-7AD8-4E90-BE72-0D21AA5337F8}"/>
          </ac:inkMkLst>
        </pc:inkChg>
        <pc:inkChg chg="add mod">
          <ac:chgData name="salonigupta0609@gmail.com" userId="72e262bbe386b2d8" providerId="LiveId" clId="{6CB58178-9FDF-48F4-8666-8B963C84A1AD}" dt="2022-01-20T06:25:40.554" v="1189"/>
          <ac:inkMkLst>
            <pc:docMk/>
            <pc:sldMk cId="2509354436" sldId="304"/>
            <ac:inkMk id="203" creationId="{41F6859C-66CF-46A4-90C2-0CB6C9B87A6A}"/>
          </ac:inkMkLst>
        </pc:inkChg>
        <pc:inkChg chg="add mod">
          <ac:chgData name="salonigupta0609@gmail.com" userId="72e262bbe386b2d8" providerId="LiveId" clId="{6CB58178-9FDF-48F4-8666-8B963C84A1AD}" dt="2022-01-20T06:25:40.554" v="1189"/>
          <ac:inkMkLst>
            <pc:docMk/>
            <pc:sldMk cId="2509354436" sldId="304"/>
            <ac:inkMk id="205" creationId="{58EC54A2-FCAB-4C5F-AE18-AA76576F30B6}"/>
          </ac:inkMkLst>
        </pc:inkChg>
        <pc:inkChg chg="add mod">
          <ac:chgData name="salonigupta0609@gmail.com" userId="72e262bbe386b2d8" providerId="LiveId" clId="{6CB58178-9FDF-48F4-8666-8B963C84A1AD}" dt="2022-01-20T06:25:40.554" v="1189"/>
          <ac:inkMkLst>
            <pc:docMk/>
            <pc:sldMk cId="2509354436" sldId="304"/>
            <ac:inkMk id="207" creationId="{C50EA014-7D07-4420-B466-D47A32637CC7}"/>
          </ac:inkMkLst>
        </pc:inkChg>
        <pc:inkChg chg="add mod">
          <ac:chgData name="salonigupta0609@gmail.com" userId="72e262bbe386b2d8" providerId="LiveId" clId="{6CB58178-9FDF-48F4-8666-8B963C84A1AD}" dt="2022-01-20T06:25:40.554" v="1189"/>
          <ac:inkMkLst>
            <pc:docMk/>
            <pc:sldMk cId="2509354436" sldId="304"/>
            <ac:inkMk id="208" creationId="{4550522D-4A69-4F11-B066-7C3C447197F0}"/>
          </ac:inkMkLst>
        </pc:inkChg>
        <pc:inkChg chg="add mod">
          <ac:chgData name="salonigupta0609@gmail.com" userId="72e262bbe386b2d8" providerId="LiveId" clId="{6CB58178-9FDF-48F4-8666-8B963C84A1AD}" dt="2022-01-20T06:25:40.554" v="1189"/>
          <ac:inkMkLst>
            <pc:docMk/>
            <pc:sldMk cId="2509354436" sldId="304"/>
            <ac:inkMk id="209" creationId="{193ABBBF-88E0-466A-BF55-0A7A36EB15A7}"/>
          </ac:inkMkLst>
        </pc:inkChg>
        <pc:inkChg chg="add mod">
          <ac:chgData name="salonigupta0609@gmail.com" userId="72e262bbe386b2d8" providerId="LiveId" clId="{6CB58178-9FDF-48F4-8666-8B963C84A1AD}" dt="2022-01-20T06:25:40.554" v="1189"/>
          <ac:inkMkLst>
            <pc:docMk/>
            <pc:sldMk cId="2509354436" sldId="304"/>
            <ac:inkMk id="210" creationId="{43DCB3EB-B7D8-46D4-8482-F74E721733EF}"/>
          </ac:inkMkLst>
        </pc:inkChg>
        <pc:inkChg chg="add mod">
          <ac:chgData name="salonigupta0609@gmail.com" userId="72e262bbe386b2d8" providerId="LiveId" clId="{6CB58178-9FDF-48F4-8666-8B963C84A1AD}" dt="2022-01-20T06:25:40.554" v="1189"/>
          <ac:inkMkLst>
            <pc:docMk/>
            <pc:sldMk cId="2509354436" sldId="304"/>
            <ac:inkMk id="211" creationId="{72D7BC93-9440-4454-A37E-2A6DC85CB795}"/>
          </ac:inkMkLst>
        </pc:inkChg>
        <pc:inkChg chg="add mod">
          <ac:chgData name="salonigupta0609@gmail.com" userId="72e262bbe386b2d8" providerId="LiveId" clId="{6CB58178-9FDF-48F4-8666-8B963C84A1AD}" dt="2022-01-20T06:25:40.554" v="1189"/>
          <ac:inkMkLst>
            <pc:docMk/>
            <pc:sldMk cId="2509354436" sldId="304"/>
            <ac:inkMk id="212" creationId="{7B6380AF-061B-4FD9-B0A8-81EEB38A19CA}"/>
          </ac:inkMkLst>
        </pc:inkChg>
        <pc:inkChg chg="add mod">
          <ac:chgData name="salonigupta0609@gmail.com" userId="72e262bbe386b2d8" providerId="LiveId" clId="{6CB58178-9FDF-48F4-8666-8B963C84A1AD}" dt="2022-01-20T06:25:40.554" v="1189"/>
          <ac:inkMkLst>
            <pc:docMk/>
            <pc:sldMk cId="2509354436" sldId="304"/>
            <ac:inkMk id="214" creationId="{3A80389C-753A-4B31-92E9-0904B60A26F0}"/>
          </ac:inkMkLst>
        </pc:inkChg>
        <pc:inkChg chg="add mod">
          <ac:chgData name="salonigupta0609@gmail.com" userId="72e262bbe386b2d8" providerId="LiveId" clId="{6CB58178-9FDF-48F4-8666-8B963C84A1AD}" dt="2022-01-20T06:25:40.554" v="1189"/>
          <ac:inkMkLst>
            <pc:docMk/>
            <pc:sldMk cId="2509354436" sldId="304"/>
            <ac:inkMk id="216" creationId="{A2407F26-5054-4E17-A0D2-0CDC82579ADE}"/>
          </ac:inkMkLst>
        </pc:inkChg>
        <pc:inkChg chg="add mod">
          <ac:chgData name="salonigupta0609@gmail.com" userId="72e262bbe386b2d8" providerId="LiveId" clId="{6CB58178-9FDF-48F4-8666-8B963C84A1AD}" dt="2022-01-20T06:25:40.554" v="1189"/>
          <ac:inkMkLst>
            <pc:docMk/>
            <pc:sldMk cId="2509354436" sldId="304"/>
            <ac:inkMk id="218" creationId="{EFB9D1D3-ED0E-4396-9441-5C44F67C1523}"/>
          </ac:inkMkLst>
        </pc:inkChg>
        <pc:inkChg chg="add mod">
          <ac:chgData name="salonigupta0609@gmail.com" userId="72e262bbe386b2d8" providerId="LiveId" clId="{6CB58178-9FDF-48F4-8666-8B963C84A1AD}" dt="2022-01-20T06:25:40.554" v="1189"/>
          <ac:inkMkLst>
            <pc:docMk/>
            <pc:sldMk cId="2509354436" sldId="304"/>
            <ac:inkMk id="219" creationId="{210B7079-A84F-4ADC-BC6F-BEFB8F09E8B8}"/>
          </ac:inkMkLst>
        </pc:inkChg>
        <pc:inkChg chg="add mod">
          <ac:chgData name="salonigupta0609@gmail.com" userId="72e262bbe386b2d8" providerId="LiveId" clId="{6CB58178-9FDF-48F4-8666-8B963C84A1AD}" dt="2022-01-20T06:23:53.371" v="1092"/>
          <ac:inkMkLst>
            <pc:docMk/>
            <pc:sldMk cId="2509354436" sldId="304"/>
            <ac:inkMk id="221" creationId="{2B1F7F43-C28A-42FF-A1E6-31BECEE37B47}"/>
          </ac:inkMkLst>
        </pc:inkChg>
        <pc:inkChg chg="add mod">
          <ac:chgData name="salonigupta0609@gmail.com" userId="72e262bbe386b2d8" providerId="LiveId" clId="{6CB58178-9FDF-48F4-8666-8B963C84A1AD}" dt="2022-01-20T06:25:40.554" v="1189"/>
          <ac:inkMkLst>
            <pc:docMk/>
            <pc:sldMk cId="2509354436" sldId="304"/>
            <ac:inkMk id="223" creationId="{965B2508-8947-42DC-9DA1-F4BA9779B6A0}"/>
          </ac:inkMkLst>
        </pc:inkChg>
        <pc:inkChg chg="add mod">
          <ac:chgData name="salonigupta0609@gmail.com" userId="72e262bbe386b2d8" providerId="LiveId" clId="{6CB58178-9FDF-48F4-8666-8B963C84A1AD}" dt="2022-01-20T06:25:40.554" v="1189"/>
          <ac:inkMkLst>
            <pc:docMk/>
            <pc:sldMk cId="2509354436" sldId="304"/>
            <ac:inkMk id="224" creationId="{8BF9E1BF-96F0-489B-A905-DDB21BB298F9}"/>
          </ac:inkMkLst>
        </pc:inkChg>
        <pc:inkChg chg="add mod">
          <ac:chgData name="salonigupta0609@gmail.com" userId="72e262bbe386b2d8" providerId="LiveId" clId="{6CB58178-9FDF-48F4-8666-8B963C84A1AD}" dt="2022-01-20T06:25:40.554" v="1189"/>
          <ac:inkMkLst>
            <pc:docMk/>
            <pc:sldMk cId="2509354436" sldId="304"/>
            <ac:inkMk id="225" creationId="{CF7E7E16-71BE-496B-BFC3-5B2545F659C3}"/>
          </ac:inkMkLst>
        </pc:inkChg>
        <pc:inkChg chg="add mod">
          <ac:chgData name="salonigupta0609@gmail.com" userId="72e262bbe386b2d8" providerId="LiveId" clId="{6CB58178-9FDF-48F4-8666-8B963C84A1AD}" dt="2022-01-20T06:25:40.554" v="1189"/>
          <ac:inkMkLst>
            <pc:docMk/>
            <pc:sldMk cId="2509354436" sldId="304"/>
            <ac:inkMk id="226" creationId="{3DA45E39-475F-4D69-8A10-852166ABB8A1}"/>
          </ac:inkMkLst>
        </pc:inkChg>
        <pc:inkChg chg="add mod">
          <ac:chgData name="salonigupta0609@gmail.com" userId="72e262bbe386b2d8" providerId="LiveId" clId="{6CB58178-9FDF-48F4-8666-8B963C84A1AD}" dt="2022-01-20T06:25:40.554" v="1189"/>
          <ac:inkMkLst>
            <pc:docMk/>
            <pc:sldMk cId="2509354436" sldId="304"/>
            <ac:inkMk id="227" creationId="{C33B2E3A-17D2-4BF9-BB5C-868667290280}"/>
          </ac:inkMkLst>
        </pc:inkChg>
        <pc:inkChg chg="add mod">
          <ac:chgData name="salonigupta0609@gmail.com" userId="72e262bbe386b2d8" providerId="LiveId" clId="{6CB58178-9FDF-48F4-8666-8B963C84A1AD}" dt="2022-01-20T06:25:40.554" v="1189"/>
          <ac:inkMkLst>
            <pc:docMk/>
            <pc:sldMk cId="2509354436" sldId="304"/>
            <ac:inkMk id="228" creationId="{B7E245A5-CD3D-4EF8-847A-0162BA107FF9}"/>
          </ac:inkMkLst>
        </pc:inkChg>
        <pc:inkChg chg="add mod">
          <ac:chgData name="salonigupta0609@gmail.com" userId="72e262bbe386b2d8" providerId="LiveId" clId="{6CB58178-9FDF-48F4-8666-8B963C84A1AD}" dt="2022-01-20T06:24:07.053" v="1098"/>
          <ac:inkMkLst>
            <pc:docMk/>
            <pc:sldMk cId="2509354436" sldId="304"/>
            <ac:inkMk id="231" creationId="{BDB610C1-8CCC-4AD8-ADF8-52C67605C68D}"/>
          </ac:inkMkLst>
        </pc:inkChg>
        <pc:inkChg chg="add mod">
          <ac:chgData name="salonigupta0609@gmail.com" userId="72e262bbe386b2d8" providerId="LiveId" clId="{6CB58178-9FDF-48F4-8666-8B963C84A1AD}" dt="2022-01-20T06:25:40.554" v="1189"/>
          <ac:inkMkLst>
            <pc:docMk/>
            <pc:sldMk cId="2509354436" sldId="304"/>
            <ac:inkMk id="233" creationId="{3393CDDB-4336-4D40-99C1-BF92502A7C4D}"/>
          </ac:inkMkLst>
        </pc:inkChg>
        <pc:inkChg chg="add mod">
          <ac:chgData name="salonigupta0609@gmail.com" userId="72e262bbe386b2d8" providerId="LiveId" clId="{6CB58178-9FDF-48F4-8666-8B963C84A1AD}" dt="2022-01-20T06:25:40.554" v="1189"/>
          <ac:inkMkLst>
            <pc:docMk/>
            <pc:sldMk cId="2509354436" sldId="304"/>
            <ac:inkMk id="234" creationId="{A2B42BC8-AA60-4A62-9D5C-16F0AE143562}"/>
          </ac:inkMkLst>
        </pc:inkChg>
        <pc:inkChg chg="add mod">
          <ac:chgData name="salonigupta0609@gmail.com" userId="72e262bbe386b2d8" providerId="LiveId" clId="{6CB58178-9FDF-48F4-8666-8B963C84A1AD}" dt="2022-01-20T06:25:40.554" v="1189"/>
          <ac:inkMkLst>
            <pc:docMk/>
            <pc:sldMk cId="2509354436" sldId="304"/>
            <ac:inkMk id="235" creationId="{8F982F10-44D1-4C3B-AD1E-9B3140FEE3A0}"/>
          </ac:inkMkLst>
        </pc:inkChg>
        <pc:inkChg chg="add mod">
          <ac:chgData name="salonigupta0609@gmail.com" userId="72e262bbe386b2d8" providerId="LiveId" clId="{6CB58178-9FDF-48F4-8666-8B963C84A1AD}" dt="2022-01-20T06:25:40.554" v="1189"/>
          <ac:inkMkLst>
            <pc:docMk/>
            <pc:sldMk cId="2509354436" sldId="304"/>
            <ac:inkMk id="237" creationId="{C98A17C5-18F7-4C96-92DA-061E4CFF3C27}"/>
          </ac:inkMkLst>
        </pc:inkChg>
        <pc:inkChg chg="add mod">
          <ac:chgData name="salonigupta0609@gmail.com" userId="72e262bbe386b2d8" providerId="LiveId" clId="{6CB58178-9FDF-48F4-8666-8B963C84A1AD}" dt="2022-01-20T06:25:40.554" v="1189"/>
          <ac:inkMkLst>
            <pc:docMk/>
            <pc:sldMk cId="2509354436" sldId="304"/>
            <ac:inkMk id="238" creationId="{655FAB7A-59CF-4769-A99F-CB516DDE45A6}"/>
          </ac:inkMkLst>
        </pc:inkChg>
        <pc:inkChg chg="add mod">
          <ac:chgData name="salonigupta0609@gmail.com" userId="72e262bbe386b2d8" providerId="LiveId" clId="{6CB58178-9FDF-48F4-8666-8B963C84A1AD}" dt="2022-01-20T06:25:40.554" v="1189"/>
          <ac:inkMkLst>
            <pc:docMk/>
            <pc:sldMk cId="2509354436" sldId="304"/>
            <ac:inkMk id="239" creationId="{EC44A7C3-5913-4879-B2BB-C8F4C1D33F4D}"/>
          </ac:inkMkLst>
        </pc:inkChg>
        <pc:inkChg chg="add mod">
          <ac:chgData name="salonigupta0609@gmail.com" userId="72e262bbe386b2d8" providerId="LiveId" clId="{6CB58178-9FDF-48F4-8666-8B963C84A1AD}" dt="2022-01-20T06:25:40.554" v="1189"/>
          <ac:inkMkLst>
            <pc:docMk/>
            <pc:sldMk cId="2509354436" sldId="304"/>
            <ac:inkMk id="241" creationId="{7A5E9E3B-5DC3-4B94-8826-5790DABF4603}"/>
          </ac:inkMkLst>
        </pc:inkChg>
        <pc:inkChg chg="add mod">
          <ac:chgData name="salonigupta0609@gmail.com" userId="72e262bbe386b2d8" providerId="LiveId" clId="{6CB58178-9FDF-48F4-8666-8B963C84A1AD}" dt="2022-01-20T06:25:40.554" v="1189"/>
          <ac:inkMkLst>
            <pc:docMk/>
            <pc:sldMk cId="2509354436" sldId="304"/>
            <ac:inkMk id="242" creationId="{B50A269F-2A0F-47EB-A344-8A64E57F7A5E}"/>
          </ac:inkMkLst>
        </pc:inkChg>
        <pc:inkChg chg="add mod">
          <ac:chgData name="salonigupta0609@gmail.com" userId="72e262bbe386b2d8" providerId="LiveId" clId="{6CB58178-9FDF-48F4-8666-8B963C84A1AD}" dt="2022-01-20T06:25:40.554" v="1189"/>
          <ac:inkMkLst>
            <pc:docMk/>
            <pc:sldMk cId="2509354436" sldId="304"/>
            <ac:inkMk id="243" creationId="{83C6DD06-B7F4-46FD-95F8-D3A7090CB752}"/>
          </ac:inkMkLst>
        </pc:inkChg>
        <pc:inkChg chg="add mod">
          <ac:chgData name="salonigupta0609@gmail.com" userId="72e262bbe386b2d8" providerId="LiveId" clId="{6CB58178-9FDF-48F4-8666-8B963C84A1AD}" dt="2022-01-20T06:25:40.554" v="1189"/>
          <ac:inkMkLst>
            <pc:docMk/>
            <pc:sldMk cId="2509354436" sldId="304"/>
            <ac:inkMk id="244" creationId="{EF07DC59-E664-41D8-A693-CB928D0A183D}"/>
          </ac:inkMkLst>
        </pc:inkChg>
        <pc:inkChg chg="add mod">
          <ac:chgData name="salonigupta0609@gmail.com" userId="72e262bbe386b2d8" providerId="LiveId" clId="{6CB58178-9FDF-48F4-8666-8B963C84A1AD}" dt="2022-01-20T06:25:40.554" v="1189"/>
          <ac:inkMkLst>
            <pc:docMk/>
            <pc:sldMk cId="2509354436" sldId="304"/>
            <ac:inkMk id="245" creationId="{56D390AD-EFEA-4B7E-8C29-A0D311AF1376}"/>
          </ac:inkMkLst>
        </pc:inkChg>
        <pc:inkChg chg="add mod">
          <ac:chgData name="salonigupta0609@gmail.com" userId="72e262bbe386b2d8" providerId="LiveId" clId="{6CB58178-9FDF-48F4-8666-8B963C84A1AD}" dt="2022-01-20T06:25:40.554" v="1189"/>
          <ac:inkMkLst>
            <pc:docMk/>
            <pc:sldMk cId="2509354436" sldId="304"/>
            <ac:inkMk id="246" creationId="{DA8CD3C5-5B9A-46EA-B6FB-540148895A2A}"/>
          </ac:inkMkLst>
        </pc:inkChg>
        <pc:inkChg chg="add mod">
          <ac:chgData name="salonigupta0609@gmail.com" userId="72e262bbe386b2d8" providerId="LiveId" clId="{6CB58178-9FDF-48F4-8666-8B963C84A1AD}" dt="2022-01-20T06:25:40.554" v="1189"/>
          <ac:inkMkLst>
            <pc:docMk/>
            <pc:sldMk cId="2509354436" sldId="304"/>
            <ac:inkMk id="248" creationId="{009FE1F4-56AC-478B-A3EF-2CDCC2AB98BC}"/>
          </ac:inkMkLst>
        </pc:inkChg>
        <pc:inkChg chg="add mod">
          <ac:chgData name="salonigupta0609@gmail.com" userId="72e262bbe386b2d8" providerId="LiveId" clId="{6CB58178-9FDF-48F4-8666-8B963C84A1AD}" dt="2022-01-20T06:25:40.554" v="1189"/>
          <ac:inkMkLst>
            <pc:docMk/>
            <pc:sldMk cId="2509354436" sldId="304"/>
            <ac:inkMk id="249" creationId="{C1D6CEF7-942F-433D-A966-BD9851D96AAD}"/>
          </ac:inkMkLst>
        </pc:inkChg>
        <pc:inkChg chg="add mod">
          <ac:chgData name="salonigupta0609@gmail.com" userId="72e262bbe386b2d8" providerId="LiveId" clId="{6CB58178-9FDF-48F4-8666-8B963C84A1AD}" dt="2022-01-20T06:25:40.554" v="1189"/>
          <ac:inkMkLst>
            <pc:docMk/>
            <pc:sldMk cId="2509354436" sldId="304"/>
            <ac:inkMk id="250" creationId="{83AD7E4B-4F63-4BB7-95ED-7D7274FAE129}"/>
          </ac:inkMkLst>
        </pc:inkChg>
        <pc:inkChg chg="add mod">
          <ac:chgData name="salonigupta0609@gmail.com" userId="72e262bbe386b2d8" providerId="LiveId" clId="{6CB58178-9FDF-48F4-8666-8B963C84A1AD}" dt="2022-01-20T06:25:40.554" v="1189"/>
          <ac:inkMkLst>
            <pc:docMk/>
            <pc:sldMk cId="2509354436" sldId="304"/>
            <ac:inkMk id="251" creationId="{9BD132F5-878B-41BA-94C5-DB8C5B323D61}"/>
          </ac:inkMkLst>
        </pc:inkChg>
        <pc:inkChg chg="add del mod">
          <ac:chgData name="salonigupta0609@gmail.com" userId="72e262bbe386b2d8" providerId="LiveId" clId="{6CB58178-9FDF-48F4-8666-8B963C84A1AD}" dt="2022-01-20T06:25:06.898" v="1167"/>
          <ac:inkMkLst>
            <pc:docMk/>
            <pc:sldMk cId="2509354436" sldId="304"/>
            <ac:inkMk id="252" creationId="{E00FC431-EDAB-4D08-9F62-F855F3D5ED0D}"/>
          </ac:inkMkLst>
        </pc:inkChg>
        <pc:inkChg chg="add del mod">
          <ac:chgData name="salonigupta0609@gmail.com" userId="72e262bbe386b2d8" providerId="LiveId" clId="{6CB58178-9FDF-48F4-8666-8B963C84A1AD}" dt="2022-01-20T06:25:03.629" v="1166"/>
          <ac:inkMkLst>
            <pc:docMk/>
            <pc:sldMk cId="2509354436" sldId="304"/>
            <ac:inkMk id="254" creationId="{059328B3-761D-49CF-A840-B65C6CE2F8F1}"/>
          </ac:inkMkLst>
        </pc:inkChg>
        <pc:inkChg chg="add del mod">
          <ac:chgData name="salonigupta0609@gmail.com" userId="72e262bbe386b2d8" providerId="LiveId" clId="{6CB58178-9FDF-48F4-8666-8B963C84A1AD}" dt="2022-01-20T06:25:09.707" v="1168"/>
          <ac:inkMkLst>
            <pc:docMk/>
            <pc:sldMk cId="2509354436" sldId="304"/>
            <ac:inkMk id="255" creationId="{4FFBFCF8-2B24-4327-901D-F4DAB01A78C4}"/>
          </ac:inkMkLst>
        </pc:inkChg>
        <pc:inkChg chg="add mod">
          <ac:chgData name="salonigupta0609@gmail.com" userId="72e262bbe386b2d8" providerId="LiveId" clId="{6CB58178-9FDF-48F4-8666-8B963C84A1AD}" dt="2022-01-20T06:25:34.972" v="1180"/>
          <ac:inkMkLst>
            <pc:docMk/>
            <pc:sldMk cId="2509354436" sldId="304"/>
            <ac:inkMk id="256" creationId="{785657CB-62C5-4373-A324-7DA13B6E6AF5}"/>
          </ac:inkMkLst>
        </pc:inkChg>
        <pc:inkChg chg="add del mod">
          <ac:chgData name="salonigupta0609@gmail.com" userId="72e262bbe386b2d8" providerId="LiveId" clId="{6CB58178-9FDF-48F4-8666-8B963C84A1AD}" dt="2022-01-20T06:25:03.627" v="1165"/>
          <ac:inkMkLst>
            <pc:docMk/>
            <pc:sldMk cId="2509354436" sldId="304"/>
            <ac:inkMk id="258" creationId="{CB8664A2-CDC9-488A-B910-B880EE612DFF}"/>
          </ac:inkMkLst>
        </pc:inkChg>
        <pc:inkChg chg="add mod">
          <ac:chgData name="salonigupta0609@gmail.com" userId="72e262bbe386b2d8" providerId="LiveId" clId="{6CB58178-9FDF-48F4-8666-8B963C84A1AD}" dt="2022-01-20T06:25:40.554" v="1189"/>
          <ac:inkMkLst>
            <pc:docMk/>
            <pc:sldMk cId="2509354436" sldId="304"/>
            <ac:inkMk id="260" creationId="{038A5141-2FDF-4CC5-A36E-30EC20FB9222}"/>
          </ac:inkMkLst>
        </pc:inkChg>
        <pc:inkChg chg="add mod">
          <ac:chgData name="salonigupta0609@gmail.com" userId="72e262bbe386b2d8" providerId="LiveId" clId="{6CB58178-9FDF-48F4-8666-8B963C84A1AD}" dt="2022-01-20T06:25:40.554" v="1189"/>
          <ac:inkMkLst>
            <pc:docMk/>
            <pc:sldMk cId="2509354436" sldId="304"/>
            <ac:inkMk id="261" creationId="{CA0D24D1-3407-4DBF-92DA-4DBB097AB4EB}"/>
          </ac:inkMkLst>
        </pc:inkChg>
        <pc:inkChg chg="add mod">
          <ac:chgData name="salonigupta0609@gmail.com" userId="72e262bbe386b2d8" providerId="LiveId" clId="{6CB58178-9FDF-48F4-8666-8B963C84A1AD}" dt="2022-01-20T06:25:40.554" v="1189"/>
          <ac:inkMkLst>
            <pc:docMk/>
            <pc:sldMk cId="2509354436" sldId="304"/>
            <ac:inkMk id="263" creationId="{92F4482F-443D-4C4F-9301-801B73D33939}"/>
          </ac:inkMkLst>
        </pc:inkChg>
        <pc:inkChg chg="add mod">
          <ac:chgData name="salonigupta0609@gmail.com" userId="72e262bbe386b2d8" providerId="LiveId" clId="{6CB58178-9FDF-48F4-8666-8B963C84A1AD}" dt="2022-01-20T06:25:40.554" v="1189"/>
          <ac:inkMkLst>
            <pc:docMk/>
            <pc:sldMk cId="2509354436" sldId="304"/>
            <ac:inkMk id="264" creationId="{569121DD-EBA6-4D63-A5FF-B0D57F638B30}"/>
          </ac:inkMkLst>
        </pc:inkChg>
        <pc:inkChg chg="add mod">
          <ac:chgData name="salonigupta0609@gmail.com" userId="72e262bbe386b2d8" providerId="LiveId" clId="{6CB58178-9FDF-48F4-8666-8B963C84A1AD}" dt="2022-01-20T06:25:40.554" v="1189"/>
          <ac:inkMkLst>
            <pc:docMk/>
            <pc:sldMk cId="2509354436" sldId="304"/>
            <ac:inkMk id="266" creationId="{532B7947-1570-47EA-9B82-DEE8EBB20AA9}"/>
          </ac:inkMkLst>
        </pc:inkChg>
        <pc:inkChg chg="add mod">
          <ac:chgData name="salonigupta0609@gmail.com" userId="72e262bbe386b2d8" providerId="LiveId" clId="{6CB58178-9FDF-48F4-8666-8B963C84A1AD}" dt="2022-01-20T06:25:40.554" v="1189"/>
          <ac:inkMkLst>
            <pc:docMk/>
            <pc:sldMk cId="2509354436" sldId="304"/>
            <ac:inkMk id="267" creationId="{C6B496CF-D39B-4092-97DA-2DCC52CE2CA9}"/>
          </ac:inkMkLst>
        </pc:inkChg>
        <pc:inkChg chg="add mod">
          <ac:chgData name="salonigupta0609@gmail.com" userId="72e262bbe386b2d8" providerId="LiveId" clId="{6CB58178-9FDF-48F4-8666-8B963C84A1AD}" dt="2022-01-20T06:25:40.554" v="1189"/>
          <ac:inkMkLst>
            <pc:docMk/>
            <pc:sldMk cId="2509354436" sldId="304"/>
            <ac:inkMk id="268" creationId="{78DF566D-33EA-434A-B64C-F2747FF70D36}"/>
          </ac:inkMkLst>
        </pc:inkChg>
        <pc:inkChg chg="add mod">
          <ac:chgData name="salonigupta0609@gmail.com" userId="72e262bbe386b2d8" providerId="LiveId" clId="{6CB58178-9FDF-48F4-8666-8B963C84A1AD}" dt="2022-01-20T06:25:40.554" v="1189"/>
          <ac:inkMkLst>
            <pc:docMk/>
            <pc:sldMk cId="2509354436" sldId="304"/>
            <ac:inkMk id="270" creationId="{1EC8DB8A-3415-47D3-B8E4-4B5F465A5910}"/>
          </ac:inkMkLst>
        </pc:inkChg>
        <pc:inkChg chg="add mod">
          <ac:chgData name="salonigupta0609@gmail.com" userId="72e262bbe386b2d8" providerId="LiveId" clId="{6CB58178-9FDF-48F4-8666-8B963C84A1AD}" dt="2022-01-20T06:25:40.554" v="1189"/>
          <ac:inkMkLst>
            <pc:docMk/>
            <pc:sldMk cId="2509354436" sldId="304"/>
            <ac:inkMk id="272" creationId="{E6235A0C-016D-4EF1-A7D0-47B8E8941973}"/>
          </ac:inkMkLst>
        </pc:inkChg>
        <pc:inkChg chg="add mod">
          <ac:chgData name="salonigupta0609@gmail.com" userId="72e262bbe386b2d8" providerId="LiveId" clId="{6CB58178-9FDF-48F4-8666-8B963C84A1AD}" dt="2022-01-20T06:25:40.554" v="1189"/>
          <ac:inkMkLst>
            <pc:docMk/>
            <pc:sldMk cId="2509354436" sldId="304"/>
            <ac:inkMk id="273" creationId="{5502A7E8-D990-4C0E-9FB2-1DCAA1612DAD}"/>
          </ac:inkMkLst>
        </pc:inkChg>
        <pc:inkChg chg="add mod">
          <ac:chgData name="salonigupta0609@gmail.com" userId="72e262bbe386b2d8" providerId="LiveId" clId="{6CB58178-9FDF-48F4-8666-8B963C84A1AD}" dt="2022-01-20T06:25:40.554" v="1189"/>
          <ac:inkMkLst>
            <pc:docMk/>
            <pc:sldMk cId="2509354436" sldId="304"/>
            <ac:inkMk id="274" creationId="{FC3AD48B-A227-4671-8E5D-F17713F127F2}"/>
          </ac:inkMkLst>
        </pc:inkChg>
        <pc:inkChg chg="add mod">
          <ac:chgData name="salonigupta0609@gmail.com" userId="72e262bbe386b2d8" providerId="LiveId" clId="{6CB58178-9FDF-48F4-8666-8B963C84A1AD}" dt="2022-01-20T06:25:40.554" v="1189"/>
          <ac:inkMkLst>
            <pc:docMk/>
            <pc:sldMk cId="2509354436" sldId="304"/>
            <ac:inkMk id="275" creationId="{61837B5E-3544-4CA9-9D91-B28D5237BDB7}"/>
          </ac:inkMkLst>
        </pc:inkChg>
        <pc:inkChg chg="add mod">
          <ac:chgData name="salonigupta0609@gmail.com" userId="72e262bbe386b2d8" providerId="LiveId" clId="{6CB58178-9FDF-48F4-8666-8B963C84A1AD}" dt="2022-01-20T06:25:40.554" v="1189"/>
          <ac:inkMkLst>
            <pc:docMk/>
            <pc:sldMk cId="2509354436" sldId="304"/>
            <ac:inkMk id="277" creationId="{7C0649AF-D600-47C9-94EF-81EC92D522E4}"/>
          </ac:inkMkLst>
        </pc:inkChg>
        <pc:inkChg chg="add mod">
          <ac:chgData name="salonigupta0609@gmail.com" userId="72e262bbe386b2d8" providerId="LiveId" clId="{6CB58178-9FDF-48F4-8666-8B963C84A1AD}" dt="2022-01-20T06:25:40.554" v="1189"/>
          <ac:inkMkLst>
            <pc:docMk/>
            <pc:sldMk cId="2509354436" sldId="304"/>
            <ac:inkMk id="278" creationId="{0D9F1667-60C0-4AE4-A5FA-0850352500B6}"/>
          </ac:inkMkLst>
        </pc:inkChg>
        <pc:inkChg chg="add mod">
          <ac:chgData name="salonigupta0609@gmail.com" userId="72e262bbe386b2d8" providerId="LiveId" clId="{6CB58178-9FDF-48F4-8666-8B963C84A1AD}" dt="2022-01-20T06:25:40.554" v="1189"/>
          <ac:inkMkLst>
            <pc:docMk/>
            <pc:sldMk cId="2509354436" sldId="304"/>
            <ac:inkMk id="279" creationId="{E16BA219-511D-4B71-85E6-BE5D4E0A9B04}"/>
          </ac:inkMkLst>
        </pc:inkChg>
      </pc:sldChg>
      <pc:sldChg chg="addSp delSp modSp new del mod">
        <pc:chgData name="salonigupta0609@gmail.com" userId="72e262bbe386b2d8" providerId="LiveId" clId="{6CB58178-9FDF-48F4-8666-8B963C84A1AD}" dt="2022-01-17T07:39:42.806" v="233" actId="2696"/>
        <pc:sldMkLst>
          <pc:docMk/>
          <pc:sldMk cId="3545960916" sldId="304"/>
        </pc:sldMkLst>
        <pc:spChg chg="mod">
          <ac:chgData name="salonigupta0609@gmail.com" userId="72e262bbe386b2d8" providerId="LiveId" clId="{6CB58178-9FDF-48F4-8666-8B963C84A1AD}" dt="2022-01-17T07:11:47.209" v="163"/>
          <ac:spMkLst>
            <pc:docMk/>
            <pc:sldMk cId="3545960916" sldId="304"/>
            <ac:spMk id="2" creationId="{D5863245-2218-4514-86CB-830CD4FCA19A}"/>
          </ac:spMkLst>
        </pc:spChg>
        <pc:grpChg chg="del mod">
          <ac:chgData name="salonigupta0609@gmail.com" userId="72e262bbe386b2d8" providerId="LiveId" clId="{6CB58178-9FDF-48F4-8666-8B963C84A1AD}" dt="2022-01-17T07:10:20.465" v="125"/>
          <ac:grpSpMkLst>
            <pc:docMk/>
            <pc:sldMk cId="3545960916" sldId="304"/>
            <ac:grpSpMk id="6" creationId="{C4486C17-56DE-4494-AC82-A5F99024C835}"/>
          </ac:grpSpMkLst>
        </pc:grpChg>
        <pc:grpChg chg="del mod">
          <ac:chgData name="salonigupta0609@gmail.com" userId="72e262bbe386b2d8" providerId="LiveId" clId="{6CB58178-9FDF-48F4-8666-8B963C84A1AD}" dt="2022-01-17T07:10:20.465" v="125"/>
          <ac:grpSpMkLst>
            <pc:docMk/>
            <pc:sldMk cId="3545960916" sldId="304"/>
            <ac:grpSpMk id="15" creationId="{E9F2525C-CFBC-44C4-8F93-D361F06D3E7A}"/>
          </ac:grpSpMkLst>
        </pc:grpChg>
        <pc:grpChg chg="del mod">
          <ac:chgData name="salonigupta0609@gmail.com" userId="72e262bbe386b2d8" providerId="LiveId" clId="{6CB58178-9FDF-48F4-8666-8B963C84A1AD}" dt="2022-01-17T07:10:20.465" v="125"/>
          <ac:grpSpMkLst>
            <pc:docMk/>
            <pc:sldMk cId="3545960916" sldId="304"/>
            <ac:grpSpMk id="16" creationId="{04E6A5AA-5217-41B6-AB6B-793E643D0C4C}"/>
          </ac:grpSpMkLst>
        </pc:grpChg>
        <pc:grpChg chg="del mod">
          <ac:chgData name="salonigupta0609@gmail.com" userId="72e262bbe386b2d8" providerId="LiveId" clId="{6CB58178-9FDF-48F4-8666-8B963C84A1AD}" dt="2022-01-17T07:10:46.540" v="147"/>
          <ac:grpSpMkLst>
            <pc:docMk/>
            <pc:sldMk cId="3545960916" sldId="304"/>
            <ac:grpSpMk id="19" creationId="{A73D3A03-A723-4DE8-91A9-4D62B742E226}"/>
          </ac:grpSpMkLst>
        </pc:grpChg>
        <pc:grpChg chg="del mod">
          <ac:chgData name="salonigupta0609@gmail.com" userId="72e262bbe386b2d8" providerId="LiveId" clId="{6CB58178-9FDF-48F4-8666-8B963C84A1AD}" dt="2022-01-17T07:10:46.540" v="147"/>
          <ac:grpSpMkLst>
            <pc:docMk/>
            <pc:sldMk cId="3545960916" sldId="304"/>
            <ac:grpSpMk id="30" creationId="{0B20D77C-8DEF-4CC0-81F0-145E64C3AE67}"/>
          </ac:grpSpMkLst>
        </pc:grpChg>
        <pc:grpChg chg="del mod">
          <ac:chgData name="salonigupta0609@gmail.com" userId="72e262bbe386b2d8" providerId="LiveId" clId="{6CB58178-9FDF-48F4-8666-8B963C84A1AD}" dt="2022-01-17T07:10:46.540" v="147"/>
          <ac:grpSpMkLst>
            <pc:docMk/>
            <pc:sldMk cId="3545960916" sldId="304"/>
            <ac:grpSpMk id="36" creationId="{97DC8374-DFED-4755-AD15-5769E67CB027}"/>
          </ac:grpSpMkLst>
        </pc:grpChg>
        <pc:grpChg chg="del mod">
          <ac:chgData name="salonigupta0609@gmail.com" userId="72e262bbe386b2d8" providerId="LiveId" clId="{6CB58178-9FDF-48F4-8666-8B963C84A1AD}" dt="2022-01-17T07:11:02.335" v="157"/>
          <ac:grpSpMkLst>
            <pc:docMk/>
            <pc:sldMk cId="3545960916" sldId="304"/>
            <ac:grpSpMk id="41" creationId="{B2DB92FF-A311-4423-AAD0-C9A3CF8BAD93}"/>
          </ac:grpSpMkLst>
        </pc:grpChg>
        <pc:grpChg chg="del mod">
          <ac:chgData name="salonigupta0609@gmail.com" userId="72e262bbe386b2d8" providerId="LiveId" clId="{6CB58178-9FDF-48F4-8666-8B963C84A1AD}" dt="2022-01-17T07:11:03.318" v="160"/>
          <ac:grpSpMkLst>
            <pc:docMk/>
            <pc:sldMk cId="3545960916" sldId="304"/>
            <ac:grpSpMk id="51" creationId="{F1BB3EA5-6ED6-4E4D-9AF2-B36393938AA7}"/>
          </ac:grpSpMkLst>
        </pc:grpChg>
        <pc:grpChg chg="del mod">
          <ac:chgData name="salonigupta0609@gmail.com" userId="72e262bbe386b2d8" providerId="LiveId" clId="{6CB58178-9FDF-48F4-8666-8B963C84A1AD}" dt="2022-01-17T07:11:47.209" v="163"/>
          <ac:grpSpMkLst>
            <pc:docMk/>
            <pc:sldMk cId="3545960916" sldId="304"/>
            <ac:grpSpMk id="54" creationId="{B6DF471B-0C17-4C29-A419-680BFC2AC480}"/>
          </ac:grpSpMkLst>
        </pc:grpChg>
        <pc:grpChg chg="del mod">
          <ac:chgData name="salonigupta0609@gmail.com" userId="72e262bbe386b2d8" providerId="LiveId" clId="{6CB58178-9FDF-48F4-8666-8B963C84A1AD}" dt="2022-01-17T07:11:51.775" v="165"/>
          <ac:grpSpMkLst>
            <pc:docMk/>
            <pc:sldMk cId="3545960916" sldId="304"/>
            <ac:grpSpMk id="56" creationId="{A8C03B2F-6682-4093-90BF-663DADB9F83D}"/>
          </ac:grpSpMkLst>
        </pc:grpChg>
        <pc:grpChg chg="del mod">
          <ac:chgData name="salonigupta0609@gmail.com" userId="72e262bbe386b2d8" providerId="LiveId" clId="{6CB58178-9FDF-48F4-8666-8B963C84A1AD}" dt="2022-01-17T07:12:52.170" v="189"/>
          <ac:grpSpMkLst>
            <pc:docMk/>
            <pc:sldMk cId="3545960916" sldId="304"/>
            <ac:grpSpMk id="58" creationId="{8C908864-FCEA-4A02-938E-25036C695674}"/>
          </ac:grpSpMkLst>
        </pc:grpChg>
        <pc:grpChg chg="del mod">
          <ac:chgData name="salonigupta0609@gmail.com" userId="72e262bbe386b2d8" providerId="LiveId" clId="{6CB58178-9FDF-48F4-8666-8B963C84A1AD}" dt="2022-01-17T07:12:36.356" v="181"/>
          <ac:grpSpMkLst>
            <pc:docMk/>
            <pc:sldMk cId="3545960916" sldId="304"/>
            <ac:grpSpMk id="62" creationId="{FF826EAF-E17E-47E9-9E18-389429FCF7BE}"/>
          </ac:grpSpMkLst>
        </pc:grpChg>
        <pc:grpChg chg="del mod">
          <ac:chgData name="salonigupta0609@gmail.com" userId="72e262bbe386b2d8" providerId="LiveId" clId="{6CB58178-9FDF-48F4-8666-8B963C84A1AD}" dt="2022-01-17T07:12:52.170" v="189"/>
          <ac:grpSpMkLst>
            <pc:docMk/>
            <pc:sldMk cId="3545960916" sldId="304"/>
            <ac:grpSpMk id="74" creationId="{B0ACE240-A18F-4813-B12E-9C6F05ABFC1C}"/>
          </ac:grpSpMkLst>
        </pc:grpChg>
        <pc:grpChg chg="del mod">
          <ac:chgData name="salonigupta0609@gmail.com" userId="72e262bbe386b2d8" providerId="LiveId" clId="{6CB58178-9FDF-48F4-8666-8B963C84A1AD}" dt="2022-01-17T07:13:12.591" v="192"/>
          <ac:grpSpMkLst>
            <pc:docMk/>
            <pc:sldMk cId="3545960916" sldId="304"/>
            <ac:grpSpMk id="82" creationId="{EF5AF55F-0185-4531-8F89-816D2030A55E}"/>
          </ac:grpSpMkLst>
        </pc:grpChg>
        <pc:grpChg chg="del mod">
          <ac:chgData name="salonigupta0609@gmail.com" userId="72e262bbe386b2d8" providerId="LiveId" clId="{6CB58178-9FDF-48F4-8666-8B963C84A1AD}" dt="2022-01-17T07:13:51.980" v="204"/>
          <ac:grpSpMkLst>
            <pc:docMk/>
            <pc:sldMk cId="3545960916" sldId="304"/>
            <ac:grpSpMk id="85" creationId="{AEB23048-1726-46CC-BC7D-198E9CF03A47}"/>
          </ac:grpSpMkLst>
        </pc:grpChg>
        <pc:grpChg chg="del mod">
          <ac:chgData name="salonigupta0609@gmail.com" userId="72e262bbe386b2d8" providerId="LiveId" clId="{6CB58178-9FDF-48F4-8666-8B963C84A1AD}" dt="2022-01-17T07:13:53.961" v="208"/>
          <ac:grpSpMkLst>
            <pc:docMk/>
            <pc:sldMk cId="3545960916" sldId="304"/>
            <ac:grpSpMk id="97" creationId="{25813AA0-3DB6-4DE6-99D8-21D22712DCAD}"/>
          </ac:grpSpMkLst>
        </pc:grpChg>
        <pc:grpChg chg="del mod">
          <ac:chgData name="salonigupta0609@gmail.com" userId="72e262bbe386b2d8" providerId="LiveId" clId="{6CB58178-9FDF-48F4-8666-8B963C84A1AD}" dt="2022-01-17T07:14:04.025" v="220"/>
          <ac:grpSpMkLst>
            <pc:docMk/>
            <pc:sldMk cId="3545960916" sldId="304"/>
            <ac:grpSpMk id="101" creationId="{E0FB9092-CF3A-452C-BCA5-9DDC59B2C990}"/>
          </ac:grpSpMkLst>
        </pc:grpChg>
        <pc:grpChg chg="del mod">
          <ac:chgData name="salonigupta0609@gmail.com" userId="72e262bbe386b2d8" providerId="LiveId" clId="{6CB58178-9FDF-48F4-8666-8B963C84A1AD}" dt="2022-01-17T07:14:25.813" v="228"/>
          <ac:grpSpMkLst>
            <pc:docMk/>
            <pc:sldMk cId="3545960916" sldId="304"/>
            <ac:grpSpMk id="113" creationId="{FF5E36B8-1616-4983-B65E-7FE902119F81}"/>
          </ac:grpSpMkLst>
        </pc:grpChg>
        <pc:grpChg chg="mod">
          <ac:chgData name="salonigupta0609@gmail.com" userId="72e262bbe386b2d8" providerId="LiveId" clId="{6CB58178-9FDF-48F4-8666-8B963C84A1AD}" dt="2022-01-17T07:14:13.213" v="223"/>
          <ac:grpSpMkLst>
            <pc:docMk/>
            <pc:sldMk cId="3545960916" sldId="304"/>
            <ac:grpSpMk id="116" creationId="{61DAA53F-E445-4753-BE26-354B5A2920F5}"/>
          </ac:grpSpMkLst>
        </pc:grpChg>
        <pc:grpChg chg="mod">
          <ac:chgData name="salonigupta0609@gmail.com" userId="72e262bbe386b2d8" providerId="LiveId" clId="{6CB58178-9FDF-48F4-8666-8B963C84A1AD}" dt="2022-01-17T07:14:15.356" v="226"/>
          <ac:grpSpMkLst>
            <pc:docMk/>
            <pc:sldMk cId="3545960916" sldId="304"/>
            <ac:grpSpMk id="119" creationId="{F31C0426-E8DC-45FD-9F0E-B0FD4BF0CDEE}"/>
          </ac:grpSpMkLst>
        </pc:grpChg>
        <pc:grpChg chg="mod">
          <ac:chgData name="salonigupta0609@gmail.com" userId="72e262bbe386b2d8" providerId="LiveId" clId="{6CB58178-9FDF-48F4-8666-8B963C84A1AD}" dt="2022-01-17T07:14:25.813" v="228"/>
          <ac:grpSpMkLst>
            <pc:docMk/>
            <pc:sldMk cId="3545960916" sldId="304"/>
            <ac:grpSpMk id="121" creationId="{887A6F1E-984E-464E-82DE-6E8E1DBEB392}"/>
          </ac:grpSpMkLst>
        </pc:grpChg>
        <pc:inkChg chg="add mod">
          <ac:chgData name="salonigupta0609@gmail.com" userId="72e262bbe386b2d8" providerId="LiveId" clId="{6CB58178-9FDF-48F4-8666-8B963C84A1AD}" dt="2022-01-17T07:14:25.813" v="228"/>
          <ac:inkMkLst>
            <pc:docMk/>
            <pc:sldMk cId="3545960916" sldId="304"/>
            <ac:inkMk id="4" creationId="{7407031D-5F2F-4710-BB2E-5217DFF0846C}"/>
          </ac:inkMkLst>
        </pc:inkChg>
        <pc:inkChg chg="add mod">
          <ac:chgData name="salonigupta0609@gmail.com" userId="72e262bbe386b2d8" providerId="LiveId" clId="{6CB58178-9FDF-48F4-8666-8B963C84A1AD}" dt="2022-01-17T07:14:25.813" v="228"/>
          <ac:inkMkLst>
            <pc:docMk/>
            <pc:sldMk cId="3545960916" sldId="304"/>
            <ac:inkMk id="5" creationId="{3213C6F7-224B-40BF-8514-BCD42313DB4B}"/>
          </ac:inkMkLst>
        </pc:inkChg>
        <pc:inkChg chg="add mod">
          <ac:chgData name="salonigupta0609@gmail.com" userId="72e262bbe386b2d8" providerId="LiveId" clId="{6CB58178-9FDF-48F4-8666-8B963C84A1AD}" dt="2022-01-17T07:14:25.813" v="228"/>
          <ac:inkMkLst>
            <pc:docMk/>
            <pc:sldMk cId="3545960916" sldId="304"/>
            <ac:inkMk id="7" creationId="{F6B9ACBB-D870-4A80-B420-F8962CA16D0F}"/>
          </ac:inkMkLst>
        </pc:inkChg>
        <pc:inkChg chg="add mod">
          <ac:chgData name="salonigupta0609@gmail.com" userId="72e262bbe386b2d8" providerId="LiveId" clId="{6CB58178-9FDF-48F4-8666-8B963C84A1AD}" dt="2022-01-17T07:14:25.813" v="228"/>
          <ac:inkMkLst>
            <pc:docMk/>
            <pc:sldMk cId="3545960916" sldId="304"/>
            <ac:inkMk id="8" creationId="{BAEF22EC-C6E3-44E7-AF2F-47AE25763AB6}"/>
          </ac:inkMkLst>
        </pc:inkChg>
        <pc:inkChg chg="add mod">
          <ac:chgData name="salonigupta0609@gmail.com" userId="72e262bbe386b2d8" providerId="LiveId" clId="{6CB58178-9FDF-48F4-8666-8B963C84A1AD}" dt="2022-01-17T07:14:25.813" v="228"/>
          <ac:inkMkLst>
            <pc:docMk/>
            <pc:sldMk cId="3545960916" sldId="304"/>
            <ac:inkMk id="9" creationId="{9A1683C2-54BC-4C23-9F94-182CF01A9C47}"/>
          </ac:inkMkLst>
        </pc:inkChg>
        <pc:inkChg chg="add mod">
          <ac:chgData name="salonigupta0609@gmail.com" userId="72e262bbe386b2d8" providerId="LiveId" clId="{6CB58178-9FDF-48F4-8666-8B963C84A1AD}" dt="2022-01-17T07:14:25.813" v="228"/>
          <ac:inkMkLst>
            <pc:docMk/>
            <pc:sldMk cId="3545960916" sldId="304"/>
            <ac:inkMk id="10" creationId="{B6BE0AEC-5E7A-4B6B-AE0C-D5FCCB62B0A8}"/>
          </ac:inkMkLst>
        </pc:inkChg>
        <pc:inkChg chg="add mod">
          <ac:chgData name="salonigupta0609@gmail.com" userId="72e262bbe386b2d8" providerId="LiveId" clId="{6CB58178-9FDF-48F4-8666-8B963C84A1AD}" dt="2022-01-17T07:14:25.813" v="228"/>
          <ac:inkMkLst>
            <pc:docMk/>
            <pc:sldMk cId="3545960916" sldId="304"/>
            <ac:inkMk id="11" creationId="{E6A7299B-EDDC-45FE-ADE3-C87512848C62}"/>
          </ac:inkMkLst>
        </pc:inkChg>
        <pc:inkChg chg="add mod">
          <ac:chgData name="salonigupta0609@gmail.com" userId="72e262bbe386b2d8" providerId="LiveId" clId="{6CB58178-9FDF-48F4-8666-8B963C84A1AD}" dt="2022-01-17T07:14:25.813" v="228"/>
          <ac:inkMkLst>
            <pc:docMk/>
            <pc:sldMk cId="3545960916" sldId="304"/>
            <ac:inkMk id="12" creationId="{9583E9CC-3A23-48C2-B0F9-63B1BC13AA9C}"/>
          </ac:inkMkLst>
        </pc:inkChg>
        <pc:inkChg chg="add mod">
          <ac:chgData name="salonigupta0609@gmail.com" userId="72e262bbe386b2d8" providerId="LiveId" clId="{6CB58178-9FDF-48F4-8666-8B963C84A1AD}" dt="2022-01-17T07:14:25.813" v="228"/>
          <ac:inkMkLst>
            <pc:docMk/>
            <pc:sldMk cId="3545960916" sldId="304"/>
            <ac:inkMk id="13" creationId="{21982EC6-2F2E-4F66-A41A-588BC0913179}"/>
          </ac:inkMkLst>
        </pc:inkChg>
        <pc:inkChg chg="add mod">
          <ac:chgData name="salonigupta0609@gmail.com" userId="72e262bbe386b2d8" providerId="LiveId" clId="{6CB58178-9FDF-48F4-8666-8B963C84A1AD}" dt="2022-01-17T07:10:20.465" v="125"/>
          <ac:inkMkLst>
            <pc:docMk/>
            <pc:sldMk cId="3545960916" sldId="304"/>
            <ac:inkMk id="14" creationId="{634A1197-249D-45D7-A112-E21CD65003F3}"/>
          </ac:inkMkLst>
        </pc:inkChg>
        <pc:inkChg chg="add mod">
          <ac:chgData name="salonigupta0609@gmail.com" userId="72e262bbe386b2d8" providerId="LiveId" clId="{6CB58178-9FDF-48F4-8666-8B963C84A1AD}" dt="2022-01-17T07:14:25.813" v="228"/>
          <ac:inkMkLst>
            <pc:docMk/>
            <pc:sldMk cId="3545960916" sldId="304"/>
            <ac:inkMk id="17" creationId="{C1FF39BF-42A8-42B8-B849-AAFEE8A667F3}"/>
          </ac:inkMkLst>
        </pc:inkChg>
        <pc:inkChg chg="add mod">
          <ac:chgData name="salonigupta0609@gmail.com" userId="72e262bbe386b2d8" providerId="LiveId" clId="{6CB58178-9FDF-48F4-8666-8B963C84A1AD}" dt="2022-01-17T07:14:25.813" v="228"/>
          <ac:inkMkLst>
            <pc:docMk/>
            <pc:sldMk cId="3545960916" sldId="304"/>
            <ac:inkMk id="18" creationId="{53BEB0A0-5734-4CF5-9FB9-131C1D73F640}"/>
          </ac:inkMkLst>
        </pc:inkChg>
        <pc:inkChg chg="add mod">
          <ac:chgData name="salonigupta0609@gmail.com" userId="72e262bbe386b2d8" providerId="LiveId" clId="{6CB58178-9FDF-48F4-8666-8B963C84A1AD}" dt="2022-01-17T07:14:25.813" v="228"/>
          <ac:inkMkLst>
            <pc:docMk/>
            <pc:sldMk cId="3545960916" sldId="304"/>
            <ac:inkMk id="20" creationId="{4FEF8DF4-7F13-4F38-B900-E135474989FE}"/>
          </ac:inkMkLst>
        </pc:inkChg>
        <pc:inkChg chg="add mod">
          <ac:chgData name="salonigupta0609@gmail.com" userId="72e262bbe386b2d8" providerId="LiveId" clId="{6CB58178-9FDF-48F4-8666-8B963C84A1AD}" dt="2022-01-17T07:14:25.813" v="228"/>
          <ac:inkMkLst>
            <pc:docMk/>
            <pc:sldMk cId="3545960916" sldId="304"/>
            <ac:inkMk id="21" creationId="{02A2B248-B3B8-42C2-B120-22DD393A4D77}"/>
          </ac:inkMkLst>
        </pc:inkChg>
        <pc:inkChg chg="add mod">
          <ac:chgData name="salonigupta0609@gmail.com" userId="72e262bbe386b2d8" providerId="LiveId" clId="{6CB58178-9FDF-48F4-8666-8B963C84A1AD}" dt="2022-01-17T07:14:25.813" v="228"/>
          <ac:inkMkLst>
            <pc:docMk/>
            <pc:sldMk cId="3545960916" sldId="304"/>
            <ac:inkMk id="22" creationId="{D19D14D5-4D74-4B1C-A476-25D4BBC6B907}"/>
          </ac:inkMkLst>
        </pc:inkChg>
        <pc:inkChg chg="add mod">
          <ac:chgData name="salonigupta0609@gmail.com" userId="72e262bbe386b2d8" providerId="LiveId" clId="{6CB58178-9FDF-48F4-8666-8B963C84A1AD}" dt="2022-01-17T07:14:25.813" v="228"/>
          <ac:inkMkLst>
            <pc:docMk/>
            <pc:sldMk cId="3545960916" sldId="304"/>
            <ac:inkMk id="23" creationId="{ED52C8BF-6FD7-4E6B-88CB-BA6850647E1A}"/>
          </ac:inkMkLst>
        </pc:inkChg>
        <pc:inkChg chg="add mod">
          <ac:chgData name="salonigupta0609@gmail.com" userId="72e262bbe386b2d8" providerId="LiveId" clId="{6CB58178-9FDF-48F4-8666-8B963C84A1AD}" dt="2022-01-17T07:14:25.813" v="228"/>
          <ac:inkMkLst>
            <pc:docMk/>
            <pc:sldMk cId="3545960916" sldId="304"/>
            <ac:inkMk id="24" creationId="{841D7316-2F5F-4142-8BFE-3A752686CDB6}"/>
          </ac:inkMkLst>
        </pc:inkChg>
        <pc:inkChg chg="add mod">
          <ac:chgData name="salonigupta0609@gmail.com" userId="72e262bbe386b2d8" providerId="LiveId" clId="{6CB58178-9FDF-48F4-8666-8B963C84A1AD}" dt="2022-01-17T07:14:25.813" v="228"/>
          <ac:inkMkLst>
            <pc:docMk/>
            <pc:sldMk cId="3545960916" sldId="304"/>
            <ac:inkMk id="25" creationId="{5A57F391-5466-41BF-9937-C46D26AABDD5}"/>
          </ac:inkMkLst>
        </pc:inkChg>
        <pc:inkChg chg="add mod">
          <ac:chgData name="salonigupta0609@gmail.com" userId="72e262bbe386b2d8" providerId="LiveId" clId="{6CB58178-9FDF-48F4-8666-8B963C84A1AD}" dt="2022-01-17T07:14:25.813" v="228"/>
          <ac:inkMkLst>
            <pc:docMk/>
            <pc:sldMk cId="3545960916" sldId="304"/>
            <ac:inkMk id="26" creationId="{5BFC5E80-B8D4-483A-A4A7-B86CD651BFF7}"/>
          </ac:inkMkLst>
        </pc:inkChg>
        <pc:inkChg chg="add mod">
          <ac:chgData name="salonigupta0609@gmail.com" userId="72e262bbe386b2d8" providerId="LiveId" clId="{6CB58178-9FDF-48F4-8666-8B963C84A1AD}" dt="2022-01-17T07:14:25.813" v="228"/>
          <ac:inkMkLst>
            <pc:docMk/>
            <pc:sldMk cId="3545960916" sldId="304"/>
            <ac:inkMk id="27" creationId="{3CABA02A-E489-49A7-851E-EBEF0C443EF4}"/>
          </ac:inkMkLst>
        </pc:inkChg>
        <pc:inkChg chg="add mod">
          <ac:chgData name="salonigupta0609@gmail.com" userId="72e262bbe386b2d8" providerId="LiveId" clId="{6CB58178-9FDF-48F4-8666-8B963C84A1AD}" dt="2022-01-17T07:14:25.813" v="228"/>
          <ac:inkMkLst>
            <pc:docMk/>
            <pc:sldMk cId="3545960916" sldId="304"/>
            <ac:inkMk id="28" creationId="{1642C20C-96FE-4347-9140-1D175AC7F27E}"/>
          </ac:inkMkLst>
        </pc:inkChg>
        <pc:inkChg chg="add mod">
          <ac:chgData name="salonigupta0609@gmail.com" userId="72e262bbe386b2d8" providerId="LiveId" clId="{6CB58178-9FDF-48F4-8666-8B963C84A1AD}" dt="2022-01-17T07:14:25.813" v="228"/>
          <ac:inkMkLst>
            <pc:docMk/>
            <pc:sldMk cId="3545960916" sldId="304"/>
            <ac:inkMk id="29" creationId="{32704324-08D9-4343-830F-28702F4276C0}"/>
          </ac:inkMkLst>
        </pc:inkChg>
        <pc:inkChg chg="add mod">
          <ac:chgData name="salonigupta0609@gmail.com" userId="72e262bbe386b2d8" providerId="LiveId" clId="{6CB58178-9FDF-48F4-8666-8B963C84A1AD}" dt="2022-01-17T07:14:25.813" v="228"/>
          <ac:inkMkLst>
            <pc:docMk/>
            <pc:sldMk cId="3545960916" sldId="304"/>
            <ac:inkMk id="31" creationId="{6419DE3B-CC22-4158-A9B6-8D59745D7CCE}"/>
          </ac:inkMkLst>
        </pc:inkChg>
        <pc:inkChg chg="add mod">
          <ac:chgData name="salonigupta0609@gmail.com" userId="72e262bbe386b2d8" providerId="LiveId" clId="{6CB58178-9FDF-48F4-8666-8B963C84A1AD}" dt="2022-01-17T07:14:25.813" v="228"/>
          <ac:inkMkLst>
            <pc:docMk/>
            <pc:sldMk cId="3545960916" sldId="304"/>
            <ac:inkMk id="32" creationId="{550D2F3E-4004-473A-8641-385D1E5E5742}"/>
          </ac:inkMkLst>
        </pc:inkChg>
        <pc:inkChg chg="add mod">
          <ac:chgData name="salonigupta0609@gmail.com" userId="72e262bbe386b2d8" providerId="LiveId" clId="{6CB58178-9FDF-48F4-8666-8B963C84A1AD}" dt="2022-01-17T07:14:25.813" v="228"/>
          <ac:inkMkLst>
            <pc:docMk/>
            <pc:sldMk cId="3545960916" sldId="304"/>
            <ac:inkMk id="33" creationId="{8FE18ECA-F252-4BF3-854E-4AC80C3CB3ED}"/>
          </ac:inkMkLst>
        </pc:inkChg>
        <pc:inkChg chg="add mod">
          <ac:chgData name="salonigupta0609@gmail.com" userId="72e262bbe386b2d8" providerId="LiveId" clId="{6CB58178-9FDF-48F4-8666-8B963C84A1AD}" dt="2022-01-17T07:14:25.813" v="228"/>
          <ac:inkMkLst>
            <pc:docMk/>
            <pc:sldMk cId="3545960916" sldId="304"/>
            <ac:inkMk id="34" creationId="{2FD32C93-697F-44B5-9FD8-5AE4B91882BB}"/>
          </ac:inkMkLst>
        </pc:inkChg>
        <pc:inkChg chg="add mod">
          <ac:chgData name="salonigupta0609@gmail.com" userId="72e262bbe386b2d8" providerId="LiveId" clId="{6CB58178-9FDF-48F4-8666-8B963C84A1AD}" dt="2022-01-17T07:14:25.813" v="228"/>
          <ac:inkMkLst>
            <pc:docMk/>
            <pc:sldMk cId="3545960916" sldId="304"/>
            <ac:inkMk id="35" creationId="{5D339784-7A83-4836-B447-EBAF83F436FB}"/>
          </ac:inkMkLst>
        </pc:inkChg>
        <pc:inkChg chg="add mod">
          <ac:chgData name="salonigupta0609@gmail.com" userId="72e262bbe386b2d8" providerId="LiveId" clId="{6CB58178-9FDF-48F4-8666-8B963C84A1AD}" dt="2022-01-17T07:14:25.813" v="228"/>
          <ac:inkMkLst>
            <pc:docMk/>
            <pc:sldMk cId="3545960916" sldId="304"/>
            <ac:inkMk id="37" creationId="{8DE6EC61-A192-4AAB-B13B-B36A034B5F29}"/>
          </ac:inkMkLst>
        </pc:inkChg>
        <pc:inkChg chg="add mod">
          <ac:chgData name="salonigupta0609@gmail.com" userId="72e262bbe386b2d8" providerId="LiveId" clId="{6CB58178-9FDF-48F4-8666-8B963C84A1AD}" dt="2022-01-17T07:14:25.813" v="228"/>
          <ac:inkMkLst>
            <pc:docMk/>
            <pc:sldMk cId="3545960916" sldId="304"/>
            <ac:inkMk id="38" creationId="{EED6590C-0BE6-4A9D-9AC2-15E9826B8793}"/>
          </ac:inkMkLst>
        </pc:inkChg>
        <pc:inkChg chg="add mod">
          <ac:chgData name="salonigupta0609@gmail.com" userId="72e262bbe386b2d8" providerId="LiveId" clId="{6CB58178-9FDF-48F4-8666-8B963C84A1AD}" dt="2022-01-17T07:14:25.813" v="228"/>
          <ac:inkMkLst>
            <pc:docMk/>
            <pc:sldMk cId="3545960916" sldId="304"/>
            <ac:inkMk id="39" creationId="{3CA38E66-1933-4101-88CA-FABB12B3CF3B}"/>
          </ac:inkMkLst>
        </pc:inkChg>
        <pc:inkChg chg="add mod">
          <ac:chgData name="salonigupta0609@gmail.com" userId="72e262bbe386b2d8" providerId="LiveId" clId="{6CB58178-9FDF-48F4-8666-8B963C84A1AD}" dt="2022-01-17T07:14:25.813" v="228"/>
          <ac:inkMkLst>
            <pc:docMk/>
            <pc:sldMk cId="3545960916" sldId="304"/>
            <ac:inkMk id="40" creationId="{495D76E0-AA31-490B-B424-39C8D8AF7E5E}"/>
          </ac:inkMkLst>
        </pc:inkChg>
        <pc:inkChg chg="add mod">
          <ac:chgData name="salonigupta0609@gmail.com" userId="72e262bbe386b2d8" providerId="LiveId" clId="{6CB58178-9FDF-48F4-8666-8B963C84A1AD}" dt="2022-01-17T07:14:25.813" v="228"/>
          <ac:inkMkLst>
            <pc:docMk/>
            <pc:sldMk cId="3545960916" sldId="304"/>
            <ac:inkMk id="42" creationId="{19931DA3-B6FD-4D47-AEEF-A1FE1B701DA1}"/>
          </ac:inkMkLst>
        </pc:inkChg>
        <pc:inkChg chg="add mod">
          <ac:chgData name="salonigupta0609@gmail.com" userId="72e262bbe386b2d8" providerId="LiveId" clId="{6CB58178-9FDF-48F4-8666-8B963C84A1AD}" dt="2022-01-17T07:14:25.813" v="228"/>
          <ac:inkMkLst>
            <pc:docMk/>
            <pc:sldMk cId="3545960916" sldId="304"/>
            <ac:inkMk id="43" creationId="{2D52D86C-9907-4F5D-BEBC-E5FA91D39EE5}"/>
          </ac:inkMkLst>
        </pc:inkChg>
        <pc:inkChg chg="add mod">
          <ac:chgData name="salonigupta0609@gmail.com" userId="72e262bbe386b2d8" providerId="LiveId" clId="{6CB58178-9FDF-48F4-8666-8B963C84A1AD}" dt="2022-01-17T07:14:25.813" v="228"/>
          <ac:inkMkLst>
            <pc:docMk/>
            <pc:sldMk cId="3545960916" sldId="304"/>
            <ac:inkMk id="44" creationId="{8C097958-AD0A-4AFD-9233-02B44196540D}"/>
          </ac:inkMkLst>
        </pc:inkChg>
        <pc:inkChg chg="add mod">
          <ac:chgData name="salonigupta0609@gmail.com" userId="72e262bbe386b2d8" providerId="LiveId" clId="{6CB58178-9FDF-48F4-8666-8B963C84A1AD}" dt="2022-01-17T07:14:25.813" v="228"/>
          <ac:inkMkLst>
            <pc:docMk/>
            <pc:sldMk cId="3545960916" sldId="304"/>
            <ac:inkMk id="45" creationId="{F3449C95-A81C-40B5-BA0D-67858A75D7C2}"/>
          </ac:inkMkLst>
        </pc:inkChg>
        <pc:inkChg chg="add mod">
          <ac:chgData name="salonigupta0609@gmail.com" userId="72e262bbe386b2d8" providerId="LiveId" clId="{6CB58178-9FDF-48F4-8666-8B963C84A1AD}" dt="2022-01-17T07:14:25.813" v="228"/>
          <ac:inkMkLst>
            <pc:docMk/>
            <pc:sldMk cId="3545960916" sldId="304"/>
            <ac:inkMk id="46" creationId="{33414988-11A2-4FCA-86AD-E55A36AF902A}"/>
          </ac:inkMkLst>
        </pc:inkChg>
        <pc:inkChg chg="add mod">
          <ac:chgData name="salonigupta0609@gmail.com" userId="72e262bbe386b2d8" providerId="LiveId" clId="{6CB58178-9FDF-48F4-8666-8B963C84A1AD}" dt="2022-01-17T07:14:25.813" v="228"/>
          <ac:inkMkLst>
            <pc:docMk/>
            <pc:sldMk cId="3545960916" sldId="304"/>
            <ac:inkMk id="47" creationId="{A2AFC51F-C76B-4A0D-9116-760399245070}"/>
          </ac:inkMkLst>
        </pc:inkChg>
        <pc:inkChg chg="add mod">
          <ac:chgData name="salonigupta0609@gmail.com" userId="72e262bbe386b2d8" providerId="LiveId" clId="{6CB58178-9FDF-48F4-8666-8B963C84A1AD}" dt="2022-01-17T07:14:25.813" v="228"/>
          <ac:inkMkLst>
            <pc:docMk/>
            <pc:sldMk cId="3545960916" sldId="304"/>
            <ac:inkMk id="48" creationId="{2C61BB44-80FE-4314-BD87-FC6EC4C5299D}"/>
          </ac:inkMkLst>
        </pc:inkChg>
        <pc:inkChg chg="add mod">
          <ac:chgData name="salonigupta0609@gmail.com" userId="72e262bbe386b2d8" providerId="LiveId" clId="{6CB58178-9FDF-48F4-8666-8B963C84A1AD}" dt="2022-01-17T07:14:25.813" v="228"/>
          <ac:inkMkLst>
            <pc:docMk/>
            <pc:sldMk cId="3545960916" sldId="304"/>
            <ac:inkMk id="49" creationId="{47B13C9E-DAD2-4A6E-B65C-0863677E73C6}"/>
          </ac:inkMkLst>
        </pc:inkChg>
        <pc:inkChg chg="add mod">
          <ac:chgData name="salonigupta0609@gmail.com" userId="72e262bbe386b2d8" providerId="LiveId" clId="{6CB58178-9FDF-48F4-8666-8B963C84A1AD}" dt="2022-01-17T07:14:25.813" v="228"/>
          <ac:inkMkLst>
            <pc:docMk/>
            <pc:sldMk cId="3545960916" sldId="304"/>
            <ac:inkMk id="50" creationId="{56B71852-5522-4D3A-B489-7A02714DC149}"/>
          </ac:inkMkLst>
        </pc:inkChg>
        <pc:inkChg chg="add mod">
          <ac:chgData name="salonigupta0609@gmail.com" userId="72e262bbe386b2d8" providerId="LiveId" clId="{6CB58178-9FDF-48F4-8666-8B963C84A1AD}" dt="2022-01-17T07:14:25.813" v="228"/>
          <ac:inkMkLst>
            <pc:docMk/>
            <pc:sldMk cId="3545960916" sldId="304"/>
            <ac:inkMk id="52" creationId="{DF626456-3D93-484D-8C10-562BB7105C44}"/>
          </ac:inkMkLst>
        </pc:inkChg>
        <pc:inkChg chg="add mod">
          <ac:chgData name="salonigupta0609@gmail.com" userId="72e262bbe386b2d8" providerId="LiveId" clId="{6CB58178-9FDF-48F4-8666-8B963C84A1AD}" dt="2022-01-17T07:14:25.813" v="228"/>
          <ac:inkMkLst>
            <pc:docMk/>
            <pc:sldMk cId="3545960916" sldId="304"/>
            <ac:inkMk id="53" creationId="{20E1B6F4-5E12-4295-B19F-5E177AD726BF}"/>
          </ac:inkMkLst>
        </pc:inkChg>
        <pc:inkChg chg="add mod">
          <ac:chgData name="salonigupta0609@gmail.com" userId="72e262bbe386b2d8" providerId="LiveId" clId="{6CB58178-9FDF-48F4-8666-8B963C84A1AD}" dt="2022-01-17T07:11:51.775" v="165"/>
          <ac:inkMkLst>
            <pc:docMk/>
            <pc:sldMk cId="3545960916" sldId="304"/>
            <ac:inkMk id="55" creationId="{74A2900C-82B9-4B0C-8866-8783BEA18AAE}"/>
          </ac:inkMkLst>
        </pc:inkChg>
        <pc:inkChg chg="add mod">
          <ac:chgData name="salonigupta0609@gmail.com" userId="72e262bbe386b2d8" providerId="LiveId" clId="{6CB58178-9FDF-48F4-8666-8B963C84A1AD}" dt="2022-01-17T07:12:52.170" v="189"/>
          <ac:inkMkLst>
            <pc:docMk/>
            <pc:sldMk cId="3545960916" sldId="304"/>
            <ac:inkMk id="57" creationId="{7839EC12-DE6C-4D65-821A-BE884DCD666E}"/>
          </ac:inkMkLst>
        </pc:inkChg>
        <pc:inkChg chg="add mod">
          <ac:chgData name="salonigupta0609@gmail.com" userId="72e262bbe386b2d8" providerId="LiveId" clId="{6CB58178-9FDF-48F4-8666-8B963C84A1AD}" dt="2022-01-17T07:14:25.813" v="228"/>
          <ac:inkMkLst>
            <pc:docMk/>
            <pc:sldMk cId="3545960916" sldId="304"/>
            <ac:inkMk id="59" creationId="{603DE0BD-7DFE-4D2F-999A-EB147A13A70C}"/>
          </ac:inkMkLst>
        </pc:inkChg>
        <pc:inkChg chg="add mod">
          <ac:chgData name="salonigupta0609@gmail.com" userId="72e262bbe386b2d8" providerId="LiveId" clId="{6CB58178-9FDF-48F4-8666-8B963C84A1AD}" dt="2022-01-17T07:14:25.813" v="228"/>
          <ac:inkMkLst>
            <pc:docMk/>
            <pc:sldMk cId="3545960916" sldId="304"/>
            <ac:inkMk id="60" creationId="{1FB17BFD-6EFA-4146-947E-FAAF253E3E2E}"/>
          </ac:inkMkLst>
        </pc:inkChg>
        <pc:inkChg chg="add mod">
          <ac:chgData name="salonigupta0609@gmail.com" userId="72e262bbe386b2d8" providerId="LiveId" clId="{6CB58178-9FDF-48F4-8666-8B963C84A1AD}" dt="2022-01-17T07:14:25.813" v="228"/>
          <ac:inkMkLst>
            <pc:docMk/>
            <pc:sldMk cId="3545960916" sldId="304"/>
            <ac:inkMk id="61" creationId="{C41E659A-7116-43E5-82C0-D3A81ACA3FE1}"/>
          </ac:inkMkLst>
        </pc:inkChg>
        <pc:inkChg chg="add mod">
          <ac:chgData name="salonigupta0609@gmail.com" userId="72e262bbe386b2d8" providerId="LiveId" clId="{6CB58178-9FDF-48F4-8666-8B963C84A1AD}" dt="2022-01-17T07:14:25.813" v="228"/>
          <ac:inkMkLst>
            <pc:docMk/>
            <pc:sldMk cId="3545960916" sldId="304"/>
            <ac:inkMk id="63" creationId="{CFDE3397-99D3-4FDE-A634-7A8960C4D37D}"/>
          </ac:inkMkLst>
        </pc:inkChg>
        <pc:inkChg chg="add mod">
          <ac:chgData name="salonigupta0609@gmail.com" userId="72e262bbe386b2d8" providerId="LiveId" clId="{6CB58178-9FDF-48F4-8666-8B963C84A1AD}" dt="2022-01-17T07:14:25.813" v="228"/>
          <ac:inkMkLst>
            <pc:docMk/>
            <pc:sldMk cId="3545960916" sldId="304"/>
            <ac:inkMk id="64" creationId="{01626AAB-5DDB-4000-BF69-B7DAC55799FE}"/>
          </ac:inkMkLst>
        </pc:inkChg>
        <pc:inkChg chg="add mod">
          <ac:chgData name="salonigupta0609@gmail.com" userId="72e262bbe386b2d8" providerId="LiveId" clId="{6CB58178-9FDF-48F4-8666-8B963C84A1AD}" dt="2022-01-17T07:14:25.813" v="228"/>
          <ac:inkMkLst>
            <pc:docMk/>
            <pc:sldMk cId="3545960916" sldId="304"/>
            <ac:inkMk id="65" creationId="{0EF525AC-21FB-4FF2-81EC-C6A7220A67A2}"/>
          </ac:inkMkLst>
        </pc:inkChg>
        <pc:inkChg chg="add mod">
          <ac:chgData name="salonigupta0609@gmail.com" userId="72e262bbe386b2d8" providerId="LiveId" clId="{6CB58178-9FDF-48F4-8666-8B963C84A1AD}" dt="2022-01-17T07:14:25.813" v="228"/>
          <ac:inkMkLst>
            <pc:docMk/>
            <pc:sldMk cId="3545960916" sldId="304"/>
            <ac:inkMk id="66" creationId="{CE1A4B67-A4BD-4C01-986E-972267BB5EC5}"/>
          </ac:inkMkLst>
        </pc:inkChg>
        <pc:inkChg chg="add mod">
          <ac:chgData name="salonigupta0609@gmail.com" userId="72e262bbe386b2d8" providerId="LiveId" clId="{6CB58178-9FDF-48F4-8666-8B963C84A1AD}" dt="2022-01-17T07:14:25.813" v="228"/>
          <ac:inkMkLst>
            <pc:docMk/>
            <pc:sldMk cId="3545960916" sldId="304"/>
            <ac:inkMk id="67" creationId="{42389243-3DE4-4125-8824-804D7FCEF909}"/>
          </ac:inkMkLst>
        </pc:inkChg>
        <pc:inkChg chg="add mod">
          <ac:chgData name="salonigupta0609@gmail.com" userId="72e262bbe386b2d8" providerId="LiveId" clId="{6CB58178-9FDF-48F4-8666-8B963C84A1AD}" dt="2022-01-17T07:14:25.813" v="228"/>
          <ac:inkMkLst>
            <pc:docMk/>
            <pc:sldMk cId="3545960916" sldId="304"/>
            <ac:inkMk id="68" creationId="{91FF9C95-4DE4-4C1D-942B-59997B243E6F}"/>
          </ac:inkMkLst>
        </pc:inkChg>
        <pc:inkChg chg="add mod">
          <ac:chgData name="salonigupta0609@gmail.com" userId="72e262bbe386b2d8" providerId="LiveId" clId="{6CB58178-9FDF-48F4-8666-8B963C84A1AD}" dt="2022-01-17T07:14:25.813" v="228"/>
          <ac:inkMkLst>
            <pc:docMk/>
            <pc:sldMk cId="3545960916" sldId="304"/>
            <ac:inkMk id="69" creationId="{23ADD8A7-3B69-42D7-BE0D-7FD1E7FAE14A}"/>
          </ac:inkMkLst>
        </pc:inkChg>
        <pc:inkChg chg="add mod">
          <ac:chgData name="salonigupta0609@gmail.com" userId="72e262bbe386b2d8" providerId="LiveId" clId="{6CB58178-9FDF-48F4-8666-8B963C84A1AD}" dt="2022-01-17T07:14:25.813" v="228"/>
          <ac:inkMkLst>
            <pc:docMk/>
            <pc:sldMk cId="3545960916" sldId="304"/>
            <ac:inkMk id="70" creationId="{D056A5C4-6F7E-4604-8DC0-31D03550DC24}"/>
          </ac:inkMkLst>
        </pc:inkChg>
        <pc:inkChg chg="add mod">
          <ac:chgData name="salonigupta0609@gmail.com" userId="72e262bbe386b2d8" providerId="LiveId" clId="{6CB58178-9FDF-48F4-8666-8B963C84A1AD}" dt="2022-01-17T07:14:25.813" v="228"/>
          <ac:inkMkLst>
            <pc:docMk/>
            <pc:sldMk cId="3545960916" sldId="304"/>
            <ac:inkMk id="71" creationId="{4E1F5F08-9B3F-4D47-8D8F-96EE7D1DC833}"/>
          </ac:inkMkLst>
        </pc:inkChg>
        <pc:inkChg chg="add mod">
          <ac:chgData name="salonigupta0609@gmail.com" userId="72e262bbe386b2d8" providerId="LiveId" clId="{6CB58178-9FDF-48F4-8666-8B963C84A1AD}" dt="2022-01-17T07:14:25.813" v="228"/>
          <ac:inkMkLst>
            <pc:docMk/>
            <pc:sldMk cId="3545960916" sldId="304"/>
            <ac:inkMk id="72" creationId="{E3FFB1CC-9B05-472C-94EC-36C70956F479}"/>
          </ac:inkMkLst>
        </pc:inkChg>
        <pc:inkChg chg="add mod">
          <ac:chgData name="salonigupta0609@gmail.com" userId="72e262bbe386b2d8" providerId="LiveId" clId="{6CB58178-9FDF-48F4-8666-8B963C84A1AD}" dt="2022-01-17T07:14:25.813" v="228"/>
          <ac:inkMkLst>
            <pc:docMk/>
            <pc:sldMk cId="3545960916" sldId="304"/>
            <ac:inkMk id="73" creationId="{662EA952-3E6D-4393-BF70-F340164521F9}"/>
          </ac:inkMkLst>
        </pc:inkChg>
        <pc:inkChg chg="add mod">
          <ac:chgData name="salonigupta0609@gmail.com" userId="72e262bbe386b2d8" providerId="LiveId" clId="{6CB58178-9FDF-48F4-8666-8B963C84A1AD}" dt="2022-01-17T07:14:25.813" v="228"/>
          <ac:inkMkLst>
            <pc:docMk/>
            <pc:sldMk cId="3545960916" sldId="304"/>
            <ac:inkMk id="75" creationId="{9E6E16D1-5A97-4B35-AA98-453A7C4DEED8}"/>
          </ac:inkMkLst>
        </pc:inkChg>
        <pc:inkChg chg="add mod">
          <ac:chgData name="salonigupta0609@gmail.com" userId="72e262bbe386b2d8" providerId="LiveId" clId="{6CB58178-9FDF-48F4-8666-8B963C84A1AD}" dt="2022-01-17T07:14:25.813" v="228"/>
          <ac:inkMkLst>
            <pc:docMk/>
            <pc:sldMk cId="3545960916" sldId="304"/>
            <ac:inkMk id="76" creationId="{6BD670ED-252A-4E20-A96E-A46978DF68B0}"/>
          </ac:inkMkLst>
        </pc:inkChg>
        <pc:inkChg chg="add mod">
          <ac:chgData name="salonigupta0609@gmail.com" userId="72e262bbe386b2d8" providerId="LiveId" clId="{6CB58178-9FDF-48F4-8666-8B963C84A1AD}" dt="2022-01-17T07:14:25.813" v="228"/>
          <ac:inkMkLst>
            <pc:docMk/>
            <pc:sldMk cId="3545960916" sldId="304"/>
            <ac:inkMk id="77" creationId="{F71A731D-A1FA-4ED6-9EE9-533ACDBE744B}"/>
          </ac:inkMkLst>
        </pc:inkChg>
        <pc:inkChg chg="add mod">
          <ac:chgData name="salonigupta0609@gmail.com" userId="72e262bbe386b2d8" providerId="LiveId" clId="{6CB58178-9FDF-48F4-8666-8B963C84A1AD}" dt="2022-01-17T07:14:25.813" v="228"/>
          <ac:inkMkLst>
            <pc:docMk/>
            <pc:sldMk cId="3545960916" sldId="304"/>
            <ac:inkMk id="78" creationId="{8BAC9124-E254-4015-BA42-7EC035EA97BB}"/>
          </ac:inkMkLst>
        </pc:inkChg>
        <pc:inkChg chg="add mod">
          <ac:chgData name="salonigupta0609@gmail.com" userId="72e262bbe386b2d8" providerId="LiveId" clId="{6CB58178-9FDF-48F4-8666-8B963C84A1AD}" dt="2022-01-17T07:14:25.813" v="228"/>
          <ac:inkMkLst>
            <pc:docMk/>
            <pc:sldMk cId="3545960916" sldId="304"/>
            <ac:inkMk id="79" creationId="{C2E4D6AD-DA23-41E3-A9F3-AE1D60F90855}"/>
          </ac:inkMkLst>
        </pc:inkChg>
        <pc:inkChg chg="add mod">
          <ac:chgData name="salonigupta0609@gmail.com" userId="72e262bbe386b2d8" providerId="LiveId" clId="{6CB58178-9FDF-48F4-8666-8B963C84A1AD}" dt="2022-01-17T07:14:25.813" v="228"/>
          <ac:inkMkLst>
            <pc:docMk/>
            <pc:sldMk cId="3545960916" sldId="304"/>
            <ac:inkMk id="80" creationId="{E36D5663-E43D-4586-ACCC-4AF646D36F94}"/>
          </ac:inkMkLst>
        </pc:inkChg>
        <pc:inkChg chg="add mod">
          <ac:chgData name="salonigupta0609@gmail.com" userId="72e262bbe386b2d8" providerId="LiveId" clId="{6CB58178-9FDF-48F4-8666-8B963C84A1AD}" dt="2022-01-17T07:14:25.813" v="228"/>
          <ac:inkMkLst>
            <pc:docMk/>
            <pc:sldMk cId="3545960916" sldId="304"/>
            <ac:inkMk id="81" creationId="{786E25AE-BDC2-4EAB-8EE5-AAC87EACD8C8}"/>
          </ac:inkMkLst>
        </pc:inkChg>
        <pc:inkChg chg="add mod">
          <ac:chgData name="salonigupta0609@gmail.com" userId="72e262bbe386b2d8" providerId="LiveId" clId="{6CB58178-9FDF-48F4-8666-8B963C84A1AD}" dt="2022-01-17T07:14:25.813" v="228"/>
          <ac:inkMkLst>
            <pc:docMk/>
            <pc:sldMk cId="3545960916" sldId="304"/>
            <ac:inkMk id="83" creationId="{34E3A8EE-3C7B-4A88-BD84-FFD733487892}"/>
          </ac:inkMkLst>
        </pc:inkChg>
        <pc:inkChg chg="add mod">
          <ac:chgData name="salonigupta0609@gmail.com" userId="72e262bbe386b2d8" providerId="LiveId" clId="{6CB58178-9FDF-48F4-8666-8B963C84A1AD}" dt="2022-01-17T07:14:25.813" v="228"/>
          <ac:inkMkLst>
            <pc:docMk/>
            <pc:sldMk cId="3545960916" sldId="304"/>
            <ac:inkMk id="84" creationId="{4E19D248-C21C-466E-88DC-4A5AA7A9985C}"/>
          </ac:inkMkLst>
        </pc:inkChg>
        <pc:inkChg chg="add mod">
          <ac:chgData name="salonigupta0609@gmail.com" userId="72e262bbe386b2d8" providerId="LiveId" clId="{6CB58178-9FDF-48F4-8666-8B963C84A1AD}" dt="2022-01-17T07:14:25.813" v="228"/>
          <ac:inkMkLst>
            <pc:docMk/>
            <pc:sldMk cId="3545960916" sldId="304"/>
            <ac:inkMk id="86" creationId="{05D106AE-F570-4B98-871F-832D182A8A85}"/>
          </ac:inkMkLst>
        </pc:inkChg>
        <pc:inkChg chg="add mod">
          <ac:chgData name="salonigupta0609@gmail.com" userId="72e262bbe386b2d8" providerId="LiveId" clId="{6CB58178-9FDF-48F4-8666-8B963C84A1AD}" dt="2022-01-17T07:14:25.813" v="228"/>
          <ac:inkMkLst>
            <pc:docMk/>
            <pc:sldMk cId="3545960916" sldId="304"/>
            <ac:inkMk id="87" creationId="{316DE3E1-4B65-4D5A-8905-9729ABFBB0D8}"/>
          </ac:inkMkLst>
        </pc:inkChg>
        <pc:inkChg chg="add mod">
          <ac:chgData name="salonigupta0609@gmail.com" userId="72e262bbe386b2d8" providerId="LiveId" clId="{6CB58178-9FDF-48F4-8666-8B963C84A1AD}" dt="2022-01-17T07:14:25.813" v="228"/>
          <ac:inkMkLst>
            <pc:docMk/>
            <pc:sldMk cId="3545960916" sldId="304"/>
            <ac:inkMk id="88" creationId="{0DDDF577-4A84-49BC-8F3A-907B08052DEA}"/>
          </ac:inkMkLst>
        </pc:inkChg>
        <pc:inkChg chg="add mod">
          <ac:chgData name="salonigupta0609@gmail.com" userId="72e262bbe386b2d8" providerId="LiveId" clId="{6CB58178-9FDF-48F4-8666-8B963C84A1AD}" dt="2022-01-17T07:14:25.813" v="228"/>
          <ac:inkMkLst>
            <pc:docMk/>
            <pc:sldMk cId="3545960916" sldId="304"/>
            <ac:inkMk id="89" creationId="{12C9C559-2C17-49C4-8657-80587D5EEC26}"/>
          </ac:inkMkLst>
        </pc:inkChg>
        <pc:inkChg chg="add mod">
          <ac:chgData name="salonigupta0609@gmail.com" userId="72e262bbe386b2d8" providerId="LiveId" clId="{6CB58178-9FDF-48F4-8666-8B963C84A1AD}" dt="2022-01-17T07:14:25.813" v="228"/>
          <ac:inkMkLst>
            <pc:docMk/>
            <pc:sldMk cId="3545960916" sldId="304"/>
            <ac:inkMk id="90" creationId="{72241451-F065-4E75-BA2F-6CC0341604B0}"/>
          </ac:inkMkLst>
        </pc:inkChg>
        <pc:inkChg chg="add mod">
          <ac:chgData name="salonigupta0609@gmail.com" userId="72e262bbe386b2d8" providerId="LiveId" clId="{6CB58178-9FDF-48F4-8666-8B963C84A1AD}" dt="2022-01-17T07:14:25.813" v="228"/>
          <ac:inkMkLst>
            <pc:docMk/>
            <pc:sldMk cId="3545960916" sldId="304"/>
            <ac:inkMk id="91" creationId="{2A218AB5-2E27-4EC6-8BBB-17FE50985E6F}"/>
          </ac:inkMkLst>
        </pc:inkChg>
        <pc:inkChg chg="add mod">
          <ac:chgData name="salonigupta0609@gmail.com" userId="72e262bbe386b2d8" providerId="LiveId" clId="{6CB58178-9FDF-48F4-8666-8B963C84A1AD}" dt="2022-01-17T07:14:25.813" v="228"/>
          <ac:inkMkLst>
            <pc:docMk/>
            <pc:sldMk cId="3545960916" sldId="304"/>
            <ac:inkMk id="92" creationId="{0005F655-4205-4519-9053-3A856C23482C}"/>
          </ac:inkMkLst>
        </pc:inkChg>
        <pc:inkChg chg="add mod">
          <ac:chgData name="salonigupta0609@gmail.com" userId="72e262bbe386b2d8" providerId="LiveId" clId="{6CB58178-9FDF-48F4-8666-8B963C84A1AD}" dt="2022-01-17T07:14:25.813" v="228"/>
          <ac:inkMkLst>
            <pc:docMk/>
            <pc:sldMk cId="3545960916" sldId="304"/>
            <ac:inkMk id="93" creationId="{96DD3FBF-267A-4EE6-9C64-D6A7D625A19E}"/>
          </ac:inkMkLst>
        </pc:inkChg>
        <pc:inkChg chg="add mod">
          <ac:chgData name="salonigupta0609@gmail.com" userId="72e262bbe386b2d8" providerId="LiveId" clId="{6CB58178-9FDF-48F4-8666-8B963C84A1AD}" dt="2022-01-17T07:14:25.813" v="228"/>
          <ac:inkMkLst>
            <pc:docMk/>
            <pc:sldMk cId="3545960916" sldId="304"/>
            <ac:inkMk id="94" creationId="{906F13ED-335A-418E-81FB-3FEB57AA5B33}"/>
          </ac:inkMkLst>
        </pc:inkChg>
        <pc:inkChg chg="add mod">
          <ac:chgData name="salonigupta0609@gmail.com" userId="72e262bbe386b2d8" providerId="LiveId" clId="{6CB58178-9FDF-48F4-8666-8B963C84A1AD}" dt="2022-01-17T07:14:25.813" v="228"/>
          <ac:inkMkLst>
            <pc:docMk/>
            <pc:sldMk cId="3545960916" sldId="304"/>
            <ac:inkMk id="95" creationId="{934867B7-5AD3-4F73-9750-72AF59273A87}"/>
          </ac:inkMkLst>
        </pc:inkChg>
        <pc:inkChg chg="add mod">
          <ac:chgData name="salonigupta0609@gmail.com" userId="72e262bbe386b2d8" providerId="LiveId" clId="{6CB58178-9FDF-48F4-8666-8B963C84A1AD}" dt="2022-01-17T07:14:25.813" v="228"/>
          <ac:inkMkLst>
            <pc:docMk/>
            <pc:sldMk cId="3545960916" sldId="304"/>
            <ac:inkMk id="96" creationId="{A56B53A3-6538-4056-836F-6AD9329883FB}"/>
          </ac:inkMkLst>
        </pc:inkChg>
        <pc:inkChg chg="add mod">
          <ac:chgData name="salonigupta0609@gmail.com" userId="72e262bbe386b2d8" providerId="LiveId" clId="{6CB58178-9FDF-48F4-8666-8B963C84A1AD}" dt="2022-01-17T07:14:25.813" v="228"/>
          <ac:inkMkLst>
            <pc:docMk/>
            <pc:sldMk cId="3545960916" sldId="304"/>
            <ac:inkMk id="98" creationId="{794A97EA-4006-4CE3-ADB7-D8B0B55D73AB}"/>
          </ac:inkMkLst>
        </pc:inkChg>
        <pc:inkChg chg="add mod">
          <ac:chgData name="salonigupta0609@gmail.com" userId="72e262bbe386b2d8" providerId="LiveId" clId="{6CB58178-9FDF-48F4-8666-8B963C84A1AD}" dt="2022-01-17T07:14:25.813" v="228"/>
          <ac:inkMkLst>
            <pc:docMk/>
            <pc:sldMk cId="3545960916" sldId="304"/>
            <ac:inkMk id="99" creationId="{C02FA671-BBC8-437A-A849-F34885CA62AD}"/>
          </ac:inkMkLst>
        </pc:inkChg>
        <pc:inkChg chg="add mod">
          <ac:chgData name="salonigupta0609@gmail.com" userId="72e262bbe386b2d8" providerId="LiveId" clId="{6CB58178-9FDF-48F4-8666-8B963C84A1AD}" dt="2022-01-17T07:14:25.813" v="228"/>
          <ac:inkMkLst>
            <pc:docMk/>
            <pc:sldMk cId="3545960916" sldId="304"/>
            <ac:inkMk id="100" creationId="{798AF20A-5CF1-4692-B7AC-D7938665377A}"/>
          </ac:inkMkLst>
        </pc:inkChg>
        <pc:inkChg chg="add mod">
          <ac:chgData name="salonigupta0609@gmail.com" userId="72e262bbe386b2d8" providerId="LiveId" clId="{6CB58178-9FDF-48F4-8666-8B963C84A1AD}" dt="2022-01-17T07:14:25.813" v="228"/>
          <ac:inkMkLst>
            <pc:docMk/>
            <pc:sldMk cId="3545960916" sldId="304"/>
            <ac:inkMk id="102" creationId="{8A99597F-1BC4-493B-A629-099D1138AAD0}"/>
          </ac:inkMkLst>
        </pc:inkChg>
        <pc:inkChg chg="add mod">
          <ac:chgData name="salonigupta0609@gmail.com" userId="72e262bbe386b2d8" providerId="LiveId" clId="{6CB58178-9FDF-48F4-8666-8B963C84A1AD}" dt="2022-01-17T07:14:25.813" v="228"/>
          <ac:inkMkLst>
            <pc:docMk/>
            <pc:sldMk cId="3545960916" sldId="304"/>
            <ac:inkMk id="103" creationId="{447E3828-A374-4F29-BF77-72294E250EC8}"/>
          </ac:inkMkLst>
        </pc:inkChg>
        <pc:inkChg chg="add mod">
          <ac:chgData name="salonigupta0609@gmail.com" userId="72e262bbe386b2d8" providerId="LiveId" clId="{6CB58178-9FDF-48F4-8666-8B963C84A1AD}" dt="2022-01-17T07:14:25.813" v="228"/>
          <ac:inkMkLst>
            <pc:docMk/>
            <pc:sldMk cId="3545960916" sldId="304"/>
            <ac:inkMk id="104" creationId="{C0F8EEFD-FF75-483F-8E7F-3445B84F474A}"/>
          </ac:inkMkLst>
        </pc:inkChg>
        <pc:inkChg chg="add mod">
          <ac:chgData name="salonigupta0609@gmail.com" userId="72e262bbe386b2d8" providerId="LiveId" clId="{6CB58178-9FDF-48F4-8666-8B963C84A1AD}" dt="2022-01-17T07:14:25.813" v="228"/>
          <ac:inkMkLst>
            <pc:docMk/>
            <pc:sldMk cId="3545960916" sldId="304"/>
            <ac:inkMk id="105" creationId="{DD8C0500-3DDD-4770-ADD0-A2B7E7B9E59D}"/>
          </ac:inkMkLst>
        </pc:inkChg>
        <pc:inkChg chg="add mod">
          <ac:chgData name="salonigupta0609@gmail.com" userId="72e262bbe386b2d8" providerId="LiveId" clId="{6CB58178-9FDF-48F4-8666-8B963C84A1AD}" dt="2022-01-17T07:14:25.813" v="228"/>
          <ac:inkMkLst>
            <pc:docMk/>
            <pc:sldMk cId="3545960916" sldId="304"/>
            <ac:inkMk id="106" creationId="{C02936D6-0432-46A1-A974-EAD5AD7D48AC}"/>
          </ac:inkMkLst>
        </pc:inkChg>
        <pc:inkChg chg="add mod">
          <ac:chgData name="salonigupta0609@gmail.com" userId="72e262bbe386b2d8" providerId="LiveId" clId="{6CB58178-9FDF-48F4-8666-8B963C84A1AD}" dt="2022-01-17T07:14:25.813" v="228"/>
          <ac:inkMkLst>
            <pc:docMk/>
            <pc:sldMk cId="3545960916" sldId="304"/>
            <ac:inkMk id="107" creationId="{F53B33D4-86C4-45C3-9C97-D42C4C873DFD}"/>
          </ac:inkMkLst>
        </pc:inkChg>
        <pc:inkChg chg="add mod">
          <ac:chgData name="salonigupta0609@gmail.com" userId="72e262bbe386b2d8" providerId="LiveId" clId="{6CB58178-9FDF-48F4-8666-8B963C84A1AD}" dt="2022-01-17T07:14:25.813" v="228"/>
          <ac:inkMkLst>
            <pc:docMk/>
            <pc:sldMk cId="3545960916" sldId="304"/>
            <ac:inkMk id="108" creationId="{ED9CAFC9-2DFB-4614-A152-1287AEDD2AE8}"/>
          </ac:inkMkLst>
        </pc:inkChg>
        <pc:inkChg chg="add mod">
          <ac:chgData name="salonigupta0609@gmail.com" userId="72e262bbe386b2d8" providerId="LiveId" clId="{6CB58178-9FDF-48F4-8666-8B963C84A1AD}" dt="2022-01-17T07:14:25.813" v="228"/>
          <ac:inkMkLst>
            <pc:docMk/>
            <pc:sldMk cId="3545960916" sldId="304"/>
            <ac:inkMk id="109" creationId="{A32184C4-8E68-493B-931E-0BD6D3E45C39}"/>
          </ac:inkMkLst>
        </pc:inkChg>
        <pc:inkChg chg="add mod">
          <ac:chgData name="salonigupta0609@gmail.com" userId="72e262bbe386b2d8" providerId="LiveId" clId="{6CB58178-9FDF-48F4-8666-8B963C84A1AD}" dt="2022-01-17T07:14:25.813" v="228"/>
          <ac:inkMkLst>
            <pc:docMk/>
            <pc:sldMk cId="3545960916" sldId="304"/>
            <ac:inkMk id="110" creationId="{E440E26D-1E6A-4AD6-8597-15EB08665919}"/>
          </ac:inkMkLst>
        </pc:inkChg>
        <pc:inkChg chg="add mod">
          <ac:chgData name="salonigupta0609@gmail.com" userId="72e262bbe386b2d8" providerId="LiveId" clId="{6CB58178-9FDF-48F4-8666-8B963C84A1AD}" dt="2022-01-17T07:14:25.813" v="228"/>
          <ac:inkMkLst>
            <pc:docMk/>
            <pc:sldMk cId="3545960916" sldId="304"/>
            <ac:inkMk id="111" creationId="{343A74E1-0B33-4BB2-AF50-4BFA9906DF29}"/>
          </ac:inkMkLst>
        </pc:inkChg>
        <pc:inkChg chg="add mod">
          <ac:chgData name="salonigupta0609@gmail.com" userId="72e262bbe386b2d8" providerId="LiveId" clId="{6CB58178-9FDF-48F4-8666-8B963C84A1AD}" dt="2022-01-17T07:14:25.813" v="228"/>
          <ac:inkMkLst>
            <pc:docMk/>
            <pc:sldMk cId="3545960916" sldId="304"/>
            <ac:inkMk id="112" creationId="{6CBC45FD-5D45-420A-8DB2-A6DA9E9AB9B1}"/>
          </ac:inkMkLst>
        </pc:inkChg>
        <pc:inkChg chg="add mod">
          <ac:chgData name="salonigupta0609@gmail.com" userId="72e262bbe386b2d8" providerId="LiveId" clId="{6CB58178-9FDF-48F4-8666-8B963C84A1AD}" dt="2022-01-17T07:14:13.213" v="223"/>
          <ac:inkMkLst>
            <pc:docMk/>
            <pc:sldMk cId="3545960916" sldId="304"/>
            <ac:inkMk id="114" creationId="{7ED8815F-836E-4AF4-A6F6-03163D0C2069}"/>
          </ac:inkMkLst>
        </pc:inkChg>
        <pc:inkChg chg="add mod">
          <ac:chgData name="salonigupta0609@gmail.com" userId="72e262bbe386b2d8" providerId="LiveId" clId="{6CB58178-9FDF-48F4-8666-8B963C84A1AD}" dt="2022-01-17T07:14:13.213" v="223"/>
          <ac:inkMkLst>
            <pc:docMk/>
            <pc:sldMk cId="3545960916" sldId="304"/>
            <ac:inkMk id="115" creationId="{C62F1300-EE49-4653-A68D-B1BB79CE3BE2}"/>
          </ac:inkMkLst>
        </pc:inkChg>
        <pc:inkChg chg="add mod">
          <ac:chgData name="salonigupta0609@gmail.com" userId="72e262bbe386b2d8" providerId="LiveId" clId="{6CB58178-9FDF-48F4-8666-8B963C84A1AD}" dt="2022-01-17T07:14:15.356" v="226"/>
          <ac:inkMkLst>
            <pc:docMk/>
            <pc:sldMk cId="3545960916" sldId="304"/>
            <ac:inkMk id="117" creationId="{9FB295FB-5DE0-4DDE-862D-C1AA41A666D5}"/>
          </ac:inkMkLst>
        </pc:inkChg>
        <pc:inkChg chg="add mod">
          <ac:chgData name="salonigupta0609@gmail.com" userId="72e262bbe386b2d8" providerId="LiveId" clId="{6CB58178-9FDF-48F4-8666-8B963C84A1AD}" dt="2022-01-17T07:14:15.356" v="226"/>
          <ac:inkMkLst>
            <pc:docMk/>
            <pc:sldMk cId="3545960916" sldId="304"/>
            <ac:inkMk id="118" creationId="{457E6338-2ED9-4669-9125-6781AF94DEF3}"/>
          </ac:inkMkLst>
        </pc:inkChg>
        <pc:inkChg chg="add mod">
          <ac:chgData name="salonigupta0609@gmail.com" userId="72e262bbe386b2d8" providerId="LiveId" clId="{6CB58178-9FDF-48F4-8666-8B963C84A1AD}" dt="2022-01-17T07:14:25.813" v="228"/>
          <ac:inkMkLst>
            <pc:docMk/>
            <pc:sldMk cId="3545960916" sldId="304"/>
            <ac:inkMk id="120" creationId="{C397D1A7-213B-4B03-A05B-1E0F7D5A7E29}"/>
          </ac:inkMkLst>
        </pc:inkChg>
      </pc:sldChg>
      <pc:sldChg chg="addSp delSp modSp new del mod">
        <pc:chgData name="salonigupta0609@gmail.com" userId="72e262bbe386b2d8" providerId="LiveId" clId="{6CB58178-9FDF-48F4-8666-8B963C84A1AD}" dt="2022-01-28T07:46:52.971" v="4344" actId="2696"/>
        <pc:sldMkLst>
          <pc:docMk/>
          <pc:sldMk cId="2250045763" sldId="305"/>
        </pc:sldMkLst>
        <pc:grpChg chg="mod">
          <ac:chgData name="salonigupta0609@gmail.com" userId="72e262bbe386b2d8" providerId="LiveId" clId="{6CB58178-9FDF-48F4-8666-8B963C84A1AD}" dt="2022-01-20T07:17:01.676" v="1392"/>
          <ac:grpSpMkLst>
            <pc:docMk/>
            <pc:sldMk cId="2250045763" sldId="305"/>
            <ac:grpSpMk id="4" creationId="{C183F474-7E1A-4827-9353-1DBBEDDBC15A}"/>
          </ac:grpSpMkLst>
        </pc:grpChg>
        <pc:grpChg chg="mod">
          <ac:chgData name="salonigupta0609@gmail.com" userId="72e262bbe386b2d8" providerId="LiveId" clId="{6CB58178-9FDF-48F4-8666-8B963C84A1AD}" dt="2022-01-20T07:17:16.501" v="1397"/>
          <ac:grpSpMkLst>
            <pc:docMk/>
            <pc:sldMk cId="2250045763" sldId="305"/>
            <ac:grpSpMk id="9" creationId="{6155879E-FF1B-4EA8-BCCF-84F14AA8B286}"/>
          </ac:grpSpMkLst>
        </pc:grpChg>
        <pc:grpChg chg="del mod">
          <ac:chgData name="salonigupta0609@gmail.com" userId="72e262bbe386b2d8" providerId="LiveId" clId="{6CB58178-9FDF-48F4-8666-8B963C84A1AD}" dt="2022-01-20T07:17:23.068" v="1404"/>
          <ac:grpSpMkLst>
            <pc:docMk/>
            <pc:sldMk cId="2250045763" sldId="305"/>
            <ac:grpSpMk id="14" creationId="{D7EEA5F4-990F-41BE-B360-B09B964B88D1}"/>
          </ac:grpSpMkLst>
        </pc:grpChg>
        <pc:grpChg chg="del mod">
          <ac:chgData name="salonigupta0609@gmail.com" userId="72e262bbe386b2d8" providerId="LiveId" clId="{6CB58178-9FDF-48F4-8666-8B963C84A1AD}" dt="2022-01-20T07:17:23.068" v="1404"/>
          <ac:grpSpMkLst>
            <pc:docMk/>
            <pc:sldMk cId="2250045763" sldId="305"/>
            <ac:grpSpMk id="15" creationId="{A765598E-ADD9-4F5F-8DCC-8C3308A2A802}"/>
          </ac:grpSpMkLst>
        </pc:grpChg>
        <pc:grpChg chg="del mod">
          <ac:chgData name="salonigupta0609@gmail.com" userId="72e262bbe386b2d8" providerId="LiveId" clId="{6CB58178-9FDF-48F4-8666-8B963C84A1AD}" dt="2022-01-20T07:18:27.230" v="1436"/>
          <ac:grpSpMkLst>
            <pc:docMk/>
            <pc:sldMk cId="2250045763" sldId="305"/>
            <ac:grpSpMk id="17" creationId="{2E729E59-2CB5-44D7-8DC6-A1CAF504DD7F}"/>
          </ac:grpSpMkLst>
        </pc:grpChg>
        <pc:grpChg chg="del mod">
          <ac:chgData name="salonigupta0609@gmail.com" userId="72e262bbe386b2d8" providerId="LiveId" clId="{6CB58178-9FDF-48F4-8666-8B963C84A1AD}" dt="2022-01-20T07:17:40.731" v="1412"/>
          <ac:grpSpMkLst>
            <pc:docMk/>
            <pc:sldMk cId="2250045763" sldId="305"/>
            <ac:grpSpMk id="21" creationId="{6976ED19-22D3-4C5E-A7BC-034E0E531F98}"/>
          </ac:grpSpMkLst>
        </pc:grpChg>
        <pc:grpChg chg="del mod">
          <ac:chgData name="salonigupta0609@gmail.com" userId="72e262bbe386b2d8" providerId="LiveId" clId="{6CB58178-9FDF-48F4-8666-8B963C84A1AD}" dt="2022-01-20T07:17:44.098" v="1419"/>
          <ac:grpSpMkLst>
            <pc:docMk/>
            <pc:sldMk cId="2250045763" sldId="305"/>
            <ac:grpSpMk id="25" creationId="{10ED4C3D-46E4-4ADB-8817-AC8827647BCB}"/>
          </ac:grpSpMkLst>
        </pc:grpChg>
        <pc:grpChg chg="del mod">
          <ac:chgData name="salonigupta0609@gmail.com" userId="72e262bbe386b2d8" providerId="LiveId" clId="{6CB58178-9FDF-48F4-8666-8B963C84A1AD}" dt="2022-01-20T07:17:49.768" v="1426"/>
          <ac:grpSpMkLst>
            <pc:docMk/>
            <pc:sldMk cId="2250045763" sldId="305"/>
            <ac:grpSpMk id="32" creationId="{6DDB40D0-F780-40E4-BE8A-C90FBF691F20}"/>
          </ac:grpSpMkLst>
        </pc:grpChg>
        <pc:grpChg chg="del mod">
          <ac:chgData name="salonigupta0609@gmail.com" userId="72e262bbe386b2d8" providerId="LiveId" clId="{6CB58178-9FDF-48F4-8666-8B963C84A1AD}" dt="2022-01-20T07:17:49.768" v="1426"/>
          <ac:grpSpMkLst>
            <pc:docMk/>
            <pc:sldMk cId="2250045763" sldId="305"/>
            <ac:grpSpMk id="33" creationId="{FFF49176-8DB3-40BA-A5C1-48D0E8D77AF0}"/>
          </ac:grpSpMkLst>
        </pc:grpChg>
        <pc:grpChg chg="del mod">
          <ac:chgData name="salonigupta0609@gmail.com" userId="72e262bbe386b2d8" providerId="LiveId" clId="{6CB58178-9FDF-48F4-8666-8B963C84A1AD}" dt="2022-01-20T07:18:27.230" v="1436"/>
          <ac:grpSpMkLst>
            <pc:docMk/>
            <pc:sldMk cId="2250045763" sldId="305"/>
            <ac:grpSpMk id="40" creationId="{DF3DE0F5-9FDF-465F-8DD3-11AEC9FABB38}"/>
          </ac:grpSpMkLst>
        </pc:grpChg>
        <pc:grpChg chg="del mod">
          <ac:chgData name="salonigupta0609@gmail.com" userId="72e262bbe386b2d8" providerId="LiveId" clId="{6CB58178-9FDF-48F4-8666-8B963C84A1AD}" dt="2022-01-20T07:18:32.416" v="1440"/>
          <ac:grpSpMkLst>
            <pc:docMk/>
            <pc:sldMk cId="2250045763" sldId="305"/>
            <ac:grpSpMk id="50" creationId="{D7513723-E97F-4DE4-AC6B-29CF39C3EB0E}"/>
          </ac:grpSpMkLst>
        </pc:grpChg>
        <pc:grpChg chg="mod">
          <ac:chgData name="salonigupta0609@gmail.com" userId="72e262bbe386b2d8" providerId="LiveId" clId="{6CB58178-9FDF-48F4-8666-8B963C84A1AD}" dt="2022-01-20T07:18:32.416" v="1440"/>
          <ac:grpSpMkLst>
            <pc:docMk/>
            <pc:sldMk cId="2250045763" sldId="305"/>
            <ac:grpSpMk id="54" creationId="{B805F669-D59C-4D6E-BA75-48DEB402BAAB}"/>
          </ac:grpSpMkLst>
        </pc:grpChg>
        <pc:grpChg chg="del mod">
          <ac:chgData name="salonigupta0609@gmail.com" userId="72e262bbe386b2d8" providerId="LiveId" clId="{6CB58178-9FDF-48F4-8666-8B963C84A1AD}" dt="2022-01-20T07:19:27.509" v="1461"/>
          <ac:grpSpMkLst>
            <pc:docMk/>
            <pc:sldMk cId="2250045763" sldId="305"/>
            <ac:grpSpMk id="67" creationId="{EDF997FC-9DAD-4F18-BF8C-E7A99FC6C522}"/>
          </ac:grpSpMkLst>
        </pc:grpChg>
        <pc:grpChg chg="del mod">
          <ac:chgData name="salonigupta0609@gmail.com" userId="72e262bbe386b2d8" providerId="LiveId" clId="{6CB58178-9FDF-48F4-8666-8B963C84A1AD}" dt="2022-01-20T07:19:43.154" v="1466"/>
          <ac:grpSpMkLst>
            <pc:docMk/>
            <pc:sldMk cId="2250045763" sldId="305"/>
            <ac:grpSpMk id="75" creationId="{5A9FBD48-A809-4EC6-A880-B857DE285896}"/>
          </ac:grpSpMkLst>
        </pc:grpChg>
        <pc:grpChg chg="mod">
          <ac:chgData name="salonigupta0609@gmail.com" userId="72e262bbe386b2d8" providerId="LiveId" clId="{6CB58178-9FDF-48F4-8666-8B963C84A1AD}" dt="2022-01-20T07:19:27.509" v="1461"/>
          <ac:grpSpMkLst>
            <pc:docMk/>
            <pc:sldMk cId="2250045763" sldId="305"/>
            <ac:grpSpMk id="76" creationId="{EB6E5F10-04EA-479B-A154-5177CC226D09}"/>
          </ac:grpSpMkLst>
        </pc:grpChg>
        <pc:grpChg chg="del mod">
          <ac:chgData name="salonigupta0609@gmail.com" userId="72e262bbe386b2d8" providerId="LiveId" clId="{6CB58178-9FDF-48F4-8666-8B963C84A1AD}" dt="2022-01-20T07:21:07.919" v="1518"/>
          <ac:grpSpMkLst>
            <pc:docMk/>
            <pc:sldMk cId="2250045763" sldId="305"/>
            <ac:grpSpMk id="81" creationId="{99C05A43-D8CD-4550-905C-1B433B46FF91}"/>
          </ac:grpSpMkLst>
        </pc:grpChg>
        <pc:grpChg chg="del mod">
          <ac:chgData name="salonigupta0609@gmail.com" userId="72e262bbe386b2d8" providerId="LiveId" clId="{6CB58178-9FDF-48F4-8666-8B963C84A1AD}" dt="2022-01-20T07:20:02.558" v="1476"/>
          <ac:grpSpMkLst>
            <pc:docMk/>
            <pc:sldMk cId="2250045763" sldId="305"/>
            <ac:grpSpMk id="84" creationId="{F94ABC00-5246-4B9C-AF28-679BBF6D049C}"/>
          </ac:grpSpMkLst>
        </pc:grpChg>
        <pc:grpChg chg="del mod">
          <ac:chgData name="salonigupta0609@gmail.com" userId="72e262bbe386b2d8" providerId="LiveId" clId="{6CB58178-9FDF-48F4-8666-8B963C84A1AD}" dt="2022-01-20T07:20:38.741" v="1485"/>
          <ac:grpSpMkLst>
            <pc:docMk/>
            <pc:sldMk cId="2250045763" sldId="305"/>
            <ac:grpSpMk id="91" creationId="{87AB4DE6-403B-42BA-A310-ED2BB7FB49A9}"/>
          </ac:grpSpMkLst>
        </pc:grpChg>
        <pc:grpChg chg="del mod">
          <ac:chgData name="salonigupta0609@gmail.com" userId="72e262bbe386b2d8" providerId="LiveId" clId="{6CB58178-9FDF-48F4-8666-8B963C84A1AD}" dt="2022-01-20T07:20:53.964" v="1493"/>
          <ac:grpSpMkLst>
            <pc:docMk/>
            <pc:sldMk cId="2250045763" sldId="305"/>
            <ac:grpSpMk id="100" creationId="{958C171B-0CBD-42A9-9E96-A4C4F515D2DA}"/>
          </ac:grpSpMkLst>
        </pc:grpChg>
        <pc:grpChg chg="del mod">
          <ac:chgData name="salonigupta0609@gmail.com" userId="72e262bbe386b2d8" providerId="LiveId" clId="{6CB58178-9FDF-48F4-8666-8B963C84A1AD}" dt="2022-01-20T07:20:58.319" v="1499"/>
          <ac:grpSpMkLst>
            <pc:docMk/>
            <pc:sldMk cId="2250045763" sldId="305"/>
            <ac:grpSpMk id="103" creationId="{1AC0B87A-393F-4817-BD7B-90C619FE816D}"/>
          </ac:grpSpMkLst>
        </pc:grpChg>
        <pc:grpChg chg="del mod">
          <ac:chgData name="salonigupta0609@gmail.com" userId="72e262bbe386b2d8" providerId="LiveId" clId="{6CB58178-9FDF-48F4-8666-8B963C84A1AD}" dt="2022-01-20T07:20:58.319" v="1499"/>
          <ac:grpSpMkLst>
            <pc:docMk/>
            <pc:sldMk cId="2250045763" sldId="305"/>
            <ac:grpSpMk id="108" creationId="{715FCA67-A8B7-4D49-AD66-BD1EFDFBCEFC}"/>
          </ac:grpSpMkLst>
        </pc:grpChg>
        <pc:grpChg chg="del mod">
          <ac:chgData name="salonigupta0609@gmail.com" userId="72e262bbe386b2d8" providerId="LiveId" clId="{6CB58178-9FDF-48F4-8666-8B963C84A1AD}" dt="2022-01-20T07:21:07.919" v="1518"/>
          <ac:grpSpMkLst>
            <pc:docMk/>
            <pc:sldMk cId="2250045763" sldId="305"/>
            <ac:grpSpMk id="114" creationId="{6C0FEF72-1262-4B44-A77E-F1F61E259AEF}"/>
          </ac:grpSpMkLst>
        </pc:grpChg>
        <pc:grpChg chg="del mod">
          <ac:chgData name="salonigupta0609@gmail.com" userId="72e262bbe386b2d8" providerId="LiveId" clId="{6CB58178-9FDF-48F4-8666-8B963C84A1AD}" dt="2022-01-20T07:21:07.919" v="1518"/>
          <ac:grpSpMkLst>
            <pc:docMk/>
            <pc:sldMk cId="2250045763" sldId="305"/>
            <ac:grpSpMk id="118" creationId="{4499211E-C5C0-4968-A0E4-786CB47166C8}"/>
          </ac:grpSpMkLst>
        </pc:grpChg>
        <pc:grpChg chg="mod">
          <ac:chgData name="salonigupta0609@gmail.com" userId="72e262bbe386b2d8" providerId="LiveId" clId="{6CB58178-9FDF-48F4-8666-8B963C84A1AD}" dt="2022-01-20T07:21:07.919" v="1518"/>
          <ac:grpSpMkLst>
            <pc:docMk/>
            <pc:sldMk cId="2250045763" sldId="305"/>
            <ac:grpSpMk id="133" creationId="{38BA7265-560E-441E-997D-A0CF7212C735}"/>
          </ac:grpSpMkLst>
        </pc:grpChg>
        <pc:inkChg chg="add mod">
          <ac:chgData name="salonigupta0609@gmail.com" userId="72e262bbe386b2d8" providerId="LiveId" clId="{6CB58178-9FDF-48F4-8666-8B963C84A1AD}" dt="2022-01-20T07:17:01.676" v="1392"/>
          <ac:inkMkLst>
            <pc:docMk/>
            <pc:sldMk cId="2250045763" sldId="305"/>
            <ac:inkMk id="2" creationId="{552D008A-1D1D-489E-9FA4-BF948DA3B64A}"/>
          </ac:inkMkLst>
        </pc:inkChg>
        <pc:inkChg chg="add mod">
          <ac:chgData name="salonigupta0609@gmail.com" userId="72e262bbe386b2d8" providerId="LiveId" clId="{6CB58178-9FDF-48F4-8666-8B963C84A1AD}" dt="2022-01-20T07:17:01.676" v="1392"/>
          <ac:inkMkLst>
            <pc:docMk/>
            <pc:sldMk cId="2250045763" sldId="305"/>
            <ac:inkMk id="3" creationId="{40C27DCA-4244-4F81-B559-695AFDE4161E}"/>
          </ac:inkMkLst>
        </pc:inkChg>
        <pc:inkChg chg="add mod">
          <ac:chgData name="salonigupta0609@gmail.com" userId="72e262bbe386b2d8" providerId="LiveId" clId="{6CB58178-9FDF-48F4-8666-8B963C84A1AD}" dt="2022-01-20T07:17:16.501" v="1397"/>
          <ac:inkMkLst>
            <pc:docMk/>
            <pc:sldMk cId="2250045763" sldId="305"/>
            <ac:inkMk id="5" creationId="{EA116076-F86B-4CEB-A908-218C35765647}"/>
          </ac:inkMkLst>
        </pc:inkChg>
        <pc:inkChg chg="add mod">
          <ac:chgData name="salonigupta0609@gmail.com" userId="72e262bbe386b2d8" providerId="LiveId" clId="{6CB58178-9FDF-48F4-8666-8B963C84A1AD}" dt="2022-01-20T07:17:16.501" v="1397"/>
          <ac:inkMkLst>
            <pc:docMk/>
            <pc:sldMk cId="2250045763" sldId="305"/>
            <ac:inkMk id="6" creationId="{5E5223F4-3B2C-4DD2-9C53-FB458BB26ABD}"/>
          </ac:inkMkLst>
        </pc:inkChg>
        <pc:inkChg chg="add mod">
          <ac:chgData name="salonigupta0609@gmail.com" userId="72e262bbe386b2d8" providerId="LiveId" clId="{6CB58178-9FDF-48F4-8666-8B963C84A1AD}" dt="2022-01-20T07:17:16.501" v="1397"/>
          <ac:inkMkLst>
            <pc:docMk/>
            <pc:sldMk cId="2250045763" sldId="305"/>
            <ac:inkMk id="7" creationId="{6EE9F7E3-CE6A-44F9-9F53-443C25EA91CD}"/>
          </ac:inkMkLst>
        </pc:inkChg>
        <pc:inkChg chg="add mod">
          <ac:chgData name="salonigupta0609@gmail.com" userId="72e262bbe386b2d8" providerId="LiveId" clId="{6CB58178-9FDF-48F4-8666-8B963C84A1AD}" dt="2022-01-20T07:17:16.501" v="1397"/>
          <ac:inkMkLst>
            <pc:docMk/>
            <pc:sldMk cId="2250045763" sldId="305"/>
            <ac:inkMk id="8" creationId="{9FC31C03-2228-48EE-AC85-B00E37EED576}"/>
          </ac:inkMkLst>
        </pc:inkChg>
        <pc:inkChg chg="add mod">
          <ac:chgData name="salonigupta0609@gmail.com" userId="72e262bbe386b2d8" providerId="LiveId" clId="{6CB58178-9FDF-48F4-8666-8B963C84A1AD}" dt="2022-01-20T07:18:32.416" v="1440"/>
          <ac:inkMkLst>
            <pc:docMk/>
            <pc:sldMk cId="2250045763" sldId="305"/>
            <ac:inkMk id="10" creationId="{E26A84E6-6FE4-4F97-9B2A-7E4A933D6085}"/>
          </ac:inkMkLst>
        </pc:inkChg>
        <pc:inkChg chg="add mod">
          <ac:chgData name="salonigupta0609@gmail.com" userId="72e262bbe386b2d8" providerId="LiveId" clId="{6CB58178-9FDF-48F4-8666-8B963C84A1AD}" dt="2022-01-20T07:18:32.416" v="1440"/>
          <ac:inkMkLst>
            <pc:docMk/>
            <pc:sldMk cId="2250045763" sldId="305"/>
            <ac:inkMk id="11" creationId="{9F358A94-262C-4538-958B-0D916B7B7CC7}"/>
          </ac:inkMkLst>
        </pc:inkChg>
        <pc:inkChg chg="add mod">
          <ac:chgData name="salonigupta0609@gmail.com" userId="72e262bbe386b2d8" providerId="LiveId" clId="{6CB58178-9FDF-48F4-8666-8B963C84A1AD}" dt="2022-01-20T07:18:32.416" v="1440"/>
          <ac:inkMkLst>
            <pc:docMk/>
            <pc:sldMk cId="2250045763" sldId="305"/>
            <ac:inkMk id="12" creationId="{9EF90502-8CE7-432F-8E4F-6A355F060C1A}"/>
          </ac:inkMkLst>
        </pc:inkChg>
        <pc:inkChg chg="add mod">
          <ac:chgData name="salonigupta0609@gmail.com" userId="72e262bbe386b2d8" providerId="LiveId" clId="{6CB58178-9FDF-48F4-8666-8B963C84A1AD}" dt="2022-01-20T07:18:32.416" v="1440"/>
          <ac:inkMkLst>
            <pc:docMk/>
            <pc:sldMk cId="2250045763" sldId="305"/>
            <ac:inkMk id="13" creationId="{F35BB91D-EAD3-4AED-ACBF-3C949A235797}"/>
          </ac:inkMkLst>
        </pc:inkChg>
        <pc:inkChg chg="add mod">
          <ac:chgData name="salonigupta0609@gmail.com" userId="72e262bbe386b2d8" providerId="LiveId" clId="{6CB58178-9FDF-48F4-8666-8B963C84A1AD}" dt="2022-01-20T07:18:32.416" v="1440"/>
          <ac:inkMkLst>
            <pc:docMk/>
            <pc:sldMk cId="2250045763" sldId="305"/>
            <ac:inkMk id="16" creationId="{124819D8-C13B-49D6-9B46-3EAAE331D237}"/>
          </ac:inkMkLst>
        </pc:inkChg>
        <pc:inkChg chg="add mod">
          <ac:chgData name="salonigupta0609@gmail.com" userId="72e262bbe386b2d8" providerId="LiveId" clId="{6CB58178-9FDF-48F4-8666-8B963C84A1AD}" dt="2022-01-20T07:18:32.416" v="1440"/>
          <ac:inkMkLst>
            <pc:docMk/>
            <pc:sldMk cId="2250045763" sldId="305"/>
            <ac:inkMk id="18" creationId="{EF63483E-4481-4234-90B6-E1869600715E}"/>
          </ac:inkMkLst>
        </pc:inkChg>
        <pc:inkChg chg="add mod">
          <ac:chgData name="salonigupta0609@gmail.com" userId="72e262bbe386b2d8" providerId="LiveId" clId="{6CB58178-9FDF-48F4-8666-8B963C84A1AD}" dt="2022-01-20T07:18:32.416" v="1440"/>
          <ac:inkMkLst>
            <pc:docMk/>
            <pc:sldMk cId="2250045763" sldId="305"/>
            <ac:inkMk id="19" creationId="{AA8FB357-78DB-4740-8E9C-3A7BDEC37C71}"/>
          </ac:inkMkLst>
        </pc:inkChg>
        <pc:inkChg chg="add mod">
          <ac:chgData name="salonigupta0609@gmail.com" userId="72e262bbe386b2d8" providerId="LiveId" clId="{6CB58178-9FDF-48F4-8666-8B963C84A1AD}" dt="2022-01-20T07:18:32.416" v="1440"/>
          <ac:inkMkLst>
            <pc:docMk/>
            <pc:sldMk cId="2250045763" sldId="305"/>
            <ac:inkMk id="20" creationId="{57091F22-5601-4229-9980-4495CA174102}"/>
          </ac:inkMkLst>
        </pc:inkChg>
        <pc:inkChg chg="add mod">
          <ac:chgData name="salonigupta0609@gmail.com" userId="72e262bbe386b2d8" providerId="LiveId" clId="{6CB58178-9FDF-48F4-8666-8B963C84A1AD}" dt="2022-01-20T07:18:32.416" v="1440"/>
          <ac:inkMkLst>
            <pc:docMk/>
            <pc:sldMk cId="2250045763" sldId="305"/>
            <ac:inkMk id="22" creationId="{50014B88-35B2-4F0A-AC2C-06D32B162067}"/>
          </ac:inkMkLst>
        </pc:inkChg>
        <pc:inkChg chg="add mod">
          <ac:chgData name="salonigupta0609@gmail.com" userId="72e262bbe386b2d8" providerId="LiveId" clId="{6CB58178-9FDF-48F4-8666-8B963C84A1AD}" dt="2022-01-20T07:18:32.416" v="1440"/>
          <ac:inkMkLst>
            <pc:docMk/>
            <pc:sldMk cId="2250045763" sldId="305"/>
            <ac:inkMk id="23" creationId="{807E6D3B-3F71-4405-925F-DFACB5874A5E}"/>
          </ac:inkMkLst>
        </pc:inkChg>
        <pc:inkChg chg="add mod">
          <ac:chgData name="salonigupta0609@gmail.com" userId="72e262bbe386b2d8" providerId="LiveId" clId="{6CB58178-9FDF-48F4-8666-8B963C84A1AD}" dt="2022-01-20T07:18:32.416" v="1440"/>
          <ac:inkMkLst>
            <pc:docMk/>
            <pc:sldMk cId="2250045763" sldId="305"/>
            <ac:inkMk id="24" creationId="{B252DBA3-9AC4-4E69-AF06-8B163444AF2D}"/>
          </ac:inkMkLst>
        </pc:inkChg>
        <pc:inkChg chg="add mod">
          <ac:chgData name="salonigupta0609@gmail.com" userId="72e262bbe386b2d8" providerId="LiveId" clId="{6CB58178-9FDF-48F4-8666-8B963C84A1AD}" dt="2022-01-20T07:18:32.416" v="1440"/>
          <ac:inkMkLst>
            <pc:docMk/>
            <pc:sldMk cId="2250045763" sldId="305"/>
            <ac:inkMk id="26" creationId="{925014F6-B92E-45B4-81D1-87271EBB81A4}"/>
          </ac:inkMkLst>
        </pc:inkChg>
        <pc:inkChg chg="add mod">
          <ac:chgData name="salonigupta0609@gmail.com" userId="72e262bbe386b2d8" providerId="LiveId" clId="{6CB58178-9FDF-48F4-8666-8B963C84A1AD}" dt="2022-01-20T07:18:32.416" v="1440"/>
          <ac:inkMkLst>
            <pc:docMk/>
            <pc:sldMk cId="2250045763" sldId="305"/>
            <ac:inkMk id="27" creationId="{F63A9C42-BC1C-4E1F-B9AB-BA845F2215D6}"/>
          </ac:inkMkLst>
        </pc:inkChg>
        <pc:inkChg chg="add mod">
          <ac:chgData name="salonigupta0609@gmail.com" userId="72e262bbe386b2d8" providerId="LiveId" clId="{6CB58178-9FDF-48F4-8666-8B963C84A1AD}" dt="2022-01-20T07:18:32.416" v="1440"/>
          <ac:inkMkLst>
            <pc:docMk/>
            <pc:sldMk cId="2250045763" sldId="305"/>
            <ac:inkMk id="28" creationId="{8CF2E036-DA18-4AD3-AAA4-A69583EC566D}"/>
          </ac:inkMkLst>
        </pc:inkChg>
        <pc:inkChg chg="add mod">
          <ac:chgData name="salonigupta0609@gmail.com" userId="72e262bbe386b2d8" providerId="LiveId" clId="{6CB58178-9FDF-48F4-8666-8B963C84A1AD}" dt="2022-01-20T07:18:32.416" v="1440"/>
          <ac:inkMkLst>
            <pc:docMk/>
            <pc:sldMk cId="2250045763" sldId="305"/>
            <ac:inkMk id="29" creationId="{21432DD5-6ED4-4B12-9ADF-B78B13971DC0}"/>
          </ac:inkMkLst>
        </pc:inkChg>
        <pc:inkChg chg="add mod">
          <ac:chgData name="salonigupta0609@gmail.com" userId="72e262bbe386b2d8" providerId="LiveId" clId="{6CB58178-9FDF-48F4-8666-8B963C84A1AD}" dt="2022-01-20T07:18:32.416" v="1440"/>
          <ac:inkMkLst>
            <pc:docMk/>
            <pc:sldMk cId="2250045763" sldId="305"/>
            <ac:inkMk id="30" creationId="{3773F7B1-1F2B-4891-84E5-632D8B734C0A}"/>
          </ac:inkMkLst>
        </pc:inkChg>
        <pc:inkChg chg="add mod">
          <ac:chgData name="salonigupta0609@gmail.com" userId="72e262bbe386b2d8" providerId="LiveId" clId="{6CB58178-9FDF-48F4-8666-8B963C84A1AD}" dt="2022-01-20T07:18:32.416" v="1440"/>
          <ac:inkMkLst>
            <pc:docMk/>
            <pc:sldMk cId="2250045763" sldId="305"/>
            <ac:inkMk id="31" creationId="{B91B0448-8A17-41AC-8D9D-BE410D815925}"/>
          </ac:inkMkLst>
        </pc:inkChg>
        <pc:inkChg chg="add mod">
          <ac:chgData name="salonigupta0609@gmail.com" userId="72e262bbe386b2d8" providerId="LiveId" clId="{6CB58178-9FDF-48F4-8666-8B963C84A1AD}" dt="2022-01-20T07:18:32.416" v="1440"/>
          <ac:inkMkLst>
            <pc:docMk/>
            <pc:sldMk cId="2250045763" sldId="305"/>
            <ac:inkMk id="34" creationId="{F118D579-B994-43F8-B8A8-9975B3721E86}"/>
          </ac:inkMkLst>
        </pc:inkChg>
        <pc:inkChg chg="add mod">
          <ac:chgData name="salonigupta0609@gmail.com" userId="72e262bbe386b2d8" providerId="LiveId" clId="{6CB58178-9FDF-48F4-8666-8B963C84A1AD}" dt="2022-01-20T07:18:32.416" v="1440"/>
          <ac:inkMkLst>
            <pc:docMk/>
            <pc:sldMk cId="2250045763" sldId="305"/>
            <ac:inkMk id="35" creationId="{70B20808-D280-4202-BEFC-938A9AFE8BCE}"/>
          </ac:inkMkLst>
        </pc:inkChg>
        <pc:inkChg chg="add mod">
          <ac:chgData name="salonigupta0609@gmail.com" userId="72e262bbe386b2d8" providerId="LiveId" clId="{6CB58178-9FDF-48F4-8666-8B963C84A1AD}" dt="2022-01-20T07:18:32.416" v="1440"/>
          <ac:inkMkLst>
            <pc:docMk/>
            <pc:sldMk cId="2250045763" sldId="305"/>
            <ac:inkMk id="36" creationId="{968ECBAD-13AD-4F98-819B-6EDE1C33271A}"/>
          </ac:inkMkLst>
        </pc:inkChg>
        <pc:inkChg chg="add mod">
          <ac:chgData name="salonigupta0609@gmail.com" userId="72e262bbe386b2d8" providerId="LiveId" clId="{6CB58178-9FDF-48F4-8666-8B963C84A1AD}" dt="2022-01-20T07:18:32.416" v="1440"/>
          <ac:inkMkLst>
            <pc:docMk/>
            <pc:sldMk cId="2250045763" sldId="305"/>
            <ac:inkMk id="37" creationId="{C7D97A9B-6C60-44FD-885C-A8B72C52A920}"/>
          </ac:inkMkLst>
        </pc:inkChg>
        <pc:inkChg chg="add mod">
          <ac:chgData name="salonigupta0609@gmail.com" userId="72e262bbe386b2d8" providerId="LiveId" clId="{6CB58178-9FDF-48F4-8666-8B963C84A1AD}" dt="2022-01-20T07:18:32.416" v="1440"/>
          <ac:inkMkLst>
            <pc:docMk/>
            <pc:sldMk cId="2250045763" sldId="305"/>
            <ac:inkMk id="38" creationId="{7CD2D79E-705E-47CD-A559-113CCF2E0BAD}"/>
          </ac:inkMkLst>
        </pc:inkChg>
        <pc:inkChg chg="add mod">
          <ac:chgData name="salonigupta0609@gmail.com" userId="72e262bbe386b2d8" providerId="LiveId" clId="{6CB58178-9FDF-48F4-8666-8B963C84A1AD}" dt="2022-01-20T07:18:32.416" v="1440"/>
          <ac:inkMkLst>
            <pc:docMk/>
            <pc:sldMk cId="2250045763" sldId="305"/>
            <ac:inkMk id="39" creationId="{A95FE496-0855-4EA7-AECF-2F6EB1C9683D}"/>
          </ac:inkMkLst>
        </pc:inkChg>
        <pc:inkChg chg="add mod">
          <ac:chgData name="salonigupta0609@gmail.com" userId="72e262bbe386b2d8" providerId="LiveId" clId="{6CB58178-9FDF-48F4-8666-8B963C84A1AD}" dt="2022-01-20T07:18:32.416" v="1440"/>
          <ac:inkMkLst>
            <pc:docMk/>
            <pc:sldMk cId="2250045763" sldId="305"/>
            <ac:inkMk id="41" creationId="{868EC94F-AA70-43DF-B536-5D799CF5872A}"/>
          </ac:inkMkLst>
        </pc:inkChg>
        <pc:inkChg chg="add mod">
          <ac:chgData name="salonigupta0609@gmail.com" userId="72e262bbe386b2d8" providerId="LiveId" clId="{6CB58178-9FDF-48F4-8666-8B963C84A1AD}" dt="2022-01-20T07:18:32.416" v="1440"/>
          <ac:inkMkLst>
            <pc:docMk/>
            <pc:sldMk cId="2250045763" sldId="305"/>
            <ac:inkMk id="42" creationId="{939176B9-EAE4-468B-8EB8-6BC5766093F0}"/>
          </ac:inkMkLst>
        </pc:inkChg>
        <pc:inkChg chg="add mod">
          <ac:chgData name="salonigupta0609@gmail.com" userId="72e262bbe386b2d8" providerId="LiveId" clId="{6CB58178-9FDF-48F4-8666-8B963C84A1AD}" dt="2022-01-20T07:18:32.416" v="1440"/>
          <ac:inkMkLst>
            <pc:docMk/>
            <pc:sldMk cId="2250045763" sldId="305"/>
            <ac:inkMk id="43" creationId="{FB12560E-20BC-47FA-862E-6F1CB8F8C983}"/>
          </ac:inkMkLst>
        </pc:inkChg>
        <pc:inkChg chg="add mod">
          <ac:chgData name="salonigupta0609@gmail.com" userId="72e262bbe386b2d8" providerId="LiveId" clId="{6CB58178-9FDF-48F4-8666-8B963C84A1AD}" dt="2022-01-20T07:18:32.416" v="1440"/>
          <ac:inkMkLst>
            <pc:docMk/>
            <pc:sldMk cId="2250045763" sldId="305"/>
            <ac:inkMk id="44" creationId="{B83665CB-1039-4302-939D-627A60B65FA5}"/>
          </ac:inkMkLst>
        </pc:inkChg>
        <pc:inkChg chg="add mod">
          <ac:chgData name="salonigupta0609@gmail.com" userId="72e262bbe386b2d8" providerId="LiveId" clId="{6CB58178-9FDF-48F4-8666-8B963C84A1AD}" dt="2022-01-20T07:18:32.416" v="1440"/>
          <ac:inkMkLst>
            <pc:docMk/>
            <pc:sldMk cId="2250045763" sldId="305"/>
            <ac:inkMk id="45" creationId="{8767154F-6D8D-47CB-8175-61F2E2EEEDB5}"/>
          </ac:inkMkLst>
        </pc:inkChg>
        <pc:inkChg chg="add mod">
          <ac:chgData name="salonigupta0609@gmail.com" userId="72e262bbe386b2d8" providerId="LiveId" clId="{6CB58178-9FDF-48F4-8666-8B963C84A1AD}" dt="2022-01-20T07:18:32.416" v="1440"/>
          <ac:inkMkLst>
            <pc:docMk/>
            <pc:sldMk cId="2250045763" sldId="305"/>
            <ac:inkMk id="46" creationId="{4FB89F20-C675-4DD0-A83E-D7418C917D36}"/>
          </ac:inkMkLst>
        </pc:inkChg>
        <pc:inkChg chg="add mod">
          <ac:chgData name="salonigupta0609@gmail.com" userId="72e262bbe386b2d8" providerId="LiveId" clId="{6CB58178-9FDF-48F4-8666-8B963C84A1AD}" dt="2022-01-20T07:18:32.416" v="1440"/>
          <ac:inkMkLst>
            <pc:docMk/>
            <pc:sldMk cId="2250045763" sldId="305"/>
            <ac:inkMk id="47" creationId="{C6EEC060-5CDC-4860-911C-9F5A88BA39BA}"/>
          </ac:inkMkLst>
        </pc:inkChg>
        <pc:inkChg chg="add mod">
          <ac:chgData name="salonigupta0609@gmail.com" userId="72e262bbe386b2d8" providerId="LiveId" clId="{6CB58178-9FDF-48F4-8666-8B963C84A1AD}" dt="2022-01-20T07:18:32.416" v="1440"/>
          <ac:inkMkLst>
            <pc:docMk/>
            <pc:sldMk cId="2250045763" sldId="305"/>
            <ac:inkMk id="48" creationId="{1AA70EF0-A91E-4713-A33A-775066D4F0C4}"/>
          </ac:inkMkLst>
        </pc:inkChg>
        <pc:inkChg chg="add mod">
          <ac:chgData name="salonigupta0609@gmail.com" userId="72e262bbe386b2d8" providerId="LiveId" clId="{6CB58178-9FDF-48F4-8666-8B963C84A1AD}" dt="2022-01-20T07:18:32.416" v="1440"/>
          <ac:inkMkLst>
            <pc:docMk/>
            <pc:sldMk cId="2250045763" sldId="305"/>
            <ac:inkMk id="49" creationId="{B1D096A7-AE67-49F1-9753-73F440803BEB}"/>
          </ac:inkMkLst>
        </pc:inkChg>
        <pc:inkChg chg="add mod">
          <ac:chgData name="salonigupta0609@gmail.com" userId="72e262bbe386b2d8" providerId="LiveId" clId="{6CB58178-9FDF-48F4-8666-8B963C84A1AD}" dt="2022-01-20T07:18:32.416" v="1440"/>
          <ac:inkMkLst>
            <pc:docMk/>
            <pc:sldMk cId="2250045763" sldId="305"/>
            <ac:inkMk id="51" creationId="{4DF4FAC2-8FC5-4912-A8D3-8961A4CE73C5}"/>
          </ac:inkMkLst>
        </pc:inkChg>
        <pc:inkChg chg="add mod">
          <ac:chgData name="salonigupta0609@gmail.com" userId="72e262bbe386b2d8" providerId="LiveId" clId="{6CB58178-9FDF-48F4-8666-8B963C84A1AD}" dt="2022-01-20T07:18:32.416" v="1440"/>
          <ac:inkMkLst>
            <pc:docMk/>
            <pc:sldMk cId="2250045763" sldId="305"/>
            <ac:inkMk id="52" creationId="{CBCF7F64-1408-464F-9CFD-550A8159E82B}"/>
          </ac:inkMkLst>
        </pc:inkChg>
        <pc:inkChg chg="add mod">
          <ac:chgData name="salonigupta0609@gmail.com" userId="72e262bbe386b2d8" providerId="LiveId" clId="{6CB58178-9FDF-48F4-8666-8B963C84A1AD}" dt="2022-01-20T07:18:32.416" v="1440"/>
          <ac:inkMkLst>
            <pc:docMk/>
            <pc:sldMk cId="2250045763" sldId="305"/>
            <ac:inkMk id="53" creationId="{199A35C7-FEF8-4BD2-8177-71A747E59D2E}"/>
          </ac:inkMkLst>
        </pc:inkChg>
        <pc:inkChg chg="add mod">
          <ac:chgData name="salonigupta0609@gmail.com" userId="72e262bbe386b2d8" providerId="LiveId" clId="{6CB58178-9FDF-48F4-8666-8B963C84A1AD}" dt="2022-01-20T07:19:27.509" v="1461"/>
          <ac:inkMkLst>
            <pc:docMk/>
            <pc:sldMk cId="2250045763" sldId="305"/>
            <ac:inkMk id="55" creationId="{7CF6C5A9-C4AB-452E-B84C-DC8285F4BB8F}"/>
          </ac:inkMkLst>
        </pc:inkChg>
        <pc:inkChg chg="add mod">
          <ac:chgData name="salonigupta0609@gmail.com" userId="72e262bbe386b2d8" providerId="LiveId" clId="{6CB58178-9FDF-48F4-8666-8B963C84A1AD}" dt="2022-01-20T07:19:27.509" v="1461"/>
          <ac:inkMkLst>
            <pc:docMk/>
            <pc:sldMk cId="2250045763" sldId="305"/>
            <ac:inkMk id="56" creationId="{870F4F16-4399-4EFD-B09C-D277F18A07DB}"/>
          </ac:inkMkLst>
        </pc:inkChg>
        <pc:inkChg chg="add mod">
          <ac:chgData name="salonigupta0609@gmail.com" userId="72e262bbe386b2d8" providerId="LiveId" clId="{6CB58178-9FDF-48F4-8666-8B963C84A1AD}" dt="2022-01-20T07:19:27.509" v="1461"/>
          <ac:inkMkLst>
            <pc:docMk/>
            <pc:sldMk cId="2250045763" sldId="305"/>
            <ac:inkMk id="57" creationId="{2AABBEFB-4F95-4DF4-9984-4D8930C63CF3}"/>
          </ac:inkMkLst>
        </pc:inkChg>
        <pc:inkChg chg="add mod">
          <ac:chgData name="salonigupta0609@gmail.com" userId="72e262bbe386b2d8" providerId="LiveId" clId="{6CB58178-9FDF-48F4-8666-8B963C84A1AD}" dt="2022-01-20T07:19:27.509" v="1461"/>
          <ac:inkMkLst>
            <pc:docMk/>
            <pc:sldMk cId="2250045763" sldId="305"/>
            <ac:inkMk id="58" creationId="{F1C3348E-B69E-4F7D-8984-B011599A82C3}"/>
          </ac:inkMkLst>
        </pc:inkChg>
        <pc:inkChg chg="add mod">
          <ac:chgData name="salonigupta0609@gmail.com" userId="72e262bbe386b2d8" providerId="LiveId" clId="{6CB58178-9FDF-48F4-8666-8B963C84A1AD}" dt="2022-01-20T07:19:27.509" v="1461"/>
          <ac:inkMkLst>
            <pc:docMk/>
            <pc:sldMk cId="2250045763" sldId="305"/>
            <ac:inkMk id="59" creationId="{229ACD51-62D1-495D-89E0-7BBEFD8456E9}"/>
          </ac:inkMkLst>
        </pc:inkChg>
        <pc:inkChg chg="add mod">
          <ac:chgData name="salonigupta0609@gmail.com" userId="72e262bbe386b2d8" providerId="LiveId" clId="{6CB58178-9FDF-48F4-8666-8B963C84A1AD}" dt="2022-01-20T07:19:27.509" v="1461"/>
          <ac:inkMkLst>
            <pc:docMk/>
            <pc:sldMk cId="2250045763" sldId="305"/>
            <ac:inkMk id="60" creationId="{80D28893-2C01-4373-BC1C-5EBC6E2564B8}"/>
          </ac:inkMkLst>
        </pc:inkChg>
        <pc:inkChg chg="add mod">
          <ac:chgData name="salonigupta0609@gmail.com" userId="72e262bbe386b2d8" providerId="LiveId" clId="{6CB58178-9FDF-48F4-8666-8B963C84A1AD}" dt="2022-01-20T07:19:27.509" v="1461"/>
          <ac:inkMkLst>
            <pc:docMk/>
            <pc:sldMk cId="2250045763" sldId="305"/>
            <ac:inkMk id="61" creationId="{B3A2A39B-55D8-4C2C-843A-B79D24EB41AE}"/>
          </ac:inkMkLst>
        </pc:inkChg>
        <pc:inkChg chg="add mod">
          <ac:chgData name="salonigupta0609@gmail.com" userId="72e262bbe386b2d8" providerId="LiveId" clId="{6CB58178-9FDF-48F4-8666-8B963C84A1AD}" dt="2022-01-20T07:19:27.509" v="1461"/>
          <ac:inkMkLst>
            <pc:docMk/>
            <pc:sldMk cId="2250045763" sldId="305"/>
            <ac:inkMk id="62" creationId="{DAB3311C-FB3E-4B24-BD2E-371A9CC8D1E0}"/>
          </ac:inkMkLst>
        </pc:inkChg>
        <pc:inkChg chg="add mod">
          <ac:chgData name="salonigupta0609@gmail.com" userId="72e262bbe386b2d8" providerId="LiveId" clId="{6CB58178-9FDF-48F4-8666-8B963C84A1AD}" dt="2022-01-20T07:19:27.509" v="1461"/>
          <ac:inkMkLst>
            <pc:docMk/>
            <pc:sldMk cId="2250045763" sldId="305"/>
            <ac:inkMk id="63" creationId="{36A90E8A-EB2E-4CF0-A004-D4E62F83373A}"/>
          </ac:inkMkLst>
        </pc:inkChg>
        <pc:inkChg chg="add mod">
          <ac:chgData name="salonigupta0609@gmail.com" userId="72e262bbe386b2d8" providerId="LiveId" clId="{6CB58178-9FDF-48F4-8666-8B963C84A1AD}" dt="2022-01-20T07:19:27.509" v="1461"/>
          <ac:inkMkLst>
            <pc:docMk/>
            <pc:sldMk cId="2250045763" sldId="305"/>
            <ac:inkMk id="64" creationId="{F6CEEE0F-63DB-4E54-ACB6-43AD34FC19A4}"/>
          </ac:inkMkLst>
        </pc:inkChg>
        <pc:inkChg chg="add mod">
          <ac:chgData name="salonigupta0609@gmail.com" userId="72e262bbe386b2d8" providerId="LiveId" clId="{6CB58178-9FDF-48F4-8666-8B963C84A1AD}" dt="2022-01-20T07:19:27.509" v="1461"/>
          <ac:inkMkLst>
            <pc:docMk/>
            <pc:sldMk cId="2250045763" sldId="305"/>
            <ac:inkMk id="65" creationId="{E25E9742-4481-40AF-BF24-3430C5946A69}"/>
          </ac:inkMkLst>
        </pc:inkChg>
        <pc:inkChg chg="add mod">
          <ac:chgData name="salonigupta0609@gmail.com" userId="72e262bbe386b2d8" providerId="LiveId" clId="{6CB58178-9FDF-48F4-8666-8B963C84A1AD}" dt="2022-01-20T07:19:27.509" v="1461"/>
          <ac:inkMkLst>
            <pc:docMk/>
            <pc:sldMk cId="2250045763" sldId="305"/>
            <ac:inkMk id="66" creationId="{F95FCD0A-3AB7-4C1C-A400-71998C8FBDD3}"/>
          </ac:inkMkLst>
        </pc:inkChg>
        <pc:inkChg chg="add mod">
          <ac:chgData name="salonigupta0609@gmail.com" userId="72e262bbe386b2d8" providerId="LiveId" clId="{6CB58178-9FDF-48F4-8666-8B963C84A1AD}" dt="2022-01-20T07:19:27.509" v="1461"/>
          <ac:inkMkLst>
            <pc:docMk/>
            <pc:sldMk cId="2250045763" sldId="305"/>
            <ac:inkMk id="68" creationId="{A13A738F-FEA3-490A-8F77-44D762383CA0}"/>
          </ac:inkMkLst>
        </pc:inkChg>
        <pc:inkChg chg="add mod">
          <ac:chgData name="salonigupta0609@gmail.com" userId="72e262bbe386b2d8" providerId="LiveId" clId="{6CB58178-9FDF-48F4-8666-8B963C84A1AD}" dt="2022-01-20T07:19:27.509" v="1461"/>
          <ac:inkMkLst>
            <pc:docMk/>
            <pc:sldMk cId="2250045763" sldId="305"/>
            <ac:inkMk id="69" creationId="{89FED09D-88D5-4280-8442-A0AAD3191690}"/>
          </ac:inkMkLst>
        </pc:inkChg>
        <pc:inkChg chg="add mod">
          <ac:chgData name="salonigupta0609@gmail.com" userId="72e262bbe386b2d8" providerId="LiveId" clId="{6CB58178-9FDF-48F4-8666-8B963C84A1AD}" dt="2022-01-20T07:19:27.509" v="1461"/>
          <ac:inkMkLst>
            <pc:docMk/>
            <pc:sldMk cId="2250045763" sldId="305"/>
            <ac:inkMk id="70" creationId="{5934C982-D4BB-465D-BB57-CC864607024A}"/>
          </ac:inkMkLst>
        </pc:inkChg>
        <pc:inkChg chg="add mod">
          <ac:chgData name="salonigupta0609@gmail.com" userId="72e262bbe386b2d8" providerId="LiveId" clId="{6CB58178-9FDF-48F4-8666-8B963C84A1AD}" dt="2022-01-20T07:19:27.509" v="1461"/>
          <ac:inkMkLst>
            <pc:docMk/>
            <pc:sldMk cId="2250045763" sldId="305"/>
            <ac:inkMk id="71" creationId="{FB53F2BE-00EA-43FE-B899-497BD75405C2}"/>
          </ac:inkMkLst>
        </pc:inkChg>
        <pc:inkChg chg="add mod">
          <ac:chgData name="salonigupta0609@gmail.com" userId="72e262bbe386b2d8" providerId="LiveId" clId="{6CB58178-9FDF-48F4-8666-8B963C84A1AD}" dt="2022-01-20T07:21:07.919" v="1518"/>
          <ac:inkMkLst>
            <pc:docMk/>
            <pc:sldMk cId="2250045763" sldId="305"/>
            <ac:inkMk id="72" creationId="{A3E47881-00FA-408D-9265-742F2526EF81}"/>
          </ac:inkMkLst>
        </pc:inkChg>
        <pc:inkChg chg="add mod">
          <ac:chgData name="salonigupta0609@gmail.com" userId="72e262bbe386b2d8" providerId="LiveId" clId="{6CB58178-9FDF-48F4-8666-8B963C84A1AD}" dt="2022-01-20T07:21:07.919" v="1518"/>
          <ac:inkMkLst>
            <pc:docMk/>
            <pc:sldMk cId="2250045763" sldId="305"/>
            <ac:inkMk id="73" creationId="{ABE6968E-16D6-4645-A570-6BCDB0EAD44B}"/>
          </ac:inkMkLst>
        </pc:inkChg>
        <pc:inkChg chg="add mod">
          <ac:chgData name="salonigupta0609@gmail.com" userId="72e262bbe386b2d8" providerId="LiveId" clId="{6CB58178-9FDF-48F4-8666-8B963C84A1AD}" dt="2022-01-20T07:21:07.919" v="1518"/>
          <ac:inkMkLst>
            <pc:docMk/>
            <pc:sldMk cId="2250045763" sldId="305"/>
            <ac:inkMk id="74" creationId="{7FF3B23A-CA18-484A-A35A-65F5E4E4DF4B}"/>
          </ac:inkMkLst>
        </pc:inkChg>
        <pc:inkChg chg="add mod">
          <ac:chgData name="salonigupta0609@gmail.com" userId="72e262bbe386b2d8" providerId="LiveId" clId="{6CB58178-9FDF-48F4-8666-8B963C84A1AD}" dt="2022-01-20T07:21:07.919" v="1518"/>
          <ac:inkMkLst>
            <pc:docMk/>
            <pc:sldMk cId="2250045763" sldId="305"/>
            <ac:inkMk id="77" creationId="{A1BB765F-3C9B-4B52-B8F0-A13C4E08EF1C}"/>
          </ac:inkMkLst>
        </pc:inkChg>
        <pc:inkChg chg="add mod">
          <ac:chgData name="salonigupta0609@gmail.com" userId="72e262bbe386b2d8" providerId="LiveId" clId="{6CB58178-9FDF-48F4-8666-8B963C84A1AD}" dt="2022-01-20T07:21:07.919" v="1518"/>
          <ac:inkMkLst>
            <pc:docMk/>
            <pc:sldMk cId="2250045763" sldId="305"/>
            <ac:inkMk id="78" creationId="{C9EEA600-85F9-41AB-B3B9-8ADBB966F77D}"/>
          </ac:inkMkLst>
        </pc:inkChg>
        <pc:inkChg chg="add mod">
          <ac:chgData name="salonigupta0609@gmail.com" userId="72e262bbe386b2d8" providerId="LiveId" clId="{6CB58178-9FDF-48F4-8666-8B963C84A1AD}" dt="2022-01-20T07:21:07.919" v="1518"/>
          <ac:inkMkLst>
            <pc:docMk/>
            <pc:sldMk cId="2250045763" sldId="305"/>
            <ac:inkMk id="79" creationId="{63908C97-53EE-417C-B2BC-D5892BFD9786}"/>
          </ac:inkMkLst>
        </pc:inkChg>
        <pc:inkChg chg="add mod">
          <ac:chgData name="salonigupta0609@gmail.com" userId="72e262bbe386b2d8" providerId="LiveId" clId="{6CB58178-9FDF-48F4-8666-8B963C84A1AD}" dt="2022-01-20T07:21:07.919" v="1518"/>
          <ac:inkMkLst>
            <pc:docMk/>
            <pc:sldMk cId="2250045763" sldId="305"/>
            <ac:inkMk id="80" creationId="{68A93CED-DF7B-4009-AEB5-1627DCECB8D8}"/>
          </ac:inkMkLst>
        </pc:inkChg>
        <pc:inkChg chg="add mod">
          <ac:chgData name="salonigupta0609@gmail.com" userId="72e262bbe386b2d8" providerId="LiveId" clId="{6CB58178-9FDF-48F4-8666-8B963C84A1AD}" dt="2022-01-20T07:21:07.919" v="1518"/>
          <ac:inkMkLst>
            <pc:docMk/>
            <pc:sldMk cId="2250045763" sldId="305"/>
            <ac:inkMk id="82" creationId="{D83B5317-D00E-41AA-999B-2688163B8D6A}"/>
          </ac:inkMkLst>
        </pc:inkChg>
        <pc:inkChg chg="add mod">
          <ac:chgData name="salonigupta0609@gmail.com" userId="72e262bbe386b2d8" providerId="LiveId" clId="{6CB58178-9FDF-48F4-8666-8B963C84A1AD}" dt="2022-01-20T07:21:07.919" v="1518"/>
          <ac:inkMkLst>
            <pc:docMk/>
            <pc:sldMk cId="2250045763" sldId="305"/>
            <ac:inkMk id="83" creationId="{B28B3BB1-07F9-4021-A3ED-DCBC1E07E671}"/>
          </ac:inkMkLst>
        </pc:inkChg>
        <pc:inkChg chg="add mod">
          <ac:chgData name="salonigupta0609@gmail.com" userId="72e262bbe386b2d8" providerId="LiveId" clId="{6CB58178-9FDF-48F4-8666-8B963C84A1AD}" dt="2022-01-20T07:21:07.919" v="1518"/>
          <ac:inkMkLst>
            <pc:docMk/>
            <pc:sldMk cId="2250045763" sldId="305"/>
            <ac:inkMk id="85" creationId="{67F7CB69-D2A2-4EAD-A5C8-D36E2CBF697A}"/>
          </ac:inkMkLst>
        </pc:inkChg>
        <pc:inkChg chg="add mod">
          <ac:chgData name="salonigupta0609@gmail.com" userId="72e262bbe386b2d8" providerId="LiveId" clId="{6CB58178-9FDF-48F4-8666-8B963C84A1AD}" dt="2022-01-20T07:21:07.919" v="1518"/>
          <ac:inkMkLst>
            <pc:docMk/>
            <pc:sldMk cId="2250045763" sldId="305"/>
            <ac:inkMk id="86" creationId="{9E052AE2-3DAD-459E-A902-CE6969C850A1}"/>
          </ac:inkMkLst>
        </pc:inkChg>
        <pc:inkChg chg="add mod">
          <ac:chgData name="salonigupta0609@gmail.com" userId="72e262bbe386b2d8" providerId="LiveId" clId="{6CB58178-9FDF-48F4-8666-8B963C84A1AD}" dt="2022-01-20T07:21:07.919" v="1518"/>
          <ac:inkMkLst>
            <pc:docMk/>
            <pc:sldMk cId="2250045763" sldId="305"/>
            <ac:inkMk id="87" creationId="{E49A04FB-1850-4CDB-93B9-E76768EBA709}"/>
          </ac:inkMkLst>
        </pc:inkChg>
        <pc:inkChg chg="add mod">
          <ac:chgData name="salonigupta0609@gmail.com" userId="72e262bbe386b2d8" providerId="LiveId" clId="{6CB58178-9FDF-48F4-8666-8B963C84A1AD}" dt="2022-01-20T07:21:07.919" v="1518"/>
          <ac:inkMkLst>
            <pc:docMk/>
            <pc:sldMk cId="2250045763" sldId="305"/>
            <ac:inkMk id="88" creationId="{E4C6C1D7-2962-4AF4-BE0F-DF64FF72A83B}"/>
          </ac:inkMkLst>
        </pc:inkChg>
        <pc:inkChg chg="add mod">
          <ac:chgData name="salonigupta0609@gmail.com" userId="72e262bbe386b2d8" providerId="LiveId" clId="{6CB58178-9FDF-48F4-8666-8B963C84A1AD}" dt="2022-01-20T07:21:07.919" v="1518"/>
          <ac:inkMkLst>
            <pc:docMk/>
            <pc:sldMk cId="2250045763" sldId="305"/>
            <ac:inkMk id="89" creationId="{802663BE-6258-47D6-8EA7-E1CF9C7C0F0C}"/>
          </ac:inkMkLst>
        </pc:inkChg>
        <pc:inkChg chg="add mod">
          <ac:chgData name="salonigupta0609@gmail.com" userId="72e262bbe386b2d8" providerId="LiveId" clId="{6CB58178-9FDF-48F4-8666-8B963C84A1AD}" dt="2022-01-20T07:21:07.919" v="1518"/>
          <ac:inkMkLst>
            <pc:docMk/>
            <pc:sldMk cId="2250045763" sldId="305"/>
            <ac:inkMk id="90" creationId="{05C70196-73D9-4010-977E-C1B2BE479CDC}"/>
          </ac:inkMkLst>
        </pc:inkChg>
        <pc:inkChg chg="add mod">
          <ac:chgData name="salonigupta0609@gmail.com" userId="72e262bbe386b2d8" providerId="LiveId" clId="{6CB58178-9FDF-48F4-8666-8B963C84A1AD}" dt="2022-01-20T07:21:07.919" v="1518"/>
          <ac:inkMkLst>
            <pc:docMk/>
            <pc:sldMk cId="2250045763" sldId="305"/>
            <ac:inkMk id="92" creationId="{2527EEC6-A159-4FA9-BF18-02988605EF96}"/>
          </ac:inkMkLst>
        </pc:inkChg>
        <pc:inkChg chg="add mod">
          <ac:chgData name="salonigupta0609@gmail.com" userId="72e262bbe386b2d8" providerId="LiveId" clId="{6CB58178-9FDF-48F4-8666-8B963C84A1AD}" dt="2022-01-20T07:21:07.919" v="1518"/>
          <ac:inkMkLst>
            <pc:docMk/>
            <pc:sldMk cId="2250045763" sldId="305"/>
            <ac:inkMk id="93" creationId="{CF83B58C-24C1-42AC-A4B2-9F0183D9FE3D}"/>
          </ac:inkMkLst>
        </pc:inkChg>
        <pc:inkChg chg="add mod">
          <ac:chgData name="salonigupta0609@gmail.com" userId="72e262bbe386b2d8" providerId="LiveId" clId="{6CB58178-9FDF-48F4-8666-8B963C84A1AD}" dt="2022-01-20T07:21:07.919" v="1518"/>
          <ac:inkMkLst>
            <pc:docMk/>
            <pc:sldMk cId="2250045763" sldId="305"/>
            <ac:inkMk id="94" creationId="{72757912-C8A0-4B6E-9BF3-CD69FEDD80D9}"/>
          </ac:inkMkLst>
        </pc:inkChg>
        <pc:inkChg chg="add mod">
          <ac:chgData name="salonigupta0609@gmail.com" userId="72e262bbe386b2d8" providerId="LiveId" clId="{6CB58178-9FDF-48F4-8666-8B963C84A1AD}" dt="2022-01-20T07:21:07.919" v="1518"/>
          <ac:inkMkLst>
            <pc:docMk/>
            <pc:sldMk cId="2250045763" sldId="305"/>
            <ac:inkMk id="95" creationId="{677A3C42-AD7E-4067-8616-500D6765B76B}"/>
          </ac:inkMkLst>
        </pc:inkChg>
        <pc:inkChg chg="add mod">
          <ac:chgData name="salonigupta0609@gmail.com" userId="72e262bbe386b2d8" providerId="LiveId" clId="{6CB58178-9FDF-48F4-8666-8B963C84A1AD}" dt="2022-01-20T07:21:07.919" v="1518"/>
          <ac:inkMkLst>
            <pc:docMk/>
            <pc:sldMk cId="2250045763" sldId="305"/>
            <ac:inkMk id="96" creationId="{9F57F692-7C54-4712-8D7B-F0E805A3A5A5}"/>
          </ac:inkMkLst>
        </pc:inkChg>
        <pc:inkChg chg="add mod">
          <ac:chgData name="salonigupta0609@gmail.com" userId="72e262bbe386b2d8" providerId="LiveId" clId="{6CB58178-9FDF-48F4-8666-8B963C84A1AD}" dt="2022-01-20T07:21:07.919" v="1518"/>
          <ac:inkMkLst>
            <pc:docMk/>
            <pc:sldMk cId="2250045763" sldId="305"/>
            <ac:inkMk id="97" creationId="{53381E8A-A200-491E-A924-3AC74C07C332}"/>
          </ac:inkMkLst>
        </pc:inkChg>
        <pc:inkChg chg="add mod">
          <ac:chgData name="salonigupta0609@gmail.com" userId="72e262bbe386b2d8" providerId="LiveId" clId="{6CB58178-9FDF-48F4-8666-8B963C84A1AD}" dt="2022-01-20T07:21:07.919" v="1518"/>
          <ac:inkMkLst>
            <pc:docMk/>
            <pc:sldMk cId="2250045763" sldId="305"/>
            <ac:inkMk id="98" creationId="{6B11CB6D-7FD7-4162-9474-2B8A5FF18C6E}"/>
          </ac:inkMkLst>
        </pc:inkChg>
        <pc:inkChg chg="add mod">
          <ac:chgData name="salonigupta0609@gmail.com" userId="72e262bbe386b2d8" providerId="LiveId" clId="{6CB58178-9FDF-48F4-8666-8B963C84A1AD}" dt="2022-01-20T07:21:07.919" v="1518"/>
          <ac:inkMkLst>
            <pc:docMk/>
            <pc:sldMk cId="2250045763" sldId="305"/>
            <ac:inkMk id="99" creationId="{6833D182-F162-4FAB-AF32-FF26FE5E940F}"/>
          </ac:inkMkLst>
        </pc:inkChg>
        <pc:inkChg chg="add mod">
          <ac:chgData name="salonigupta0609@gmail.com" userId="72e262bbe386b2d8" providerId="LiveId" clId="{6CB58178-9FDF-48F4-8666-8B963C84A1AD}" dt="2022-01-20T07:21:07.919" v="1518"/>
          <ac:inkMkLst>
            <pc:docMk/>
            <pc:sldMk cId="2250045763" sldId="305"/>
            <ac:inkMk id="101" creationId="{747E43A6-C666-43EB-B1FC-B363D68C9ABF}"/>
          </ac:inkMkLst>
        </pc:inkChg>
        <pc:inkChg chg="add mod">
          <ac:chgData name="salonigupta0609@gmail.com" userId="72e262bbe386b2d8" providerId="LiveId" clId="{6CB58178-9FDF-48F4-8666-8B963C84A1AD}" dt="2022-01-20T07:21:07.919" v="1518"/>
          <ac:inkMkLst>
            <pc:docMk/>
            <pc:sldMk cId="2250045763" sldId="305"/>
            <ac:inkMk id="102" creationId="{04FCE246-0DDB-4AC6-90C9-0C768089D498}"/>
          </ac:inkMkLst>
        </pc:inkChg>
        <pc:inkChg chg="add mod">
          <ac:chgData name="salonigupta0609@gmail.com" userId="72e262bbe386b2d8" providerId="LiveId" clId="{6CB58178-9FDF-48F4-8666-8B963C84A1AD}" dt="2022-01-20T07:21:07.919" v="1518"/>
          <ac:inkMkLst>
            <pc:docMk/>
            <pc:sldMk cId="2250045763" sldId="305"/>
            <ac:inkMk id="104" creationId="{2C5D1933-FD9B-427A-A812-5E949E4B0586}"/>
          </ac:inkMkLst>
        </pc:inkChg>
        <pc:inkChg chg="add mod">
          <ac:chgData name="salonigupta0609@gmail.com" userId="72e262bbe386b2d8" providerId="LiveId" clId="{6CB58178-9FDF-48F4-8666-8B963C84A1AD}" dt="2022-01-20T07:21:07.919" v="1518"/>
          <ac:inkMkLst>
            <pc:docMk/>
            <pc:sldMk cId="2250045763" sldId="305"/>
            <ac:inkMk id="105" creationId="{90EEA030-84DB-4C6D-9382-CE84263363B3}"/>
          </ac:inkMkLst>
        </pc:inkChg>
        <pc:inkChg chg="add mod">
          <ac:chgData name="salonigupta0609@gmail.com" userId="72e262bbe386b2d8" providerId="LiveId" clId="{6CB58178-9FDF-48F4-8666-8B963C84A1AD}" dt="2022-01-20T07:21:07.919" v="1518"/>
          <ac:inkMkLst>
            <pc:docMk/>
            <pc:sldMk cId="2250045763" sldId="305"/>
            <ac:inkMk id="106" creationId="{4CF51148-873E-46D7-A9DC-CF0BC505D44E}"/>
          </ac:inkMkLst>
        </pc:inkChg>
        <pc:inkChg chg="add mod">
          <ac:chgData name="salonigupta0609@gmail.com" userId="72e262bbe386b2d8" providerId="LiveId" clId="{6CB58178-9FDF-48F4-8666-8B963C84A1AD}" dt="2022-01-20T07:21:07.919" v="1518"/>
          <ac:inkMkLst>
            <pc:docMk/>
            <pc:sldMk cId="2250045763" sldId="305"/>
            <ac:inkMk id="107" creationId="{703F5F2E-ADE4-4B37-B74A-04DCD5226FA9}"/>
          </ac:inkMkLst>
        </pc:inkChg>
        <pc:inkChg chg="add mod">
          <ac:chgData name="salonigupta0609@gmail.com" userId="72e262bbe386b2d8" providerId="LiveId" clId="{6CB58178-9FDF-48F4-8666-8B963C84A1AD}" dt="2022-01-20T07:21:07.919" v="1518"/>
          <ac:inkMkLst>
            <pc:docMk/>
            <pc:sldMk cId="2250045763" sldId="305"/>
            <ac:inkMk id="109" creationId="{653F8E5B-AC6D-4A6C-89D3-E78FDCE3C79A}"/>
          </ac:inkMkLst>
        </pc:inkChg>
        <pc:inkChg chg="add mod">
          <ac:chgData name="salonigupta0609@gmail.com" userId="72e262bbe386b2d8" providerId="LiveId" clId="{6CB58178-9FDF-48F4-8666-8B963C84A1AD}" dt="2022-01-20T07:21:07.919" v="1518"/>
          <ac:inkMkLst>
            <pc:docMk/>
            <pc:sldMk cId="2250045763" sldId="305"/>
            <ac:inkMk id="110" creationId="{0130207B-5892-43EB-AA95-1E22B0E09D65}"/>
          </ac:inkMkLst>
        </pc:inkChg>
        <pc:inkChg chg="add mod">
          <ac:chgData name="salonigupta0609@gmail.com" userId="72e262bbe386b2d8" providerId="LiveId" clId="{6CB58178-9FDF-48F4-8666-8B963C84A1AD}" dt="2022-01-20T07:21:07.919" v="1518"/>
          <ac:inkMkLst>
            <pc:docMk/>
            <pc:sldMk cId="2250045763" sldId="305"/>
            <ac:inkMk id="111" creationId="{BE41B6C3-F235-4AF5-89CF-47B1E4045C19}"/>
          </ac:inkMkLst>
        </pc:inkChg>
        <pc:inkChg chg="add mod">
          <ac:chgData name="salonigupta0609@gmail.com" userId="72e262bbe386b2d8" providerId="LiveId" clId="{6CB58178-9FDF-48F4-8666-8B963C84A1AD}" dt="2022-01-20T07:21:07.919" v="1518"/>
          <ac:inkMkLst>
            <pc:docMk/>
            <pc:sldMk cId="2250045763" sldId="305"/>
            <ac:inkMk id="112" creationId="{60067C0A-5B31-45D1-99DC-1AC6F53BAC36}"/>
          </ac:inkMkLst>
        </pc:inkChg>
        <pc:inkChg chg="add mod">
          <ac:chgData name="salonigupta0609@gmail.com" userId="72e262bbe386b2d8" providerId="LiveId" clId="{6CB58178-9FDF-48F4-8666-8B963C84A1AD}" dt="2022-01-20T07:21:07.919" v="1518"/>
          <ac:inkMkLst>
            <pc:docMk/>
            <pc:sldMk cId="2250045763" sldId="305"/>
            <ac:inkMk id="113" creationId="{6C2F8838-08F1-4708-9774-6596AE2C2883}"/>
          </ac:inkMkLst>
        </pc:inkChg>
        <pc:inkChg chg="add mod">
          <ac:chgData name="salonigupta0609@gmail.com" userId="72e262bbe386b2d8" providerId="LiveId" clId="{6CB58178-9FDF-48F4-8666-8B963C84A1AD}" dt="2022-01-20T07:21:07.919" v="1518"/>
          <ac:inkMkLst>
            <pc:docMk/>
            <pc:sldMk cId="2250045763" sldId="305"/>
            <ac:inkMk id="115" creationId="{2D2B65CF-5035-445F-90D9-4269B9F0203B}"/>
          </ac:inkMkLst>
        </pc:inkChg>
        <pc:inkChg chg="add mod">
          <ac:chgData name="salonigupta0609@gmail.com" userId="72e262bbe386b2d8" providerId="LiveId" clId="{6CB58178-9FDF-48F4-8666-8B963C84A1AD}" dt="2022-01-20T07:21:07.919" v="1518"/>
          <ac:inkMkLst>
            <pc:docMk/>
            <pc:sldMk cId="2250045763" sldId="305"/>
            <ac:inkMk id="116" creationId="{436801E1-A899-49EC-B72A-94119F1A964D}"/>
          </ac:inkMkLst>
        </pc:inkChg>
        <pc:inkChg chg="add mod">
          <ac:chgData name="salonigupta0609@gmail.com" userId="72e262bbe386b2d8" providerId="LiveId" clId="{6CB58178-9FDF-48F4-8666-8B963C84A1AD}" dt="2022-01-20T07:21:07.919" v="1518"/>
          <ac:inkMkLst>
            <pc:docMk/>
            <pc:sldMk cId="2250045763" sldId="305"/>
            <ac:inkMk id="117" creationId="{62777F1F-2156-4CAF-B575-553F61C16596}"/>
          </ac:inkMkLst>
        </pc:inkChg>
        <pc:inkChg chg="add mod">
          <ac:chgData name="salonigupta0609@gmail.com" userId="72e262bbe386b2d8" providerId="LiveId" clId="{6CB58178-9FDF-48F4-8666-8B963C84A1AD}" dt="2022-01-20T07:21:07.919" v="1518"/>
          <ac:inkMkLst>
            <pc:docMk/>
            <pc:sldMk cId="2250045763" sldId="305"/>
            <ac:inkMk id="119" creationId="{4B9794F3-AA3E-4600-8F9D-6962F6BB1B08}"/>
          </ac:inkMkLst>
        </pc:inkChg>
        <pc:inkChg chg="add mod">
          <ac:chgData name="salonigupta0609@gmail.com" userId="72e262bbe386b2d8" providerId="LiveId" clId="{6CB58178-9FDF-48F4-8666-8B963C84A1AD}" dt="2022-01-20T07:21:07.919" v="1518"/>
          <ac:inkMkLst>
            <pc:docMk/>
            <pc:sldMk cId="2250045763" sldId="305"/>
            <ac:inkMk id="120" creationId="{20C700DD-24E5-4D79-9EE3-9AB264A7409C}"/>
          </ac:inkMkLst>
        </pc:inkChg>
        <pc:inkChg chg="add mod">
          <ac:chgData name="salonigupta0609@gmail.com" userId="72e262bbe386b2d8" providerId="LiveId" clId="{6CB58178-9FDF-48F4-8666-8B963C84A1AD}" dt="2022-01-20T07:21:07.919" v="1518"/>
          <ac:inkMkLst>
            <pc:docMk/>
            <pc:sldMk cId="2250045763" sldId="305"/>
            <ac:inkMk id="121" creationId="{D3CF7CBF-E6B6-423F-B5EF-7AE369CD3876}"/>
          </ac:inkMkLst>
        </pc:inkChg>
        <pc:inkChg chg="add mod">
          <ac:chgData name="salonigupta0609@gmail.com" userId="72e262bbe386b2d8" providerId="LiveId" clId="{6CB58178-9FDF-48F4-8666-8B963C84A1AD}" dt="2022-01-20T07:21:07.919" v="1518"/>
          <ac:inkMkLst>
            <pc:docMk/>
            <pc:sldMk cId="2250045763" sldId="305"/>
            <ac:inkMk id="122" creationId="{8E685C6F-FAB0-449E-B49C-1B1947EB3FAB}"/>
          </ac:inkMkLst>
        </pc:inkChg>
        <pc:inkChg chg="add mod">
          <ac:chgData name="salonigupta0609@gmail.com" userId="72e262bbe386b2d8" providerId="LiveId" clId="{6CB58178-9FDF-48F4-8666-8B963C84A1AD}" dt="2022-01-20T07:21:07.919" v="1518"/>
          <ac:inkMkLst>
            <pc:docMk/>
            <pc:sldMk cId="2250045763" sldId="305"/>
            <ac:inkMk id="123" creationId="{9F21D42E-91FE-4C13-8BCC-6C91C8A0F6DC}"/>
          </ac:inkMkLst>
        </pc:inkChg>
        <pc:inkChg chg="add mod">
          <ac:chgData name="salonigupta0609@gmail.com" userId="72e262bbe386b2d8" providerId="LiveId" clId="{6CB58178-9FDF-48F4-8666-8B963C84A1AD}" dt="2022-01-20T07:21:07.919" v="1518"/>
          <ac:inkMkLst>
            <pc:docMk/>
            <pc:sldMk cId="2250045763" sldId="305"/>
            <ac:inkMk id="124" creationId="{1BB4DAD9-E95C-49C2-B244-0D649FCF0C7D}"/>
          </ac:inkMkLst>
        </pc:inkChg>
        <pc:inkChg chg="add mod">
          <ac:chgData name="salonigupta0609@gmail.com" userId="72e262bbe386b2d8" providerId="LiveId" clId="{6CB58178-9FDF-48F4-8666-8B963C84A1AD}" dt="2022-01-20T07:21:07.919" v="1518"/>
          <ac:inkMkLst>
            <pc:docMk/>
            <pc:sldMk cId="2250045763" sldId="305"/>
            <ac:inkMk id="125" creationId="{5DEB76E0-7703-4E46-86AE-BA7CFD45CB0C}"/>
          </ac:inkMkLst>
        </pc:inkChg>
        <pc:inkChg chg="add mod">
          <ac:chgData name="salonigupta0609@gmail.com" userId="72e262bbe386b2d8" providerId="LiveId" clId="{6CB58178-9FDF-48F4-8666-8B963C84A1AD}" dt="2022-01-20T07:21:07.919" v="1518"/>
          <ac:inkMkLst>
            <pc:docMk/>
            <pc:sldMk cId="2250045763" sldId="305"/>
            <ac:inkMk id="126" creationId="{D307705B-8C63-4BA4-AAF7-B7C218564347}"/>
          </ac:inkMkLst>
        </pc:inkChg>
        <pc:inkChg chg="add mod">
          <ac:chgData name="salonigupta0609@gmail.com" userId="72e262bbe386b2d8" providerId="LiveId" clId="{6CB58178-9FDF-48F4-8666-8B963C84A1AD}" dt="2022-01-20T07:21:07.919" v="1518"/>
          <ac:inkMkLst>
            <pc:docMk/>
            <pc:sldMk cId="2250045763" sldId="305"/>
            <ac:inkMk id="127" creationId="{C76FD762-C12C-49AE-9525-BA3B30A0E4AB}"/>
          </ac:inkMkLst>
        </pc:inkChg>
        <pc:inkChg chg="add mod">
          <ac:chgData name="salonigupta0609@gmail.com" userId="72e262bbe386b2d8" providerId="LiveId" clId="{6CB58178-9FDF-48F4-8666-8B963C84A1AD}" dt="2022-01-20T07:21:07.919" v="1518"/>
          <ac:inkMkLst>
            <pc:docMk/>
            <pc:sldMk cId="2250045763" sldId="305"/>
            <ac:inkMk id="128" creationId="{44B1DEE2-F9DD-4B84-BE5E-932B336D097A}"/>
          </ac:inkMkLst>
        </pc:inkChg>
        <pc:inkChg chg="add mod">
          <ac:chgData name="salonigupta0609@gmail.com" userId="72e262bbe386b2d8" providerId="LiveId" clId="{6CB58178-9FDF-48F4-8666-8B963C84A1AD}" dt="2022-01-20T07:21:07.919" v="1518"/>
          <ac:inkMkLst>
            <pc:docMk/>
            <pc:sldMk cId="2250045763" sldId="305"/>
            <ac:inkMk id="129" creationId="{80E877D5-0D14-43D6-955B-355D5FB97EDC}"/>
          </ac:inkMkLst>
        </pc:inkChg>
        <pc:inkChg chg="add mod">
          <ac:chgData name="salonigupta0609@gmail.com" userId="72e262bbe386b2d8" providerId="LiveId" clId="{6CB58178-9FDF-48F4-8666-8B963C84A1AD}" dt="2022-01-20T07:21:07.919" v="1518"/>
          <ac:inkMkLst>
            <pc:docMk/>
            <pc:sldMk cId="2250045763" sldId="305"/>
            <ac:inkMk id="130" creationId="{ACCC6137-9FE0-4EE5-B0B6-2EA61F7253F9}"/>
          </ac:inkMkLst>
        </pc:inkChg>
        <pc:inkChg chg="add mod">
          <ac:chgData name="salonigupta0609@gmail.com" userId="72e262bbe386b2d8" providerId="LiveId" clId="{6CB58178-9FDF-48F4-8666-8B963C84A1AD}" dt="2022-01-20T07:21:07.919" v="1518"/>
          <ac:inkMkLst>
            <pc:docMk/>
            <pc:sldMk cId="2250045763" sldId="305"/>
            <ac:inkMk id="131" creationId="{004B1D2D-A783-476C-A42C-889B48D4EC26}"/>
          </ac:inkMkLst>
        </pc:inkChg>
        <pc:inkChg chg="add mod">
          <ac:chgData name="salonigupta0609@gmail.com" userId="72e262bbe386b2d8" providerId="LiveId" clId="{6CB58178-9FDF-48F4-8666-8B963C84A1AD}" dt="2022-01-20T07:21:07.919" v="1518"/>
          <ac:inkMkLst>
            <pc:docMk/>
            <pc:sldMk cId="2250045763" sldId="305"/>
            <ac:inkMk id="132" creationId="{6445404A-7C7D-4865-A4FD-8D9481B17C12}"/>
          </ac:inkMkLst>
        </pc:inkChg>
      </pc:sldChg>
      <pc:sldChg chg="addSp delSp modSp new del mod">
        <pc:chgData name="salonigupta0609@gmail.com" userId="72e262bbe386b2d8" providerId="LiveId" clId="{6CB58178-9FDF-48F4-8666-8B963C84A1AD}" dt="2022-01-20T07:08:44.446" v="1336" actId="2696"/>
        <pc:sldMkLst>
          <pc:docMk/>
          <pc:sldMk cId="2477672998" sldId="305"/>
        </pc:sldMkLst>
        <pc:spChg chg="mod">
          <ac:chgData name="salonigupta0609@gmail.com" userId="72e262bbe386b2d8" providerId="LiveId" clId="{6CB58178-9FDF-48F4-8666-8B963C84A1AD}" dt="2022-01-20T06:28:53.211" v="1229" actId="1076"/>
          <ac:spMkLst>
            <pc:docMk/>
            <pc:sldMk cId="2477672998" sldId="305"/>
            <ac:spMk id="2" creationId="{505E0AFF-0D6E-41C9-81E5-8A683340D300}"/>
          </ac:spMkLst>
        </pc:spChg>
        <pc:grpChg chg="del mod">
          <ac:chgData name="salonigupta0609@gmail.com" userId="72e262bbe386b2d8" providerId="LiveId" clId="{6CB58178-9FDF-48F4-8666-8B963C84A1AD}" dt="2022-01-20T06:28:28.114" v="1201"/>
          <ac:grpSpMkLst>
            <pc:docMk/>
            <pc:sldMk cId="2477672998" sldId="305"/>
            <ac:grpSpMk id="14" creationId="{CC190C0F-B3B0-46D5-A4B8-C08FEBAF3EC4}"/>
          </ac:grpSpMkLst>
        </pc:grpChg>
        <pc:grpChg chg="del mod">
          <ac:chgData name="salonigupta0609@gmail.com" userId="72e262bbe386b2d8" providerId="LiveId" clId="{6CB58178-9FDF-48F4-8666-8B963C84A1AD}" dt="2022-01-20T06:28:33.106" v="1206"/>
          <ac:grpSpMkLst>
            <pc:docMk/>
            <pc:sldMk cId="2477672998" sldId="305"/>
            <ac:grpSpMk id="15" creationId="{2E663CC9-2718-41B7-B2CD-F7C7D397460D}"/>
          </ac:grpSpMkLst>
        </pc:grpChg>
        <pc:grpChg chg="del mod">
          <ac:chgData name="salonigupta0609@gmail.com" userId="72e262bbe386b2d8" providerId="LiveId" clId="{6CB58178-9FDF-48F4-8666-8B963C84A1AD}" dt="2022-01-20T06:28:36.868" v="1210"/>
          <ac:grpSpMkLst>
            <pc:docMk/>
            <pc:sldMk cId="2477672998" sldId="305"/>
            <ac:grpSpMk id="20" creationId="{958A37BF-4210-459E-9239-F87AA3E0590C}"/>
          </ac:grpSpMkLst>
        </pc:grpChg>
        <pc:grpChg chg="del mod">
          <ac:chgData name="salonigupta0609@gmail.com" userId="72e262bbe386b2d8" providerId="LiveId" clId="{6CB58178-9FDF-48F4-8666-8B963C84A1AD}" dt="2022-01-20T06:28:38.766" v="1215"/>
          <ac:grpSpMkLst>
            <pc:docMk/>
            <pc:sldMk cId="2477672998" sldId="305"/>
            <ac:grpSpMk id="24" creationId="{E782BD7A-18C1-4B5F-8A6F-AC035EFC21AD}"/>
          </ac:grpSpMkLst>
        </pc:grpChg>
        <pc:grpChg chg="del mod">
          <ac:chgData name="salonigupta0609@gmail.com" userId="72e262bbe386b2d8" providerId="LiveId" clId="{6CB58178-9FDF-48F4-8666-8B963C84A1AD}" dt="2022-01-20T06:28:42.492" v="1220"/>
          <ac:grpSpMkLst>
            <pc:docMk/>
            <pc:sldMk cId="2477672998" sldId="305"/>
            <ac:grpSpMk id="29" creationId="{414D9F6D-E682-44DD-9E4B-D9FA7D713A56}"/>
          </ac:grpSpMkLst>
        </pc:grpChg>
        <pc:grpChg chg="del mod">
          <ac:chgData name="salonigupta0609@gmail.com" userId="72e262bbe386b2d8" providerId="LiveId" clId="{6CB58178-9FDF-48F4-8666-8B963C84A1AD}" dt="2022-01-20T06:28:42.492" v="1220"/>
          <ac:grpSpMkLst>
            <pc:docMk/>
            <pc:sldMk cId="2477672998" sldId="305"/>
            <ac:grpSpMk id="34" creationId="{2692AC6E-19D6-4F8D-B2CA-4F92977A5638}"/>
          </ac:grpSpMkLst>
        </pc:grpChg>
        <pc:grpChg chg="mod">
          <ac:chgData name="salonigupta0609@gmail.com" userId="72e262bbe386b2d8" providerId="LiveId" clId="{6CB58178-9FDF-48F4-8666-8B963C84A1AD}" dt="2022-01-20T06:28:42.492" v="1220"/>
          <ac:grpSpMkLst>
            <pc:docMk/>
            <pc:sldMk cId="2477672998" sldId="305"/>
            <ac:grpSpMk id="35" creationId="{035E3C5C-8D73-47AC-A22B-9AF9B4FC5672}"/>
          </ac:grpSpMkLst>
        </pc:grpChg>
        <pc:grpChg chg="mod">
          <ac:chgData name="salonigupta0609@gmail.com" userId="72e262bbe386b2d8" providerId="LiveId" clId="{6CB58178-9FDF-48F4-8666-8B963C84A1AD}" dt="2022-01-20T06:28:49.493" v="1225"/>
          <ac:grpSpMkLst>
            <pc:docMk/>
            <pc:sldMk cId="2477672998" sldId="305"/>
            <ac:grpSpMk id="40" creationId="{797D80D0-7CB6-4DF5-AC55-8B9CD61B3EF6}"/>
          </ac:grpSpMkLst>
        </pc:grpChg>
        <pc:grpChg chg="mod">
          <ac:chgData name="salonigupta0609@gmail.com" userId="72e262bbe386b2d8" providerId="LiveId" clId="{6CB58178-9FDF-48F4-8666-8B963C84A1AD}" dt="2022-01-20T06:28:52.117" v="1228"/>
          <ac:grpSpMkLst>
            <pc:docMk/>
            <pc:sldMk cId="2477672998" sldId="305"/>
            <ac:grpSpMk id="43" creationId="{71C214C9-4878-461F-9540-D2A1C6607957}"/>
          </ac:grpSpMkLst>
        </pc:grpChg>
        <pc:grpChg chg="del mod">
          <ac:chgData name="salonigupta0609@gmail.com" userId="72e262bbe386b2d8" providerId="LiveId" clId="{6CB58178-9FDF-48F4-8666-8B963C84A1AD}" dt="2022-01-20T06:29:58.086" v="1302"/>
          <ac:grpSpMkLst>
            <pc:docMk/>
            <pc:sldMk cId="2477672998" sldId="305"/>
            <ac:grpSpMk id="52" creationId="{C28638D3-18A9-497B-946C-713975B82BDB}"/>
          </ac:grpSpMkLst>
        </pc:grpChg>
        <pc:grpChg chg="del mod">
          <ac:chgData name="salonigupta0609@gmail.com" userId="72e262bbe386b2d8" providerId="LiveId" clId="{6CB58178-9FDF-48F4-8666-8B963C84A1AD}" dt="2022-01-20T06:29:04.119" v="1245"/>
          <ac:grpSpMkLst>
            <pc:docMk/>
            <pc:sldMk cId="2477672998" sldId="305"/>
            <ac:grpSpMk id="57" creationId="{CAB9115A-D146-4179-8D4D-6FFFE6196608}"/>
          </ac:grpSpMkLst>
        </pc:grpChg>
        <pc:grpChg chg="del mod">
          <ac:chgData name="salonigupta0609@gmail.com" userId="72e262bbe386b2d8" providerId="LiveId" clId="{6CB58178-9FDF-48F4-8666-8B963C84A1AD}" dt="2022-01-20T06:29:58.086" v="1302"/>
          <ac:grpSpMkLst>
            <pc:docMk/>
            <pc:sldMk cId="2477672998" sldId="305"/>
            <ac:grpSpMk id="58" creationId="{8B90EE5D-C29E-41AA-84D8-958F9836A848}"/>
          </ac:grpSpMkLst>
        </pc:grpChg>
        <pc:grpChg chg="del mod">
          <ac:chgData name="salonigupta0609@gmail.com" userId="72e262bbe386b2d8" providerId="LiveId" clId="{6CB58178-9FDF-48F4-8666-8B963C84A1AD}" dt="2022-01-20T06:29:58.086" v="1302"/>
          <ac:grpSpMkLst>
            <pc:docMk/>
            <pc:sldMk cId="2477672998" sldId="305"/>
            <ac:grpSpMk id="60" creationId="{0FEF25C6-06FC-4300-B14D-287205D36081}"/>
          </ac:grpSpMkLst>
        </pc:grpChg>
        <pc:grpChg chg="del mod">
          <ac:chgData name="salonigupta0609@gmail.com" userId="72e262bbe386b2d8" providerId="LiveId" clId="{6CB58178-9FDF-48F4-8666-8B963C84A1AD}" dt="2022-01-20T06:29:29.804" v="1265"/>
          <ac:grpSpMkLst>
            <pc:docMk/>
            <pc:sldMk cId="2477672998" sldId="305"/>
            <ac:grpSpMk id="70" creationId="{159EB169-F088-401C-9EFE-52BA4B2E8287}"/>
          </ac:grpSpMkLst>
        </pc:grpChg>
        <pc:grpChg chg="del mod">
          <ac:chgData name="salonigupta0609@gmail.com" userId="72e262bbe386b2d8" providerId="LiveId" clId="{6CB58178-9FDF-48F4-8666-8B963C84A1AD}" dt="2022-01-20T06:29:42.765" v="1278"/>
          <ac:grpSpMkLst>
            <pc:docMk/>
            <pc:sldMk cId="2477672998" sldId="305"/>
            <ac:grpSpMk id="80" creationId="{3B874D81-546C-4A92-BC33-561D91430189}"/>
          </ac:grpSpMkLst>
        </pc:grpChg>
        <pc:grpChg chg="del mod">
          <ac:chgData name="salonigupta0609@gmail.com" userId="72e262bbe386b2d8" providerId="LiveId" clId="{6CB58178-9FDF-48F4-8666-8B963C84A1AD}" dt="2022-01-20T06:29:52.814" v="1292"/>
          <ac:grpSpMkLst>
            <pc:docMk/>
            <pc:sldMk cId="2477672998" sldId="305"/>
            <ac:grpSpMk id="93" creationId="{54196AD5-4480-4476-8858-7422F7112D7A}"/>
          </ac:grpSpMkLst>
        </pc:grpChg>
        <pc:grpChg chg="del mod">
          <ac:chgData name="salonigupta0609@gmail.com" userId="72e262bbe386b2d8" providerId="LiveId" clId="{6CB58178-9FDF-48F4-8666-8B963C84A1AD}" dt="2022-01-20T06:29:58.086" v="1302"/>
          <ac:grpSpMkLst>
            <pc:docMk/>
            <pc:sldMk cId="2477672998" sldId="305"/>
            <ac:grpSpMk id="107" creationId="{D46C33BE-AE19-4699-ACD7-59B4BE0FB1FA}"/>
          </ac:grpSpMkLst>
        </pc:grpChg>
        <pc:grpChg chg="mod">
          <ac:chgData name="salonigupta0609@gmail.com" userId="72e262bbe386b2d8" providerId="LiveId" clId="{6CB58178-9FDF-48F4-8666-8B963C84A1AD}" dt="2022-01-20T06:29:58.086" v="1302"/>
          <ac:grpSpMkLst>
            <pc:docMk/>
            <pc:sldMk cId="2477672998" sldId="305"/>
            <ac:grpSpMk id="117" creationId="{D02A80E0-055E-4D09-B5A0-0509A843B38B}"/>
          </ac:grpSpMkLst>
        </pc:grpChg>
        <pc:grpChg chg="mod">
          <ac:chgData name="salonigupta0609@gmail.com" userId="72e262bbe386b2d8" providerId="LiveId" clId="{6CB58178-9FDF-48F4-8666-8B963C84A1AD}" dt="2022-01-20T06:30:02.810" v="1306"/>
          <ac:grpSpMkLst>
            <pc:docMk/>
            <pc:sldMk cId="2477672998" sldId="305"/>
            <ac:grpSpMk id="121" creationId="{E95872E6-525E-43C7-8333-6353BDFF3A2F}"/>
          </ac:grpSpMkLst>
        </pc:grpChg>
        <pc:grpChg chg="mod">
          <ac:chgData name="salonigupta0609@gmail.com" userId="72e262bbe386b2d8" providerId="LiveId" clId="{6CB58178-9FDF-48F4-8666-8B963C84A1AD}" dt="2022-01-20T06:30:10.577" v="1311"/>
          <ac:grpSpMkLst>
            <pc:docMk/>
            <pc:sldMk cId="2477672998" sldId="305"/>
            <ac:grpSpMk id="126" creationId="{90BEEF32-0D60-42D9-98A5-AFD484EFBE9B}"/>
          </ac:grpSpMkLst>
        </pc:grpChg>
        <pc:grpChg chg="del mod">
          <ac:chgData name="salonigupta0609@gmail.com" userId="72e262bbe386b2d8" providerId="LiveId" clId="{6CB58178-9FDF-48F4-8666-8B963C84A1AD}" dt="2022-01-20T06:30:27.282" v="1319"/>
          <ac:grpSpMkLst>
            <pc:docMk/>
            <pc:sldMk cId="2477672998" sldId="305"/>
            <ac:grpSpMk id="129" creationId="{DF0EF685-91DF-45A9-AEAC-FFA526B27BE7}"/>
          </ac:grpSpMkLst>
        </pc:grpChg>
        <pc:grpChg chg="mod">
          <ac:chgData name="salonigupta0609@gmail.com" userId="72e262bbe386b2d8" providerId="LiveId" clId="{6CB58178-9FDF-48F4-8666-8B963C84A1AD}" dt="2022-01-20T06:30:27.282" v="1319"/>
          <ac:grpSpMkLst>
            <pc:docMk/>
            <pc:sldMk cId="2477672998" sldId="305"/>
            <ac:grpSpMk id="134" creationId="{586469B5-19C2-4A4A-A7E8-D91C5942ECBF}"/>
          </ac:grpSpMkLst>
        </pc:grpChg>
        <pc:grpChg chg="del mod">
          <ac:chgData name="salonigupta0609@gmail.com" userId="72e262bbe386b2d8" providerId="LiveId" clId="{6CB58178-9FDF-48F4-8666-8B963C84A1AD}" dt="2022-01-20T06:31:04.459" v="1328"/>
          <ac:grpSpMkLst>
            <pc:docMk/>
            <pc:sldMk cId="2477672998" sldId="305"/>
            <ac:grpSpMk id="138" creationId="{18B9E689-D719-4D35-9FD4-10B8D290A6A2}"/>
          </ac:grpSpMkLst>
        </pc:grpChg>
        <pc:grpChg chg="del mod">
          <ac:chgData name="salonigupta0609@gmail.com" userId="72e262bbe386b2d8" providerId="LiveId" clId="{6CB58178-9FDF-48F4-8666-8B963C84A1AD}" dt="2022-01-20T06:32:25.079" v="1334"/>
          <ac:grpSpMkLst>
            <pc:docMk/>
            <pc:sldMk cId="2477672998" sldId="305"/>
            <ac:grpSpMk id="143" creationId="{5A5ADBCC-5D53-41DE-A4E3-C476D4A9B508}"/>
          </ac:grpSpMkLst>
        </pc:grpChg>
        <pc:grpChg chg="mod">
          <ac:chgData name="salonigupta0609@gmail.com" userId="72e262bbe386b2d8" providerId="LiveId" clId="{6CB58178-9FDF-48F4-8666-8B963C84A1AD}" dt="2022-01-20T06:32:25.079" v="1334"/>
          <ac:grpSpMkLst>
            <pc:docMk/>
            <pc:sldMk cId="2477672998" sldId="305"/>
            <ac:grpSpMk id="149" creationId="{E32346C5-CAA9-40DF-AD61-E9667CC85288}"/>
          </ac:grpSpMkLst>
        </pc:grpChg>
        <pc:inkChg chg="add mod">
          <ac:chgData name="salonigupta0609@gmail.com" userId="72e262bbe386b2d8" providerId="LiveId" clId="{6CB58178-9FDF-48F4-8666-8B963C84A1AD}" dt="2022-01-20T06:28:42.492" v="1220"/>
          <ac:inkMkLst>
            <pc:docMk/>
            <pc:sldMk cId="2477672998" sldId="305"/>
            <ac:inkMk id="4" creationId="{00F87D22-E53D-45EF-8FB9-94B699E55E04}"/>
          </ac:inkMkLst>
        </pc:inkChg>
        <pc:inkChg chg="add mod">
          <ac:chgData name="salonigupta0609@gmail.com" userId="72e262bbe386b2d8" providerId="LiveId" clId="{6CB58178-9FDF-48F4-8666-8B963C84A1AD}" dt="2022-01-20T06:28:42.492" v="1220"/>
          <ac:inkMkLst>
            <pc:docMk/>
            <pc:sldMk cId="2477672998" sldId="305"/>
            <ac:inkMk id="5" creationId="{EE0F5283-29D0-4906-9F8A-906D73D5485D}"/>
          </ac:inkMkLst>
        </pc:inkChg>
        <pc:inkChg chg="add mod">
          <ac:chgData name="salonigupta0609@gmail.com" userId="72e262bbe386b2d8" providerId="LiveId" clId="{6CB58178-9FDF-48F4-8666-8B963C84A1AD}" dt="2022-01-20T06:28:42.492" v="1220"/>
          <ac:inkMkLst>
            <pc:docMk/>
            <pc:sldMk cId="2477672998" sldId="305"/>
            <ac:inkMk id="6" creationId="{7F0E9137-D33D-4FF5-BF8A-2D5D167E8F5B}"/>
          </ac:inkMkLst>
        </pc:inkChg>
        <pc:inkChg chg="add mod">
          <ac:chgData name="salonigupta0609@gmail.com" userId="72e262bbe386b2d8" providerId="LiveId" clId="{6CB58178-9FDF-48F4-8666-8B963C84A1AD}" dt="2022-01-20T06:28:42.492" v="1220"/>
          <ac:inkMkLst>
            <pc:docMk/>
            <pc:sldMk cId="2477672998" sldId="305"/>
            <ac:inkMk id="7" creationId="{C77ADA7F-8DFF-43D7-BBF3-BC8D0DE833F9}"/>
          </ac:inkMkLst>
        </pc:inkChg>
        <pc:inkChg chg="add mod">
          <ac:chgData name="salonigupta0609@gmail.com" userId="72e262bbe386b2d8" providerId="LiveId" clId="{6CB58178-9FDF-48F4-8666-8B963C84A1AD}" dt="2022-01-20T06:28:42.492" v="1220"/>
          <ac:inkMkLst>
            <pc:docMk/>
            <pc:sldMk cId="2477672998" sldId="305"/>
            <ac:inkMk id="8" creationId="{CA93BDC7-C746-410C-8832-3CDC40C6EFCB}"/>
          </ac:inkMkLst>
        </pc:inkChg>
        <pc:inkChg chg="add mod">
          <ac:chgData name="salonigupta0609@gmail.com" userId="72e262bbe386b2d8" providerId="LiveId" clId="{6CB58178-9FDF-48F4-8666-8B963C84A1AD}" dt="2022-01-20T06:28:42.492" v="1220"/>
          <ac:inkMkLst>
            <pc:docMk/>
            <pc:sldMk cId="2477672998" sldId="305"/>
            <ac:inkMk id="9" creationId="{17AF8ECF-ABC7-46A3-8AA2-C360B5A7587A}"/>
          </ac:inkMkLst>
        </pc:inkChg>
        <pc:inkChg chg="add mod">
          <ac:chgData name="salonigupta0609@gmail.com" userId="72e262bbe386b2d8" providerId="LiveId" clId="{6CB58178-9FDF-48F4-8666-8B963C84A1AD}" dt="2022-01-20T06:28:42.492" v="1220"/>
          <ac:inkMkLst>
            <pc:docMk/>
            <pc:sldMk cId="2477672998" sldId="305"/>
            <ac:inkMk id="10" creationId="{508A2CC4-B20D-4AE5-92CA-307BF219E2CA}"/>
          </ac:inkMkLst>
        </pc:inkChg>
        <pc:inkChg chg="add mod">
          <ac:chgData name="salonigupta0609@gmail.com" userId="72e262bbe386b2d8" providerId="LiveId" clId="{6CB58178-9FDF-48F4-8666-8B963C84A1AD}" dt="2022-01-20T06:28:42.492" v="1220"/>
          <ac:inkMkLst>
            <pc:docMk/>
            <pc:sldMk cId="2477672998" sldId="305"/>
            <ac:inkMk id="11" creationId="{3D776BD1-A1B3-4BBF-964C-6850FCFEAC5E}"/>
          </ac:inkMkLst>
        </pc:inkChg>
        <pc:inkChg chg="add mod">
          <ac:chgData name="salonigupta0609@gmail.com" userId="72e262bbe386b2d8" providerId="LiveId" clId="{6CB58178-9FDF-48F4-8666-8B963C84A1AD}" dt="2022-01-20T06:28:42.492" v="1220"/>
          <ac:inkMkLst>
            <pc:docMk/>
            <pc:sldMk cId="2477672998" sldId="305"/>
            <ac:inkMk id="12" creationId="{103BE645-F819-4D85-B624-00833E19CB31}"/>
          </ac:inkMkLst>
        </pc:inkChg>
        <pc:inkChg chg="add mod">
          <ac:chgData name="salonigupta0609@gmail.com" userId="72e262bbe386b2d8" providerId="LiveId" clId="{6CB58178-9FDF-48F4-8666-8B963C84A1AD}" dt="2022-01-20T06:28:42.492" v="1220"/>
          <ac:inkMkLst>
            <pc:docMk/>
            <pc:sldMk cId="2477672998" sldId="305"/>
            <ac:inkMk id="13" creationId="{6B1EB285-68D3-4B0A-9D83-2FAFAF292E51}"/>
          </ac:inkMkLst>
        </pc:inkChg>
        <pc:inkChg chg="add mod">
          <ac:chgData name="salonigupta0609@gmail.com" userId="72e262bbe386b2d8" providerId="LiveId" clId="{6CB58178-9FDF-48F4-8666-8B963C84A1AD}" dt="2022-01-20T06:28:42.492" v="1220"/>
          <ac:inkMkLst>
            <pc:docMk/>
            <pc:sldMk cId="2477672998" sldId="305"/>
            <ac:inkMk id="16" creationId="{EA62224A-C608-4751-8058-2F1750740932}"/>
          </ac:inkMkLst>
        </pc:inkChg>
        <pc:inkChg chg="add mod">
          <ac:chgData name="salonigupta0609@gmail.com" userId="72e262bbe386b2d8" providerId="LiveId" clId="{6CB58178-9FDF-48F4-8666-8B963C84A1AD}" dt="2022-01-20T06:28:42.492" v="1220"/>
          <ac:inkMkLst>
            <pc:docMk/>
            <pc:sldMk cId="2477672998" sldId="305"/>
            <ac:inkMk id="17" creationId="{E4C2D7F2-32C1-4CA1-A00E-C606FA9A3F71}"/>
          </ac:inkMkLst>
        </pc:inkChg>
        <pc:inkChg chg="add mod">
          <ac:chgData name="salonigupta0609@gmail.com" userId="72e262bbe386b2d8" providerId="LiveId" clId="{6CB58178-9FDF-48F4-8666-8B963C84A1AD}" dt="2022-01-20T06:28:42.492" v="1220"/>
          <ac:inkMkLst>
            <pc:docMk/>
            <pc:sldMk cId="2477672998" sldId="305"/>
            <ac:inkMk id="18" creationId="{D3A48C8A-8238-4063-98CD-55EADC3B2BC2}"/>
          </ac:inkMkLst>
        </pc:inkChg>
        <pc:inkChg chg="add mod">
          <ac:chgData name="salonigupta0609@gmail.com" userId="72e262bbe386b2d8" providerId="LiveId" clId="{6CB58178-9FDF-48F4-8666-8B963C84A1AD}" dt="2022-01-20T06:28:42.492" v="1220"/>
          <ac:inkMkLst>
            <pc:docMk/>
            <pc:sldMk cId="2477672998" sldId="305"/>
            <ac:inkMk id="19" creationId="{97134002-F8CB-4698-AF55-3FD36040426E}"/>
          </ac:inkMkLst>
        </pc:inkChg>
        <pc:inkChg chg="add mod">
          <ac:chgData name="salonigupta0609@gmail.com" userId="72e262bbe386b2d8" providerId="LiveId" clId="{6CB58178-9FDF-48F4-8666-8B963C84A1AD}" dt="2022-01-20T06:28:42.492" v="1220"/>
          <ac:inkMkLst>
            <pc:docMk/>
            <pc:sldMk cId="2477672998" sldId="305"/>
            <ac:inkMk id="21" creationId="{2FA288D4-2E2A-450A-97DA-44A587B37A7C}"/>
          </ac:inkMkLst>
        </pc:inkChg>
        <pc:inkChg chg="add mod">
          <ac:chgData name="salonigupta0609@gmail.com" userId="72e262bbe386b2d8" providerId="LiveId" clId="{6CB58178-9FDF-48F4-8666-8B963C84A1AD}" dt="2022-01-20T06:28:42.492" v="1220"/>
          <ac:inkMkLst>
            <pc:docMk/>
            <pc:sldMk cId="2477672998" sldId="305"/>
            <ac:inkMk id="22" creationId="{D4631834-D17A-44C2-8C01-A93C213CF879}"/>
          </ac:inkMkLst>
        </pc:inkChg>
        <pc:inkChg chg="add mod">
          <ac:chgData name="salonigupta0609@gmail.com" userId="72e262bbe386b2d8" providerId="LiveId" clId="{6CB58178-9FDF-48F4-8666-8B963C84A1AD}" dt="2022-01-20T06:28:42.492" v="1220"/>
          <ac:inkMkLst>
            <pc:docMk/>
            <pc:sldMk cId="2477672998" sldId="305"/>
            <ac:inkMk id="23" creationId="{2AC9A3B4-58D8-4362-9FFD-D8330E1F3862}"/>
          </ac:inkMkLst>
        </pc:inkChg>
        <pc:inkChg chg="add mod">
          <ac:chgData name="salonigupta0609@gmail.com" userId="72e262bbe386b2d8" providerId="LiveId" clId="{6CB58178-9FDF-48F4-8666-8B963C84A1AD}" dt="2022-01-20T06:28:42.492" v="1220"/>
          <ac:inkMkLst>
            <pc:docMk/>
            <pc:sldMk cId="2477672998" sldId="305"/>
            <ac:inkMk id="25" creationId="{2DDA2279-0CC9-4D5C-86A0-4BB5CD03F197}"/>
          </ac:inkMkLst>
        </pc:inkChg>
        <pc:inkChg chg="add mod">
          <ac:chgData name="salonigupta0609@gmail.com" userId="72e262bbe386b2d8" providerId="LiveId" clId="{6CB58178-9FDF-48F4-8666-8B963C84A1AD}" dt="2022-01-20T06:28:42.492" v="1220"/>
          <ac:inkMkLst>
            <pc:docMk/>
            <pc:sldMk cId="2477672998" sldId="305"/>
            <ac:inkMk id="26" creationId="{9C8B420F-BB56-4F39-BEF4-01F2BB320582}"/>
          </ac:inkMkLst>
        </pc:inkChg>
        <pc:inkChg chg="add mod">
          <ac:chgData name="salonigupta0609@gmail.com" userId="72e262bbe386b2d8" providerId="LiveId" clId="{6CB58178-9FDF-48F4-8666-8B963C84A1AD}" dt="2022-01-20T06:28:42.492" v="1220"/>
          <ac:inkMkLst>
            <pc:docMk/>
            <pc:sldMk cId="2477672998" sldId="305"/>
            <ac:inkMk id="27" creationId="{2BA47BFE-6FDA-4D59-8B84-12C91B6D4352}"/>
          </ac:inkMkLst>
        </pc:inkChg>
        <pc:inkChg chg="add mod">
          <ac:chgData name="salonigupta0609@gmail.com" userId="72e262bbe386b2d8" providerId="LiveId" clId="{6CB58178-9FDF-48F4-8666-8B963C84A1AD}" dt="2022-01-20T06:28:42.492" v="1220"/>
          <ac:inkMkLst>
            <pc:docMk/>
            <pc:sldMk cId="2477672998" sldId="305"/>
            <ac:inkMk id="28" creationId="{4EB2486F-188F-46E4-B41F-7861DF08F60B}"/>
          </ac:inkMkLst>
        </pc:inkChg>
        <pc:inkChg chg="add mod">
          <ac:chgData name="salonigupta0609@gmail.com" userId="72e262bbe386b2d8" providerId="LiveId" clId="{6CB58178-9FDF-48F4-8666-8B963C84A1AD}" dt="2022-01-20T06:28:42.492" v="1220"/>
          <ac:inkMkLst>
            <pc:docMk/>
            <pc:sldMk cId="2477672998" sldId="305"/>
            <ac:inkMk id="30" creationId="{AE490AEF-7D6B-4B36-8B5A-FEE538253698}"/>
          </ac:inkMkLst>
        </pc:inkChg>
        <pc:inkChg chg="add mod">
          <ac:chgData name="salonigupta0609@gmail.com" userId="72e262bbe386b2d8" providerId="LiveId" clId="{6CB58178-9FDF-48F4-8666-8B963C84A1AD}" dt="2022-01-20T06:28:42.492" v="1220"/>
          <ac:inkMkLst>
            <pc:docMk/>
            <pc:sldMk cId="2477672998" sldId="305"/>
            <ac:inkMk id="31" creationId="{9392D54A-473D-4F65-97CE-16492E76B7FF}"/>
          </ac:inkMkLst>
        </pc:inkChg>
        <pc:inkChg chg="add mod">
          <ac:chgData name="salonigupta0609@gmail.com" userId="72e262bbe386b2d8" providerId="LiveId" clId="{6CB58178-9FDF-48F4-8666-8B963C84A1AD}" dt="2022-01-20T06:28:42.492" v="1220"/>
          <ac:inkMkLst>
            <pc:docMk/>
            <pc:sldMk cId="2477672998" sldId="305"/>
            <ac:inkMk id="32" creationId="{27770FEE-CBFC-4F26-A20A-F5020D950FAD}"/>
          </ac:inkMkLst>
        </pc:inkChg>
        <pc:inkChg chg="add mod">
          <ac:chgData name="salonigupta0609@gmail.com" userId="72e262bbe386b2d8" providerId="LiveId" clId="{6CB58178-9FDF-48F4-8666-8B963C84A1AD}" dt="2022-01-20T06:28:42.492" v="1220"/>
          <ac:inkMkLst>
            <pc:docMk/>
            <pc:sldMk cId="2477672998" sldId="305"/>
            <ac:inkMk id="33" creationId="{F523AF68-904E-4629-9877-2CB2C9416EF1}"/>
          </ac:inkMkLst>
        </pc:inkChg>
        <pc:inkChg chg="add mod">
          <ac:chgData name="salonigupta0609@gmail.com" userId="72e262bbe386b2d8" providerId="LiveId" clId="{6CB58178-9FDF-48F4-8666-8B963C84A1AD}" dt="2022-01-20T06:28:49.493" v="1225"/>
          <ac:inkMkLst>
            <pc:docMk/>
            <pc:sldMk cId="2477672998" sldId="305"/>
            <ac:inkMk id="36" creationId="{563A396A-08C9-43E4-99E0-8E6A8C083A6B}"/>
          </ac:inkMkLst>
        </pc:inkChg>
        <pc:inkChg chg="add mod">
          <ac:chgData name="salonigupta0609@gmail.com" userId="72e262bbe386b2d8" providerId="LiveId" clId="{6CB58178-9FDF-48F4-8666-8B963C84A1AD}" dt="2022-01-20T06:28:49.493" v="1225"/>
          <ac:inkMkLst>
            <pc:docMk/>
            <pc:sldMk cId="2477672998" sldId="305"/>
            <ac:inkMk id="37" creationId="{D52BA745-933D-4C99-83B9-F5656BB3152F}"/>
          </ac:inkMkLst>
        </pc:inkChg>
        <pc:inkChg chg="add mod">
          <ac:chgData name="salonigupta0609@gmail.com" userId="72e262bbe386b2d8" providerId="LiveId" clId="{6CB58178-9FDF-48F4-8666-8B963C84A1AD}" dt="2022-01-20T06:28:49.493" v="1225"/>
          <ac:inkMkLst>
            <pc:docMk/>
            <pc:sldMk cId="2477672998" sldId="305"/>
            <ac:inkMk id="38" creationId="{753F85D4-ED61-46D2-AAC0-D7CFF2A32BDF}"/>
          </ac:inkMkLst>
        </pc:inkChg>
        <pc:inkChg chg="add mod">
          <ac:chgData name="salonigupta0609@gmail.com" userId="72e262bbe386b2d8" providerId="LiveId" clId="{6CB58178-9FDF-48F4-8666-8B963C84A1AD}" dt="2022-01-20T06:28:49.493" v="1225"/>
          <ac:inkMkLst>
            <pc:docMk/>
            <pc:sldMk cId="2477672998" sldId="305"/>
            <ac:inkMk id="39" creationId="{F027DB41-01C5-4F5A-A0F0-AFDB19C37351}"/>
          </ac:inkMkLst>
        </pc:inkChg>
        <pc:inkChg chg="add mod">
          <ac:chgData name="salonigupta0609@gmail.com" userId="72e262bbe386b2d8" providerId="LiveId" clId="{6CB58178-9FDF-48F4-8666-8B963C84A1AD}" dt="2022-01-20T06:28:52.117" v="1228"/>
          <ac:inkMkLst>
            <pc:docMk/>
            <pc:sldMk cId="2477672998" sldId="305"/>
            <ac:inkMk id="41" creationId="{99E1F9CD-6309-435A-B558-3C962C80BF6C}"/>
          </ac:inkMkLst>
        </pc:inkChg>
        <pc:inkChg chg="add mod">
          <ac:chgData name="salonigupta0609@gmail.com" userId="72e262bbe386b2d8" providerId="LiveId" clId="{6CB58178-9FDF-48F4-8666-8B963C84A1AD}" dt="2022-01-20T06:28:52.117" v="1228"/>
          <ac:inkMkLst>
            <pc:docMk/>
            <pc:sldMk cId="2477672998" sldId="305"/>
            <ac:inkMk id="42" creationId="{0F1D5DA4-81F6-4538-9E0E-C170D4DD3FB9}"/>
          </ac:inkMkLst>
        </pc:inkChg>
        <pc:inkChg chg="add mod">
          <ac:chgData name="salonigupta0609@gmail.com" userId="72e262bbe386b2d8" providerId="LiveId" clId="{6CB58178-9FDF-48F4-8666-8B963C84A1AD}" dt="2022-01-20T06:29:58.086" v="1302"/>
          <ac:inkMkLst>
            <pc:docMk/>
            <pc:sldMk cId="2477672998" sldId="305"/>
            <ac:inkMk id="44" creationId="{CAE451F3-CBF2-4150-90E0-44274CFEF508}"/>
          </ac:inkMkLst>
        </pc:inkChg>
        <pc:inkChg chg="add mod">
          <ac:chgData name="salonigupta0609@gmail.com" userId="72e262bbe386b2d8" providerId="LiveId" clId="{6CB58178-9FDF-48F4-8666-8B963C84A1AD}" dt="2022-01-20T06:29:58.086" v="1302"/>
          <ac:inkMkLst>
            <pc:docMk/>
            <pc:sldMk cId="2477672998" sldId="305"/>
            <ac:inkMk id="45" creationId="{33B6848E-3067-45B5-9CCD-87C756D78466}"/>
          </ac:inkMkLst>
        </pc:inkChg>
        <pc:inkChg chg="add mod">
          <ac:chgData name="salonigupta0609@gmail.com" userId="72e262bbe386b2d8" providerId="LiveId" clId="{6CB58178-9FDF-48F4-8666-8B963C84A1AD}" dt="2022-01-20T06:29:58.086" v="1302"/>
          <ac:inkMkLst>
            <pc:docMk/>
            <pc:sldMk cId="2477672998" sldId="305"/>
            <ac:inkMk id="46" creationId="{3F636039-320B-4BCC-89F1-27C130ECFBEC}"/>
          </ac:inkMkLst>
        </pc:inkChg>
        <pc:inkChg chg="add mod">
          <ac:chgData name="salonigupta0609@gmail.com" userId="72e262bbe386b2d8" providerId="LiveId" clId="{6CB58178-9FDF-48F4-8666-8B963C84A1AD}" dt="2022-01-20T06:29:58.086" v="1302"/>
          <ac:inkMkLst>
            <pc:docMk/>
            <pc:sldMk cId="2477672998" sldId="305"/>
            <ac:inkMk id="47" creationId="{B2F725F4-F076-4EB1-9D97-50F383421B61}"/>
          </ac:inkMkLst>
        </pc:inkChg>
        <pc:inkChg chg="add mod">
          <ac:chgData name="salonigupta0609@gmail.com" userId="72e262bbe386b2d8" providerId="LiveId" clId="{6CB58178-9FDF-48F4-8666-8B963C84A1AD}" dt="2022-01-20T06:29:58.086" v="1302"/>
          <ac:inkMkLst>
            <pc:docMk/>
            <pc:sldMk cId="2477672998" sldId="305"/>
            <ac:inkMk id="48" creationId="{05EED1A9-7581-4F29-8EFA-7FF2A0D1D6C6}"/>
          </ac:inkMkLst>
        </pc:inkChg>
        <pc:inkChg chg="add mod">
          <ac:chgData name="salonigupta0609@gmail.com" userId="72e262bbe386b2d8" providerId="LiveId" clId="{6CB58178-9FDF-48F4-8666-8B963C84A1AD}" dt="2022-01-20T06:29:58.086" v="1302"/>
          <ac:inkMkLst>
            <pc:docMk/>
            <pc:sldMk cId="2477672998" sldId="305"/>
            <ac:inkMk id="49" creationId="{A18F52B5-73A8-4843-B189-088E0AB74CC6}"/>
          </ac:inkMkLst>
        </pc:inkChg>
        <pc:inkChg chg="add mod">
          <ac:chgData name="salonigupta0609@gmail.com" userId="72e262bbe386b2d8" providerId="LiveId" clId="{6CB58178-9FDF-48F4-8666-8B963C84A1AD}" dt="2022-01-20T06:29:58.086" v="1302"/>
          <ac:inkMkLst>
            <pc:docMk/>
            <pc:sldMk cId="2477672998" sldId="305"/>
            <ac:inkMk id="50" creationId="{234394A6-63D9-4013-BE63-39F6ED0D82D7}"/>
          </ac:inkMkLst>
        </pc:inkChg>
        <pc:inkChg chg="add mod">
          <ac:chgData name="salonigupta0609@gmail.com" userId="72e262bbe386b2d8" providerId="LiveId" clId="{6CB58178-9FDF-48F4-8666-8B963C84A1AD}" dt="2022-01-20T06:29:58.086" v="1302"/>
          <ac:inkMkLst>
            <pc:docMk/>
            <pc:sldMk cId="2477672998" sldId="305"/>
            <ac:inkMk id="51" creationId="{4B91025E-D624-4756-A59C-ABB1C4D6F20E}"/>
          </ac:inkMkLst>
        </pc:inkChg>
        <pc:inkChg chg="add mod">
          <ac:chgData name="salonigupta0609@gmail.com" userId="72e262bbe386b2d8" providerId="LiveId" clId="{6CB58178-9FDF-48F4-8666-8B963C84A1AD}" dt="2022-01-20T06:29:58.086" v="1302"/>
          <ac:inkMkLst>
            <pc:docMk/>
            <pc:sldMk cId="2477672998" sldId="305"/>
            <ac:inkMk id="53" creationId="{A01D9630-B41C-4342-8254-568B71169BBB}"/>
          </ac:inkMkLst>
        </pc:inkChg>
        <pc:inkChg chg="add mod">
          <ac:chgData name="salonigupta0609@gmail.com" userId="72e262bbe386b2d8" providerId="LiveId" clId="{6CB58178-9FDF-48F4-8666-8B963C84A1AD}" dt="2022-01-20T06:29:58.086" v="1302"/>
          <ac:inkMkLst>
            <pc:docMk/>
            <pc:sldMk cId="2477672998" sldId="305"/>
            <ac:inkMk id="54" creationId="{670FCF3C-A0B6-4B16-922C-880E58891F2F}"/>
          </ac:inkMkLst>
        </pc:inkChg>
        <pc:inkChg chg="add mod">
          <ac:chgData name="salonigupta0609@gmail.com" userId="72e262bbe386b2d8" providerId="LiveId" clId="{6CB58178-9FDF-48F4-8666-8B963C84A1AD}" dt="2022-01-20T06:29:58.086" v="1302"/>
          <ac:inkMkLst>
            <pc:docMk/>
            <pc:sldMk cId="2477672998" sldId="305"/>
            <ac:inkMk id="55" creationId="{4B764D96-4B59-4D9E-A795-D337B1AFA958}"/>
          </ac:inkMkLst>
        </pc:inkChg>
        <pc:inkChg chg="add mod">
          <ac:chgData name="salonigupta0609@gmail.com" userId="72e262bbe386b2d8" providerId="LiveId" clId="{6CB58178-9FDF-48F4-8666-8B963C84A1AD}" dt="2022-01-20T06:29:58.086" v="1302"/>
          <ac:inkMkLst>
            <pc:docMk/>
            <pc:sldMk cId="2477672998" sldId="305"/>
            <ac:inkMk id="56" creationId="{408C2CEF-D7EF-4B6F-B78D-2B31DADCCB20}"/>
          </ac:inkMkLst>
        </pc:inkChg>
        <pc:inkChg chg="add mod">
          <ac:chgData name="salonigupta0609@gmail.com" userId="72e262bbe386b2d8" providerId="LiveId" clId="{6CB58178-9FDF-48F4-8666-8B963C84A1AD}" dt="2022-01-20T06:29:58.086" v="1302"/>
          <ac:inkMkLst>
            <pc:docMk/>
            <pc:sldMk cId="2477672998" sldId="305"/>
            <ac:inkMk id="59" creationId="{92F7C435-463F-44A9-AA55-8DA927973AD5}"/>
          </ac:inkMkLst>
        </pc:inkChg>
        <pc:inkChg chg="add">
          <ac:chgData name="salonigupta0609@gmail.com" userId="72e262bbe386b2d8" providerId="LiveId" clId="{6CB58178-9FDF-48F4-8666-8B963C84A1AD}" dt="2022-01-20T06:29:13.633" v="1246" actId="9405"/>
          <ac:inkMkLst>
            <pc:docMk/>
            <pc:sldMk cId="2477672998" sldId="305"/>
            <ac:inkMk id="61" creationId="{F87EE168-06A7-445C-8CDD-205E49545FD5}"/>
          </ac:inkMkLst>
        </pc:inkChg>
        <pc:inkChg chg="add mod">
          <ac:chgData name="salonigupta0609@gmail.com" userId="72e262bbe386b2d8" providerId="LiveId" clId="{6CB58178-9FDF-48F4-8666-8B963C84A1AD}" dt="2022-01-20T06:29:58.086" v="1302"/>
          <ac:inkMkLst>
            <pc:docMk/>
            <pc:sldMk cId="2477672998" sldId="305"/>
            <ac:inkMk id="62" creationId="{462D997D-B6F6-4AE4-BBDB-693CA9FE3DF6}"/>
          </ac:inkMkLst>
        </pc:inkChg>
        <pc:inkChg chg="add mod">
          <ac:chgData name="salonigupta0609@gmail.com" userId="72e262bbe386b2d8" providerId="LiveId" clId="{6CB58178-9FDF-48F4-8666-8B963C84A1AD}" dt="2022-01-20T06:29:58.086" v="1302"/>
          <ac:inkMkLst>
            <pc:docMk/>
            <pc:sldMk cId="2477672998" sldId="305"/>
            <ac:inkMk id="63" creationId="{1F3628FA-9E2B-4540-BA8E-1E5A9EE6B8BE}"/>
          </ac:inkMkLst>
        </pc:inkChg>
        <pc:inkChg chg="add mod">
          <ac:chgData name="salonigupta0609@gmail.com" userId="72e262bbe386b2d8" providerId="LiveId" clId="{6CB58178-9FDF-48F4-8666-8B963C84A1AD}" dt="2022-01-20T06:29:58.086" v="1302"/>
          <ac:inkMkLst>
            <pc:docMk/>
            <pc:sldMk cId="2477672998" sldId="305"/>
            <ac:inkMk id="64" creationId="{B7286172-C9DC-4EDA-A5C6-18C42EE88023}"/>
          </ac:inkMkLst>
        </pc:inkChg>
        <pc:inkChg chg="add mod">
          <ac:chgData name="salonigupta0609@gmail.com" userId="72e262bbe386b2d8" providerId="LiveId" clId="{6CB58178-9FDF-48F4-8666-8B963C84A1AD}" dt="2022-01-20T06:29:58.086" v="1302"/>
          <ac:inkMkLst>
            <pc:docMk/>
            <pc:sldMk cId="2477672998" sldId="305"/>
            <ac:inkMk id="65" creationId="{061ED064-4AA9-42C0-A81A-48A445B5B256}"/>
          </ac:inkMkLst>
        </pc:inkChg>
        <pc:inkChg chg="add mod">
          <ac:chgData name="salonigupta0609@gmail.com" userId="72e262bbe386b2d8" providerId="LiveId" clId="{6CB58178-9FDF-48F4-8666-8B963C84A1AD}" dt="2022-01-20T06:29:58.086" v="1302"/>
          <ac:inkMkLst>
            <pc:docMk/>
            <pc:sldMk cId="2477672998" sldId="305"/>
            <ac:inkMk id="66" creationId="{411570EA-E19B-4853-832F-57AA706D6E3E}"/>
          </ac:inkMkLst>
        </pc:inkChg>
        <pc:inkChg chg="add mod">
          <ac:chgData name="salonigupta0609@gmail.com" userId="72e262bbe386b2d8" providerId="LiveId" clId="{6CB58178-9FDF-48F4-8666-8B963C84A1AD}" dt="2022-01-20T06:29:58.086" v="1302"/>
          <ac:inkMkLst>
            <pc:docMk/>
            <pc:sldMk cId="2477672998" sldId="305"/>
            <ac:inkMk id="67" creationId="{F22368A2-77F3-46C5-81D3-4D437FEC5873}"/>
          </ac:inkMkLst>
        </pc:inkChg>
        <pc:inkChg chg="add mod">
          <ac:chgData name="salonigupta0609@gmail.com" userId="72e262bbe386b2d8" providerId="LiveId" clId="{6CB58178-9FDF-48F4-8666-8B963C84A1AD}" dt="2022-01-20T06:29:58.086" v="1302"/>
          <ac:inkMkLst>
            <pc:docMk/>
            <pc:sldMk cId="2477672998" sldId="305"/>
            <ac:inkMk id="68" creationId="{84D88702-604B-43C7-AF2C-B12B4B78ADA3}"/>
          </ac:inkMkLst>
        </pc:inkChg>
        <pc:inkChg chg="add mod">
          <ac:chgData name="salonigupta0609@gmail.com" userId="72e262bbe386b2d8" providerId="LiveId" clId="{6CB58178-9FDF-48F4-8666-8B963C84A1AD}" dt="2022-01-20T06:29:58.086" v="1302"/>
          <ac:inkMkLst>
            <pc:docMk/>
            <pc:sldMk cId="2477672998" sldId="305"/>
            <ac:inkMk id="69" creationId="{F7330B81-E000-4050-A41C-27D91A6DD2D3}"/>
          </ac:inkMkLst>
        </pc:inkChg>
        <pc:inkChg chg="add mod">
          <ac:chgData name="salonigupta0609@gmail.com" userId="72e262bbe386b2d8" providerId="LiveId" clId="{6CB58178-9FDF-48F4-8666-8B963C84A1AD}" dt="2022-01-20T06:29:58.086" v="1302"/>
          <ac:inkMkLst>
            <pc:docMk/>
            <pc:sldMk cId="2477672998" sldId="305"/>
            <ac:inkMk id="71" creationId="{D2649566-14BD-4D12-B7CE-E04B7F921575}"/>
          </ac:inkMkLst>
        </pc:inkChg>
        <pc:inkChg chg="add mod">
          <ac:chgData name="salonigupta0609@gmail.com" userId="72e262bbe386b2d8" providerId="LiveId" clId="{6CB58178-9FDF-48F4-8666-8B963C84A1AD}" dt="2022-01-20T06:29:58.086" v="1302"/>
          <ac:inkMkLst>
            <pc:docMk/>
            <pc:sldMk cId="2477672998" sldId="305"/>
            <ac:inkMk id="72" creationId="{275E4125-0453-4160-8A2C-F564891501A3}"/>
          </ac:inkMkLst>
        </pc:inkChg>
        <pc:inkChg chg="add mod">
          <ac:chgData name="salonigupta0609@gmail.com" userId="72e262bbe386b2d8" providerId="LiveId" clId="{6CB58178-9FDF-48F4-8666-8B963C84A1AD}" dt="2022-01-20T06:29:58.086" v="1302"/>
          <ac:inkMkLst>
            <pc:docMk/>
            <pc:sldMk cId="2477672998" sldId="305"/>
            <ac:inkMk id="73" creationId="{39C88D31-AD2A-4B5A-A217-5E925F686575}"/>
          </ac:inkMkLst>
        </pc:inkChg>
        <pc:inkChg chg="add mod">
          <ac:chgData name="salonigupta0609@gmail.com" userId="72e262bbe386b2d8" providerId="LiveId" clId="{6CB58178-9FDF-48F4-8666-8B963C84A1AD}" dt="2022-01-20T06:29:58.086" v="1302"/>
          <ac:inkMkLst>
            <pc:docMk/>
            <pc:sldMk cId="2477672998" sldId="305"/>
            <ac:inkMk id="74" creationId="{0AE99D3A-FB76-4A79-B82B-A05BD272398E}"/>
          </ac:inkMkLst>
        </pc:inkChg>
        <pc:inkChg chg="add mod">
          <ac:chgData name="salonigupta0609@gmail.com" userId="72e262bbe386b2d8" providerId="LiveId" clId="{6CB58178-9FDF-48F4-8666-8B963C84A1AD}" dt="2022-01-20T06:29:58.086" v="1302"/>
          <ac:inkMkLst>
            <pc:docMk/>
            <pc:sldMk cId="2477672998" sldId="305"/>
            <ac:inkMk id="75" creationId="{D3465D1D-3A66-46EA-A6C0-EE10D03A950A}"/>
          </ac:inkMkLst>
        </pc:inkChg>
        <pc:inkChg chg="add mod">
          <ac:chgData name="salonigupta0609@gmail.com" userId="72e262bbe386b2d8" providerId="LiveId" clId="{6CB58178-9FDF-48F4-8666-8B963C84A1AD}" dt="2022-01-20T06:29:58.086" v="1302"/>
          <ac:inkMkLst>
            <pc:docMk/>
            <pc:sldMk cId="2477672998" sldId="305"/>
            <ac:inkMk id="76" creationId="{E3213D07-FCD3-494B-A7F2-B8F614A1D6D9}"/>
          </ac:inkMkLst>
        </pc:inkChg>
        <pc:inkChg chg="add mod">
          <ac:chgData name="salonigupta0609@gmail.com" userId="72e262bbe386b2d8" providerId="LiveId" clId="{6CB58178-9FDF-48F4-8666-8B963C84A1AD}" dt="2022-01-20T06:29:58.086" v="1302"/>
          <ac:inkMkLst>
            <pc:docMk/>
            <pc:sldMk cId="2477672998" sldId="305"/>
            <ac:inkMk id="77" creationId="{F8E986A7-5B89-4445-87FE-DCE9D3525614}"/>
          </ac:inkMkLst>
        </pc:inkChg>
        <pc:inkChg chg="add mod">
          <ac:chgData name="salonigupta0609@gmail.com" userId="72e262bbe386b2d8" providerId="LiveId" clId="{6CB58178-9FDF-48F4-8666-8B963C84A1AD}" dt="2022-01-20T06:29:58.086" v="1302"/>
          <ac:inkMkLst>
            <pc:docMk/>
            <pc:sldMk cId="2477672998" sldId="305"/>
            <ac:inkMk id="78" creationId="{64F9374F-35E9-4238-9F64-5E41E6F46788}"/>
          </ac:inkMkLst>
        </pc:inkChg>
        <pc:inkChg chg="add mod">
          <ac:chgData name="salonigupta0609@gmail.com" userId="72e262bbe386b2d8" providerId="LiveId" clId="{6CB58178-9FDF-48F4-8666-8B963C84A1AD}" dt="2022-01-20T06:29:58.086" v="1302"/>
          <ac:inkMkLst>
            <pc:docMk/>
            <pc:sldMk cId="2477672998" sldId="305"/>
            <ac:inkMk id="79" creationId="{451B453A-C2C3-4450-A56C-50209A38D461}"/>
          </ac:inkMkLst>
        </pc:inkChg>
        <pc:inkChg chg="add mod">
          <ac:chgData name="salonigupta0609@gmail.com" userId="72e262bbe386b2d8" providerId="LiveId" clId="{6CB58178-9FDF-48F4-8666-8B963C84A1AD}" dt="2022-01-20T06:29:58.086" v="1302"/>
          <ac:inkMkLst>
            <pc:docMk/>
            <pc:sldMk cId="2477672998" sldId="305"/>
            <ac:inkMk id="81" creationId="{7C2BE2BF-CB43-458C-80EE-A73B2C3BB514}"/>
          </ac:inkMkLst>
        </pc:inkChg>
        <pc:inkChg chg="add mod">
          <ac:chgData name="salonigupta0609@gmail.com" userId="72e262bbe386b2d8" providerId="LiveId" clId="{6CB58178-9FDF-48F4-8666-8B963C84A1AD}" dt="2022-01-20T06:29:58.086" v="1302"/>
          <ac:inkMkLst>
            <pc:docMk/>
            <pc:sldMk cId="2477672998" sldId="305"/>
            <ac:inkMk id="82" creationId="{37AAE452-BDA1-4EBB-AF1D-B5C497942D4A}"/>
          </ac:inkMkLst>
        </pc:inkChg>
        <pc:inkChg chg="add mod">
          <ac:chgData name="salonigupta0609@gmail.com" userId="72e262bbe386b2d8" providerId="LiveId" clId="{6CB58178-9FDF-48F4-8666-8B963C84A1AD}" dt="2022-01-20T06:29:58.086" v="1302"/>
          <ac:inkMkLst>
            <pc:docMk/>
            <pc:sldMk cId="2477672998" sldId="305"/>
            <ac:inkMk id="83" creationId="{65BEE8F7-874B-4B41-89D2-C57BD334A015}"/>
          </ac:inkMkLst>
        </pc:inkChg>
        <pc:inkChg chg="add mod">
          <ac:chgData name="salonigupta0609@gmail.com" userId="72e262bbe386b2d8" providerId="LiveId" clId="{6CB58178-9FDF-48F4-8666-8B963C84A1AD}" dt="2022-01-20T06:29:58.086" v="1302"/>
          <ac:inkMkLst>
            <pc:docMk/>
            <pc:sldMk cId="2477672998" sldId="305"/>
            <ac:inkMk id="84" creationId="{71130F48-DE22-42BA-B94B-497FC5A89344}"/>
          </ac:inkMkLst>
        </pc:inkChg>
        <pc:inkChg chg="add mod">
          <ac:chgData name="salonigupta0609@gmail.com" userId="72e262bbe386b2d8" providerId="LiveId" clId="{6CB58178-9FDF-48F4-8666-8B963C84A1AD}" dt="2022-01-20T06:29:58.086" v="1302"/>
          <ac:inkMkLst>
            <pc:docMk/>
            <pc:sldMk cId="2477672998" sldId="305"/>
            <ac:inkMk id="85" creationId="{C900F82E-82CC-4268-AAE1-BB0F82296106}"/>
          </ac:inkMkLst>
        </pc:inkChg>
        <pc:inkChg chg="add mod">
          <ac:chgData name="salonigupta0609@gmail.com" userId="72e262bbe386b2d8" providerId="LiveId" clId="{6CB58178-9FDF-48F4-8666-8B963C84A1AD}" dt="2022-01-20T06:29:58.086" v="1302"/>
          <ac:inkMkLst>
            <pc:docMk/>
            <pc:sldMk cId="2477672998" sldId="305"/>
            <ac:inkMk id="86" creationId="{C81E9478-2A18-40CE-95E6-653BD48DE5C2}"/>
          </ac:inkMkLst>
        </pc:inkChg>
        <pc:inkChg chg="add mod">
          <ac:chgData name="salonigupta0609@gmail.com" userId="72e262bbe386b2d8" providerId="LiveId" clId="{6CB58178-9FDF-48F4-8666-8B963C84A1AD}" dt="2022-01-20T06:29:58.086" v="1302"/>
          <ac:inkMkLst>
            <pc:docMk/>
            <pc:sldMk cId="2477672998" sldId="305"/>
            <ac:inkMk id="87" creationId="{B27A606C-6E48-4F6D-AA4F-6527D91AE19D}"/>
          </ac:inkMkLst>
        </pc:inkChg>
        <pc:inkChg chg="add mod">
          <ac:chgData name="salonigupta0609@gmail.com" userId="72e262bbe386b2d8" providerId="LiveId" clId="{6CB58178-9FDF-48F4-8666-8B963C84A1AD}" dt="2022-01-20T06:29:58.086" v="1302"/>
          <ac:inkMkLst>
            <pc:docMk/>
            <pc:sldMk cId="2477672998" sldId="305"/>
            <ac:inkMk id="88" creationId="{CAEA210C-8889-4ED2-9E43-9B0706A97A10}"/>
          </ac:inkMkLst>
        </pc:inkChg>
        <pc:inkChg chg="add mod">
          <ac:chgData name="salonigupta0609@gmail.com" userId="72e262bbe386b2d8" providerId="LiveId" clId="{6CB58178-9FDF-48F4-8666-8B963C84A1AD}" dt="2022-01-20T06:29:58.086" v="1302"/>
          <ac:inkMkLst>
            <pc:docMk/>
            <pc:sldMk cId="2477672998" sldId="305"/>
            <ac:inkMk id="89" creationId="{59BF540F-A4AF-4EBD-BBF3-D5305A467189}"/>
          </ac:inkMkLst>
        </pc:inkChg>
        <pc:inkChg chg="add mod">
          <ac:chgData name="salonigupta0609@gmail.com" userId="72e262bbe386b2d8" providerId="LiveId" clId="{6CB58178-9FDF-48F4-8666-8B963C84A1AD}" dt="2022-01-20T06:29:58.086" v="1302"/>
          <ac:inkMkLst>
            <pc:docMk/>
            <pc:sldMk cId="2477672998" sldId="305"/>
            <ac:inkMk id="90" creationId="{A2B53F30-29CC-4921-9CC0-461216D83960}"/>
          </ac:inkMkLst>
        </pc:inkChg>
        <pc:inkChg chg="add mod">
          <ac:chgData name="salonigupta0609@gmail.com" userId="72e262bbe386b2d8" providerId="LiveId" clId="{6CB58178-9FDF-48F4-8666-8B963C84A1AD}" dt="2022-01-20T06:29:58.086" v="1302"/>
          <ac:inkMkLst>
            <pc:docMk/>
            <pc:sldMk cId="2477672998" sldId="305"/>
            <ac:inkMk id="91" creationId="{1069C457-A412-4EE2-9B5F-028998337DB4}"/>
          </ac:inkMkLst>
        </pc:inkChg>
        <pc:inkChg chg="add mod">
          <ac:chgData name="salonigupta0609@gmail.com" userId="72e262bbe386b2d8" providerId="LiveId" clId="{6CB58178-9FDF-48F4-8666-8B963C84A1AD}" dt="2022-01-20T06:29:58.086" v="1302"/>
          <ac:inkMkLst>
            <pc:docMk/>
            <pc:sldMk cId="2477672998" sldId="305"/>
            <ac:inkMk id="92" creationId="{7D88423A-0E95-46C2-8203-EE67DAEA93A1}"/>
          </ac:inkMkLst>
        </pc:inkChg>
        <pc:inkChg chg="add mod">
          <ac:chgData name="salonigupta0609@gmail.com" userId="72e262bbe386b2d8" providerId="LiveId" clId="{6CB58178-9FDF-48F4-8666-8B963C84A1AD}" dt="2022-01-20T06:29:58.086" v="1302"/>
          <ac:inkMkLst>
            <pc:docMk/>
            <pc:sldMk cId="2477672998" sldId="305"/>
            <ac:inkMk id="94" creationId="{A6D80D11-ED16-466E-873E-D6C1F013DBA9}"/>
          </ac:inkMkLst>
        </pc:inkChg>
        <pc:inkChg chg="add mod">
          <ac:chgData name="salonigupta0609@gmail.com" userId="72e262bbe386b2d8" providerId="LiveId" clId="{6CB58178-9FDF-48F4-8666-8B963C84A1AD}" dt="2022-01-20T06:29:58.086" v="1302"/>
          <ac:inkMkLst>
            <pc:docMk/>
            <pc:sldMk cId="2477672998" sldId="305"/>
            <ac:inkMk id="95" creationId="{726A00C4-218B-4298-97FF-E5A8EB162219}"/>
          </ac:inkMkLst>
        </pc:inkChg>
        <pc:inkChg chg="add mod">
          <ac:chgData name="salonigupta0609@gmail.com" userId="72e262bbe386b2d8" providerId="LiveId" clId="{6CB58178-9FDF-48F4-8666-8B963C84A1AD}" dt="2022-01-20T06:29:58.086" v="1302"/>
          <ac:inkMkLst>
            <pc:docMk/>
            <pc:sldMk cId="2477672998" sldId="305"/>
            <ac:inkMk id="96" creationId="{7947D80A-8323-420B-B459-42190B70F798}"/>
          </ac:inkMkLst>
        </pc:inkChg>
        <pc:inkChg chg="add mod">
          <ac:chgData name="salonigupta0609@gmail.com" userId="72e262bbe386b2d8" providerId="LiveId" clId="{6CB58178-9FDF-48F4-8666-8B963C84A1AD}" dt="2022-01-20T06:29:58.086" v="1302"/>
          <ac:inkMkLst>
            <pc:docMk/>
            <pc:sldMk cId="2477672998" sldId="305"/>
            <ac:inkMk id="97" creationId="{21B6DAA3-2BAC-4CF5-8A09-5AC0E41B14CC}"/>
          </ac:inkMkLst>
        </pc:inkChg>
        <pc:inkChg chg="add mod">
          <ac:chgData name="salonigupta0609@gmail.com" userId="72e262bbe386b2d8" providerId="LiveId" clId="{6CB58178-9FDF-48F4-8666-8B963C84A1AD}" dt="2022-01-20T06:29:58.086" v="1302"/>
          <ac:inkMkLst>
            <pc:docMk/>
            <pc:sldMk cId="2477672998" sldId="305"/>
            <ac:inkMk id="98" creationId="{3C3CA97C-7360-42C8-B4C9-664A86C8A343}"/>
          </ac:inkMkLst>
        </pc:inkChg>
        <pc:inkChg chg="add mod">
          <ac:chgData name="salonigupta0609@gmail.com" userId="72e262bbe386b2d8" providerId="LiveId" clId="{6CB58178-9FDF-48F4-8666-8B963C84A1AD}" dt="2022-01-20T06:29:58.086" v="1302"/>
          <ac:inkMkLst>
            <pc:docMk/>
            <pc:sldMk cId="2477672998" sldId="305"/>
            <ac:inkMk id="99" creationId="{9B755C99-A192-4AB3-8467-70C93A0DD2DB}"/>
          </ac:inkMkLst>
        </pc:inkChg>
        <pc:inkChg chg="add mod">
          <ac:chgData name="salonigupta0609@gmail.com" userId="72e262bbe386b2d8" providerId="LiveId" clId="{6CB58178-9FDF-48F4-8666-8B963C84A1AD}" dt="2022-01-20T06:29:58.086" v="1302"/>
          <ac:inkMkLst>
            <pc:docMk/>
            <pc:sldMk cId="2477672998" sldId="305"/>
            <ac:inkMk id="100" creationId="{557D483D-E00B-48F5-81B8-ABF5743A5C63}"/>
          </ac:inkMkLst>
        </pc:inkChg>
        <pc:inkChg chg="add mod">
          <ac:chgData name="salonigupta0609@gmail.com" userId="72e262bbe386b2d8" providerId="LiveId" clId="{6CB58178-9FDF-48F4-8666-8B963C84A1AD}" dt="2022-01-20T06:29:58.086" v="1302"/>
          <ac:inkMkLst>
            <pc:docMk/>
            <pc:sldMk cId="2477672998" sldId="305"/>
            <ac:inkMk id="101" creationId="{AF33B669-E5B2-4F83-B1F7-0AAC3B8B1112}"/>
          </ac:inkMkLst>
        </pc:inkChg>
        <pc:inkChg chg="add mod">
          <ac:chgData name="salonigupta0609@gmail.com" userId="72e262bbe386b2d8" providerId="LiveId" clId="{6CB58178-9FDF-48F4-8666-8B963C84A1AD}" dt="2022-01-20T06:29:58.086" v="1302"/>
          <ac:inkMkLst>
            <pc:docMk/>
            <pc:sldMk cId="2477672998" sldId="305"/>
            <ac:inkMk id="102" creationId="{73474DAB-9051-4A77-B0F1-512216AC50C0}"/>
          </ac:inkMkLst>
        </pc:inkChg>
        <pc:inkChg chg="add mod">
          <ac:chgData name="salonigupta0609@gmail.com" userId="72e262bbe386b2d8" providerId="LiveId" clId="{6CB58178-9FDF-48F4-8666-8B963C84A1AD}" dt="2022-01-20T06:29:58.086" v="1302"/>
          <ac:inkMkLst>
            <pc:docMk/>
            <pc:sldMk cId="2477672998" sldId="305"/>
            <ac:inkMk id="103" creationId="{7BEF630E-336B-4301-8686-D4FB5FB5DAEF}"/>
          </ac:inkMkLst>
        </pc:inkChg>
        <pc:inkChg chg="add mod">
          <ac:chgData name="salonigupta0609@gmail.com" userId="72e262bbe386b2d8" providerId="LiveId" clId="{6CB58178-9FDF-48F4-8666-8B963C84A1AD}" dt="2022-01-20T06:29:58.086" v="1302"/>
          <ac:inkMkLst>
            <pc:docMk/>
            <pc:sldMk cId="2477672998" sldId="305"/>
            <ac:inkMk id="104" creationId="{CE500748-109D-4BD4-AF4E-11D967B0A784}"/>
          </ac:inkMkLst>
        </pc:inkChg>
        <pc:inkChg chg="add mod">
          <ac:chgData name="salonigupta0609@gmail.com" userId="72e262bbe386b2d8" providerId="LiveId" clId="{6CB58178-9FDF-48F4-8666-8B963C84A1AD}" dt="2022-01-20T06:29:58.086" v="1302"/>
          <ac:inkMkLst>
            <pc:docMk/>
            <pc:sldMk cId="2477672998" sldId="305"/>
            <ac:inkMk id="105" creationId="{D270DD18-E641-4ACE-962B-9B932923C882}"/>
          </ac:inkMkLst>
        </pc:inkChg>
        <pc:inkChg chg="add mod">
          <ac:chgData name="salonigupta0609@gmail.com" userId="72e262bbe386b2d8" providerId="LiveId" clId="{6CB58178-9FDF-48F4-8666-8B963C84A1AD}" dt="2022-01-20T06:29:58.086" v="1302"/>
          <ac:inkMkLst>
            <pc:docMk/>
            <pc:sldMk cId="2477672998" sldId="305"/>
            <ac:inkMk id="106" creationId="{9B111655-919F-47C7-B312-EF1AA0C6B141}"/>
          </ac:inkMkLst>
        </pc:inkChg>
        <pc:inkChg chg="add mod">
          <ac:chgData name="salonigupta0609@gmail.com" userId="72e262bbe386b2d8" providerId="LiveId" clId="{6CB58178-9FDF-48F4-8666-8B963C84A1AD}" dt="2022-01-20T06:29:58.086" v="1302"/>
          <ac:inkMkLst>
            <pc:docMk/>
            <pc:sldMk cId="2477672998" sldId="305"/>
            <ac:inkMk id="108" creationId="{014E8013-3BB6-4EA9-A3ED-EC1841D5A7B4}"/>
          </ac:inkMkLst>
        </pc:inkChg>
        <pc:inkChg chg="add mod">
          <ac:chgData name="salonigupta0609@gmail.com" userId="72e262bbe386b2d8" providerId="LiveId" clId="{6CB58178-9FDF-48F4-8666-8B963C84A1AD}" dt="2022-01-20T06:29:58.086" v="1302"/>
          <ac:inkMkLst>
            <pc:docMk/>
            <pc:sldMk cId="2477672998" sldId="305"/>
            <ac:inkMk id="109" creationId="{481CA609-2650-4F82-B81D-0C38E5D8FAA0}"/>
          </ac:inkMkLst>
        </pc:inkChg>
        <pc:inkChg chg="add mod">
          <ac:chgData name="salonigupta0609@gmail.com" userId="72e262bbe386b2d8" providerId="LiveId" clId="{6CB58178-9FDF-48F4-8666-8B963C84A1AD}" dt="2022-01-20T06:29:58.086" v="1302"/>
          <ac:inkMkLst>
            <pc:docMk/>
            <pc:sldMk cId="2477672998" sldId="305"/>
            <ac:inkMk id="110" creationId="{59956306-4D4B-4CA3-9ADC-8A90EDADB465}"/>
          </ac:inkMkLst>
        </pc:inkChg>
        <pc:inkChg chg="add mod">
          <ac:chgData name="salonigupta0609@gmail.com" userId="72e262bbe386b2d8" providerId="LiveId" clId="{6CB58178-9FDF-48F4-8666-8B963C84A1AD}" dt="2022-01-20T06:29:58.086" v="1302"/>
          <ac:inkMkLst>
            <pc:docMk/>
            <pc:sldMk cId="2477672998" sldId="305"/>
            <ac:inkMk id="111" creationId="{702A22F8-8746-4C86-B1CB-0EDC8B01178E}"/>
          </ac:inkMkLst>
        </pc:inkChg>
        <pc:inkChg chg="add mod">
          <ac:chgData name="salonigupta0609@gmail.com" userId="72e262bbe386b2d8" providerId="LiveId" clId="{6CB58178-9FDF-48F4-8666-8B963C84A1AD}" dt="2022-01-20T06:29:58.086" v="1302"/>
          <ac:inkMkLst>
            <pc:docMk/>
            <pc:sldMk cId="2477672998" sldId="305"/>
            <ac:inkMk id="112" creationId="{F84AE940-09B9-4CB0-A24D-5CFAD7057E45}"/>
          </ac:inkMkLst>
        </pc:inkChg>
        <pc:inkChg chg="add mod">
          <ac:chgData name="salonigupta0609@gmail.com" userId="72e262bbe386b2d8" providerId="LiveId" clId="{6CB58178-9FDF-48F4-8666-8B963C84A1AD}" dt="2022-01-20T06:29:58.086" v="1302"/>
          <ac:inkMkLst>
            <pc:docMk/>
            <pc:sldMk cId="2477672998" sldId="305"/>
            <ac:inkMk id="113" creationId="{9A10B03D-B91A-4C21-BC7D-7F828802E442}"/>
          </ac:inkMkLst>
        </pc:inkChg>
        <pc:inkChg chg="add mod">
          <ac:chgData name="salonigupta0609@gmail.com" userId="72e262bbe386b2d8" providerId="LiveId" clId="{6CB58178-9FDF-48F4-8666-8B963C84A1AD}" dt="2022-01-20T06:29:58.086" v="1302"/>
          <ac:inkMkLst>
            <pc:docMk/>
            <pc:sldMk cId="2477672998" sldId="305"/>
            <ac:inkMk id="114" creationId="{4105857A-D89E-48FC-9B6E-018D70C7B5D9}"/>
          </ac:inkMkLst>
        </pc:inkChg>
        <pc:inkChg chg="add mod">
          <ac:chgData name="salonigupta0609@gmail.com" userId="72e262bbe386b2d8" providerId="LiveId" clId="{6CB58178-9FDF-48F4-8666-8B963C84A1AD}" dt="2022-01-20T06:29:58.086" v="1302"/>
          <ac:inkMkLst>
            <pc:docMk/>
            <pc:sldMk cId="2477672998" sldId="305"/>
            <ac:inkMk id="115" creationId="{1E4219EA-6F3C-4D02-B0BF-B25AF266E759}"/>
          </ac:inkMkLst>
        </pc:inkChg>
        <pc:inkChg chg="add mod">
          <ac:chgData name="salonigupta0609@gmail.com" userId="72e262bbe386b2d8" providerId="LiveId" clId="{6CB58178-9FDF-48F4-8666-8B963C84A1AD}" dt="2022-01-20T06:29:58.086" v="1302"/>
          <ac:inkMkLst>
            <pc:docMk/>
            <pc:sldMk cId="2477672998" sldId="305"/>
            <ac:inkMk id="116" creationId="{85580935-568A-4713-8936-AC6504F5696F}"/>
          </ac:inkMkLst>
        </pc:inkChg>
        <pc:inkChg chg="add mod">
          <ac:chgData name="salonigupta0609@gmail.com" userId="72e262bbe386b2d8" providerId="LiveId" clId="{6CB58178-9FDF-48F4-8666-8B963C84A1AD}" dt="2022-01-20T06:30:02.810" v="1306"/>
          <ac:inkMkLst>
            <pc:docMk/>
            <pc:sldMk cId="2477672998" sldId="305"/>
            <ac:inkMk id="118" creationId="{55D9D14A-3093-4EAD-B89F-2EBCAC8EFCF2}"/>
          </ac:inkMkLst>
        </pc:inkChg>
        <pc:inkChg chg="add mod">
          <ac:chgData name="salonigupta0609@gmail.com" userId="72e262bbe386b2d8" providerId="LiveId" clId="{6CB58178-9FDF-48F4-8666-8B963C84A1AD}" dt="2022-01-20T06:30:02.810" v="1306"/>
          <ac:inkMkLst>
            <pc:docMk/>
            <pc:sldMk cId="2477672998" sldId="305"/>
            <ac:inkMk id="119" creationId="{6CDC712D-4290-4393-B34F-BB70B6309928}"/>
          </ac:inkMkLst>
        </pc:inkChg>
        <pc:inkChg chg="add mod">
          <ac:chgData name="salonigupta0609@gmail.com" userId="72e262bbe386b2d8" providerId="LiveId" clId="{6CB58178-9FDF-48F4-8666-8B963C84A1AD}" dt="2022-01-20T06:30:02.810" v="1306"/>
          <ac:inkMkLst>
            <pc:docMk/>
            <pc:sldMk cId="2477672998" sldId="305"/>
            <ac:inkMk id="120" creationId="{80C42F61-40FA-4241-8E7D-DFD74E9D1C8F}"/>
          </ac:inkMkLst>
        </pc:inkChg>
        <pc:inkChg chg="add mod">
          <ac:chgData name="salonigupta0609@gmail.com" userId="72e262bbe386b2d8" providerId="LiveId" clId="{6CB58178-9FDF-48F4-8666-8B963C84A1AD}" dt="2022-01-20T06:30:10.577" v="1311"/>
          <ac:inkMkLst>
            <pc:docMk/>
            <pc:sldMk cId="2477672998" sldId="305"/>
            <ac:inkMk id="122" creationId="{A8A3FCEF-CD7E-4163-894F-7147462511AC}"/>
          </ac:inkMkLst>
        </pc:inkChg>
        <pc:inkChg chg="add mod">
          <ac:chgData name="salonigupta0609@gmail.com" userId="72e262bbe386b2d8" providerId="LiveId" clId="{6CB58178-9FDF-48F4-8666-8B963C84A1AD}" dt="2022-01-20T06:30:10.577" v="1311"/>
          <ac:inkMkLst>
            <pc:docMk/>
            <pc:sldMk cId="2477672998" sldId="305"/>
            <ac:inkMk id="123" creationId="{873F0682-A585-4923-96EE-0E6EEABBE6E6}"/>
          </ac:inkMkLst>
        </pc:inkChg>
        <pc:inkChg chg="add mod">
          <ac:chgData name="salonigupta0609@gmail.com" userId="72e262bbe386b2d8" providerId="LiveId" clId="{6CB58178-9FDF-48F4-8666-8B963C84A1AD}" dt="2022-01-20T06:30:10.577" v="1311"/>
          <ac:inkMkLst>
            <pc:docMk/>
            <pc:sldMk cId="2477672998" sldId="305"/>
            <ac:inkMk id="124" creationId="{551B4483-F7B0-4E16-9B48-1EE47345AEE2}"/>
          </ac:inkMkLst>
        </pc:inkChg>
        <pc:inkChg chg="add mod">
          <ac:chgData name="salonigupta0609@gmail.com" userId="72e262bbe386b2d8" providerId="LiveId" clId="{6CB58178-9FDF-48F4-8666-8B963C84A1AD}" dt="2022-01-20T06:30:10.577" v="1311"/>
          <ac:inkMkLst>
            <pc:docMk/>
            <pc:sldMk cId="2477672998" sldId="305"/>
            <ac:inkMk id="125" creationId="{C6A326AC-A029-4B84-9CD6-71F65CBC36B6}"/>
          </ac:inkMkLst>
        </pc:inkChg>
        <pc:inkChg chg="add mod">
          <ac:chgData name="salonigupta0609@gmail.com" userId="72e262bbe386b2d8" providerId="LiveId" clId="{6CB58178-9FDF-48F4-8666-8B963C84A1AD}" dt="2022-01-20T06:30:27.282" v="1319"/>
          <ac:inkMkLst>
            <pc:docMk/>
            <pc:sldMk cId="2477672998" sldId="305"/>
            <ac:inkMk id="127" creationId="{62E0031E-4B3F-423F-8DA6-C3642332F0B2}"/>
          </ac:inkMkLst>
        </pc:inkChg>
        <pc:inkChg chg="add mod">
          <ac:chgData name="salonigupta0609@gmail.com" userId="72e262bbe386b2d8" providerId="LiveId" clId="{6CB58178-9FDF-48F4-8666-8B963C84A1AD}" dt="2022-01-20T06:30:27.282" v="1319"/>
          <ac:inkMkLst>
            <pc:docMk/>
            <pc:sldMk cId="2477672998" sldId="305"/>
            <ac:inkMk id="128" creationId="{9894FE5F-5CC5-4279-91B9-3A310D7216CD}"/>
          </ac:inkMkLst>
        </pc:inkChg>
        <pc:inkChg chg="add mod">
          <ac:chgData name="salonigupta0609@gmail.com" userId="72e262bbe386b2d8" providerId="LiveId" clId="{6CB58178-9FDF-48F4-8666-8B963C84A1AD}" dt="2022-01-20T06:30:27.282" v="1319"/>
          <ac:inkMkLst>
            <pc:docMk/>
            <pc:sldMk cId="2477672998" sldId="305"/>
            <ac:inkMk id="130" creationId="{24F9AF08-FE77-492D-A38E-46DA4FDD0276}"/>
          </ac:inkMkLst>
        </pc:inkChg>
        <pc:inkChg chg="add mod">
          <ac:chgData name="salonigupta0609@gmail.com" userId="72e262bbe386b2d8" providerId="LiveId" clId="{6CB58178-9FDF-48F4-8666-8B963C84A1AD}" dt="2022-01-20T06:30:27.282" v="1319"/>
          <ac:inkMkLst>
            <pc:docMk/>
            <pc:sldMk cId="2477672998" sldId="305"/>
            <ac:inkMk id="131" creationId="{2D5435FA-125A-431B-9189-F5FE241EAD1C}"/>
          </ac:inkMkLst>
        </pc:inkChg>
        <pc:inkChg chg="add mod">
          <ac:chgData name="salonigupta0609@gmail.com" userId="72e262bbe386b2d8" providerId="LiveId" clId="{6CB58178-9FDF-48F4-8666-8B963C84A1AD}" dt="2022-01-20T06:30:27.282" v="1319"/>
          <ac:inkMkLst>
            <pc:docMk/>
            <pc:sldMk cId="2477672998" sldId="305"/>
            <ac:inkMk id="132" creationId="{1C96D3C6-6920-4B98-BF99-E3A88F41F905}"/>
          </ac:inkMkLst>
        </pc:inkChg>
        <pc:inkChg chg="add mod">
          <ac:chgData name="salonigupta0609@gmail.com" userId="72e262bbe386b2d8" providerId="LiveId" clId="{6CB58178-9FDF-48F4-8666-8B963C84A1AD}" dt="2022-01-20T06:30:27.282" v="1319"/>
          <ac:inkMkLst>
            <pc:docMk/>
            <pc:sldMk cId="2477672998" sldId="305"/>
            <ac:inkMk id="133" creationId="{324FD013-EEFD-41EA-973F-F22779B6C4E9}"/>
          </ac:inkMkLst>
        </pc:inkChg>
        <pc:inkChg chg="add mod">
          <ac:chgData name="salonigupta0609@gmail.com" userId="72e262bbe386b2d8" providerId="LiveId" clId="{6CB58178-9FDF-48F4-8666-8B963C84A1AD}" dt="2022-01-20T06:32:25.079" v="1334"/>
          <ac:inkMkLst>
            <pc:docMk/>
            <pc:sldMk cId="2477672998" sldId="305"/>
            <ac:inkMk id="135" creationId="{3ACE4086-F373-4496-8E27-E20E41C5E711}"/>
          </ac:inkMkLst>
        </pc:inkChg>
        <pc:inkChg chg="add mod">
          <ac:chgData name="salonigupta0609@gmail.com" userId="72e262bbe386b2d8" providerId="LiveId" clId="{6CB58178-9FDF-48F4-8666-8B963C84A1AD}" dt="2022-01-20T06:32:25.079" v="1334"/>
          <ac:inkMkLst>
            <pc:docMk/>
            <pc:sldMk cId="2477672998" sldId="305"/>
            <ac:inkMk id="136" creationId="{802E5D90-6C05-4675-9873-B7E38A3CADC9}"/>
          </ac:inkMkLst>
        </pc:inkChg>
        <pc:inkChg chg="add mod">
          <ac:chgData name="salonigupta0609@gmail.com" userId="72e262bbe386b2d8" providerId="LiveId" clId="{6CB58178-9FDF-48F4-8666-8B963C84A1AD}" dt="2022-01-20T06:32:25.079" v="1334"/>
          <ac:inkMkLst>
            <pc:docMk/>
            <pc:sldMk cId="2477672998" sldId="305"/>
            <ac:inkMk id="137" creationId="{ACF7EF10-42A4-4C2D-92C5-BBAEC7389702}"/>
          </ac:inkMkLst>
        </pc:inkChg>
        <pc:inkChg chg="add mod">
          <ac:chgData name="salonigupta0609@gmail.com" userId="72e262bbe386b2d8" providerId="LiveId" clId="{6CB58178-9FDF-48F4-8666-8B963C84A1AD}" dt="2022-01-20T06:32:25.079" v="1334"/>
          <ac:inkMkLst>
            <pc:docMk/>
            <pc:sldMk cId="2477672998" sldId="305"/>
            <ac:inkMk id="139" creationId="{1D915FFC-18A3-4F20-8817-02BE5D5F2778}"/>
          </ac:inkMkLst>
        </pc:inkChg>
        <pc:inkChg chg="add mod">
          <ac:chgData name="salonigupta0609@gmail.com" userId="72e262bbe386b2d8" providerId="LiveId" clId="{6CB58178-9FDF-48F4-8666-8B963C84A1AD}" dt="2022-01-20T06:32:25.079" v="1334"/>
          <ac:inkMkLst>
            <pc:docMk/>
            <pc:sldMk cId="2477672998" sldId="305"/>
            <ac:inkMk id="140" creationId="{58DEEE85-593F-4AB9-8C15-01ED9608D641}"/>
          </ac:inkMkLst>
        </pc:inkChg>
        <pc:inkChg chg="add mod">
          <ac:chgData name="salonigupta0609@gmail.com" userId="72e262bbe386b2d8" providerId="LiveId" clId="{6CB58178-9FDF-48F4-8666-8B963C84A1AD}" dt="2022-01-20T06:32:25.079" v="1334"/>
          <ac:inkMkLst>
            <pc:docMk/>
            <pc:sldMk cId="2477672998" sldId="305"/>
            <ac:inkMk id="141" creationId="{6811D698-3465-4264-A0AB-F41A40558840}"/>
          </ac:inkMkLst>
        </pc:inkChg>
        <pc:inkChg chg="add mod">
          <ac:chgData name="salonigupta0609@gmail.com" userId="72e262bbe386b2d8" providerId="LiveId" clId="{6CB58178-9FDF-48F4-8666-8B963C84A1AD}" dt="2022-01-20T06:32:25.079" v="1334"/>
          <ac:inkMkLst>
            <pc:docMk/>
            <pc:sldMk cId="2477672998" sldId="305"/>
            <ac:inkMk id="142" creationId="{29A68225-7B98-485A-A7E2-06B1370DCBF5}"/>
          </ac:inkMkLst>
        </pc:inkChg>
        <pc:inkChg chg="add mod">
          <ac:chgData name="salonigupta0609@gmail.com" userId="72e262bbe386b2d8" providerId="LiveId" clId="{6CB58178-9FDF-48F4-8666-8B963C84A1AD}" dt="2022-01-20T06:32:25.079" v="1334"/>
          <ac:inkMkLst>
            <pc:docMk/>
            <pc:sldMk cId="2477672998" sldId="305"/>
            <ac:inkMk id="144" creationId="{100BE177-1D8E-4B7F-B445-96AD1A61A61A}"/>
          </ac:inkMkLst>
        </pc:inkChg>
        <pc:inkChg chg="add mod">
          <ac:chgData name="salonigupta0609@gmail.com" userId="72e262bbe386b2d8" providerId="LiveId" clId="{6CB58178-9FDF-48F4-8666-8B963C84A1AD}" dt="2022-01-20T06:32:25.079" v="1334"/>
          <ac:inkMkLst>
            <pc:docMk/>
            <pc:sldMk cId="2477672998" sldId="305"/>
            <ac:inkMk id="145" creationId="{374E65C2-E112-4391-A492-B942EC6B2D2A}"/>
          </ac:inkMkLst>
        </pc:inkChg>
        <pc:inkChg chg="add mod">
          <ac:chgData name="salonigupta0609@gmail.com" userId="72e262bbe386b2d8" providerId="LiveId" clId="{6CB58178-9FDF-48F4-8666-8B963C84A1AD}" dt="2022-01-20T06:32:25.079" v="1334"/>
          <ac:inkMkLst>
            <pc:docMk/>
            <pc:sldMk cId="2477672998" sldId="305"/>
            <ac:inkMk id="146" creationId="{C645B748-BE32-43A6-8DB1-32BF1B4609DD}"/>
          </ac:inkMkLst>
        </pc:inkChg>
        <pc:inkChg chg="add mod">
          <ac:chgData name="salonigupta0609@gmail.com" userId="72e262bbe386b2d8" providerId="LiveId" clId="{6CB58178-9FDF-48F4-8666-8B963C84A1AD}" dt="2022-01-20T06:32:25.079" v="1334"/>
          <ac:inkMkLst>
            <pc:docMk/>
            <pc:sldMk cId="2477672998" sldId="305"/>
            <ac:inkMk id="147" creationId="{97A39A4D-B521-4650-AFCD-822CFC1F0BAF}"/>
          </ac:inkMkLst>
        </pc:inkChg>
        <pc:inkChg chg="add mod">
          <ac:chgData name="salonigupta0609@gmail.com" userId="72e262bbe386b2d8" providerId="LiveId" clId="{6CB58178-9FDF-48F4-8666-8B963C84A1AD}" dt="2022-01-20T06:32:25.079" v="1334"/>
          <ac:inkMkLst>
            <pc:docMk/>
            <pc:sldMk cId="2477672998" sldId="305"/>
            <ac:inkMk id="148" creationId="{DE9FC2C6-4A9E-460C-BC18-103548B07671}"/>
          </ac:inkMkLst>
        </pc:inkChg>
      </pc:sldChg>
      <pc:sldChg chg="addSp delSp modSp new del mod">
        <pc:chgData name="salonigupta0609@gmail.com" userId="72e262bbe386b2d8" providerId="LiveId" clId="{6CB58178-9FDF-48F4-8666-8B963C84A1AD}" dt="2022-01-28T07:46:57.030" v="4345" actId="2696"/>
        <pc:sldMkLst>
          <pc:docMk/>
          <pc:sldMk cId="3104354723" sldId="306"/>
        </pc:sldMkLst>
        <pc:grpChg chg="del mod">
          <ac:chgData name="salonigupta0609@gmail.com" userId="72e262bbe386b2d8" providerId="LiveId" clId="{6CB58178-9FDF-48F4-8666-8B963C84A1AD}" dt="2022-01-20T07:22:02.131" v="1526"/>
          <ac:grpSpMkLst>
            <pc:docMk/>
            <pc:sldMk cId="3104354723" sldId="306"/>
            <ac:grpSpMk id="4" creationId="{751AF44D-65D3-4733-9757-66BBEFD303CF}"/>
          </ac:grpSpMkLst>
        </pc:grpChg>
        <pc:grpChg chg="del mod">
          <ac:chgData name="salonigupta0609@gmail.com" userId="72e262bbe386b2d8" providerId="LiveId" clId="{6CB58178-9FDF-48F4-8666-8B963C84A1AD}" dt="2022-01-20T07:22:03.342" v="1529"/>
          <ac:grpSpMkLst>
            <pc:docMk/>
            <pc:sldMk cId="3104354723" sldId="306"/>
            <ac:grpSpMk id="8" creationId="{ADD2A337-036C-4DF4-AA32-3C8395FE8C97}"/>
          </ac:grpSpMkLst>
        </pc:grpChg>
        <pc:grpChg chg="del mod">
          <ac:chgData name="salonigupta0609@gmail.com" userId="72e262bbe386b2d8" providerId="LiveId" clId="{6CB58178-9FDF-48F4-8666-8B963C84A1AD}" dt="2022-01-20T07:22:09.002" v="1540"/>
          <ac:grpSpMkLst>
            <pc:docMk/>
            <pc:sldMk cId="3104354723" sldId="306"/>
            <ac:grpSpMk id="11" creationId="{DC3EBDC6-820D-45DB-B2C3-3840C55A9943}"/>
          </ac:grpSpMkLst>
        </pc:grpChg>
        <pc:grpChg chg="del mod">
          <ac:chgData name="salonigupta0609@gmail.com" userId="72e262bbe386b2d8" providerId="LiveId" clId="{6CB58178-9FDF-48F4-8666-8B963C84A1AD}" dt="2022-01-20T07:22:50.576" v="1549"/>
          <ac:grpSpMkLst>
            <pc:docMk/>
            <pc:sldMk cId="3104354723" sldId="306"/>
            <ac:grpSpMk id="22" creationId="{8A38CB26-05EB-4D15-8226-3870922587D5}"/>
          </ac:grpSpMkLst>
        </pc:grpChg>
        <pc:grpChg chg="mod">
          <ac:chgData name="salonigupta0609@gmail.com" userId="72e262bbe386b2d8" providerId="LiveId" clId="{6CB58178-9FDF-48F4-8666-8B963C84A1AD}" dt="2022-01-20T07:22:50.576" v="1549"/>
          <ac:grpSpMkLst>
            <pc:docMk/>
            <pc:sldMk cId="3104354723" sldId="306"/>
            <ac:grpSpMk id="31" creationId="{6835AE8A-9771-48A5-AB65-00AA3811E1DB}"/>
          </ac:grpSpMkLst>
        </pc:grpChg>
        <pc:grpChg chg="mod">
          <ac:chgData name="salonigupta0609@gmail.com" userId="72e262bbe386b2d8" providerId="LiveId" clId="{6CB58178-9FDF-48F4-8666-8B963C84A1AD}" dt="2022-01-20T07:22:50.576" v="1549"/>
          <ac:grpSpMkLst>
            <pc:docMk/>
            <pc:sldMk cId="3104354723" sldId="306"/>
            <ac:grpSpMk id="32" creationId="{FADF02E7-A7FE-4FFB-9D42-955E2150CA13}"/>
          </ac:grpSpMkLst>
        </pc:grpChg>
        <pc:grpChg chg="del mod">
          <ac:chgData name="salonigupta0609@gmail.com" userId="72e262bbe386b2d8" providerId="LiveId" clId="{6CB58178-9FDF-48F4-8666-8B963C84A1AD}" dt="2022-01-20T07:22:56.760" v="1556"/>
          <ac:grpSpMkLst>
            <pc:docMk/>
            <pc:sldMk cId="3104354723" sldId="306"/>
            <ac:grpSpMk id="35" creationId="{C6053E02-AF2B-4FB1-BF3C-1154E4EC3271}"/>
          </ac:grpSpMkLst>
        </pc:grpChg>
        <pc:grpChg chg="mod">
          <ac:chgData name="salonigupta0609@gmail.com" userId="72e262bbe386b2d8" providerId="LiveId" clId="{6CB58178-9FDF-48F4-8666-8B963C84A1AD}" dt="2022-01-20T07:22:56.760" v="1556"/>
          <ac:grpSpMkLst>
            <pc:docMk/>
            <pc:sldMk cId="3104354723" sldId="306"/>
            <ac:grpSpMk id="39" creationId="{ED1E00BD-02FF-4C7A-8318-03E486A0F841}"/>
          </ac:grpSpMkLst>
        </pc:grpChg>
        <pc:grpChg chg="del mod">
          <ac:chgData name="salonigupta0609@gmail.com" userId="72e262bbe386b2d8" providerId="LiveId" clId="{6CB58178-9FDF-48F4-8666-8B963C84A1AD}" dt="2022-01-20T07:23:12.556" v="1577"/>
          <ac:grpSpMkLst>
            <pc:docMk/>
            <pc:sldMk cId="3104354723" sldId="306"/>
            <ac:grpSpMk id="43" creationId="{A6EEE29B-8BCA-47C9-AA37-B7E38CC1A053}"/>
          </ac:grpSpMkLst>
        </pc:grpChg>
        <pc:grpChg chg="del mod">
          <ac:chgData name="salonigupta0609@gmail.com" userId="72e262bbe386b2d8" providerId="LiveId" clId="{6CB58178-9FDF-48F4-8666-8B963C84A1AD}" dt="2022-01-20T07:23:12.556" v="1577"/>
          <ac:grpSpMkLst>
            <pc:docMk/>
            <pc:sldMk cId="3104354723" sldId="306"/>
            <ac:grpSpMk id="49" creationId="{558D746E-6218-4027-89B7-C2D87722D962}"/>
          </ac:grpSpMkLst>
        </pc:grpChg>
        <pc:grpChg chg="mod">
          <ac:chgData name="salonigupta0609@gmail.com" userId="72e262bbe386b2d8" providerId="LiveId" clId="{6CB58178-9FDF-48F4-8666-8B963C84A1AD}" dt="2022-01-20T07:23:12.556" v="1577"/>
          <ac:grpSpMkLst>
            <pc:docMk/>
            <pc:sldMk cId="3104354723" sldId="306"/>
            <ac:grpSpMk id="60" creationId="{5618969B-EA20-4E53-8025-85F900264BA0}"/>
          </ac:grpSpMkLst>
        </pc:grpChg>
        <pc:inkChg chg="add mod">
          <ac:chgData name="salonigupta0609@gmail.com" userId="72e262bbe386b2d8" providerId="LiveId" clId="{6CB58178-9FDF-48F4-8666-8B963C84A1AD}" dt="2022-01-20T07:22:50.576" v="1549"/>
          <ac:inkMkLst>
            <pc:docMk/>
            <pc:sldMk cId="3104354723" sldId="306"/>
            <ac:inkMk id="2" creationId="{81A7D720-D98D-4EFF-8CEA-A0977BC3D211}"/>
          </ac:inkMkLst>
        </pc:inkChg>
        <pc:inkChg chg="add mod">
          <ac:chgData name="salonigupta0609@gmail.com" userId="72e262bbe386b2d8" providerId="LiveId" clId="{6CB58178-9FDF-48F4-8666-8B963C84A1AD}" dt="2022-01-20T07:22:50.576" v="1549"/>
          <ac:inkMkLst>
            <pc:docMk/>
            <pc:sldMk cId="3104354723" sldId="306"/>
            <ac:inkMk id="3" creationId="{CBE92DBF-C936-4747-8CE1-255FD34CB84C}"/>
          </ac:inkMkLst>
        </pc:inkChg>
        <pc:inkChg chg="add mod">
          <ac:chgData name="salonigupta0609@gmail.com" userId="72e262bbe386b2d8" providerId="LiveId" clId="{6CB58178-9FDF-48F4-8666-8B963C84A1AD}" dt="2022-01-20T07:22:50.576" v="1549"/>
          <ac:inkMkLst>
            <pc:docMk/>
            <pc:sldMk cId="3104354723" sldId="306"/>
            <ac:inkMk id="5" creationId="{E2B9F0E8-6C61-4976-B733-253AA6CAC3F7}"/>
          </ac:inkMkLst>
        </pc:inkChg>
        <pc:inkChg chg="add mod">
          <ac:chgData name="salonigupta0609@gmail.com" userId="72e262bbe386b2d8" providerId="LiveId" clId="{6CB58178-9FDF-48F4-8666-8B963C84A1AD}" dt="2022-01-20T07:22:50.576" v="1549"/>
          <ac:inkMkLst>
            <pc:docMk/>
            <pc:sldMk cId="3104354723" sldId="306"/>
            <ac:inkMk id="6" creationId="{13988093-4233-48C0-ABA2-6DEDC9EB5500}"/>
          </ac:inkMkLst>
        </pc:inkChg>
        <pc:inkChg chg="add mod">
          <ac:chgData name="salonigupta0609@gmail.com" userId="72e262bbe386b2d8" providerId="LiveId" clId="{6CB58178-9FDF-48F4-8666-8B963C84A1AD}" dt="2022-01-20T07:22:50.576" v="1549"/>
          <ac:inkMkLst>
            <pc:docMk/>
            <pc:sldMk cId="3104354723" sldId="306"/>
            <ac:inkMk id="7" creationId="{9EBD1308-7B79-46FB-AF09-1F2DE2F76C0C}"/>
          </ac:inkMkLst>
        </pc:inkChg>
        <pc:inkChg chg="add mod">
          <ac:chgData name="salonigupta0609@gmail.com" userId="72e262bbe386b2d8" providerId="LiveId" clId="{6CB58178-9FDF-48F4-8666-8B963C84A1AD}" dt="2022-01-20T07:22:50.576" v="1549"/>
          <ac:inkMkLst>
            <pc:docMk/>
            <pc:sldMk cId="3104354723" sldId="306"/>
            <ac:inkMk id="9" creationId="{F84AE132-4FDB-404F-AF14-D505CA06329A}"/>
          </ac:inkMkLst>
        </pc:inkChg>
        <pc:inkChg chg="add mod">
          <ac:chgData name="salonigupta0609@gmail.com" userId="72e262bbe386b2d8" providerId="LiveId" clId="{6CB58178-9FDF-48F4-8666-8B963C84A1AD}" dt="2022-01-20T07:22:50.576" v="1549"/>
          <ac:inkMkLst>
            <pc:docMk/>
            <pc:sldMk cId="3104354723" sldId="306"/>
            <ac:inkMk id="10" creationId="{FC0C333B-DC29-476A-A0C0-E6F9C1417D8F}"/>
          </ac:inkMkLst>
        </pc:inkChg>
        <pc:inkChg chg="add mod">
          <ac:chgData name="salonigupta0609@gmail.com" userId="72e262bbe386b2d8" providerId="LiveId" clId="{6CB58178-9FDF-48F4-8666-8B963C84A1AD}" dt="2022-01-20T07:22:50.576" v="1549"/>
          <ac:inkMkLst>
            <pc:docMk/>
            <pc:sldMk cId="3104354723" sldId="306"/>
            <ac:inkMk id="12" creationId="{FC29721C-1489-4F90-AE93-86DEB8EF31D2}"/>
          </ac:inkMkLst>
        </pc:inkChg>
        <pc:inkChg chg="add mod">
          <ac:chgData name="salonigupta0609@gmail.com" userId="72e262bbe386b2d8" providerId="LiveId" clId="{6CB58178-9FDF-48F4-8666-8B963C84A1AD}" dt="2022-01-20T07:22:50.576" v="1549"/>
          <ac:inkMkLst>
            <pc:docMk/>
            <pc:sldMk cId="3104354723" sldId="306"/>
            <ac:inkMk id="13" creationId="{57028870-B2C2-4536-9804-0F149D65B4B1}"/>
          </ac:inkMkLst>
        </pc:inkChg>
        <pc:inkChg chg="add mod">
          <ac:chgData name="salonigupta0609@gmail.com" userId="72e262bbe386b2d8" providerId="LiveId" clId="{6CB58178-9FDF-48F4-8666-8B963C84A1AD}" dt="2022-01-20T07:22:50.576" v="1549"/>
          <ac:inkMkLst>
            <pc:docMk/>
            <pc:sldMk cId="3104354723" sldId="306"/>
            <ac:inkMk id="14" creationId="{D53F236C-5CE9-4A8D-AC5C-1B35979A8E1A}"/>
          </ac:inkMkLst>
        </pc:inkChg>
        <pc:inkChg chg="add mod">
          <ac:chgData name="salonigupta0609@gmail.com" userId="72e262bbe386b2d8" providerId="LiveId" clId="{6CB58178-9FDF-48F4-8666-8B963C84A1AD}" dt="2022-01-20T07:22:50.576" v="1549"/>
          <ac:inkMkLst>
            <pc:docMk/>
            <pc:sldMk cId="3104354723" sldId="306"/>
            <ac:inkMk id="15" creationId="{F559E267-C8BF-4AD3-B236-FD26A698EF54}"/>
          </ac:inkMkLst>
        </pc:inkChg>
        <pc:inkChg chg="add mod">
          <ac:chgData name="salonigupta0609@gmail.com" userId="72e262bbe386b2d8" providerId="LiveId" clId="{6CB58178-9FDF-48F4-8666-8B963C84A1AD}" dt="2022-01-20T07:22:50.576" v="1549"/>
          <ac:inkMkLst>
            <pc:docMk/>
            <pc:sldMk cId="3104354723" sldId="306"/>
            <ac:inkMk id="16" creationId="{336C7CB7-CE3E-4966-BE5C-41C0558CB9C2}"/>
          </ac:inkMkLst>
        </pc:inkChg>
        <pc:inkChg chg="add mod">
          <ac:chgData name="salonigupta0609@gmail.com" userId="72e262bbe386b2d8" providerId="LiveId" clId="{6CB58178-9FDF-48F4-8666-8B963C84A1AD}" dt="2022-01-20T07:22:50.576" v="1549"/>
          <ac:inkMkLst>
            <pc:docMk/>
            <pc:sldMk cId="3104354723" sldId="306"/>
            <ac:inkMk id="17" creationId="{4CA8FD69-B88D-4894-A4B4-C1A9EC1E1DFD}"/>
          </ac:inkMkLst>
        </pc:inkChg>
        <pc:inkChg chg="add mod">
          <ac:chgData name="salonigupta0609@gmail.com" userId="72e262bbe386b2d8" providerId="LiveId" clId="{6CB58178-9FDF-48F4-8666-8B963C84A1AD}" dt="2022-01-20T07:22:50.576" v="1549"/>
          <ac:inkMkLst>
            <pc:docMk/>
            <pc:sldMk cId="3104354723" sldId="306"/>
            <ac:inkMk id="18" creationId="{A8D6B0A8-3418-440F-8DCB-A05E86D205E5}"/>
          </ac:inkMkLst>
        </pc:inkChg>
        <pc:inkChg chg="add mod">
          <ac:chgData name="salonigupta0609@gmail.com" userId="72e262bbe386b2d8" providerId="LiveId" clId="{6CB58178-9FDF-48F4-8666-8B963C84A1AD}" dt="2022-01-20T07:22:50.576" v="1549"/>
          <ac:inkMkLst>
            <pc:docMk/>
            <pc:sldMk cId="3104354723" sldId="306"/>
            <ac:inkMk id="19" creationId="{D1382756-FFBE-408F-B596-7369695A94F0}"/>
          </ac:inkMkLst>
        </pc:inkChg>
        <pc:inkChg chg="add mod">
          <ac:chgData name="salonigupta0609@gmail.com" userId="72e262bbe386b2d8" providerId="LiveId" clId="{6CB58178-9FDF-48F4-8666-8B963C84A1AD}" dt="2022-01-20T07:22:50.576" v="1549"/>
          <ac:inkMkLst>
            <pc:docMk/>
            <pc:sldMk cId="3104354723" sldId="306"/>
            <ac:inkMk id="20" creationId="{54C9D937-78FD-40B6-B22B-0DE0C9BE3435}"/>
          </ac:inkMkLst>
        </pc:inkChg>
        <pc:inkChg chg="add mod">
          <ac:chgData name="salonigupta0609@gmail.com" userId="72e262bbe386b2d8" providerId="LiveId" clId="{6CB58178-9FDF-48F4-8666-8B963C84A1AD}" dt="2022-01-20T07:22:50.576" v="1549"/>
          <ac:inkMkLst>
            <pc:docMk/>
            <pc:sldMk cId="3104354723" sldId="306"/>
            <ac:inkMk id="21" creationId="{38DC93CE-37BB-4461-997E-556CCE80EC29}"/>
          </ac:inkMkLst>
        </pc:inkChg>
        <pc:inkChg chg="add mod">
          <ac:chgData name="salonigupta0609@gmail.com" userId="72e262bbe386b2d8" providerId="LiveId" clId="{6CB58178-9FDF-48F4-8666-8B963C84A1AD}" dt="2022-01-20T07:22:50.576" v="1549"/>
          <ac:inkMkLst>
            <pc:docMk/>
            <pc:sldMk cId="3104354723" sldId="306"/>
            <ac:inkMk id="23" creationId="{0597DBFB-436D-4B66-8535-30F8F6DE449C}"/>
          </ac:inkMkLst>
        </pc:inkChg>
        <pc:inkChg chg="add mod">
          <ac:chgData name="salonigupta0609@gmail.com" userId="72e262bbe386b2d8" providerId="LiveId" clId="{6CB58178-9FDF-48F4-8666-8B963C84A1AD}" dt="2022-01-20T07:22:50.576" v="1549"/>
          <ac:inkMkLst>
            <pc:docMk/>
            <pc:sldMk cId="3104354723" sldId="306"/>
            <ac:inkMk id="24" creationId="{CE5DDA25-6CF9-4B6E-869A-917FF9999DB0}"/>
          </ac:inkMkLst>
        </pc:inkChg>
        <pc:inkChg chg="add mod">
          <ac:chgData name="salonigupta0609@gmail.com" userId="72e262bbe386b2d8" providerId="LiveId" clId="{6CB58178-9FDF-48F4-8666-8B963C84A1AD}" dt="2022-01-20T07:22:50.576" v="1549"/>
          <ac:inkMkLst>
            <pc:docMk/>
            <pc:sldMk cId="3104354723" sldId="306"/>
            <ac:inkMk id="25" creationId="{3ACCABE2-FEA6-49E5-9FE2-390B63A6527F}"/>
          </ac:inkMkLst>
        </pc:inkChg>
        <pc:inkChg chg="add mod">
          <ac:chgData name="salonigupta0609@gmail.com" userId="72e262bbe386b2d8" providerId="LiveId" clId="{6CB58178-9FDF-48F4-8666-8B963C84A1AD}" dt="2022-01-20T07:22:50.576" v="1549"/>
          <ac:inkMkLst>
            <pc:docMk/>
            <pc:sldMk cId="3104354723" sldId="306"/>
            <ac:inkMk id="26" creationId="{8A8AAA9B-2D3C-4E67-BB38-5EB94FC2BCDD}"/>
          </ac:inkMkLst>
        </pc:inkChg>
        <pc:inkChg chg="add mod">
          <ac:chgData name="salonigupta0609@gmail.com" userId="72e262bbe386b2d8" providerId="LiveId" clId="{6CB58178-9FDF-48F4-8666-8B963C84A1AD}" dt="2022-01-20T07:22:50.576" v="1549"/>
          <ac:inkMkLst>
            <pc:docMk/>
            <pc:sldMk cId="3104354723" sldId="306"/>
            <ac:inkMk id="27" creationId="{769D3230-AE01-481D-A678-C9AC903A6B79}"/>
          </ac:inkMkLst>
        </pc:inkChg>
        <pc:inkChg chg="add mod">
          <ac:chgData name="salonigupta0609@gmail.com" userId="72e262bbe386b2d8" providerId="LiveId" clId="{6CB58178-9FDF-48F4-8666-8B963C84A1AD}" dt="2022-01-20T07:22:50.576" v="1549"/>
          <ac:inkMkLst>
            <pc:docMk/>
            <pc:sldMk cId="3104354723" sldId="306"/>
            <ac:inkMk id="28" creationId="{CF98D624-12FB-4180-86AE-84842A06591D}"/>
          </ac:inkMkLst>
        </pc:inkChg>
        <pc:inkChg chg="add mod">
          <ac:chgData name="salonigupta0609@gmail.com" userId="72e262bbe386b2d8" providerId="LiveId" clId="{6CB58178-9FDF-48F4-8666-8B963C84A1AD}" dt="2022-01-20T07:22:50.576" v="1549"/>
          <ac:inkMkLst>
            <pc:docMk/>
            <pc:sldMk cId="3104354723" sldId="306"/>
            <ac:inkMk id="29" creationId="{3EE115AE-5F19-4BDB-A9A3-D083B1D4BB22}"/>
          </ac:inkMkLst>
        </pc:inkChg>
        <pc:inkChg chg="add mod">
          <ac:chgData name="salonigupta0609@gmail.com" userId="72e262bbe386b2d8" providerId="LiveId" clId="{6CB58178-9FDF-48F4-8666-8B963C84A1AD}" dt="2022-01-20T07:22:50.576" v="1549"/>
          <ac:inkMkLst>
            <pc:docMk/>
            <pc:sldMk cId="3104354723" sldId="306"/>
            <ac:inkMk id="30" creationId="{C9F175A5-B97C-4266-B81E-18254B7D60B8}"/>
          </ac:inkMkLst>
        </pc:inkChg>
        <pc:inkChg chg="add mod">
          <ac:chgData name="salonigupta0609@gmail.com" userId="72e262bbe386b2d8" providerId="LiveId" clId="{6CB58178-9FDF-48F4-8666-8B963C84A1AD}" dt="2022-01-20T07:22:56.760" v="1556"/>
          <ac:inkMkLst>
            <pc:docMk/>
            <pc:sldMk cId="3104354723" sldId="306"/>
            <ac:inkMk id="33" creationId="{9AE37DC1-C938-4981-AC9E-1D610AE780B4}"/>
          </ac:inkMkLst>
        </pc:inkChg>
        <pc:inkChg chg="add mod">
          <ac:chgData name="salonigupta0609@gmail.com" userId="72e262bbe386b2d8" providerId="LiveId" clId="{6CB58178-9FDF-48F4-8666-8B963C84A1AD}" dt="2022-01-20T07:22:56.760" v="1556"/>
          <ac:inkMkLst>
            <pc:docMk/>
            <pc:sldMk cId="3104354723" sldId="306"/>
            <ac:inkMk id="34" creationId="{45F8AB05-93BC-49DF-8355-D33421D4154D}"/>
          </ac:inkMkLst>
        </pc:inkChg>
        <pc:inkChg chg="add mod">
          <ac:chgData name="salonigupta0609@gmail.com" userId="72e262bbe386b2d8" providerId="LiveId" clId="{6CB58178-9FDF-48F4-8666-8B963C84A1AD}" dt="2022-01-20T07:22:56.760" v="1556"/>
          <ac:inkMkLst>
            <pc:docMk/>
            <pc:sldMk cId="3104354723" sldId="306"/>
            <ac:inkMk id="36" creationId="{4FC3FE76-2989-426B-9C96-0D24D83E3E26}"/>
          </ac:inkMkLst>
        </pc:inkChg>
        <pc:inkChg chg="add mod">
          <ac:chgData name="salonigupta0609@gmail.com" userId="72e262bbe386b2d8" providerId="LiveId" clId="{6CB58178-9FDF-48F4-8666-8B963C84A1AD}" dt="2022-01-20T07:22:56.760" v="1556"/>
          <ac:inkMkLst>
            <pc:docMk/>
            <pc:sldMk cId="3104354723" sldId="306"/>
            <ac:inkMk id="37" creationId="{9F80EAB5-032A-4DC0-A047-AFC6B1B8FE49}"/>
          </ac:inkMkLst>
        </pc:inkChg>
        <pc:inkChg chg="add mod">
          <ac:chgData name="salonigupta0609@gmail.com" userId="72e262bbe386b2d8" providerId="LiveId" clId="{6CB58178-9FDF-48F4-8666-8B963C84A1AD}" dt="2022-01-20T07:22:56.760" v="1556"/>
          <ac:inkMkLst>
            <pc:docMk/>
            <pc:sldMk cId="3104354723" sldId="306"/>
            <ac:inkMk id="38" creationId="{285D73E7-FF6D-4FB5-9C13-8A8FA3C8ED4A}"/>
          </ac:inkMkLst>
        </pc:inkChg>
        <pc:inkChg chg="add mod">
          <ac:chgData name="salonigupta0609@gmail.com" userId="72e262bbe386b2d8" providerId="LiveId" clId="{6CB58178-9FDF-48F4-8666-8B963C84A1AD}" dt="2022-01-20T07:23:12.556" v="1577"/>
          <ac:inkMkLst>
            <pc:docMk/>
            <pc:sldMk cId="3104354723" sldId="306"/>
            <ac:inkMk id="40" creationId="{A79FDF37-4573-41AA-8173-C595279C6B69}"/>
          </ac:inkMkLst>
        </pc:inkChg>
        <pc:inkChg chg="add mod">
          <ac:chgData name="salonigupta0609@gmail.com" userId="72e262bbe386b2d8" providerId="LiveId" clId="{6CB58178-9FDF-48F4-8666-8B963C84A1AD}" dt="2022-01-20T07:23:12.556" v="1577"/>
          <ac:inkMkLst>
            <pc:docMk/>
            <pc:sldMk cId="3104354723" sldId="306"/>
            <ac:inkMk id="41" creationId="{7F8755DB-C0B0-40E7-875A-8850A83829F4}"/>
          </ac:inkMkLst>
        </pc:inkChg>
        <pc:inkChg chg="add mod">
          <ac:chgData name="salonigupta0609@gmail.com" userId="72e262bbe386b2d8" providerId="LiveId" clId="{6CB58178-9FDF-48F4-8666-8B963C84A1AD}" dt="2022-01-20T07:23:12.556" v="1577"/>
          <ac:inkMkLst>
            <pc:docMk/>
            <pc:sldMk cId="3104354723" sldId="306"/>
            <ac:inkMk id="42" creationId="{2C24B2DA-0C3D-42CB-9D51-34B1CFB8FD72}"/>
          </ac:inkMkLst>
        </pc:inkChg>
        <pc:inkChg chg="add mod">
          <ac:chgData name="salonigupta0609@gmail.com" userId="72e262bbe386b2d8" providerId="LiveId" clId="{6CB58178-9FDF-48F4-8666-8B963C84A1AD}" dt="2022-01-20T07:23:12.556" v="1577"/>
          <ac:inkMkLst>
            <pc:docMk/>
            <pc:sldMk cId="3104354723" sldId="306"/>
            <ac:inkMk id="44" creationId="{B9B0E005-B301-4491-B2D4-7C29957BE712}"/>
          </ac:inkMkLst>
        </pc:inkChg>
        <pc:inkChg chg="add mod">
          <ac:chgData name="salonigupta0609@gmail.com" userId="72e262bbe386b2d8" providerId="LiveId" clId="{6CB58178-9FDF-48F4-8666-8B963C84A1AD}" dt="2022-01-20T07:23:12.556" v="1577"/>
          <ac:inkMkLst>
            <pc:docMk/>
            <pc:sldMk cId="3104354723" sldId="306"/>
            <ac:inkMk id="45" creationId="{086F6020-8B59-443A-B6E6-805CBFAFC4A8}"/>
          </ac:inkMkLst>
        </pc:inkChg>
        <pc:inkChg chg="add mod">
          <ac:chgData name="salonigupta0609@gmail.com" userId="72e262bbe386b2d8" providerId="LiveId" clId="{6CB58178-9FDF-48F4-8666-8B963C84A1AD}" dt="2022-01-20T07:23:12.556" v="1577"/>
          <ac:inkMkLst>
            <pc:docMk/>
            <pc:sldMk cId="3104354723" sldId="306"/>
            <ac:inkMk id="46" creationId="{9A780479-3E72-498C-B1D6-F881BEBAB34F}"/>
          </ac:inkMkLst>
        </pc:inkChg>
        <pc:inkChg chg="add mod">
          <ac:chgData name="salonigupta0609@gmail.com" userId="72e262bbe386b2d8" providerId="LiveId" clId="{6CB58178-9FDF-48F4-8666-8B963C84A1AD}" dt="2022-01-20T07:23:12.556" v="1577"/>
          <ac:inkMkLst>
            <pc:docMk/>
            <pc:sldMk cId="3104354723" sldId="306"/>
            <ac:inkMk id="47" creationId="{197CB548-3BE7-4933-BFA0-9103649FAF28}"/>
          </ac:inkMkLst>
        </pc:inkChg>
        <pc:inkChg chg="add mod">
          <ac:chgData name="salonigupta0609@gmail.com" userId="72e262bbe386b2d8" providerId="LiveId" clId="{6CB58178-9FDF-48F4-8666-8B963C84A1AD}" dt="2022-01-20T07:23:12.556" v="1577"/>
          <ac:inkMkLst>
            <pc:docMk/>
            <pc:sldMk cId="3104354723" sldId="306"/>
            <ac:inkMk id="48" creationId="{B82AC712-5C77-41D7-9E21-F0BB6D9A9876}"/>
          </ac:inkMkLst>
        </pc:inkChg>
        <pc:inkChg chg="add mod">
          <ac:chgData name="salonigupta0609@gmail.com" userId="72e262bbe386b2d8" providerId="LiveId" clId="{6CB58178-9FDF-48F4-8666-8B963C84A1AD}" dt="2022-01-20T07:23:12.556" v="1577"/>
          <ac:inkMkLst>
            <pc:docMk/>
            <pc:sldMk cId="3104354723" sldId="306"/>
            <ac:inkMk id="50" creationId="{C5A605A2-83E0-44C2-9DD0-8AB7F22AD67F}"/>
          </ac:inkMkLst>
        </pc:inkChg>
        <pc:inkChg chg="add mod">
          <ac:chgData name="salonigupta0609@gmail.com" userId="72e262bbe386b2d8" providerId="LiveId" clId="{6CB58178-9FDF-48F4-8666-8B963C84A1AD}" dt="2022-01-20T07:23:12.556" v="1577"/>
          <ac:inkMkLst>
            <pc:docMk/>
            <pc:sldMk cId="3104354723" sldId="306"/>
            <ac:inkMk id="51" creationId="{42A98F37-3B68-43EE-B546-5CEA64A37CE3}"/>
          </ac:inkMkLst>
        </pc:inkChg>
        <pc:inkChg chg="add mod">
          <ac:chgData name="salonigupta0609@gmail.com" userId="72e262bbe386b2d8" providerId="LiveId" clId="{6CB58178-9FDF-48F4-8666-8B963C84A1AD}" dt="2022-01-20T07:23:12.556" v="1577"/>
          <ac:inkMkLst>
            <pc:docMk/>
            <pc:sldMk cId="3104354723" sldId="306"/>
            <ac:inkMk id="52" creationId="{C481BAF9-03B7-4DBD-A7B9-A785928D7F18}"/>
          </ac:inkMkLst>
        </pc:inkChg>
        <pc:inkChg chg="add mod">
          <ac:chgData name="salonigupta0609@gmail.com" userId="72e262bbe386b2d8" providerId="LiveId" clId="{6CB58178-9FDF-48F4-8666-8B963C84A1AD}" dt="2022-01-20T07:23:12.556" v="1577"/>
          <ac:inkMkLst>
            <pc:docMk/>
            <pc:sldMk cId="3104354723" sldId="306"/>
            <ac:inkMk id="53" creationId="{218023A3-DE49-4688-A0CA-0D4538A7DE5C}"/>
          </ac:inkMkLst>
        </pc:inkChg>
        <pc:inkChg chg="add mod">
          <ac:chgData name="salonigupta0609@gmail.com" userId="72e262bbe386b2d8" providerId="LiveId" clId="{6CB58178-9FDF-48F4-8666-8B963C84A1AD}" dt="2022-01-20T07:23:12.556" v="1577"/>
          <ac:inkMkLst>
            <pc:docMk/>
            <pc:sldMk cId="3104354723" sldId="306"/>
            <ac:inkMk id="54" creationId="{98909767-C563-4640-BF78-B91309468C89}"/>
          </ac:inkMkLst>
        </pc:inkChg>
        <pc:inkChg chg="add mod">
          <ac:chgData name="salonigupta0609@gmail.com" userId="72e262bbe386b2d8" providerId="LiveId" clId="{6CB58178-9FDF-48F4-8666-8B963C84A1AD}" dt="2022-01-20T07:23:12.556" v="1577"/>
          <ac:inkMkLst>
            <pc:docMk/>
            <pc:sldMk cId="3104354723" sldId="306"/>
            <ac:inkMk id="55" creationId="{0843A242-8E58-46ED-AB12-0A65D7D814A8}"/>
          </ac:inkMkLst>
        </pc:inkChg>
        <pc:inkChg chg="add mod">
          <ac:chgData name="salonigupta0609@gmail.com" userId="72e262bbe386b2d8" providerId="LiveId" clId="{6CB58178-9FDF-48F4-8666-8B963C84A1AD}" dt="2022-01-20T07:23:12.556" v="1577"/>
          <ac:inkMkLst>
            <pc:docMk/>
            <pc:sldMk cId="3104354723" sldId="306"/>
            <ac:inkMk id="56" creationId="{47C8E159-6065-4825-BF2B-BBFD9501B07A}"/>
          </ac:inkMkLst>
        </pc:inkChg>
        <pc:inkChg chg="add mod">
          <ac:chgData name="salonigupta0609@gmail.com" userId="72e262bbe386b2d8" providerId="LiveId" clId="{6CB58178-9FDF-48F4-8666-8B963C84A1AD}" dt="2022-01-20T07:23:12.556" v="1577"/>
          <ac:inkMkLst>
            <pc:docMk/>
            <pc:sldMk cId="3104354723" sldId="306"/>
            <ac:inkMk id="57" creationId="{D8849DE5-0D63-4F77-BBFC-1F32EEDF9341}"/>
          </ac:inkMkLst>
        </pc:inkChg>
        <pc:inkChg chg="add mod">
          <ac:chgData name="salonigupta0609@gmail.com" userId="72e262bbe386b2d8" providerId="LiveId" clId="{6CB58178-9FDF-48F4-8666-8B963C84A1AD}" dt="2022-01-20T07:23:12.556" v="1577"/>
          <ac:inkMkLst>
            <pc:docMk/>
            <pc:sldMk cId="3104354723" sldId="306"/>
            <ac:inkMk id="58" creationId="{DCF1AA1D-716C-4852-BFDD-986343171E88}"/>
          </ac:inkMkLst>
        </pc:inkChg>
        <pc:inkChg chg="add mod">
          <ac:chgData name="salonigupta0609@gmail.com" userId="72e262bbe386b2d8" providerId="LiveId" clId="{6CB58178-9FDF-48F4-8666-8B963C84A1AD}" dt="2022-01-20T07:23:12.556" v="1577"/>
          <ac:inkMkLst>
            <pc:docMk/>
            <pc:sldMk cId="3104354723" sldId="306"/>
            <ac:inkMk id="59" creationId="{35D93CBD-B277-4FAC-896E-21E4C18834E3}"/>
          </ac:inkMkLst>
        </pc:inkChg>
      </pc:sldChg>
      <pc:sldChg chg="addSp delSp modSp new del mod">
        <pc:chgData name="salonigupta0609@gmail.com" userId="72e262bbe386b2d8" providerId="LiveId" clId="{6CB58178-9FDF-48F4-8666-8B963C84A1AD}" dt="2022-01-28T07:47:02.080" v="4346" actId="2696"/>
        <pc:sldMkLst>
          <pc:docMk/>
          <pc:sldMk cId="2564125991" sldId="307"/>
        </pc:sldMkLst>
        <pc:grpChg chg="del mod">
          <ac:chgData name="salonigupta0609@gmail.com" userId="72e262bbe386b2d8" providerId="LiveId" clId="{6CB58178-9FDF-48F4-8666-8B963C84A1AD}" dt="2022-01-20T07:23:57.941" v="1583"/>
          <ac:grpSpMkLst>
            <pc:docMk/>
            <pc:sldMk cId="2564125991" sldId="307"/>
            <ac:grpSpMk id="6" creationId="{91F841FF-A2B3-459A-828D-7E871A98E00F}"/>
          </ac:grpSpMkLst>
        </pc:grpChg>
        <pc:grpChg chg="del mod">
          <ac:chgData name="salonigupta0609@gmail.com" userId="72e262bbe386b2d8" providerId="LiveId" clId="{6CB58178-9FDF-48F4-8666-8B963C84A1AD}" dt="2022-01-20T07:23:59.324" v="1586"/>
          <ac:grpSpMkLst>
            <pc:docMk/>
            <pc:sldMk cId="2564125991" sldId="307"/>
            <ac:grpSpMk id="7" creationId="{8B5D6FC8-CB47-4F7A-9589-910B5119C21E}"/>
          </ac:grpSpMkLst>
        </pc:grpChg>
        <pc:grpChg chg="del mod">
          <ac:chgData name="salonigupta0609@gmail.com" userId="72e262bbe386b2d8" providerId="LiveId" clId="{6CB58178-9FDF-48F4-8666-8B963C84A1AD}" dt="2022-01-20T07:24:07.776" v="1595"/>
          <ac:grpSpMkLst>
            <pc:docMk/>
            <pc:sldMk cId="2564125991" sldId="307"/>
            <ac:grpSpMk id="10" creationId="{6387A4F4-21FA-4E84-9289-6BAD1ED5A135}"/>
          </ac:grpSpMkLst>
        </pc:grpChg>
        <pc:grpChg chg="mod">
          <ac:chgData name="salonigupta0609@gmail.com" userId="72e262bbe386b2d8" providerId="LiveId" clId="{6CB58178-9FDF-48F4-8666-8B963C84A1AD}" dt="2022-01-20T07:24:07.776" v="1595"/>
          <ac:grpSpMkLst>
            <pc:docMk/>
            <pc:sldMk cId="2564125991" sldId="307"/>
            <ac:grpSpMk id="19" creationId="{B75EFC56-4BD9-4C75-BB30-E1FBEF8F8F04}"/>
          </ac:grpSpMkLst>
        </pc:grpChg>
        <pc:grpChg chg="mod">
          <ac:chgData name="salonigupta0609@gmail.com" userId="72e262bbe386b2d8" providerId="LiveId" clId="{6CB58178-9FDF-48F4-8666-8B963C84A1AD}" dt="2022-01-20T07:24:07.776" v="1595"/>
          <ac:grpSpMkLst>
            <pc:docMk/>
            <pc:sldMk cId="2564125991" sldId="307"/>
            <ac:grpSpMk id="20" creationId="{B3A9BE28-2AAF-44A7-8B98-0F27A0B66D9D}"/>
          </ac:grpSpMkLst>
        </pc:grpChg>
        <pc:grpChg chg="del mod">
          <ac:chgData name="salonigupta0609@gmail.com" userId="72e262bbe386b2d8" providerId="LiveId" clId="{6CB58178-9FDF-48F4-8666-8B963C84A1AD}" dt="2022-01-20T07:24:37.169" v="1601"/>
          <ac:grpSpMkLst>
            <pc:docMk/>
            <pc:sldMk cId="2564125991" sldId="307"/>
            <ac:grpSpMk id="23" creationId="{20FDB8F2-E69A-4DC4-A703-C87285A3BA48}"/>
          </ac:grpSpMkLst>
        </pc:grpChg>
        <pc:grpChg chg="del mod">
          <ac:chgData name="salonigupta0609@gmail.com" userId="72e262bbe386b2d8" providerId="LiveId" clId="{6CB58178-9FDF-48F4-8666-8B963C84A1AD}" dt="2022-01-20T07:24:42.161" v="1610"/>
          <ac:grpSpMkLst>
            <pc:docMk/>
            <pc:sldMk cId="2564125991" sldId="307"/>
            <ac:grpSpMk id="26" creationId="{8F94C96E-ADE7-449C-AABD-5BC5E2202ECF}"/>
          </ac:grpSpMkLst>
        </pc:grpChg>
        <pc:grpChg chg="del mod">
          <ac:chgData name="salonigupta0609@gmail.com" userId="72e262bbe386b2d8" providerId="LiveId" clId="{6CB58178-9FDF-48F4-8666-8B963C84A1AD}" dt="2022-01-20T07:24:49.521" v="1624"/>
          <ac:grpSpMkLst>
            <pc:docMk/>
            <pc:sldMk cId="2564125991" sldId="307"/>
            <ac:grpSpMk id="35" creationId="{BDF21838-8A66-4BEA-9515-907E54DF9610}"/>
          </ac:grpSpMkLst>
        </pc:grpChg>
        <pc:grpChg chg="del mod">
          <ac:chgData name="salonigupta0609@gmail.com" userId="72e262bbe386b2d8" providerId="LiveId" clId="{6CB58178-9FDF-48F4-8666-8B963C84A1AD}" dt="2022-01-20T07:24:49.521" v="1624"/>
          <ac:grpSpMkLst>
            <pc:docMk/>
            <pc:sldMk cId="2564125991" sldId="307"/>
            <ac:grpSpMk id="40" creationId="{D35A4DBF-A587-4C7B-B045-6B85154CDE70}"/>
          </ac:grpSpMkLst>
        </pc:grpChg>
        <pc:grpChg chg="mod">
          <ac:chgData name="salonigupta0609@gmail.com" userId="72e262bbe386b2d8" providerId="LiveId" clId="{6CB58178-9FDF-48F4-8666-8B963C84A1AD}" dt="2022-01-20T07:24:49.521" v="1624"/>
          <ac:grpSpMkLst>
            <pc:docMk/>
            <pc:sldMk cId="2564125991" sldId="307"/>
            <ac:grpSpMk id="49" creationId="{163C3C78-0559-4D6B-BF94-2389F1656837}"/>
          </ac:grpSpMkLst>
        </pc:grpChg>
        <pc:inkChg chg="add mod">
          <ac:chgData name="salonigupta0609@gmail.com" userId="72e262bbe386b2d8" providerId="LiveId" clId="{6CB58178-9FDF-48F4-8666-8B963C84A1AD}" dt="2022-01-20T07:23:59.324" v="1586"/>
          <ac:inkMkLst>
            <pc:docMk/>
            <pc:sldMk cId="2564125991" sldId="307"/>
            <ac:inkMk id="2" creationId="{93E3C264-211F-489E-A733-2282D7DBC572}"/>
          </ac:inkMkLst>
        </pc:inkChg>
        <pc:inkChg chg="add mod">
          <ac:chgData name="salonigupta0609@gmail.com" userId="72e262bbe386b2d8" providerId="LiveId" clId="{6CB58178-9FDF-48F4-8666-8B963C84A1AD}" dt="2022-01-20T07:23:59.324" v="1586"/>
          <ac:inkMkLst>
            <pc:docMk/>
            <pc:sldMk cId="2564125991" sldId="307"/>
            <ac:inkMk id="3" creationId="{F645846A-C479-40AE-B3AB-6062D9C5136E}"/>
          </ac:inkMkLst>
        </pc:inkChg>
        <pc:inkChg chg="add mod">
          <ac:chgData name="salonigupta0609@gmail.com" userId="72e262bbe386b2d8" providerId="LiveId" clId="{6CB58178-9FDF-48F4-8666-8B963C84A1AD}" dt="2022-01-20T07:24:07.776" v="1595"/>
          <ac:inkMkLst>
            <pc:docMk/>
            <pc:sldMk cId="2564125991" sldId="307"/>
            <ac:inkMk id="4" creationId="{3C13DECB-45DB-42A0-A612-29BABE246A02}"/>
          </ac:inkMkLst>
        </pc:inkChg>
        <pc:inkChg chg="add mod">
          <ac:chgData name="salonigupta0609@gmail.com" userId="72e262bbe386b2d8" providerId="LiveId" clId="{6CB58178-9FDF-48F4-8666-8B963C84A1AD}" dt="2022-01-20T07:24:07.776" v="1595"/>
          <ac:inkMkLst>
            <pc:docMk/>
            <pc:sldMk cId="2564125991" sldId="307"/>
            <ac:inkMk id="5" creationId="{09C84F84-C63D-4E41-9AAA-FE6637D5FFFB}"/>
          </ac:inkMkLst>
        </pc:inkChg>
        <pc:inkChg chg="add mod">
          <ac:chgData name="salonigupta0609@gmail.com" userId="72e262bbe386b2d8" providerId="LiveId" clId="{6CB58178-9FDF-48F4-8666-8B963C84A1AD}" dt="2022-01-20T07:24:07.776" v="1595"/>
          <ac:inkMkLst>
            <pc:docMk/>
            <pc:sldMk cId="2564125991" sldId="307"/>
            <ac:inkMk id="8" creationId="{3BE4F838-7BF4-4E44-BBF3-3CB1F67E4ABF}"/>
          </ac:inkMkLst>
        </pc:inkChg>
        <pc:inkChg chg="add mod">
          <ac:chgData name="salonigupta0609@gmail.com" userId="72e262bbe386b2d8" providerId="LiveId" clId="{6CB58178-9FDF-48F4-8666-8B963C84A1AD}" dt="2022-01-20T07:24:07.776" v="1595"/>
          <ac:inkMkLst>
            <pc:docMk/>
            <pc:sldMk cId="2564125991" sldId="307"/>
            <ac:inkMk id="9" creationId="{E3628451-4B3F-45B4-BB40-32CA608459C8}"/>
          </ac:inkMkLst>
        </pc:inkChg>
        <pc:inkChg chg="add mod">
          <ac:chgData name="salonigupta0609@gmail.com" userId="72e262bbe386b2d8" providerId="LiveId" clId="{6CB58178-9FDF-48F4-8666-8B963C84A1AD}" dt="2022-01-20T07:24:07.776" v="1595"/>
          <ac:inkMkLst>
            <pc:docMk/>
            <pc:sldMk cId="2564125991" sldId="307"/>
            <ac:inkMk id="11" creationId="{0FF0B347-E5C7-42CB-9652-62A255E9A940}"/>
          </ac:inkMkLst>
        </pc:inkChg>
        <pc:inkChg chg="add mod">
          <ac:chgData name="salonigupta0609@gmail.com" userId="72e262bbe386b2d8" providerId="LiveId" clId="{6CB58178-9FDF-48F4-8666-8B963C84A1AD}" dt="2022-01-20T07:24:07.776" v="1595"/>
          <ac:inkMkLst>
            <pc:docMk/>
            <pc:sldMk cId="2564125991" sldId="307"/>
            <ac:inkMk id="12" creationId="{B91DE290-C732-40BC-8A70-4B11FA8C60E7}"/>
          </ac:inkMkLst>
        </pc:inkChg>
        <pc:inkChg chg="add mod">
          <ac:chgData name="salonigupta0609@gmail.com" userId="72e262bbe386b2d8" providerId="LiveId" clId="{6CB58178-9FDF-48F4-8666-8B963C84A1AD}" dt="2022-01-20T07:24:07.776" v="1595"/>
          <ac:inkMkLst>
            <pc:docMk/>
            <pc:sldMk cId="2564125991" sldId="307"/>
            <ac:inkMk id="13" creationId="{70E138A9-F0F6-4363-9081-0E09DBCCA5BE}"/>
          </ac:inkMkLst>
        </pc:inkChg>
        <pc:inkChg chg="add mod">
          <ac:chgData name="salonigupta0609@gmail.com" userId="72e262bbe386b2d8" providerId="LiveId" clId="{6CB58178-9FDF-48F4-8666-8B963C84A1AD}" dt="2022-01-20T07:24:07.776" v="1595"/>
          <ac:inkMkLst>
            <pc:docMk/>
            <pc:sldMk cId="2564125991" sldId="307"/>
            <ac:inkMk id="14" creationId="{5F5D3907-5D78-4D58-9C30-D33187B26A9E}"/>
          </ac:inkMkLst>
        </pc:inkChg>
        <pc:inkChg chg="add mod">
          <ac:chgData name="salonigupta0609@gmail.com" userId="72e262bbe386b2d8" providerId="LiveId" clId="{6CB58178-9FDF-48F4-8666-8B963C84A1AD}" dt="2022-01-20T07:24:07.776" v="1595"/>
          <ac:inkMkLst>
            <pc:docMk/>
            <pc:sldMk cId="2564125991" sldId="307"/>
            <ac:inkMk id="15" creationId="{500AD551-A2DE-4FDF-9260-931AB77F3692}"/>
          </ac:inkMkLst>
        </pc:inkChg>
        <pc:inkChg chg="add mod">
          <ac:chgData name="salonigupta0609@gmail.com" userId="72e262bbe386b2d8" providerId="LiveId" clId="{6CB58178-9FDF-48F4-8666-8B963C84A1AD}" dt="2022-01-20T07:24:07.776" v="1595"/>
          <ac:inkMkLst>
            <pc:docMk/>
            <pc:sldMk cId="2564125991" sldId="307"/>
            <ac:inkMk id="16" creationId="{C22675A0-8C48-4823-9C8E-2081ED0B43BA}"/>
          </ac:inkMkLst>
        </pc:inkChg>
        <pc:inkChg chg="add mod">
          <ac:chgData name="salonigupta0609@gmail.com" userId="72e262bbe386b2d8" providerId="LiveId" clId="{6CB58178-9FDF-48F4-8666-8B963C84A1AD}" dt="2022-01-20T07:24:07.776" v="1595"/>
          <ac:inkMkLst>
            <pc:docMk/>
            <pc:sldMk cId="2564125991" sldId="307"/>
            <ac:inkMk id="17" creationId="{BAC923C6-C59F-4F61-A0C9-DDACA7004912}"/>
          </ac:inkMkLst>
        </pc:inkChg>
        <pc:inkChg chg="add mod">
          <ac:chgData name="salonigupta0609@gmail.com" userId="72e262bbe386b2d8" providerId="LiveId" clId="{6CB58178-9FDF-48F4-8666-8B963C84A1AD}" dt="2022-01-20T07:24:07.776" v="1595"/>
          <ac:inkMkLst>
            <pc:docMk/>
            <pc:sldMk cId="2564125991" sldId="307"/>
            <ac:inkMk id="18" creationId="{46CAA1E7-A20A-4E09-AF42-0B1C67B40745}"/>
          </ac:inkMkLst>
        </pc:inkChg>
        <pc:inkChg chg="add mod">
          <ac:chgData name="salonigupta0609@gmail.com" userId="72e262bbe386b2d8" providerId="LiveId" clId="{6CB58178-9FDF-48F4-8666-8B963C84A1AD}" dt="2022-01-20T07:24:49.521" v="1624"/>
          <ac:inkMkLst>
            <pc:docMk/>
            <pc:sldMk cId="2564125991" sldId="307"/>
            <ac:inkMk id="21" creationId="{E31C84DC-A893-488A-8CA9-9446C5C5B669}"/>
          </ac:inkMkLst>
        </pc:inkChg>
        <pc:inkChg chg="add mod">
          <ac:chgData name="salonigupta0609@gmail.com" userId="72e262bbe386b2d8" providerId="LiveId" clId="{6CB58178-9FDF-48F4-8666-8B963C84A1AD}" dt="2022-01-20T07:24:49.521" v="1624"/>
          <ac:inkMkLst>
            <pc:docMk/>
            <pc:sldMk cId="2564125991" sldId="307"/>
            <ac:inkMk id="22" creationId="{7B37159A-C7FF-4D99-9A6E-4A68A3E7E41C}"/>
          </ac:inkMkLst>
        </pc:inkChg>
        <pc:inkChg chg="add mod">
          <ac:chgData name="salonigupta0609@gmail.com" userId="72e262bbe386b2d8" providerId="LiveId" clId="{6CB58178-9FDF-48F4-8666-8B963C84A1AD}" dt="2022-01-20T07:24:49.521" v="1624"/>
          <ac:inkMkLst>
            <pc:docMk/>
            <pc:sldMk cId="2564125991" sldId="307"/>
            <ac:inkMk id="24" creationId="{C8242926-1AA0-4208-AE56-06E73324FABF}"/>
          </ac:inkMkLst>
        </pc:inkChg>
        <pc:inkChg chg="add mod">
          <ac:chgData name="salonigupta0609@gmail.com" userId="72e262bbe386b2d8" providerId="LiveId" clId="{6CB58178-9FDF-48F4-8666-8B963C84A1AD}" dt="2022-01-20T07:24:49.521" v="1624"/>
          <ac:inkMkLst>
            <pc:docMk/>
            <pc:sldMk cId="2564125991" sldId="307"/>
            <ac:inkMk id="25" creationId="{222AB450-1A41-4008-BBCB-851DB2B40BD8}"/>
          </ac:inkMkLst>
        </pc:inkChg>
        <pc:inkChg chg="add mod">
          <ac:chgData name="salonigupta0609@gmail.com" userId="72e262bbe386b2d8" providerId="LiveId" clId="{6CB58178-9FDF-48F4-8666-8B963C84A1AD}" dt="2022-01-20T07:24:49.521" v="1624"/>
          <ac:inkMkLst>
            <pc:docMk/>
            <pc:sldMk cId="2564125991" sldId="307"/>
            <ac:inkMk id="27" creationId="{CBB87A19-0D21-4CF4-9ED2-7428B40CE66B}"/>
          </ac:inkMkLst>
        </pc:inkChg>
        <pc:inkChg chg="add mod">
          <ac:chgData name="salonigupta0609@gmail.com" userId="72e262bbe386b2d8" providerId="LiveId" clId="{6CB58178-9FDF-48F4-8666-8B963C84A1AD}" dt="2022-01-20T07:24:49.521" v="1624"/>
          <ac:inkMkLst>
            <pc:docMk/>
            <pc:sldMk cId="2564125991" sldId="307"/>
            <ac:inkMk id="28" creationId="{749714D8-F080-48AB-92E7-0B87BC5298B2}"/>
          </ac:inkMkLst>
        </pc:inkChg>
        <pc:inkChg chg="add mod">
          <ac:chgData name="salonigupta0609@gmail.com" userId="72e262bbe386b2d8" providerId="LiveId" clId="{6CB58178-9FDF-48F4-8666-8B963C84A1AD}" dt="2022-01-20T07:24:49.521" v="1624"/>
          <ac:inkMkLst>
            <pc:docMk/>
            <pc:sldMk cId="2564125991" sldId="307"/>
            <ac:inkMk id="29" creationId="{10FD7D5C-30D0-44B2-AA8A-CACBB1CB7328}"/>
          </ac:inkMkLst>
        </pc:inkChg>
        <pc:inkChg chg="add mod">
          <ac:chgData name="salonigupta0609@gmail.com" userId="72e262bbe386b2d8" providerId="LiveId" clId="{6CB58178-9FDF-48F4-8666-8B963C84A1AD}" dt="2022-01-20T07:24:49.521" v="1624"/>
          <ac:inkMkLst>
            <pc:docMk/>
            <pc:sldMk cId="2564125991" sldId="307"/>
            <ac:inkMk id="30" creationId="{5EF4FB35-2E92-409A-8BD8-AE058F1F9B0C}"/>
          </ac:inkMkLst>
        </pc:inkChg>
        <pc:inkChg chg="add mod">
          <ac:chgData name="salonigupta0609@gmail.com" userId="72e262bbe386b2d8" providerId="LiveId" clId="{6CB58178-9FDF-48F4-8666-8B963C84A1AD}" dt="2022-01-20T07:24:49.521" v="1624"/>
          <ac:inkMkLst>
            <pc:docMk/>
            <pc:sldMk cId="2564125991" sldId="307"/>
            <ac:inkMk id="31" creationId="{67FC79E3-01A9-4EA5-A079-D65D8C66E507}"/>
          </ac:inkMkLst>
        </pc:inkChg>
        <pc:inkChg chg="add mod">
          <ac:chgData name="salonigupta0609@gmail.com" userId="72e262bbe386b2d8" providerId="LiveId" clId="{6CB58178-9FDF-48F4-8666-8B963C84A1AD}" dt="2022-01-20T07:24:49.521" v="1624"/>
          <ac:inkMkLst>
            <pc:docMk/>
            <pc:sldMk cId="2564125991" sldId="307"/>
            <ac:inkMk id="32" creationId="{4C343A00-3E45-49B9-BD6D-DBE2745BCFDA}"/>
          </ac:inkMkLst>
        </pc:inkChg>
        <pc:inkChg chg="add mod">
          <ac:chgData name="salonigupta0609@gmail.com" userId="72e262bbe386b2d8" providerId="LiveId" clId="{6CB58178-9FDF-48F4-8666-8B963C84A1AD}" dt="2022-01-20T07:24:49.521" v="1624"/>
          <ac:inkMkLst>
            <pc:docMk/>
            <pc:sldMk cId="2564125991" sldId="307"/>
            <ac:inkMk id="33" creationId="{788D1FCD-61CB-42CC-BDF5-F5D2126A933C}"/>
          </ac:inkMkLst>
        </pc:inkChg>
        <pc:inkChg chg="add mod">
          <ac:chgData name="salonigupta0609@gmail.com" userId="72e262bbe386b2d8" providerId="LiveId" clId="{6CB58178-9FDF-48F4-8666-8B963C84A1AD}" dt="2022-01-20T07:24:49.521" v="1624"/>
          <ac:inkMkLst>
            <pc:docMk/>
            <pc:sldMk cId="2564125991" sldId="307"/>
            <ac:inkMk id="34" creationId="{655074CB-301B-4F95-BC50-FB6EDA504DC0}"/>
          </ac:inkMkLst>
        </pc:inkChg>
        <pc:inkChg chg="add mod">
          <ac:chgData name="salonigupta0609@gmail.com" userId="72e262bbe386b2d8" providerId="LiveId" clId="{6CB58178-9FDF-48F4-8666-8B963C84A1AD}" dt="2022-01-20T07:24:49.521" v="1624"/>
          <ac:inkMkLst>
            <pc:docMk/>
            <pc:sldMk cId="2564125991" sldId="307"/>
            <ac:inkMk id="36" creationId="{D3FDBA8F-2F9B-4D84-96CF-A59F0F009982}"/>
          </ac:inkMkLst>
        </pc:inkChg>
        <pc:inkChg chg="add mod">
          <ac:chgData name="salonigupta0609@gmail.com" userId="72e262bbe386b2d8" providerId="LiveId" clId="{6CB58178-9FDF-48F4-8666-8B963C84A1AD}" dt="2022-01-20T07:24:49.521" v="1624"/>
          <ac:inkMkLst>
            <pc:docMk/>
            <pc:sldMk cId="2564125991" sldId="307"/>
            <ac:inkMk id="37" creationId="{FD170E1B-2FFF-42E9-84F7-2C32C6523A2D}"/>
          </ac:inkMkLst>
        </pc:inkChg>
        <pc:inkChg chg="add mod">
          <ac:chgData name="salonigupta0609@gmail.com" userId="72e262bbe386b2d8" providerId="LiveId" clId="{6CB58178-9FDF-48F4-8666-8B963C84A1AD}" dt="2022-01-20T07:24:49.521" v="1624"/>
          <ac:inkMkLst>
            <pc:docMk/>
            <pc:sldMk cId="2564125991" sldId="307"/>
            <ac:inkMk id="38" creationId="{71C1E5BB-4A8A-4924-B54B-6C8AD3BA39A7}"/>
          </ac:inkMkLst>
        </pc:inkChg>
        <pc:inkChg chg="add mod">
          <ac:chgData name="salonigupta0609@gmail.com" userId="72e262bbe386b2d8" providerId="LiveId" clId="{6CB58178-9FDF-48F4-8666-8B963C84A1AD}" dt="2022-01-20T07:24:49.521" v="1624"/>
          <ac:inkMkLst>
            <pc:docMk/>
            <pc:sldMk cId="2564125991" sldId="307"/>
            <ac:inkMk id="39" creationId="{966BB07C-818A-498A-BF49-9E2ECA8620A4}"/>
          </ac:inkMkLst>
        </pc:inkChg>
        <pc:inkChg chg="add mod">
          <ac:chgData name="salonigupta0609@gmail.com" userId="72e262bbe386b2d8" providerId="LiveId" clId="{6CB58178-9FDF-48F4-8666-8B963C84A1AD}" dt="2022-01-20T07:24:49.521" v="1624"/>
          <ac:inkMkLst>
            <pc:docMk/>
            <pc:sldMk cId="2564125991" sldId="307"/>
            <ac:inkMk id="41" creationId="{F73A5322-7000-445C-9373-B60E77076359}"/>
          </ac:inkMkLst>
        </pc:inkChg>
        <pc:inkChg chg="add mod">
          <ac:chgData name="salonigupta0609@gmail.com" userId="72e262bbe386b2d8" providerId="LiveId" clId="{6CB58178-9FDF-48F4-8666-8B963C84A1AD}" dt="2022-01-20T07:24:49.521" v="1624"/>
          <ac:inkMkLst>
            <pc:docMk/>
            <pc:sldMk cId="2564125991" sldId="307"/>
            <ac:inkMk id="42" creationId="{EFC9143A-AC77-49E9-B294-586E9BD22098}"/>
          </ac:inkMkLst>
        </pc:inkChg>
        <pc:inkChg chg="add mod">
          <ac:chgData name="salonigupta0609@gmail.com" userId="72e262bbe386b2d8" providerId="LiveId" clId="{6CB58178-9FDF-48F4-8666-8B963C84A1AD}" dt="2022-01-20T07:24:49.521" v="1624"/>
          <ac:inkMkLst>
            <pc:docMk/>
            <pc:sldMk cId="2564125991" sldId="307"/>
            <ac:inkMk id="43" creationId="{17A8F5A3-5157-4896-ADC9-AD8A1006A9F4}"/>
          </ac:inkMkLst>
        </pc:inkChg>
        <pc:inkChg chg="add mod">
          <ac:chgData name="salonigupta0609@gmail.com" userId="72e262bbe386b2d8" providerId="LiveId" clId="{6CB58178-9FDF-48F4-8666-8B963C84A1AD}" dt="2022-01-20T07:24:49.521" v="1624"/>
          <ac:inkMkLst>
            <pc:docMk/>
            <pc:sldMk cId="2564125991" sldId="307"/>
            <ac:inkMk id="44" creationId="{E693173C-0C47-4E20-A21D-9D6A84D9EC4B}"/>
          </ac:inkMkLst>
        </pc:inkChg>
        <pc:inkChg chg="add mod">
          <ac:chgData name="salonigupta0609@gmail.com" userId="72e262bbe386b2d8" providerId="LiveId" clId="{6CB58178-9FDF-48F4-8666-8B963C84A1AD}" dt="2022-01-20T07:24:49.521" v="1624"/>
          <ac:inkMkLst>
            <pc:docMk/>
            <pc:sldMk cId="2564125991" sldId="307"/>
            <ac:inkMk id="45" creationId="{07302E1C-7737-4888-AAB3-62237322F5EB}"/>
          </ac:inkMkLst>
        </pc:inkChg>
        <pc:inkChg chg="add mod">
          <ac:chgData name="salonigupta0609@gmail.com" userId="72e262bbe386b2d8" providerId="LiveId" clId="{6CB58178-9FDF-48F4-8666-8B963C84A1AD}" dt="2022-01-20T07:24:49.521" v="1624"/>
          <ac:inkMkLst>
            <pc:docMk/>
            <pc:sldMk cId="2564125991" sldId="307"/>
            <ac:inkMk id="46" creationId="{8672DF75-2C95-4367-AE3A-5EE97D772E97}"/>
          </ac:inkMkLst>
        </pc:inkChg>
        <pc:inkChg chg="add mod">
          <ac:chgData name="salonigupta0609@gmail.com" userId="72e262bbe386b2d8" providerId="LiveId" clId="{6CB58178-9FDF-48F4-8666-8B963C84A1AD}" dt="2022-01-20T07:24:49.521" v="1624"/>
          <ac:inkMkLst>
            <pc:docMk/>
            <pc:sldMk cId="2564125991" sldId="307"/>
            <ac:inkMk id="47" creationId="{F06FE075-D709-4FEA-B6E8-191EDC58469D}"/>
          </ac:inkMkLst>
        </pc:inkChg>
        <pc:inkChg chg="add mod">
          <ac:chgData name="salonigupta0609@gmail.com" userId="72e262bbe386b2d8" providerId="LiveId" clId="{6CB58178-9FDF-48F4-8666-8B963C84A1AD}" dt="2022-01-20T07:24:49.521" v="1624"/>
          <ac:inkMkLst>
            <pc:docMk/>
            <pc:sldMk cId="2564125991" sldId="307"/>
            <ac:inkMk id="48" creationId="{97DDE8EF-C1D7-41BE-8916-B8D334D5A125}"/>
          </ac:inkMkLst>
        </pc:inkChg>
      </pc:sldChg>
      <pc:sldChg chg="addSp delSp modSp new del mod">
        <pc:chgData name="salonigupta0609@gmail.com" userId="72e262bbe386b2d8" providerId="LiveId" clId="{6CB58178-9FDF-48F4-8666-8B963C84A1AD}" dt="2022-01-28T07:47:15.963" v="4347" actId="2696"/>
        <pc:sldMkLst>
          <pc:docMk/>
          <pc:sldMk cId="1660779953" sldId="308"/>
        </pc:sldMkLst>
        <pc:grpChg chg="del mod">
          <ac:chgData name="salonigupta0609@gmail.com" userId="72e262bbe386b2d8" providerId="LiveId" clId="{6CB58178-9FDF-48F4-8666-8B963C84A1AD}" dt="2022-01-21T07:04:14.920" v="2531"/>
          <ac:grpSpMkLst>
            <pc:docMk/>
            <pc:sldMk cId="1660779953" sldId="308"/>
            <ac:grpSpMk id="22" creationId="{AB2706EF-F4A3-4896-B0A3-4B7C7D917523}"/>
          </ac:grpSpMkLst>
        </pc:grpChg>
        <pc:grpChg chg="del mod">
          <ac:chgData name="salonigupta0609@gmail.com" userId="72e262bbe386b2d8" providerId="LiveId" clId="{6CB58178-9FDF-48F4-8666-8B963C84A1AD}" dt="2022-01-21T07:06:16.535" v="2567"/>
          <ac:grpSpMkLst>
            <pc:docMk/>
            <pc:sldMk cId="1660779953" sldId="308"/>
            <ac:grpSpMk id="23" creationId="{E7C750F4-1782-4529-BB17-FA5674B1FB5B}"/>
          </ac:grpSpMkLst>
        </pc:grpChg>
        <pc:grpChg chg="del mod">
          <ac:chgData name="salonigupta0609@gmail.com" userId="72e262bbe386b2d8" providerId="LiveId" clId="{6CB58178-9FDF-48F4-8666-8B963C84A1AD}" dt="2022-01-21T07:06:16.535" v="2567"/>
          <ac:grpSpMkLst>
            <pc:docMk/>
            <pc:sldMk cId="1660779953" sldId="308"/>
            <ac:grpSpMk id="24" creationId="{5310E46E-E03A-481E-9A92-F0C7E7FBA6D5}"/>
          </ac:grpSpMkLst>
        </pc:grpChg>
        <pc:grpChg chg="del mod">
          <ac:chgData name="salonigupta0609@gmail.com" userId="72e262bbe386b2d8" providerId="LiveId" clId="{6CB58178-9FDF-48F4-8666-8B963C84A1AD}" dt="2022-01-21T07:06:16.535" v="2567"/>
          <ac:grpSpMkLst>
            <pc:docMk/>
            <pc:sldMk cId="1660779953" sldId="308"/>
            <ac:grpSpMk id="25" creationId="{0611A900-1D69-4B99-92F6-68A8A36AD061}"/>
          </ac:grpSpMkLst>
        </pc:grpChg>
        <pc:grpChg chg="del mod">
          <ac:chgData name="salonigupta0609@gmail.com" userId="72e262bbe386b2d8" providerId="LiveId" clId="{6CB58178-9FDF-48F4-8666-8B963C84A1AD}" dt="2022-01-21T07:06:16.535" v="2567"/>
          <ac:grpSpMkLst>
            <pc:docMk/>
            <pc:sldMk cId="1660779953" sldId="308"/>
            <ac:grpSpMk id="26" creationId="{A7D4EA49-DD30-40E3-9043-90459486C2B1}"/>
          </ac:grpSpMkLst>
        </pc:grpChg>
        <pc:grpChg chg="del mod">
          <ac:chgData name="salonigupta0609@gmail.com" userId="72e262bbe386b2d8" providerId="LiveId" clId="{6CB58178-9FDF-48F4-8666-8B963C84A1AD}" dt="2022-01-21T07:04:43.209" v="2553"/>
          <ac:grpSpMkLst>
            <pc:docMk/>
            <pc:sldMk cId="1660779953" sldId="308"/>
            <ac:grpSpMk id="27" creationId="{2D8A3140-BFA9-469D-8BE8-D8A4C78C6FAE}"/>
          </ac:grpSpMkLst>
        </pc:grpChg>
        <pc:grpChg chg="del mod">
          <ac:chgData name="salonigupta0609@gmail.com" userId="72e262bbe386b2d8" providerId="LiveId" clId="{6CB58178-9FDF-48F4-8666-8B963C84A1AD}" dt="2022-01-21T07:04:18.675" v="2537"/>
          <ac:grpSpMkLst>
            <pc:docMk/>
            <pc:sldMk cId="1660779953" sldId="308"/>
            <ac:grpSpMk id="29" creationId="{F77FFFA8-426A-434F-B044-2FB6C81F0723}"/>
          </ac:grpSpMkLst>
        </pc:grpChg>
        <pc:grpChg chg="del mod">
          <ac:chgData name="salonigupta0609@gmail.com" userId="72e262bbe386b2d8" providerId="LiveId" clId="{6CB58178-9FDF-48F4-8666-8B963C84A1AD}" dt="2022-01-21T07:06:16.535" v="2567"/>
          <ac:grpSpMkLst>
            <pc:docMk/>
            <pc:sldMk cId="1660779953" sldId="308"/>
            <ac:grpSpMk id="35" creationId="{9AF0EB59-B42F-4B1E-BC65-CA523527C8D0}"/>
          </ac:grpSpMkLst>
        </pc:grpChg>
        <pc:grpChg chg="del mod">
          <ac:chgData name="salonigupta0609@gmail.com" userId="72e262bbe386b2d8" providerId="LiveId" clId="{6CB58178-9FDF-48F4-8666-8B963C84A1AD}" dt="2022-01-21T07:06:16.535" v="2567"/>
          <ac:grpSpMkLst>
            <pc:docMk/>
            <pc:sldMk cId="1660779953" sldId="308"/>
            <ac:grpSpMk id="36" creationId="{4A38801C-5110-4403-9D64-DFB19059D850}"/>
          </ac:grpSpMkLst>
        </pc:grpChg>
        <pc:grpChg chg="del mod">
          <ac:chgData name="salonigupta0609@gmail.com" userId="72e262bbe386b2d8" providerId="LiveId" clId="{6CB58178-9FDF-48F4-8666-8B963C84A1AD}" dt="2022-01-21T07:04:51.683" v="2559"/>
          <ac:grpSpMkLst>
            <pc:docMk/>
            <pc:sldMk cId="1660779953" sldId="308"/>
            <ac:grpSpMk id="48" creationId="{8E725536-4D9B-4F05-802F-D7E53DAB1690}"/>
          </ac:grpSpMkLst>
        </pc:grpChg>
        <pc:grpChg chg="del mod">
          <ac:chgData name="salonigupta0609@gmail.com" userId="72e262bbe386b2d8" providerId="LiveId" clId="{6CB58178-9FDF-48F4-8666-8B963C84A1AD}" dt="2022-01-21T07:06:16.535" v="2567"/>
          <ac:grpSpMkLst>
            <pc:docMk/>
            <pc:sldMk cId="1660779953" sldId="308"/>
            <ac:grpSpMk id="52" creationId="{1AE6C477-6018-4245-93B0-D2D3C94AC7EA}"/>
          </ac:grpSpMkLst>
        </pc:grpChg>
        <pc:grpChg chg="del mod">
          <ac:chgData name="salonigupta0609@gmail.com" userId="72e262bbe386b2d8" providerId="LiveId" clId="{6CB58178-9FDF-48F4-8666-8B963C84A1AD}" dt="2022-01-21T07:06:16.535" v="2567"/>
          <ac:grpSpMkLst>
            <pc:docMk/>
            <pc:sldMk cId="1660779953" sldId="308"/>
            <ac:grpSpMk id="58" creationId="{3EB685DA-1A58-4FCE-AA79-91BAC2279484}"/>
          </ac:grpSpMkLst>
        </pc:grpChg>
        <pc:grpChg chg="del mod">
          <ac:chgData name="salonigupta0609@gmail.com" userId="72e262bbe386b2d8" providerId="LiveId" clId="{6CB58178-9FDF-48F4-8666-8B963C84A1AD}" dt="2022-01-21T07:06:16.535" v="2567"/>
          <ac:grpSpMkLst>
            <pc:docMk/>
            <pc:sldMk cId="1660779953" sldId="308"/>
            <ac:grpSpMk id="66" creationId="{0DA0579B-7D4B-4696-916B-DD5218B9B1FE}"/>
          </ac:grpSpMkLst>
        </pc:grpChg>
        <pc:grpChg chg="del mod">
          <ac:chgData name="salonigupta0609@gmail.com" userId="72e262bbe386b2d8" providerId="LiveId" clId="{6CB58178-9FDF-48F4-8666-8B963C84A1AD}" dt="2022-01-21T07:07:02.943" v="2619"/>
          <ac:grpSpMkLst>
            <pc:docMk/>
            <pc:sldMk cId="1660779953" sldId="308"/>
            <ac:grpSpMk id="67" creationId="{3EE57ED8-7EE2-4549-8657-075D93B1CD71}"/>
          </ac:grpSpMkLst>
        </pc:grpChg>
        <pc:grpChg chg="del mod">
          <ac:chgData name="salonigupta0609@gmail.com" userId="72e262bbe386b2d8" providerId="LiveId" clId="{6CB58178-9FDF-48F4-8666-8B963C84A1AD}" dt="2022-01-21T07:08:41.071" v="2721"/>
          <ac:grpSpMkLst>
            <pc:docMk/>
            <pc:sldMk cId="1660779953" sldId="308"/>
            <ac:grpSpMk id="74" creationId="{D6640EB6-CA68-4BED-9DEC-94422BDBBD0B}"/>
          </ac:grpSpMkLst>
        </pc:grpChg>
        <pc:grpChg chg="del mod">
          <ac:chgData name="salonigupta0609@gmail.com" userId="72e262bbe386b2d8" providerId="LiveId" clId="{6CB58178-9FDF-48F4-8666-8B963C84A1AD}" dt="2022-01-21T07:08:41.071" v="2721"/>
          <ac:grpSpMkLst>
            <pc:docMk/>
            <pc:sldMk cId="1660779953" sldId="308"/>
            <ac:grpSpMk id="77" creationId="{C7796922-055D-4ADA-B9D0-25B377D4B538}"/>
          </ac:grpSpMkLst>
        </pc:grpChg>
        <pc:grpChg chg="del mod">
          <ac:chgData name="salonigupta0609@gmail.com" userId="72e262bbe386b2d8" providerId="LiveId" clId="{6CB58178-9FDF-48F4-8666-8B963C84A1AD}" dt="2022-01-21T07:08:41.071" v="2721"/>
          <ac:grpSpMkLst>
            <pc:docMk/>
            <pc:sldMk cId="1660779953" sldId="308"/>
            <ac:grpSpMk id="80" creationId="{58E22F68-64B0-480A-8D7C-6A7B8225C46A}"/>
          </ac:grpSpMkLst>
        </pc:grpChg>
        <pc:grpChg chg="del mod">
          <ac:chgData name="salonigupta0609@gmail.com" userId="72e262bbe386b2d8" providerId="LiveId" clId="{6CB58178-9FDF-48F4-8666-8B963C84A1AD}" dt="2022-01-21T07:06:36.867" v="2588"/>
          <ac:grpSpMkLst>
            <pc:docMk/>
            <pc:sldMk cId="1660779953" sldId="308"/>
            <ac:grpSpMk id="88" creationId="{D9D00169-AE26-4D3E-85B6-6F3BA9F6C9CD}"/>
          </ac:grpSpMkLst>
        </pc:grpChg>
        <pc:grpChg chg="del mod">
          <ac:chgData name="salonigupta0609@gmail.com" userId="72e262bbe386b2d8" providerId="LiveId" clId="{6CB58178-9FDF-48F4-8666-8B963C84A1AD}" dt="2022-01-21T07:08:41.071" v="2721"/>
          <ac:grpSpMkLst>
            <pc:docMk/>
            <pc:sldMk cId="1660779953" sldId="308"/>
            <ac:grpSpMk id="89" creationId="{A71F9904-569B-49C5-AF45-92D8F9189B9C}"/>
          </ac:grpSpMkLst>
        </pc:grpChg>
        <pc:grpChg chg="del mod">
          <ac:chgData name="salonigupta0609@gmail.com" userId="72e262bbe386b2d8" providerId="LiveId" clId="{6CB58178-9FDF-48F4-8666-8B963C84A1AD}" dt="2022-01-21T07:08:41.071" v="2721"/>
          <ac:grpSpMkLst>
            <pc:docMk/>
            <pc:sldMk cId="1660779953" sldId="308"/>
            <ac:grpSpMk id="90" creationId="{5B90F690-E0C1-4710-96A8-93A6A33A7C13}"/>
          </ac:grpSpMkLst>
        </pc:grpChg>
        <pc:grpChg chg="del mod">
          <ac:chgData name="salonigupta0609@gmail.com" userId="72e262bbe386b2d8" providerId="LiveId" clId="{6CB58178-9FDF-48F4-8666-8B963C84A1AD}" dt="2022-01-21T07:08:41.071" v="2721"/>
          <ac:grpSpMkLst>
            <pc:docMk/>
            <pc:sldMk cId="1660779953" sldId="308"/>
            <ac:grpSpMk id="95" creationId="{7AD1862E-A038-4CBA-909E-AF250A006D6D}"/>
          </ac:grpSpMkLst>
        </pc:grpChg>
        <pc:grpChg chg="del mod">
          <ac:chgData name="salonigupta0609@gmail.com" userId="72e262bbe386b2d8" providerId="LiveId" clId="{6CB58178-9FDF-48F4-8666-8B963C84A1AD}" dt="2022-01-21T07:07:09.571" v="2626"/>
          <ac:grpSpMkLst>
            <pc:docMk/>
            <pc:sldMk cId="1660779953" sldId="308"/>
            <ac:grpSpMk id="103" creationId="{DD0D07E8-288D-458F-96C0-D190DC4A7EFE}"/>
          </ac:grpSpMkLst>
        </pc:grpChg>
        <pc:grpChg chg="del mod">
          <ac:chgData name="salonigupta0609@gmail.com" userId="72e262bbe386b2d8" providerId="LiveId" clId="{6CB58178-9FDF-48F4-8666-8B963C84A1AD}" dt="2022-01-21T07:07:15.719" v="2634"/>
          <ac:grpSpMkLst>
            <pc:docMk/>
            <pc:sldMk cId="1660779953" sldId="308"/>
            <ac:grpSpMk id="110" creationId="{A1F3CB64-754C-4CE9-885D-4D9641FA0E31}"/>
          </ac:grpSpMkLst>
        </pc:grpChg>
        <pc:grpChg chg="del mod">
          <ac:chgData name="salonigupta0609@gmail.com" userId="72e262bbe386b2d8" providerId="LiveId" clId="{6CB58178-9FDF-48F4-8666-8B963C84A1AD}" dt="2022-01-21T07:07:15.719" v="2634"/>
          <ac:grpSpMkLst>
            <pc:docMk/>
            <pc:sldMk cId="1660779953" sldId="308"/>
            <ac:grpSpMk id="114" creationId="{26DB5497-E981-4639-B6AB-E1D7AC495E6A}"/>
          </ac:grpSpMkLst>
        </pc:grpChg>
        <pc:grpChg chg="del mod">
          <ac:chgData name="salonigupta0609@gmail.com" userId="72e262bbe386b2d8" providerId="LiveId" clId="{6CB58178-9FDF-48F4-8666-8B963C84A1AD}" dt="2022-01-21T07:07:18.906" v="2637"/>
          <ac:grpSpMkLst>
            <pc:docMk/>
            <pc:sldMk cId="1660779953" sldId="308"/>
            <ac:grpSpMk id="118" creationId="{8FE6EB39-4D5F-400D-B008-F1E4D270E821}"/>
          </ac:grpSpMkLst>
        </pc:grpChg>
        <pc:grpChg chg="del mod">
          <ac:chgData name="salonigupta0609@gmail.com" userId="72e262bbe386b2d8" providerId="LiveId" clId="{6CB58178-9FDF-48F4-8666-8B963C84A1AD}" dt="2022-01-21T07:07:21.872" v="2643"/>
          <ac:grpSpMkLst>
            <pc:docMk/>
            <pc:sldMk cId="1660779953" sldId="308"/>
            <ac:grpSpMk id="121" creationId="{1ABBEE93-DCD5-4580-8A74-8FCB86F02294}"/>
          </ac:grpSpMkLst>
        </pc:grpChg>
        <pc:grpChg chg="del mod">
          <ac:chgData name="salonigupta0609@gmail.com" userId="72e262bbe386b2d8" providerId="LiveId" clId="{6CB58178-9FDF-48F4-8666-8B963C84A1AD}" dt="2022-01-21T07:08:41.071" v="2721"/>
          <ac:grpSpMkLst>
            <pc:docMk/>
            <pc:sldMk cId="1660779953" sldId="308"/>
            <ac:grpSpMk id="127" creationId="{B2E71983-21C1-498B-8115-44993B130131}"/>
          </ac:grpSpMkLst>
        </pc:grpChg>
        <pc:grpChg chg="del mod">
          <ac:chgData name="salonigupta0609@gmail.com" userId="72e262bbe386b2d8" providerId="LiveId" clId="{6CB58178-9FDF-48F4-8666-8B963C84A1AD}" dt="2022-01-21T07:07:30.258" v="2648"/>
          <ac:grpSpMkLst>
            <pc:docMk/>
            <pc:sldMk cId="1660779953" sldId="308"/>
            <ac:grpSpMk id="130" creationId="{85195A34-EF33-4F01-97CF-21F8BA9ECB10}"/>
          </ac:grpSpMkLst>
        </pc:grpChg>
        <pc:grpChg chg="del mod">
          <ac:chgData name="salonigupta0609@gmail.com" userId="72e262bbe386b2d8" providerId="LiveId" clId="{6CB58178-9FDF-48F4-8666-8B963C84A1AD}" dt="2022-01-21T07:08:41.071" v="2721"/>
          <ac:grpSpMkLst>
            <pc:docMk/>
            <pc:sldMk cId="1660779953" sldId="308"/>
            <ac:grpSpMk id="132" creationId="{A04CAA60-2761-4D6D-816A-4D454E7FB779}"/>
          </ac:grpSpMkLst>
        </pc:grpChg>
        <pc:grpChg chg="del mod">
          <ac:chgData name="salonigupta0609@gmail.com" userId="72e262bbe386b2d8" providerId="LiveId" clId="{6CB58178-9FDF-48F4-8666-8B963C84A1AD}" dt="2022-01-21T07:07:49.070" v="2665"/>
          <ac:grpSpMkLst>
            <pc:docMk/>
            <pc:sldMk cId="1660779953" sldId="308"/>
            <ac:grpSpMk id="142" creationId="{5F7F77EE-2430-4B2F-8449-525C6FF048F3}"/>
          </ac:grpSpMkLst>
        </pc:grpChg>
        <pc:grpChg chg="del mod">
          <ac:chgData name="salonigupta0609@gmail.com" userId="72e262bbe386b2d8" providerId="LiveId" clId="{6CB58178-9FDF-48F4-8666-8B963C84A1AD}" dt="2022-01-21T07:08:05.339" v="2677"/>
          <ac:grpSpMkLst>
            <pc:docMk/>
            <pc:sldMk cId="1660779953" sldId="308"/>
            <ac:grpSpMk id="144" creationId="{D4BE482B-4136-4FA1-A048-3497FA8390FD}"/>
          </ac:grpSpMkLst>
        </pc:grpChg>
        <pc:grpChg chg="del mod">
          <ac:chgData name="salonigupta0609@gmail.com" userId="72e262bbe386b2d8" providerId="LiveId" clId="{6CB58178-9FDF-48F4-8666-8B963C84A1AD}" dt="2022-01-21T07:08:14.762" v="2685"/>
          <ac:grpSpMkLst>
            <pc:docMk/>
            <pc:sldMk cId="1660779953" sldId="308"/>
            <ac:grpSpMk id="156" creationId="{C19804DA-7CBC-410E-976D-6F0DC19549D4}"/>
          </ac:grpSpMkLst>
        </pc:grpChg>
        <pc:grpChg chg="del mod">
          <ac:chgData name="salonigupta0609@gmail.com" userId="72e262bbe386b2d8" providerId="LiveId" clId="{6CB58178-9FDF-48F4-8666-8B963C84A1AD}" dt="2022-01-21T07:08:17.335" v="2691"/>
          <ac:grpSpMkLst>
            <pc:docMk/>
            <pc:sldMk cId="1660779953" sldId="308"/>
            <ac:grpSpMk id="164" creationId="{3C6CDCBB-94EB-4D12-B004-BBD863B04C06}"/>
          </ac:grpSpMkLst>
        </pc:grpChg>
        <pc:grpChg chg="del mod">
          <ac:chgData name="salonigupta0609@gmail.com" userId="72e262bbe386b2d8" providerId="LiveId" clId="{6CB58178-9FDF-48F4-8666-8B963C84A1AD}" dt="2022-01-21T07:08:27.052" v="2703"/>
          <ac:grpSpMkLst>
            <pc:docMk/>
            <pc:sldMk cId="1660779953" sldId="308"/>
            <ac:grpSpMk id="170" creationId="{FABEBC0F-F406-447E-B528-44052B71FF20}"/>
          </ac:grpSpMkLst>
        </pc:grpChg>
        <pc:grpChg chg="del mod">
          <ac:chgData name="salonigupta0609@gmail.com" userId="72e262bbe386b2d8" providerId="LiveId" clId="{6CB58178-9FDF-48F4-8666-8B963C84A1AD}" dt="2022-01-21T07:08:36.197" v="2712"/>
          <ac:grpSpMkLst>
            <pc:docMk/>
            <pc:sldMk cId="1660779953" sldId="308"/>
            <ac:grpSpMk id="182" creationId="{0DC30891-8296-4254-84EA-CC72E5F38840}"/>
          </ac:grpSpMkLst>
        </pc:grpChg>
        <pc:grpChg chg="del mod">
          <ac:chgData name="salonigupta0609@gmail.com" userId="72e262bbe386b2d8" providerId="LiveId" clId="{6CB58178-9FDF-48F4-8666-8B963C84A1AD}" dt="2022-01-21T07:08:41.071" v="2721"/>
          <ac:grpSpMkLst>
            <pc:docMk/>
            <pc:sldMk cId="1660779953" sldId="308"/>
            <ac:grpSpMk id="191" creationId="{151CB60C-D65D-4FA6-BA96-E5F9E95FC02A}"/>
          </ac:grpSpMkLst>
        </pc:grpChg>
        <pc:grpChg chg="del mod">
          <ac:chgData name="salonigupta0609@gmail.com" userId="72e262bbe386b2d8" providerId="LiveId" clId="{6CB58178-9FDF-48F4-8666-8B963C84A1AD}" dt="2022-01-21T07:08:44.680" v="2726"/>
          <ac:grpSpMkLst>
            <pc:docMk/>
            <pc:sldMk cId="1660779953" sldId="308"/>
            <ac:grpSpMk id="200" creationId="{F462D97C-6F9F-4358-9807-B51235E78223}"/>
          </ac:grpSpMkLst>
        </pc:grpChg>
        <pc:grpChg chg="mod">
          <ac:chgData name="salonigupta0609@gmail.com" userId="72e262bbe386b2d8" providerId="LiveId" clId="{6CB58178-9FDF-48F4-8666-8B963C84A1AD}" dt="2022-01-21T07:08:44.680" v="2726"/>
          <ac:grpSpMkLst>
            <pc:docMk/>
            <pc:sldMk cId="1660779953" sldId="308"/>
            <ac:grpSpMk id="205" creationId="{967CD2B2-972B-4358-A27B-B47DC2E16F5A}"/>
          </ac:grpSpMkLst>
        </pc:grpChg>
        <pc:grpChg chg="del mod">
          <ac:chgData name="salonigupta0609@gmail.com" userId="72e262bbe386b2d8" providerId="LiveId" clId="{6CB58178-9FDF-48F4-8666-8B963C84A1AD}" dt="2022-01-21T07:08:52.380" v="2735"/>
          <ac:grpSpMkLst>
            <pc:docMk/>
            <pc:sldMk cId="1660779953" sldId="308"/>
            <ac:grpSpMk id="212" creationId="{AAC1440F-7414-42DC-81BA-8B33BF53AE64}"/>
          </ac:grpSpMkLst>
        </pc:grpChg>
        <pc:grpChg chg="del mod">
          <ac:chgData name="salonigupta0609@gmail.com" userId="72e262bbe386b2d8" providerId="LiveId" clId="{6CB58178-9FDF-48F4-8666-8B963C84A1AD}" dt="2022-01-21T07:09:11.096" v="2739"/>
          <ac:grpSpMkLst>
            <pc:docMk/>
            <pc:sldMk cId="1660779953" sldId="308"/>
            <ac:grpSpMk id="214" creationId="{73C59D7E-36C3-4EA7-B68F-A59AC3AD6311}"/>
          </ac:grpSpMkLst>
        </pc:grpChg>
        <pc:grpChg chg="mod">
          <ac:chgData name="salonigupta0609@gmail.com" userId="72e262bbe386b2d8" providerId="LiveId" clId="{6CB58178-9FDF-48F4-8666-8B963C84A1AD}" dt="2022-01-21T07:09:11.096" v="2739"/>
          <ac:grpSpMkLst>
            <pc:docMk/>
            <pc:sldMk cId="1660779953" sldId="308"/>
            <ac:grpSpMk id="217" creationId="{175FAAAB-11B8-4AF0-8749-9DB04F769982}"/>
          </ac:grpSpMkLst>
        </pc:grpChg>
        <pc:grpChg chg="mod">
          <ac:chgData name="salonigupta0609@gmail.com" userId="72e262bbe386b2d8" providerId="LiveId" clId="{6CB58178-9FDF-48F4-8666-8B963C84A1AD}" dt="2022-01-21T07:09:21.176" v="2745"/>
          <ac:grpSpMkLst>
            <pc:docMk/>
            <pc:sldMk cId="1660779953" sldId="308"/>
            <ac:grpSpMk id="222" creationId="{EE08BB0F-7C08-4791-A16C-DA8323F6CA90}"/>
          </ac:grpSpMkLst>
        </pc:grpChg>
        <pc:grpChg chg="mod">
          <ac:chgData name="salonigupta0609@gmail.com" userId="72e262bbe386b2d8" providerId="LiveId" clId="{6CB58178-9FDF-48F4-8666-8B963C84A1AD}" dt="2022-01-21T07:09:24.220" v="2748"/>
          <ac:grpSpMkLst>
            <pc:docMk/>
            <pc:sldMk cId="1660779953" sldId="308"/>
            <ac:grpSpMk id="225" creationId="{798857FC-AB0F-486F-A472-4701AD28B39C}"/>
          </ac:grpSpMkLst>
        </pc:grpChg>
        <pc:grpChg chg="mod">
          <ac:chgData name="salonigupta0609@gmail.com" userId="72e262bbe386b2d8" providerId="LiveId" clId="{6CB58178-9FDF-48F4-8666-8B963C84A1AD}" dt="2022-01-21T07:09:33.643" v="2752"/>
          <ac:grpSpMkLst>
            <pc:docMk/>
            <pc:sldMk cId="1660779953" sldId="308"/>
            <ac:grpSpMk id="229" creationId="{D9E62E64-7FA0-4DB2-948B-337BFE6ACA84}"/>
          </ac:grpSpMkLst>
        </pc:grpChg>
        <pc:grpChg chg="mod">
          <ac:chgData name="salonigupta0609@gmail.com" userId="72e262bbe386b2d8" providerId="LiveId" clId="{6CB58178-9FDF-48F4-8666-8B963C84A1AD}" dt="2022-01-21T07:10:29.726" v="2759"/>
          <ac:grpSpMkLst>
            <pc:docMk/>
            <pc:sldMk cId="1660779953" sldId="308"/>
            <ac:grpSpMk id="236" creationId="{2DF03F55-43B1-4533-B295-2FA2CD154A33}"/>
          </ac:grpSpMkLst>
        </pc:grpChg>
        <pc:grpChg chg="del mod">
          <ac:chgData name="salonigupta0609@gmail.com" userId="72e262bbe386b2d8" providerId="LiveId" clId="{6CB58178-9FDF-48F4-8666-8B963C84A1AD}" dt="2022-01-21T07:11:19.603" v="2767"/>
          <ac:grpSpMkLst>
            <pc:docMk/>
            <pc:sldMk cId="1660779953" sldId="308"/>
            <ac:grpSpMk id="241" creationId="{1A290209-9551-4734-A560-E0EAD4E37C35}"/>
          </ac:grpSpMkLst>
        </pc:grpChg>
        <pc:grpChg chg="mod">
          <ac:chgData name="salonigupta0609@gmail.com" userId="72e262bbe386b2d8" providerId="LiveId" clId="{6CB58178-9FDF-48F4-8666-8B963C84A1AD}" dt="2022-01-21T07:11:19.603" v="2767"/>
          <ac:grpSpMkLst>
            <pc:docMk/>
            <pc:sldMk cId="1660779953" sldId="308"/>
            <ac:grpSpMk id="244" creationId="{81F500A1-CB01-49EB-B7D0-2E546C8703A0}"/>
          </ac:grpSpMkLst>
        </pc:grpChg>
        <pc:grpChg chg="del mod">
          <ac:chgData name="salonigupta0609@gmail.com" userId="72e262bbe386b2d8" providerId="LiveId" clId="{6CB58178-9FDF-48F4-8666-8B963C84A1AD}" dt="2022-01-21T07:11:26.054" v="2774"/>
          <ac:grpSpMkLst>
            <pc:docMk/>
            <pc:sldMk cId="1660779953" sldId="308"/>
            <ac:grpSpMk id="247" creationId="{5B90F1F1-E750-4AAD-BDAF-D18C7C49570F}"/>
          </ac:grpSpMkLst>
        </pc:grpChg>
        <pc:grpChg chg="del mod">
          <ac:chgData name="salonigupta0609@gmail.com" userId="72e262bbe386b2d8" providerId="LiveId" clId="{6CB58178-9FDF-48F4-8666-8B963C84A1AD}" dt="2022-01-21T07:11:28.414" v="2779"/>
          <ac:grpSpMkLst>
            <pc:docMk/>
            <pc:sldMk cId="1660779953" sldId="308"/>
            <ac:grpSpMk id="251" creationId="{995B1CDC-3925-4266-8675-0EEC2462188C}"/>
          </ac:grpSpMkLst>
        </pc:grpChg>
        <pc:grpChg chg="del mod">
          <ac:chgData name="salonigupta0609@gmail.com" userId="72e262bbe386b2d8" providerId="LiveId" clId="{6CB58178-9FDF-48F4-8666-8B963C84A1AD}" dt="2022-01-21T07:11:34.541" v="2789"/>
          <ac:grpSpMkLst>
            <pc:docMk/>
            <pc:sldMk cId="1660779953" sldId="308"/>
            <ac:grpSpMk id="256" creationId="{E2556A3A-CFAA-487E-AC00-7AC09025E011}"/>
          </ac:grpSpMkLst>
        </pc:grpChg>
        <pc:grpChg chg="mod">
          <ac:chgData name="salonigupta0609@gmail.com" userId="72e262bbe386b2d8" providerId="LiveId" clId="{6CB58178-9FDF-48F4-8666-8B963C84A1AD}" dt="2022-01-21T07:11:34.541" v="2789"/>
          <ac:grpSpMkLst>
            <pc:docMk/>
            <pc:sldMk cId="1660779953" sldId="308"/>
            <ac:grpSpMk id="266" creationId="{D6315F5B-1CC5-43F6-985B-D8ADA315FF44}"/>
          </ac:grpSpMkLst>
        </pc:grpChg>
        <pc:inkChg chg="add mod">
          <ac:chgData name="salonigupta0609@gmail.com" userId="72e262bbe386b2d8" providerId="LiveId" clId="{6CB58178-9FDF-48F4-8666-8B963C84A1AD}" dt="2022-01-21T07:07:02.943" v="2619"/>
          <ac:inkMkLst>
            <pc:docMk/>
            <pc:sldMk cId="1660779953" sldId="308"/>
            <ac:inkMk id="2" creationId="{F6FA7AE9-9EB4-4B11-BEB7-513791C18A23}"/>
          </ac:inkMkLst>
        </pc:inkChg>
        <pc:inkChg chg="add mod">
          <ac:chgData name="salonigupta0609@gmail.com" userId="72e262bbe386b2d8" providerId="LiveId" clId="{6CB58178-9FDF-48F4-8666-8B963C84A1AD}" dt="2022-01-21T07:07:02.943" v="2619"/>
          <ac:inkMkLst>
            <pc:docMk/>
            <pc:sldMk cId="1660779953" sldId="308"/>
            <ac:inkMk id="3" creationId="{2B93F34A-B05C-4A8F-94C2-D4CB36841407}"/>
          </ac:inkMkLst>
        </pc:inkChg>
        <pc:inkChg chg="add mod">
          <ac:chgData name="salonigupta0609@gmail.com" userId="72e262bbe386b2d8" providerId="LiveId" clId="{6CB58178-9FDF-48F4-8666-8B963C84A1AD}" dt="2022-01-21T07:07:02.943" v="2619"/>
          <ac:inkMkLst>
            <pc:docMk/>
            <pc:sldMk cId="1660779953" sldId="308"/>
            <ac:inkMk id="4" creationId="{65A33312-5997-44C7-B25A-3BDD1DCB86A9}"/>
          </ac:inkMkLst>
        </pc:inkChg>
        <pc:inkChg chg="add mod">
          <ac:chgData name="salonigupta0609@gmail.com" userId="72e262bbe386b2d8" providerId="LiveId" clId="{6CB58178-9FDF-48F4-8666-8B963C84A1AD}" dt="2022-01-21T07:07:02.943" v="2619"/>
          <ac:inkMkLst>
            <pc:docMk/>
            <pc:sldMk cId="1660779953" sldId="308"/>
            <ac:inkMk id="5" creationId="{3B5784BE-6E65-40E8-9B43-8E4FB2DE374B}"/>
          </ac:inkMkLst>
        </pc:inkChg>
        <pc:inkChg chg="add mod">
          <ac:chgData name="salonigupta0609@gmail.com" userId="72e262bbe386b2d8" providerId="LiveId" clId="{6CB58178-9FDF-48F4-8666-8B963C84A1AD}" dt="2022-01-21T07:07:02.943" v="2619"/>
          <ac:inkMkLst>
            <pc:docMk/>
            <pc:sldMk cId="1660779953" sldId="308"/>
            <ac:inkMk id="6" creationId="{B46C8E9F-7EC7-45C8-93FE-8E6BA0405D9B}"/>
          </ac:inkMkLst>
        </pc:inkChg>
        <pc:inkChg chg="add mod">
          <ac:chgData name="salonigupta0609@gmail.com" userId="72e262bbe386b2d8" providerId="LiveId" clId="{6CB58178-9FDF-48F4-8666-8B963C84A1AD}" dt="2022-01-21T07:07:02.943" v="2619"/>
          <ac:inkMkLst>
            <pc:docMk/>
            <pc:sldMk cId="1660779953" sldId="308"/>
            <ac:inkMk id="7" creationId="{A095832F-C4E4-490F-8E67-A0BCD4F3789B}"/>
          </ac:inkMkLst>
        </pc:inkChg>
        <pc:inkChg chg="add mod">
          <ac:chgData name="salonigupta0609@gmail.com" userId="72e262bbe386b2d8" providerId="LiveId" clId="{6CB58178-9FDF-48F4-8666-8B963C84A1AD}" dt="2022-01-21T07:07:02.943" v="2619"/>
          <ac:inkMkLst>
            <pc:docMk/>
            <pc:sldMk cId="1660779953" sldId="308"/>
            <ac:inkMk id="8" creationId="{C6819014-F97F-4C7F-8E14-19A2E6D6EEA6}"/>
          </ac:inkMkLst>
        </pc:inkChg>
        <pc:inkChg chg="add mod">
          <ac:chgData name="salonigupta0609@gmail.com" userId="72e262bbe386b2d8" providerId="LiveId" clId="{6CB58178-9FDF-48F4-8666-8B963C84A1AD}" dt="2022-01-21T07:07:02.943" v="2619"/>
          <ac:inkMkLst>
            <pc:docMk/>
            <pc:sldMk cId="1660779953" sldId="308"/>
            <ac:inkMk id="9" creationId="{D4262294-78C7-4BB2-90FE-484D3B111E88}"/>
          </ac:inkMkLst>
        </pc:inkChg>
        <pc:inkChg chg="add mod">
          <ac:chgData name="salonigupta0609@gmail.com" userId="72e262bbe386b2d8" providerId="LiveId" clId="{6CB58178-9FDF-48F4-8666-8B963C84A1AD}" dt="2022-01-21T07:07:02.943" v="2619"/>
          <ac:inkMkLst>
            <pc:docMk/>
            <pc:sldMk cId="1660779953" sldId="308"/>
            <ac:inkMk id="10" creationId="{29AD744A-B7ED-406E-A0F3-177CFD00F592}"/>
          </ac:inkMkLst>
        </pc:inkChg>
        <pc:inkChg chg="add mod">
          <ac:chgData name="salonigupta0609@gmail.com" userId="72e262bbe386b2d8" providerId="LiveId" clId="{6CB58178-9FDF-48F4-8666-8B963C84A1AD}" dt="2022-01-21T07:07:02.943" v="2619"/>
          <ac:inkMkLst>
            <pc:docMk/>
            <pc:sldMk cId="1660779953" sldId="308"/>
            <ac:inkMk id="11" creationId="{C8FD47A6-909E-41C7-9FDA-D7854A62A7F1}"/>
          </ac:inkMkLst>
        </pc:inkChg>
        <pc:inkChg chg="add mod">
          <ac:chgData name="salonigupta0609@gmail.com" userId="72e262bbe386b2d8" providerId="LiveId" clId="{6CB58178-9FDF-48F4-8666-8B963C84A1AD}" dt="2022-01-21T07:07:02.943" v="2619"/>
          <ac:inkMkLst>
            <pc:docMk/>
            <pc:sldMk cId="1660779953" sldId="308"/>
            <ac:inkMk id="12" creationId="{7A14EB4F-A314-4A62-B727-5FF978D39343}"/>
          </ac:inkMkLst>
        </pc:inkChg>
        <pc:inkChg chg="add mod">
          <ac:chgData name="salonigupta0609@gmail.com" userId="72e262bbe386b2d8" providerId="LiveId" clId="{6CB58178-9FDF-48F4-8666-8B963C84A1AD}" dt="2022-01-21T07:07:02.943" v="2619"/>
          <ac:inkMkLst>
            <pc:docMk/>
            <pc:sldMk cId="1660779953" sldId="308"/>
            <ac:inkMk id="13" creationId="{BF354E86-3AB0-4B33-80F2-182AE8D39379}"/>
          </ac:inkMkLst>
        </pc:inkChg>
        <pc:inkChg chg="add mod">
          <ac:chgData name="salonigupta0609@gmail.com" userId="72e262bbe386b2d8" providerId="LiveId" clId="{6CB58178-9FDF-48F4-8666-8B963C84A1AD}" dt="2022-01-21T07:07:02.943" v="2619"/>
          <ac:inkMkLst>
            <pc:docMk/>
            <pc:sldMk cId="1660779953" sldId="308"/>
            <ac:inkMk id="14" creationId="{62761445-2D48-4D80-8767-A4E2690C1A10}"/>
          </ac:inkMkLst>
        </pc:inkChg>
        <pc:inkChg chg="add mod">
          <ac:chgData name="salonigupta0609@gmail.com" userId="72e262bbe386b2d8" providerId="LiveId" clId="{6CB58178-9FDF-48F4-8666-8B963C84A1AD}" dt="2022-01-21T07:07:02.943" v="2619"/>
          <ac:inkMkLst>
            <pc:docMk/>
            <pc:sldMk cId="1660779953" sldId="308"/>
            <ac:inkMk id="15" creationId="{B478FFC1-4943-4054-8492-C77C8C46B6EA}"/>
          </ac:inkMkLst>
        </pc:inkChg>
        <pc:inkChg chg="add mod">
          <ac:chgData name="salonigupta0609@gmail.com" userId="72e262bbe386b2d8" providerId="LiveId" clId="{6CB58178-9FDF-48F4-8666-8B963C84A1AD}" dt="2022-01-21T07:07:02.943" v="2619"/>
          <ac:inkMkLst>
            <pc:docMk/>
            <pc:sldMk cId="1660779953" sldId="308"/>
            <ac:inkMk id="16" creationId="{5CC5C185-15FD-4A81-908F-9B5955105DA7}"/>
          </ac:inkMkLst>
        </pc:inkChg>
        <pc:inkChg chg="add mod">
          <ac:chgData name="salonigupta0609@gmail.com" userId="72e262bbe386b2d8" providerId="LiveId" clId="{6CB58178-9FDF-48F4-8666-8B963C84A1AD}" dt="2022-01-21T07:07:02.943" v="2619"/>
          <ac:inkMkLst>
            <pc:docMk/>
            <pc:sldMk cId="1660779953" sldId="308"/>
            <ac:inkMk id="17" creationId="{A7632932-BD1E-4567-A9B5-5332BABF102F}"/>
          </ac:inkMkLst>
        </pc:inkChg>
        <pc:inkChg chg="add mod">
          <ac:chgData name="salonigupta0609@gmail.com" userId="72e262bbe386b2d8" providerId="LiveId" clId="{6CB58178-9FDF-48F4-8666-8B963C84A1AD}" dt="2022-01-21T07:07:02.943" v="2619"/>
          <ac:inkMkLst>
            <pc:docMk/>
            <pc:sldMk cId="1660779953" sldId="308"/>
            <ac:inkMk id="18" creationId="{AAC346F4-2690-4A47-8947-95C7600B305A}"/>
          </ac:inkMkLst>
        </pc:inkChg>
        <pc:inkChg chg="add mod">
          <ac:chgData name="salonigupta0609@gmail.com" userId="72e262bbe386b2d8" providerId="LiveId" clId="{6CB58178-9FDF-48F4-8666-8B963C84A1AD}" dt="2022-01-21T07:07:02.943" v="2619"/>
          <ac:inkMkLst>
            <pc:docMk/>
            <pc:sldMk cId="1660779953" sldId="308"/>
            <ac:inkMk id="19" creationId="{0CCA9DE6-B274-4529-8E20-282C4BE95111}"/>
          </ac:inkMkLst>
        </pc:inkChg>
        <pc:inkChg chg="add mod">
          <ac:chgData name="salonigupta0609@gmail.com" userId="72e262bbe386b2d8" providerId="LiveId" clId="{6CB58178-9FDF-48F4-8666-8B963C84A1AD}" dt="2022-01-21T07:07:02.943" v="2619"/>
          <ac:inkMkLst>
            <pc:docMk/>
            <pc:sldMk cId="1660779953" sldId="308"/>
            <ac:inkMk id="20" creationId="{886F21AA-096D-4CC0-ABB3-25D7C9056CCE}"/>
          </ac:inkMkLst>
        </pc:inkChg>
        <pc:inkChg chg="add mod">
          <ac:chgData name="salonigupta0609@gmail.com" userId="72e262bbe386b2d8" providerId="LiveId" clId="{6CB58178-9FDF-48F4-8666-8B963C84A1AD}" dt="2022-01-21T07:07:02.943" v="2619"/>
          <ac:inkMkLst>
            <pc:docMk/>
            <pc:sldMk cId="1660779953" sldId="308"/>
            <ac:inkMk id="21" creationId="{C3A82925-B05C-40D0-A6B8-17945DAA3369}"/>
          </ac:inkMkLst>
        </pc:inkChg>
        <pc:inkChg chg="add mod">
          <ac:chgData name="salonigupta0609@gmail.com" userId="72e262bbe386b2d8" providerId="LiveId" clId="{6CB58178-9FDF-48F4-8666-8B963C84A1AD}" dt="2022-01-21T07:07:02.943" v="2619"/>
          <ac:inkMkLst>
            <pc:docMk/>
            <pc:sldMk cId="1660779953" sldId="308"/>
            <ac:inkMk id="28" creationId="{CEE606C8-8482-48EC-80A6-37B286DD2601}"/>
          </ac:inkMkLst>
        </pc:inkChg>
        <pc:inkChg chg="add mod">
          <ac:chgData name="salonigupta0609@gmail.com" userId="72e262bbe386b2d8" providerId="LiveId" clId="{6CB58178-9FDF-48F4-8666-8B963C84A1AD}" dt="2022-01-21T07:07:02.943" v="2619"/>
          <ac:inkMkLst>
            <pc:docMk/>
            <pc:sldMk cId="1660779953" sldId="308"/>
            <ac:inkMk id="30" creationId="{BDE8D852-B254-4ADF-89D2-A4B9C1D8941F}"/>
          </ac:inkMkLst>
        </pc:inkChg>
        <pc:inkChg chg="add mod">
          <ac:chgData name="salonigupta0609@gmail.com" userId="72e262bbe386b2d8" providerId="LiveId" clId="{6CB58178-9FDF-48F4-8666-8B963C84A1AD}" dt="2022-01-21T07:07:02.943" v="2619"/>
          <ac:inkMkLst>
            <pc:docMk/>
            <pc:sldMk cId="1660779953" sldId="308"/>
            <ac:inkMk id="31" creationId="{F695A50B-0D2B-4533-AC1E-BE58DD21DB72}"/>
          </ac:inkMkLst>
        </pc:inkChg>
        <pc:inkChg chg="add mod">
          <ac:chgData name="salonigupta0609@gmail.com" userId="72e262bbe386b2d8" providerId="LiveId" clId="{6CB58178-9FDF-48F4-8666-8B963C84A1AD}" dt="2022-01-21T07:07:02.943" v="2619"/>
          <ac:inkMkLst>
            <pc:docMk/>
            <pc:sldMk cId="1660779953" sldId="308"/>
            <ac:inkMk id="32" creationId="{16CC35D9-DFC0-40FF-A38C-952F52230477}"/>
          </ac:inkMkLst>
        </pc:inkChg>
        <pc:inkChg chg="add mod">
          <ac:chgData name="salonigupta0609@gmail.com" userId="72e262bbe386b2d8" providerId="LiveId" clId="{6CB58178-9FDF-48F4-8666-8B963C84A1AD}" dt="2022-01-21T07:07:02.943" v="2619"/>
          <ac:inkMkLst>
            <pc:docMk/>
            <pc:sldMk cId="1660779953" sldId="308"/>
            <ac:inkMk id="33" creationId="{99DA68B5-2357-479B-8596-311101E90874}"/>
          </ac:inkMkLst>
        </pc:inkChg>
        <pc:inkChg chg="add mod">
          <ac:chgData name="salonigupta0609@gmail.com" userId="72e262bbe386b2d8" providerId="LiveId" clId="{6CB58178-9FDF-48F4-8666-8B963C84A1AD}" dt="2022-01-21T07:08:44.680" v="2726"/>
          <ac:inkMkLst>
            <pc:docMk/>
            <pc:sldMk cId="1660779953" sldId="308"/>
            <ac:inkMk id="34" creationId="{DC9AD81F-BF79-4756-B08B-8D43FE0AC34D}"/>
          </ac:inkMkLst>
        </pc:inkChg>
        <pc:inkChg chg="add mod">
          <ac:chgData name="salonigupta0609@gmail.com" userId="72e262bbe386b2d8" providerId="LiveId" clId="{6CB58178-9FDF-48F4-8666-8B963C84A1AD}" dt="2022-01-21T07:08:44.680" v="2726"/>
          <ac:inkMkLst>
            <pc:docMk/>
            <pc:sldMk cId="1660779953" sldId="308"/>
            <ac:inkMk id="37" creationId="{96F989F6-5EB6-4BDB-A6E4-BFF221BE05C9}"/>
          </ac:inkMkLst>
        </pc:inkChg>
        <pc:inkChg chg="add del mod">
          <ac:chgData name="salonigupta0609@gmail.com" userId="72e262bbe386b2d8" providerId="LiveId" clId="{6CB58178-9FDF-48F4-8666-8B963C84A1AD}" dt="2022-01-21T07:06:51.780" v="2597"/>
          <ac:inkMkLst>
            <pc:docMk/>
            <pc:sldMk cId="1660779953" sldId="308"/>
            <ac:inkMk id="38" creationId="{4A6E767A-6C55-4C00-8541-E619ED09D209}"/>
          </ac:inkMkLst>
        </pc:inkChg>
        <pc:inkChg chg="add del mod">
          <ac:chgData name="salonigupta0609@gmail.com" userId="72e262bbe386b2d8" providerId="LiveId" clId="{6CB58178-9FDF-48F4-8666-8B963C84A1AD}" dt="2022-01-21T07:06:51.781" v="2600"/>
          <ac:inkMkLst>
            <pc:docMk/>
            <pc:sldMk cId="1660779953" sldId="308"/>
            <ac:inkMk id="39" creationId="{7421DA02-82F9-46AF-9963-344AD0D19A85}"/>
          </ac:inkMkLst>
        </pc:inkChg>
        <pc:inkChg chg="add del mod">
          <ac:chgData name="salonigupta0609@gmail.com" userId="72e262bbe386b2d8" providerId="LiveId" clId="{6CB58178-9FDF-48F4-8666-8B963C84A1AD}" dt="2022-01-21T07:06:51.779" v="2594"/>
          <ac:inkMkLst>
            <pc:docMk/>
            <pc:sldMk cId="1660779953" sldId="308"/>
            <ac:inkMk id="40" creationId="{0EB33700-F19D-4668-9954-E510DBB13E98}"/>
          </ac:inkMkLst>
        </pc:inkChg>
        <pc:inkChg chg="add del mod">
          <ac:chgData name="salonigupta0609@gmail.com" userId="72e262bbe386b2d8" providerId="LiveId" clId="{6CB58178-9FDF-48F4-8666-8B963C84A1AD}" dt="2022-01-21T07:06:51.781" v="2602"/>
          <ac:inkMkLst>
            <pc:docMk/>
            <pc:sldMk cId="1660779953" sldId="308"/>
            <ac:inkMk id="41" creationId="{3626C3CC-3DCA-4004-95A9-B41A6E3BD33D}"/>
          </ac:inkMkLst>
        </pc:inkChg>
        <pc:inkChg chg="add del mod">
          <ac:chgData name="salonigupta0609@gmail.com" userId="72e262bbe386b2d8" providerId="LiveId" clId="{6CB58178-9FDF-48F4-8666-8B963C84A1AD}" dt="2022-01-21T07:06:51.780" v="2596"/>
          <ac:inkMkLst>
            <pc:docMk/>
            <pc:sldMk cId="1660779953" sldId="308"/>
            <ac:inkMk id="42" creationId="{A7AA6606-3634-4033-80DB-44F7E53D8A0B}"/>
          </ac:inkMkLst>
        </pc:inkChg>
        <pc:inkChg chg="add del mod">
          <ac:chgData name="salonigupta0609@gmail.com" userId="72e262bbe386b2d8" providerId="LiveId" clId="{6CB58178-9FDF-48F4-8666-8B963C84A1AD}" dt="2022-01-21T07:06:51.781" v="2599"/>
          <ac:inkMkLst>
            <pc:docMk/>
            <pc:sldMk cId="1660779953" sldId="308"/>
            <ac:inkMk id="43" creationId="{AD41428A-1907-4DBE-96FB-F8F9C4CE1BEC}"/>
          </ac:inkMkLst>
        </pc:inkChg>
        <pc:inkChg chg="add del mod">
          <ac:chgData name="salonigupta0609@gmail.com" userId="72e262bbe386b2d8" providerId="LiveId" clId="{6CB58178-9FDF-48F4-8666-8B963C84A1AD}" dt="2022-01-21T07:06:52.990" v="2609"/>
          <ac:inkMkLst>
            <pc:docMk/>
            <pc:sldMk cId="1660779953" sldId="308"/>
            <ac:inkMk id="44" creationId="{6E2B6BC8-96AC-466A-B8E6-5091FE64C232}"/>
          </ac:inkMkLst>
        </pc:inkChg>
        <pc:inkChg chg="add del mod">
          <ac:chgData name="salonigupta0609@gmail.com" userId="72e262bbe386b2d8" providerId="LiveId" clId="{6CB58178-9FDF-48F4-8666-8B963C84A1AD}" dt="2022-01-21T07:06:52.989" v="2607"/>
          <ac:inkMkLst>
            <pc:docMk/>
            <pc:sldMk cId="1660779953" sldId="308"/>
            <ac:inkMk id="45" creationId="{404CC9BA-7F37-4371-9192-C22150B1D180}"/>
          </ac:inkMkLst>
        </pc:inkChg>
        <pc:inkChg chg="add del mod">
          <ac:chgData name="salonigupta0609@gmail.com" userId="72e262bbe386b2d8" providerId="LiveId" clId="{6CB58178-9FDF-48F4-8666-8B963C84A1AD}" dt="2022-01-21T07:06:52.989" v="2605"/>
          <ac:inkMkLst>
            <pc:docMk/>
            <pc:sldMk cId="1660779953" sldId="308"/>
            <ac:inkMk id="46" creationId="{3892933D-DF86-41C0-B991-E7D45589A9DD}"/>
          </ac:inkMkLst>
        </pc:inkChg>
        <pc:inkChg chg="add del mod">
          <ac:chgData name="salonigupta0609@gmail.com" userId="72e262bbe386b2d8" providerId="LiveId" clId="{6CB58178-9FDF-48F4-8666-8B963C84A1AD}" dt="2022-01-21T07:06:52.989" v="2606"/>
          <ac:inkMkLst>
            <pc:docMk/>
            <pc:sldMk cId="1660779953" sldId="308"/>
            <ac:inkMk id="47" creationId="{FD388650-EAA7-4383-8A23-2B721FF4049B}"/>
          </ac:inkMkLst>
        </pc:inkChg>
        <pc:inkChg chg="add mod">
          <ac:chgData name="salonigupta0609@gmail.com" userId="72e262bbe386b2d8" providerId="LiveId" clId="{6CB58178-9FDF-48F4-8666-8B963C84A1AD}" dt="2022-01-21T07:07:02.943" v="2619"/>
          <ac:inkMkLst>
            <pc:docMk/>
            <pc:sldMk cId="1660779953" sldId="308"/>
            <ac:inkMk id="49" creationId="{486834AE-F79A-4B5A-892C-7ACE666A0E3E}"/>
          </ac:inkMkLst>
        </pc:inkChg>
        <pc:inkChg chg="add mod">
          <ac:chgData name="salonigupta0609@gmail.com" userId="72e262bbe386b2d8" providerId="LiveId" clId="{6CB58178-9FDF-48F4-8666-8B963C84A1AD}" dt="2022-01-21T07:07:02.943" v="2619"/>
          <ac:inkMkLst>
            <pc:docMk/>
            <pc:sldMk cId="1660779953" sldId="308"/>
            <ac:inkMk id="50" creationId="{05C3CA7E-08A9-4203-9D36-59FE51647791}"/>
          </ac:inkMkLst>
        </pc:inkChg>
        <pc:inkChg chg="add del mod">
          <ac:chgData name="salonigupta0609@gmail.com" userId="72e262bbe386b2d8" providerId="LiveId" clId="{6CB58178-9FDF-48F4-8666-8B963C84A1AD}" dt="2022-01-21T07:06:52.990" v="2610"/>
          <ac:inkMkLst>
            <pc:docMk/>
            <pc:sldMk cId="1660779953" sldId="308"/>
            <ac:inkMk id="51" creationId="{4A8D9659-4D5F-4302-BBE6-605775688A72}"/>
          </ac:inkMkLst>
        </pc:inkChg>
        <pc:inkChg chg="add del mod">
          <ac:chgData name="salonigupta0609@gmail.com" userId="72e262bbe386b2d8" providerId="LiveId" clId="{6CB58178-9FDF-48F4-8666-8B963C84A1AD}" dt="2022-01-21T07:07:35.721" v="2652"/>
          <ac:inkMkLst>
            <pc:docMk/>
            <pc:sldMk cId="1660779953" sldId="308"/>
            <ac:inkMk id="53" creationId="{2BB6C8CD-0887-4890-8EAA-4D15AE1587F1}"/>
          </ac:inkMkLst>
        </pc:inkChg>
        <pc:inkChg chg="add del mod">
          <ac:chgData name="salonigupta0609@gmail.com" userId="72e262bbe386b2d8" providerId="LiveId" clId="{6CB58178-9FDF-48F4-8666-8B963C84A1AD}" dt="2022-01-21T07:06:52.990" v="2608"/>
          <ac:inkMkLst>
            <pc:docMk/>
            <pc:sldMk cId="1660779953" sldId="308"/>
            <ac:inkMk id="54" creationId="{EC3613CF-2263-449A-B617-AB701ADF7135}"/>
          </ac:inkMkLst>
        </pc:inkChg>
        <pc:inkChg chg="add del mod">
          <ac:chgData name="salonigupta0609@gmail.com" userId="72e262bbe386b2d8" providerId="LiveId" clId="{6CB58178-9FDF-48F4-8666-8B963C84A1AD}" dt="2022-01-21T07:06:52.990" v="2611"/>
          <ac:inkMkLst>
            <pc:docMk/>
            <pc:sldMk cId="1660779953" sldId="308"/>
            <ac:inkMk id="55" creationId="{0169C4A7-F354-434C-A3FB-749567C5729C}"/>
          </ac:inkMkLst>
        </pc:inkChg>
        <pc:inkChg chg="add del mod">
          <ac:chgData name="salonigupta0609@gmail.com" userId="72e262bbe386b2d8" providerId="LiveId" clId="{6CB58178-9FDF-48F4-8666-8B963C84A1AD}" dt="2022-01-21T07:06:52.989" v="2604"/>
          <ac:inkMkLst>
            <pc:docMk/>
            <pc:sldMk cId="1660779953" sldId="308"/>
            <ac:inkMk id="56" creationId="{05FD93CD-FF93-481A-87D1-E52EBB98E281}"/>
          </ac:inkMkLst>
        </pc:inkChg>
        <pc:inkChg chg="add del mod">
          <ac:chgData name="salonigupta0609@gmail.com" userId="72e262bbe386b2d8" providerId="LiveId" clId="{6CB58178-9FDF-48F4-8666-8B963C84A1AD}" dt="2022-01-21T07:06:52.989" v="2603"/>
          <ac:inkMkLst>
            <pc:docMk/>
            <pc:sldMk cId="1660779953" sldId="308"/>
            <ac:inkMk id="57" creationId="{49600B68-CF75-45DB-9C69-A27FD429BA03}"/>
          </ac:inkMkLst>
        </pc:inkChg>
        <pc:inkChg chg="add del">
          <ac:chgData name="salonigupta0609@gmail.com" userId="72e262bbe386b2d8" providerId="LiveId" clId="{6CB58178-9FDF-48F4-8666-8B963C84A1AD}" dt="2022-01-21T07:07:35.720" v="2649"/>
          <ac:inkMkLst>
            <pc:docMk/>
            <pc:sldMk cId="1660779953" sldId="308"/>
            <ac:inkMk id="59" creationId="{061AC02D-9B6E-4145-BD03-3755C30CB787}"/>
          </ac:inkMkLst>
        </pc:inkChg>
        <pc:inkChg chg="add del">
          <ac:chgData name="salonigupta0609@gmail.com" userId="72e262bbe386b2d8" providerId="LiveId" clId="{6CB58178-9FDF-48F4-8666-8B963C84A1AD}" dt="2022-01-21T07:07:35.721" v="2650"/>
          <ac:inkMkLst>
            <pc:docMk/>
            <pc:sldMk cId="1660779953" sldId="308"/>
            <ac:inkMk id="60" creationId="{ADE42644-D315-4234-A9D7-6CE94CB5ED14}"/>
          </ac:inkMkLst>
        </pc:inkChg>
        <pc:inkChg chg="add del">
          <ac:chgData name="salonigupta0609@gmail.com" userId="72e262bbe386b2d8" providerId="LiveId" clId="{6CB58178-9FDF-48F4-8666-8B963C84A1AD}" dt="2022-01-21T07:07:35.721" v="2651"/>
          <ac:inkMkLst>
            <pc:docMk/>
            <pc:sldMk cId="1660779953" sldId="308"/>
            <ac:inkMk id="61" creationId="{050567F8-BBD1-4118-BCC4-13F86F3501BB}"/>
          </ac:inkMkLst>
        </pc:inkChg>
        <pc:inkChg chg="add del">
          <ac:chgData name="salonigupta0609@gmail.com" userId="72e262bbe386b2d8" providerId="LiveId" clId="{6CB58178-9FDF-48F4-8666-8B963C84A1AD}" dt="2022-01-21T07:07:35.721" v="2653"/>
          <ac:inkMkLst>
            <pc:docMk/>
            <pc:sldMk cId="1660779953" sldId="308"/>
            <ac:inkMk id="62" creationId="{3E69C463-2771-463B-AE3E-A6E8CB8BB562}"/>
          </ac:inkMkLst>
        </pc:inkChg>
        <pc:inkChg chg="add del mod">
          <ac:chgData name="salonigupta0609@gmail.com" userId="72e262bbe386b2d8" providerId="LiveId" clId="{6CB58178-9FDF-48F4-8666-8B963C84A1AD}" dt="2022-01-21T07:06:51.781" v="2598"/>
          <ac:inkMkLst>
            <pc:docMk/>
            <pc:sldMk cId="1660779953" sldId="308"/>
            <ac:inkMk id="63" creationId="{3BFC6AA9-0E33-4769-AE96-E609B2060139}"/>
          </ac:inkMkLst>
        </pc:inkChg>
        <pc:inkChg chg="add del mod">
          <ac:chgData name="salonigupta0609@gmail.com" userId="72e262bbe386b2d8" providerId="LiveId" clId="{6CB58178-9FDF-48F4-8666-8B963C84A1AD}" dt="2022-01-21T07:06:51.780" v="2595"/>
          <ac:inkMkLst>
            <pc:docMk/>
            <pc:sldMk cId="1660779953" sldId="308"/>
            <ac:inkMk id="64" creationId="{1CDE5848-46FD-4106-B147-6EA1AC382B82}"/>
          </ac:inkMkLst>
        </pc:inkChg>
        <pc:inkChg chg="add del mod">
          <ac:chgData name="salonigupta0609@gmail.com" userId="72e262bbe386b2d8" providerId="LiveId" clId="{6CB58178-9FDF-48F4-8666-8B963C84A1AD}" dt="2022-01-21T07:06:51.781" v="2601"/>
          <ac:inkMkLst>
            <pc:docMk/>
            <pc:sldMk cId="1660779953" sldId="308"/>
            <ac:inkMk id="65" creationId="{8324704E-2735-409D-A816-26D4FA9E6FCB}"/>
          </ac:inkMkLst>
        </pc:inkChg>
        <pc:inkChg chg="add mod">
          <ac:chgData name="salonigupta0609@gmail.com" userId="72e262bbe386b2d8" providerId="LiveId" clId="{6CB58178-9FDF-48F4-8666-8B963C84A1AD}" dt="2022-01-21T07:08:44.680" v="2726"/>
          <ac:inkMkLst>
            <pc:docMk/>
            <pc:sldMk cId="1660779953" sldId="308"/>
            <ac:inkMk id="68" creationId="{65F059C0-721F-44EA-B72E-7D4E1D8E5E5C}"/>
          </ac:inkMkLst>
        </pc:inkChg>
        <pc:inkChg chg="add mod">
          <ac:chgData name="salonigupta0609@gmail.com" userId="72e262bbe386b2d8" providerId="LiveId" clId="{6CB58178-9FDF-48F4-8666-8B963C84A1AD}" dt="2022-01-21T07:08:44.680" v="2726"/>
          <ac:inkMkLst>
            <pc:docMk/>
            <pc:sldMk cId="1660779953" sldId="308"/>
            <ac:inkMk id="69" creationId="{231C9AA2-8D43-4FCE-B553-83D7C2976E96}"/>
          </ac:inkMkLst>
        </pc:inkChg>
        <pc:inkChg chg="add mod">
          <ac:chgData name="salonigupta0609@gmail.com" userId="72e262bbe386b2d8" providerId="LiveId" clId="{6CB58178-9FDF-48F4-8666-8B963C84A1AD}" dt="2022-01-21T07:08:44.680" v="2726"/>
          <ac:inkMkLst>
            <pc:docMk/>
            <pc:sldMk cId="1660779953" sldId="308"/>
            <ac:inkMk id="70" creationId="{77595B59-7360-4F28-8079-678EE2991515}"/>
          </ac:inkMkLst>
        </pc:inkChg>
        <pc:inkChg chg="add mod">
          <ac:chgData name="salonigupta0609@gmail.com" userId="72e262bbe386b2d8" providerId="LiveId" clId="{6CB58178-9FDF-48F4-8666-8B963C84A1AD}" dt="2022-01-21T07:08:44.680" v="2726"/>
          <ac:inkMkLst>
            <pc:docMk/>
            <pc:sldMk cId="1660779953" sldId="308"/>
            <ac:inkMk id="71" creationId="{96F5F1A0-7193-4120-AA86-0ED86115F697}"/>
          </ac:inkMkLst>
        </pc:inkChg>
        <pc:inkChg chg="add mod">
          <ac:chgData name="salonigupta0609@gmail.com" userId="72e262bbe386b2d8" providerId="LiveId" clId="{6CB58178-9FDF-48F4-8666-8B963C84A1AD}" dt="2022-01-21T07:08:44.680" v="2726"/>
          <ac:inkMkLst>
            <pc:docMk/>
            <pc:sldMk cId="1660779953" sldId="308"/>
            <ac:inkMk id="72" creationId="{62AC9983-AAB0-4641-90FB-FA50B170F3DC}"/>
          </ac:inkMkLst>
        </pc:inkChg>
        <pc:inkChg chg="add mod">
          <ac:chgData name="salonigupta0609@gmail.com" userId="72e262bbe386b2d8" providerId="LiveId" clId="{6CB58178-9FDF-48F4-8666-8B963C84A1AD}" dt="2022-01-21T07:08:44.680" v="2726"/>
          <ac:inkMkLst>
            <pc:docMk/>
            <pc:sldMk cId="1660779953" sldId="308"/>
            <ac:inkMk id="73" creationId="{EAE3F57E-2B13-49EA-A361-BF0497BCD7B4}"/>
          </ac:inkMkLst>
        </pc:inkChg>
        <pc:inkChg chg="add mod">
          <ac:chgData name="salonigupta0609@gmail.com" userId="72e262bbe386b2d8" providerId="LiveId" clId="{6CB58178-9FDF-48F4-8666-8B963C84A1AD}" dt="2022-01-21T07:08:44.680" v="2726"/>
          <ac:inkMkLst>
            <pc:docMk/>
            <pc:sldMk cId="1660779953" sldId="308"/>
            <ac:inkMk id="75" creationId="{AC343907-40EE-43F9-9418-D09A96A3EFBC}"/>
          </ac:inkMkLst>
        </pc:inkChg>
        <pc:inkChg chg="add mod">
          <ac:chgData name="salonigupta0609@gmail.com" userId="72e262bbe386b2d8" providerId="LiveId" clId="{6CB58178-9FDF-48F4-8666-8B963C84A1AD}" dt="2022-01-21T07:08:44.680" v="2726"/>
          <ac:inkMkLst>
            <pc:docMk/>
            <pc:sldMk cId="1660779953" sldId="308"/>
            <ac:inkMk id="76" creationId="{4A489DCA-15E2-45BB-AAFE-1717F3C3D8F5}"/>
          </ac:inkMkLst>
        </pc:inkChg>
        <pc:inkChg chg="add mod">
          <ac:chgData name="salonigupta0609@gmail.com" userId="72e262bbe386b2d8" providerId="LiveId" clId="{6CB58178-9FDF-48F4-8666-8B963C84A1AD}" dt="2022-01-21T07:08:44.680" v="2726"/>
          <ac:inkMkLst>
            <pc:docMk/>
            <pc:sldMk cId="1660779953" sldId="308"/>
            <ac:inkMk id="78" creationId="{AD879E40-5C24-49BF-8EA2-A1C0E168EC7B}"/>
          </ac:inkMkLst>
        </pc:inkChg>
        <pc:inkChg chg="add mod">
          <ac:chgData name="salonigupta0609@gmail.com" userId="72e262bbe386b2d8" providerId="LiveId" clId="{6CB58178-9FDF-48F4-8666-8B963C84A1AD}" dt="2022-01-21T07:08:44.680" v="2726"/>
          <ac:inkMkLst>
            <pc:docMk/>
            <pc:sldMk cId="1660779953" sldId="308"/>
            <ac:inkMk id="79" creationId="{11BCA0E6-DFD5-4A8A-95CD-791CA3B5C13D}"/>
          </ac:inkMkLst>
        </pc:inkChg>
        <pc:inkChg chg="add mod">
          <ac:chgData name="salonigupta0609@gmail.com" userId="72e262bbe386b2d8" providerId="LiveId" clId="{6CB58178-9FDF-48F4-8666-8B963C84A1AD}" dt="2022-01-21T07:08:44.680" v="2726"/>
          <ac:inkMkLst>
            <pc:docMk/>
            <pc:sldMk cId="1660779953" sldId="308"/>
            <ac:inkMk id="81" creationId="{975A4885-E1AB-430E-AF8A-6835F0EECEA0}"/>
          </ac:inkMkLst>
        </pc:inkChg>
        <pc:inkChg chg="add mod">
          <ac:chgData name="salonigupta0609@gmail.com" userId="72e262bbe386b2d8" providerId="LiveId" clId="{6CB58178-9FDF-48F4-8666-8B963C84A1AD}" dt="2022-01-21T07:08:44.680" v="2726"/>
          <ac:inkMkLst>
            <pc:docMk/>
            <pc:sldMk cId="1660779953" sldId="308"/>
            <ac:inkMk id="82" creationId="{99CEA6E8-236D-4B77-AD48-00540B5446A2}"/>
          </ac:inkMkLst>
        </pc:inkChg>
        <pc:inkChg chg="add mod">
          <ac:chgData name="salonigupta0609@gmail.com" userId="72e262bbe386b2d8" providerId="LiveId" clId="{6CB58178-9FDF-48F4-8666-8B963C84A1AD}" dt="2022-01-21T07:08:44.680" v="2726"/>
          <ac:inkMkLst>
            <pc:docMk/>
            <pc:sldMk cId="1660779953" sldId="308"/>
            <ac:inkMk id="83" creationId="{0656819F-D024-4ACF-91CF-D94ECB1F5DA9}"/>
          </ac:inkMkLst>
        </pc:inkChg>
        <pc:inkChg chg="add mod">
          <ac:chgData name="salonigupta0609@gmail.com" userId="72e262bbe386b2d8" providerId="LiveId" clId="{6CB58178-9FDF-48F4-8666-8B963C84A1AD}" dt="2022-01-21T07:08:44.680" v="2726"/>
          <ac:inkMkLst>
            <pc:docMk/>
            <pc:sldMk cId="1660779953" sldId="308"/>
            <ac:inkMk id="84" creationId="{AE69AA28-4891-4A01-9DDC-B4E3116BA6D5}"/>
          </ac:inkMkLst>
        </pc:inkChg>
        <pc:inkChg chg="add mod">
          <ac:chgData name="salonigupta0609@gmail.com" userId="72e262bbe386b2d8" providerId="LiveId" clId="{6CB58178-9FDF-48F4-8666-8B963C84A1AD}" dt="2022-01-21T07:08:44.680" v="2726"/>
          <ac:inkMkLst>
            <pc:docMk/>
            <pc:sldMk cId="1660779953" sldId="308"/>
            <ac:inkMk id="85" creationId="{ABD9FC5C-C074-48E2-A85B-45BAE0C3E7E5}"/>
          </ac:inkMkLst>
        </pc:inkChg>
        <pc:inkChg chg="add mod">
          <ac:chgData name="salonigupta0609@gmail.com" userId="72e262bbe386b2d8" providerId="LiveId" clId="{6CB58178-9FDF-48F4-8666-8B963C84A1AD}" dt="2022-01-21T07:08:44.680" v="2726"/>
          <ac:inkMkLst>
            <pc:docMk/>
            <pc:sldMk cId="1660779953" sldId="308"/>
            <ac:inkMk id="86" creationId="{6F078715-8345-43AD-9452-0CF4F29E20A3}"/>
          </ac:inkMkLst>
        </pc:inkChg>
        <pc:inkChg chg="add mod">
          <ac:chgData name="salonigupta0609@gmail.com" userId="72e262bbe386b2d8" providerId="LiveId" clId="{6CB58178-9FDF-48F4-8666-8B963C84A1AD}" dt="2022-01-21T07:08:44.680" v="2726"/>
          <ac:inkMkLst>
            <pc:docMk/>
            <pc:sldMk cId="1660779953" sldId="308"/>
            <ac:inkMk id="87" creationId="{515BF6AF-68A0-49BC-86B4-17BCC94F4A28}"/>
          </ac:inkMkLst>
        </pc:inkChg>
        <pc:inkChg chg="add mod">
          <ac:chgData name="salonigupta0609@gmail.com" userId="72e262bbe386b2d8" providerId="LiveId" clId="{6CB58178-9FDF-48F4-8666-8B963C84A1AD}" dt="2022-01-21T07:08:44.680" v="2726"/>
          <ac:inkMkLst>
            <pc:docMk/>
            <pc:sldMk cId="1660779953" sldId="308"/>
            <ac:inkMk id="91" creationId="{7F4AE327-EDB9-4759-A895-3889024B9D07}"/>
          </ac:inkMkLst>
        </pc:inkChg>
        <pc:inkChg chg="add mod">
          <ac:chgData name="salonigupta0609@gmail.com" userId="72e262bbe386b2d8" providerId="LiveId" clId="{6CB58178-9FDF-48F4-8666-8B963C84A1AD}" dt="2022-01-21T07:08:44.680" v="2726"/>
          <ac:inkMkLst>
            <pc:docMk/>
            <pc:sldMk cId="1660779953" sldId="308"/>
            <ac:inkMk id="92" creationId="{C3D08FAC-E233-4872-81A6-7B1302CA148D}"/>
          </ac:inkMkLst>
        </pc:inkChg>
        <pc:inkChg chg="add mod">
          <ac:chgData name="salonigupta0609@gmail.com" userId="72e262bbe386b2d8" providerId="LiveId" clId="{6CB58178-9FDF-48F4-8666-8B963C84A1AD}" dt="2022-01-21T07:08:44.680" v="2726"/>
          <ac:inkMkLst>
            <pc:docMk/>
            <pc:sldMk cId="1660779953" sldId="308"/>
            <ac:inkMk id="93" creationId="{6FAC53B8-E0EC-4378-A454-AF46CB53F050}"/>
          </ac:inkMkLst>
        </pc:inkChg>
        <pc:inkChg chg="add mod">
          <ac:chgData name="salonigupta0609@gmail.com" userId="72e262bbe386b2d8" providerId="LiveId" clId="{6CB58178-9FDF-48F4-8666-8B963C84A1AD}" dt="2022-01-21T07:08:44.680" v="2726"/>
          <ac:inkMkLst>
            <pc:docMk/>
            <pc:sldMk cId="1660779953" sldId="308"/>
            <ac:inkMk id="94" creationId="{F99E1AE2-516B-46E4-BF93-6710FF2495BC}"/>
          </ac:inkMkLst>
        </pc:inkChg>
        <pc:inkChg chg="add mod">
          <ac:chgData name="salonigupta0609@gmail.com" userId="72e262bbe386b2d8" providerId="LiveId" clId="{6CB58178-9FDF-48F4-8666-8B963C84A1AD}" dt="2022-01-21T07:08:44.680" v="2726"/>
          <ac:inkMkLst>
            <pc:docMk/>
            <pc:sldMk cId="1660779953" sldId="308"/>
            <ac:inkMk id="96" creationId="{60C33CED-C202-45C2-A73F-A5EA4550BC9C}"/>
          </ac:inkMkLst>
        </pc:inkChg>
        <pc:inkChg chg="add mod">
          <ac:chgData name="salonigupta0609@gmail.com" userId="72e262bbe386b2d8" providerId="LiveId" clId="{6CB58178-9FDF-48F4-8666-8B963C84A1AD}" dt="2022-01-21T07:08:44.680" v="2726"/>
          <ac:inkMkLst>
            <pc:docMk/>
            <pc:sldMk cId="1660779953" sldId="308"/>
            <ac:inkMk id="97" creationId="{F8986363-1A64-4FF9-8A44-1101F36B3D7F}"/>
          </ac:inkMkLst>
        </pc:inkChg>
        <pc:inkChg chg="add mod">
          <ac:chgData name="salonigupta0609@gmail.com" userId="72e262bbe386b2d8" providerId="LiveId" clId="{6CB58178-9FDF-48F4-8666-8B963C84A1AD}" dt="2022-01-21T07:08:44.680" v="2726"/>
          <ac:inkMkLst>
            <pc:docMk/>
            <pc:sldMk cId="1660779953" sldId="308"/>
            <ac:inkMk id="98" creationId="{044CD3A9-9F8C-47E1-AB5D-905903796384}"/>
          </ac:inkMkLst>
        </pc:inkChg>
        <pc:inkChg chg="add mod">
          <ac:chgData name="salonigupta0609@gmail.com" userId="72e262bbe386b2d8" providerId="LiveId" clId="{6CB58178-9FDF-48F4-8666-8B963C84A1AD}" dt="2022-01-21T07:08:44.680" v="2726"/>
          <ac:inkMkLst>
            <pc:docMk/>
            <pc:sldMk cId="1660779953" sldId="308"/>
            <ac:inkMk id="99" creationId="{4AC357F3-0D03-45B2-8484-9B4114B847F6}"/>
          </ac:inkMkLst>
        </pc:inkChg>
        <pc:inkChg chg="add mod">
          <ac:chgData name="salonigupta0609@gmail.com" userId="72e262bbe386b2d8" providerId="LiveId" clId="{6CB58178-9FDF-48F4-8666-8B963C84A1AD}" dt="2022-01-21T07:08:44.680" v="2726"/>
          <ac:inkMkLst>
            <pc:docMk/>
            <pc:sldMk cId="1660779953" sldId="308"/>
            <ac:inkMk id="100" creationId="{AEC56CD0-9590-4A44-AEEA-C2B9937482DF}"/>
          </ac:inkMkLst>
        </pc:inkChg>
        <pc:inkChg chg="add mod">
          <ac:chgData name="salonigupta0609@gmail.com" userId="72e262bbe386b2d8" providerId="LiveId" clId="{6CB58178-9FDF-48F4-8666-8B963C84A1AD}" dt="2022-01-21T07:08:44.680" v="2726"/>
          <ac:inkMkLst>
            <pc:docMk/>
            <pc:sldMk cId="1660779953" sldId="308"/>
            <ac:inkMk id="101" creationId="{DF4E4E5C-82A6-465C-B28F-47CA818E1657}"/>
          </ac:inkMkLst>
        </pc:inkChg>
        <pc:inkChg chg="add mod">
          <ac:chgData name="salonigupta0609@gmail.com" userId="72e262bbe386b2d8" providerId="LiveId" clId="{6CB58178-9FDF-48F4-8666-8B963C84A1AD}" dt="2022-01-21T07:08:44.680" v="2726"/>
          <ac:inkMkLst>
            <pc:docMk/>
            <pc:sldMk cId="1660779953" sldId="308"/>
            <ac:inkMk id="102" creationId="{2C333F4C-03DB-4842-B8C5-881ADE6E1025}"/>
          </ac:inkMkLst>
        </pc:inkChg>
        <pc:inkChg chg="add mod">
          <ac:chgData name="salonigupta0609@gmail.com" userId="72e262bbe386b2d8" providerId="LiveId" clId="{6CB58178-9FDF-48F4-8666-8B963C84A1AD}" dt="2022-01-21T07:08:44.680" v="2726"/>
          <ac:inkMkLst>
            <pc:docMk/>
            <pc:sldMk cId="1660779953" sldId="308"/>
            <ac:inkMk id="104" creationId="{FFD1AC61-34B4-44B6-B7EA-A1761DAF6E98}"/>
          </ac:inkMkLst>
        </pc:inkChg>
        <pc:inkChg chg="add mod">
          <ac:chgData name="salonigupta0609@gmail.com" userId="72e262bbe386b2d8" providerId="LiveId" clId="{6CB58178-9FDF-48F4-8666-8B963C84A1AD}" dt="2022-01-21T07:08:44.680" v="2726"/>
          <ac:inkMkLst>
            <pc:docMk/>
            <pc:sldMk cId="1660779953" sldId="308"/>
            <ac:inkMk id="105" creationId="{3C90121D-549A-4BBC-B974-3C324D4BDD18}"/>
          </ac:inkMkLst>
        </pc:inkChg>
        <pc:inkChg chg="add mod">
          <ac:chgData name="salonigupta0609@gmail.com" userId="72e262bbe386b2d8" providerId="LiveId" clId="{6CB58178-9FDF-48F4-8666-8B963C84A1AD}" dt="2022-01-21T07:08:44.680" v="2726"/>
          <ac:inkMkLst>
            <pc:docMk/>
            <pc:sldMk cId="1660779953" sldId="308"/>
            <ac:inkMk id="106" creationId="{2EE178BC-4C36-488B-ABCC-508A880C4CD6}"/>
          </ac:inkMkLst>
        </pc:inkChg>
        <pc:inkChg chg="add mod">
          <ac:chgData name="salonigupta0609@gmail.com" userId="72e262bbe386b2d8" providerId="LiveId" clId="{6CB58178-9FDF-48F4-8666-8B963C84A1AD}" dt="2022-01-21T07:08:44.680" v="2726"/>
          <ac:inkMkLst>
            <pc:docMk/>
            <pc:sldMk cId="1660779953" sldId="308"/>
            <ac:inkMk id="107" creationId="{43042DC5-FCF8-4373-A7F9-8B453D94A601}"/>
          </ac:inkMkLst>
        </pc:inkChg>
        <pc:inkChg chg="add mod">
          <ac:chgData name="salonigupta0609@gmail.com" userId="72e262bbe386b2d8" providerId="LiveId" clId="{6CB58178-9FDF-48F4-8666-8B963C84A1AD}" dt="2022-01-21T07:08:44.680" v="2726"/>
          <ac:inkMkLst>
            <pc:docMk/>
            <pc:sldMk cId="1660779953" sldId="308"/>
            <ac:inkMk id="108" creationId="{4571FA03-2053-4EA0-93B9-AD8F60509608}"/>
          </ac:inkMkLst>
        </pc:inkChg>
        <pc:inkChg chg="add mod">
          <ac:chgData name="salonigupta0609@gmail.com" userId="72e262bbe386b2d8" providerId="LiveId" clId="{6CB58178-9FDF-48F4-8666-8B963C84A1AD}" dt="2022-01-21T07:08:44.680" v="2726"/>
          <ac:inkMkLst>
            <pc:docMk/>
            <pc:sldMk cId="1660779953" sldId="308"/>
            <ac:inkMk id="109" creationId="{C8E8E9AD-E409-42C5-95CA-FFD518ED21C1}"/>
          </ac:inkMkLst>
        </pc:inkChg>
        <pc:inkChg chg="add mod">
          <ac:chgData name="salonigupta0609@gmail.com" userId="72e262bbe386b2d8" providerId="LiveId" clId="{6CB58178-9FDF-48F4-8666-8B963C84A1AD}" dt="2022-01-21T07:08:44.680" v="2726"/>
          <ac:inkMkLst>
            <pc:docMk/>
            <pc:sldMk cId="1660779953" sldId="308"/>
            <ac:inkMk id="111" creationId="{A02A833B-2D54-4C4A-8E94-3C6A1C7507F2}"/>
          </ac:inkMkLst>
        </pc:inkChg>
        <pc:inkChg chg="add mod">
          <ac:chgData name="salonigupta0609@gmail.com" userId="72e262bbe386b2d8" providerId="LiveId" clId="{6CB58178-9FDF-48F4-8666-8B963C84A1AD}" dt="2022-01-21T07:08:44.680" v="2726"/>
          <ac:inkMkLst>
            <pc:docMk/>
            <pc:sldMk cId="1660779953" sldId="308"/>
            <ac:inkMk id="112" creationId="{EA4E86F2-8AA3-40AD-A8C6-B1FD99C6B11B}"/>
          </ac:inkMkLst>
        </pc:inkChg>
        <pc:inkChg chg="add mod">
          <ac:chgData name="salonigupta0609@gmail.com" userId="72e262bbe386b2d8" providerId="LiveId" clId="{6CB58178-9FDF-48F4-8666-8B963C84A1AD}" dt="2022-01-21T07:08:44.680" v="2726"/>
          <ac:inkMkLst>
            <pc:docMk/>
            <pc:sldMk cId="1660779953" sldId="308"/>
            <ac:inkMk id="113" creationId="{DA77A8FF-DDF2-43D4-912D-E6F2B7174397}"/>
          </ac:inkMkLst>
        </pc:inkChg>
        <pc:inkChg chg="add mod">
          <ac:chgData name="salonigupta0609@gmail.com" userId="72e262bbe386b2d8" providerId="LiveId" clId="{6CB58178-9FDF-48F4-8666-8B963C84A1AD}" dt="2022-01-21T07:08:44.680" v="2726"/>
          <ac:inkMkLst>
            <pc:docMk/>
            <pc:sldMk cId="1660779953" sldId="308"/>
            <ac:inkMk id="115" creationId="{3EA7B9A8-6EE6-435B-A3B6-066846EAE31B}"/>
          </ac:inkMkLst>
        </pc:inkChg>
        <pc:inkChg chg="add mod">
          <ac:chgData name="salonigupta0609@gmail.com" userId="72e262bbe386b2d8" providerId="LiveId" clId="{6CB58178-9FDF-48F4-8666-8B963C84A1AD}" dt="2022-01-21T07:08:44.680" v="2726"/>
          <ac:inkMkLst>
            <pc:docMk/>
            <pc:sldMk cId="1660779953" sldId="308"/>
            <ac:inkMk id="116" creationId="{EC903B9F-A06D-40BF-B220-1C77B5416B7A}"/>
          </ac:inkMkLst>
        </pc:inkChg>
        <pc:inkChg chg="add mod">
          <ac:chgData name="salonigupta0609@gmail.com" userId="72e262bbe386b2d8" providerId="LiveId" clId="{6CB58178-9FDF-48F4-8666-8B963C84A1AD}" dt="2022-01-21T07:08:44.680" v="2726"/>
          <ac:inkMkLst>
            <pc:docMk/>
            <pc:sldMk cId="1660779953" sldId="308"/>
            <ac:inkMk id="117" creationId="{4B324118-48F4-40EE-870C-D506A3C08EAD}"/>
          </ac:inkMkLst>
        </pc:inkChg>
        <pc:inkChg chg="add mod">
          <ac:chgData name="salonigupta0609@gmail.com" userId="72e262bbe386b2d8" providerId="LiveId" clId="{6CB58178-9FDF-48F4-8666-8B963C84A1AD}" dt="2022-01-21T07:08:44.680" v="2726"/>
          <ac:inkMkLst>
            <pc:docMk/>
            <pc:sldMk cId="1660779953" sldId="308"/>
            <ac:inkMk id="119" creationId="{18862DAE-06FE-475C-87DC-B09425AE806F}"/>
          </ac:inkMkLst>
        </pc:inkChg>
        <pc:inkChg chg="add mod">
          <ac:chgData name="salonigupta0609@gmail.com" userId="72e262bbe386b2d8" providerId="LiveId" clId="{6CB58178-9FDF-48F4-8666-8B963C84A1AD}" dt="2022-01-21T07:08:44.680" v="2726"/>
          <ac:inkMkLst>
            <pc:docMk/>
            <pc:sldMk cId="1660779953" sldId="308"/>
            <ac:inkMk id="120" creationId="{E03FD8E5-5613-4739-87B1-900A7F4B825F}"/>
          </ac:inkMkLst>
        </pc:inkChg>
        <pc:inkChg chg="add mod">
          <ac:chgData name="salonigupta0609@gmail.com" userId="72e262bbe386b2d8" providerId="LiveId" clId="{6CB58178-9FDF-48F4-8666-8B963C84A1AD}" dt="2022-01-21T07:08:44.680" v="2726"/>
          <ac:inkMkLst>
            <pc:docMk/>
            <pc:sldMk cId="1660779953" sldId="308"/>
            <ac:inkMk id="122" creationId="{0CBF5957-73D8-43D5-9221-D05BEDCCF5B2}"/>
          </ac:inkMkLst>
        </pc:inkChg>
        <pc:inkChg chg="add mod">
          <ac:chgData name="salonigupta0609@gmail.com" userId="72e262bbe386b2d8" providerId="LiveId" clId="{6CB58178-9FDF-48F4-8666-8B963C84A1AD}" dt="2022-01-21T07:08:44.680" v="2726"/>
          <ac:inkMkLst>
            <pc:docMk/>
            <pc:sldMk cId="1660779953" sldId="308"/>
            <ac:inkMk id="123" creationId="{23F2DED1-C946-446C-8886-1196F58586E5}"/>
          </ac:inkMkLst>
        </pc:inkChg>
        <pc:inkChg chg="add mod">
          <ac:chgData name="salonigupta0609@gmail.com" userId="72e262bbe386b2d8" providerId="LiveId" clId="{6CB58178-9FDF-48F4-8666-8B963C84A1AD}" dt="2022-01-21T07:08:44.680" v="2726"/>
          <ac:inkMkLst>
            <pc:docMk/>
            <pc:sldMk cId="1660779953" sldId="308"/>
            <ac:inkMk id="124" creationId="{3D4C1759-D50E-4E90-813D-01AC5906F503}"/>
          </ac:inkMkLst>
        </pc:inkChg>
        <pc:inkChg chg="add mod">
          <ac:chgData name="salonigupta0609@gmail.com" userId="72e262bbe386b2d8" providerId="LiveId" clId="{6CB58178-9FDF-48F4-8666-8B963C84A1AD}" dt="2022-01-21T07:08:44.680" v="2726"/>
          <ac:inkMkLst>
            <pc:docMk/>
            <pc:sldMk cId="1660779953" sldId="308"/>
            <ac:inkMk id="125" creationId="{8D23D821-F2C1-4C5C-99C0-92302B09A45E}"/>
          </ac:inkMkLst>
        </pc:inkChg>
        <pc:inkChg chg="add mod">
          <ac:chgData name="salonigupta0609@gmail.com" userId="72e262bbe386b2d8" providerId="LiveId" clId="{6CB58178-9FDF-48F4-8666-8B963C84A1AD}" dt="2022-01-21T07:08:44.680" v="2726"/>
          <ac:inkMkLst>
            <pc:docMk/>
            <pc:sldMk cId="1660779953" sldId="308"/>
            <ac:inkMk id="126" creationId="{BD5BB0CF-03D1-4B58-B1EB-54656897E085}"/>
          </ac:inkMkLst>
        </pc:inkChg>
        <pc:inkChg chg="add mod">
          <ac:chgData name="salonigupta0609@gmail.com" userId="72e262bbe386b2d8" providerId="LiveId" clId="{6CB58178-9FDF-48F4-8666-8B963C84A1AD}" dt="2022-01-21T07:08:44.680" v="2726"/>
          <ac:inkMkLst>
            <pc:docMk/>
            <pc:sldMk cId="1660779953" sldId="308"/>
            <ac:inkMk id="128" creationId="{2B96DB6E-DF72-4536-9B7E-7AAC65F2A9AE}"/>
          </ac:inkMkLst>
        </pc:inkChg>
        <pc:inkChg chg="add mod">
          <ac:chgData name="salonigupta0609@gmail.com" userId="72e262bbe386b2d8" providerId="LiveId" clId="{6CB58178-9FDF-48F4-8666-8B963C84A1AD}" dt="2022-01-21T07:08:44.680" v="2726"/>
          <ac:inkMkLst>
            <pc:docMk/>
            <pc:sldMk cId="1660779953" sldId="308"/>
            <ac:inkMk id="129" creationId="{FDBC8C4F-B92B-4EDF-BC73-3EED392DA11C}"/>
          </ac:inkMkLst>
        </pc:inkChg>
        <pc:inkChg chg="add mod">
          <ac:chgData name="salonigupta0609@gmail.com" userId="72e262bbe386b2d8" providerId="LiveId" clId="{6CB58178-9FDF-48F4-8666-8B963C84A1AD}" dt="2022-01-21T07:08:44.680" v="2726"/>
          <ac:inkMkLst>
            <pc:docMk/>
            <pc:sldMk cId="1660779953" sldId="308"/>
            <ac:inkMk id="131" creationId="{D8151EB7-E8FC-4BC5-83B3-778756DB5974}"/>
          </ac:inkMkLst>
        </pc:inkChg>
        <pc:inkChg chg="add mod">
          <ac:chgData name="salonigupta0609@gmail.com" userId="72e262bbe386b2d8" providerId="LiveId" clId="{6CB58178-9FDF-48F4-8666-8B963C84A1AD}" dt="2022-01-21T07:08:44.680" v="2726"/>
          <ac:inkMkLst>
            <pc:docMk/>
            <pc:sldMk cId="1660779953" sldId="308"/>
            <ac:inkMk id="133" creationId="{BD0CFD45-73DF-4ACD-81B6-6653A9282A4A}"/>
          </ac:inkMkLst>
        </pc:inkChg>
        <pc:inkChg chg="add mod">
          <ac:chgData name="salonigupta0609@gmail.com" userId="72e262bbe386b2d8" providerId="LiveId" clId="{6CB58178-9FDF-48F4-8666-8B963C84A1AD}" dt="2022-01-21T07:08:44.680" v="2726"/>
          <ac:inkMkLst>
            <pc:docMk/>
            <pc:sldMk cId="1660779953" sldId="308"/>
            <ac:inkMk id="134" creationId="{BC9AEDCE-EED1-4BB1-A568-0D65B2F13E82}"/>
          </ac:inkMkLst>
        </pc:inkChg>
        <pc:inkChg chg="add mod">
          <ac:chgData name="salonigupta0609@gmail.com" userId="72e262bbe386b2d8" providerId="LiveId" clId="{6CB58178-9FDF-48F4-8666-8B963C84A1AD}" dt="2022-01-21T07:08:44.680" v="2726"/>
          <ac:inkMkLst>
            <pc:docMk/>
            <pc:sldMk cId="1660779953" sldId="308"/>
            <ac:inkMk id="135" creationId="{7BF069E2-A48F-4C64-A405-2C4EFFAF7275}"/>
          </ac:inkMkLst>
        </pc:inkChg>
        <pc:inkChg chg="add mod">
          <ac:chgData name="salonigupta0609@gmail.com" userId="72e262bbe386b2d8" providerId="LiveId" clId="{6CB58178-9FDF-48F4-8666-8B963C84A1AD}" dt="2022-01-21T07:08:44.680" v="2726"/>
          <ac:inkMkLst>
            <pc:docMk/>
            <pc:sldMk cId="1660779953" sldId="308"/>
            <ac:inkMk id="136" creationId="{AC136423-5745-42B1-A640-E4EE538B4B3D}"/>
          </ac:inkMkLst>
        </pc:inkChg>
        <pc:inkChg chg="add mod">
          <ac:chgData name="salonigupta0609@gmail.com" userId="72e262bbe386b2d8" providerId="LiveId" clId="{6CB58178-9FDF-48F4-8666-8B963C84A1AD}" dt="2022-01-21T07:08:44.680" v="2726"/>
          <ac:inkMkLst>
            <pc:docMk/>
            <pc:sldMk cId="1660779953" sldId="308"/>
            <ac:inkMk id="137" creationId="{443B8147-CACF-4A1A-A01F-DBB14982D6DA}"/>
          </ac:inkMkLst>
        </pc:inkChg>
        <pc:inkChg chg="add mod">
          <ac:chgData name="salonigupta0609@gmail.com" userId="72e262bbe386b2d8" providerId="LiveId" clId="{6CB58178-9FDF-48F4-8666-8B963C84A1AD}" dt="2022-01-21T07:08:44.680" v="2726"/>
          <ac:inkMkLst>
            <pc:docMk/>
            <pc:sldMk cId="1660779953" sldId="308"/>
            <ac:inkMk id="138" creationId="{0D91AFF7-977E-402E-B830-096A735C0F0B}"/>
          </ac:inkMkLst>
        </pc:inkChg>
        <pc:inkChg chg="add mod">
          <ac:chgData name="salonigupta0609@gmail.com" userId="72e262bbe386b2d8" providerId="LiveId" clId="{6CB58178-9FDF-48F4-8666-8B963C84A1AD}" dt="2022-01-21T07:08:44.680" v="2726"/>
          <ac:inkMkLst>
            <pc:docMk/>
            <pc:sldMk cId="1660779953" sldId="308"/>
            <ac:inkMk id="139" creationId="{A5A094A9-6470-47A6-B87E-24F58CA07F52}"/>
          </ac:inkMkLst>
        </pc:inkChg>
        <pc:inkChg chg="add mod">
          <ac:chgData name="salonigupta0609@gmail.com" userId="72e262bbe386b2d8" providerId="LiveId" clId="{6CB58178-9FDF-48F4-8666-8B963C84A1AD}" dt="2022-01-21T07:08:44.680" v="2726"/>
          <ac:inkMkLst>
            <pc:docMk/>
            <pc:sldMk cId="1660779953" sldId="308"/>
            <ac:inkMk id="140" creationId="{BFF66CA7-E6E1-437F-B733-6869676242E0}"/>
          </ac:inkMkLst>
        </pc:inkChg>
        <pc:inkChg chg="add mod">
          <ac:chgData name="salonigupta0609@gmail.com" userId="72e262bbe386b2d8" providerId="LiveId" clId="{6CB58178-9FDF-48F4-8666-8B963C84A1AD}" dt="2022-01-21T07:08:44.680" v="2726"/>
          <ac:inkMkLst>
            <pc:docMk/>
            <pc:sldMk cId="1660779953" sldId="308"/>
            <ac:inkMk id="141" creationId="{D9258AE1-3EC3-4E02-AD91-AC1017894171}"/>
          </ac:inkMkLst>
        </pc:inkChg>
        <pc:inkChg chg="add mod">
          <ac:chgData name="salonigupta0609@gmail.com" userId="72e262bbe386b2d8" providerId="LiveId" clId="{6CB58178-9FDF-48F4-8666-8B963C84A1AD}" dt="2022-01-21T07:08:44.680" v="2726"/>
          <ac:inkMkLst>
            <pc:docMk/>
            <pc:sldMk cId="1660779953" sldId="308"/>
            <ac:inkMk id="143" creationId="{A3957F8D-62A9-4FD7-8A2F-01384B671575}"/>
          </ac:inkMkLst>
        </pc:inkChg>
        <pc:inkChg chg="add mod">
          <ac:chgData name="salonigupta0609@gmail.com" userId="72e262bbe386b2d8" providerId="LiveId" clId="{6CB58178-9FDF-48F4-8666-8B963C84A1AD}" dt="2022-01-21T07:08:44.680" v="2726"/>
          <ac:inkMkLst>
            <pc:docMk/>
            <pc:sldMk cId="1660779953" sldId="308"/>
            <ac:inkMk id="145" creationId="{F195DE0A-FA32-481D-AD90-2906D88CBAA3}"/>
          </ac:inkMkLst>
        </pc:inkChg>
        <pc:inkChg chg="add mod">
          <ac:chgData name="salonigupta0609@gmail.com" userId="72e262bbe386b2d8" providerId="LiveId" clId="{6CB58178-9FDF-48F4-8666-8B963C84A1AD}" dt="2022-01-21T07:08:44.680" v="2726"/>
          <ac:inkMkLst>
            <pc:docMk/>
            <pc:sldMk cId="1660779953" sldId="308"/>
            <ac:inkMk id="146" creationId="{9BB32F17-70ED-4C25-AAB1-F85ABB255C05}"/>
          </ac:inkMkLst>
        </pc:inkChg>
        <pc:inkChg chg="add mod">
          <ac:chgData name="salonigupta0609@gmail.com" userId="72e262bbe386b2d8" providerId="LiveId" clId="{6CB58178-9FDF-48F4-8666-8B963C84A1AD}" dt="2022-01-21T07:08:44.680" v="2726"/>
          <ac:inkMkLst>
            <pc:docMk/>
            <pc:sldMk cId="1660779953" sldId="308"/>
            <ac:inkMk id="147" creationId="{2ABD5626-3A84-40DD-A16F-2DEEB9A5189C}"/>
          </ac:inkMkLst>
        </pc:inkChg>
        <pc:inkChg chg="add mod">
          <ac:chgData name="salonigupta0609@gmail.com" userId="72e262bbe386b2d8" providerId="LiveId" clId="{6CB58178-9FDF-48F4-8666-8B963C84A1AD}" dt="2022-01-21T07:08:44.680" v="2726"/>
          <ac:inkMkLst>
            <pc:docMk/>
            <pc:sldMk cId="1660779953" sldId="308"/>
            <ac:inkMk id="148" creationId="{68D96816-E09D-4406-AC9F-5010371DC46D}"/>
          </ac:inkMkLst>
        </pc:inkChg>
        <pc:inkChg chg="add mod">
          <ac:chgData name="salonigupta0609@gmail.com" userId="72e262bbe386b2d8" providerId="LiveId" clId="{6CB58178-9FDF-48F4-8666-8B963C84A1AD}" dt="2022-01-21T07:08:44.680" v="2726"/>
          <ac:inkMkLst>
            <pc:docMk/>
            <pc:sldMk cId="1660779953" sldId="308"/>
            <ac:inkMk id="149" creationId="{8C1097DB-C126-4683-8C88-720F15C2D7D4}"/>
          </ac:inkMkLst>
        </pc:inkChg>
        <pc:inkChg chg="add mod">
          <ac:chgData name="salonigupta0609@gmail.com" userId="72e262bbe386b2d8" providerId="LiveId" clId="{6CB58178-9FDF-48F4-8666-8B963C84A1AD}" dt="2022-01-21T07:08:44.680" v="2726"/>
          <ac:inkMkLst>
            <pc:docMk/>
            <pc:sldMk cId="1660779953" sldId="308"/>
            <ac:inkMk id="150" creationId="{5138D29A-B269-40EA-AD51-68450A9CAEFB}"/>
          </ac:inkMkLst>
        </pc:inkChg>
        <pc:inkChg chg="add mod">
          <ac:chgData name="salonigupta0609@gmail.com" userId="72e262bbe386b2d8" providerId="LiveId" clId="{6CB58178-9FDF-48F4-8666-8B963C84A1AD}" dt="2022-01-21T07:08:44.680" v="2726"/>
          <ac:inkMkLst>
            <pc:docMk/>
            <pc:sldMk cId="1660779953" sldId="308"/>
            <ac:inkMk id="151" creationId="{5558A8C3-702E-4E46-BBC1-42D4E8A59E99}"/>
          </ac:inkMkLst>
        </pc:inkChg>
        <pc:inkChg chg="add mod">
          <ac:chgData name="salonigupta0609@gmail.com" userId="72e262bbe386b2d8" providerId="LiveId" clId="{6CB58178-9FDF-48F4-8666-8B963C84A1AD}" dt="2022-01-21T07:08:44.680" v="2726"/>
          <ac:inkMkLst>
            <pc:docMk/>
            <pc:sldMk cId="1660779953" sldId="308"/>
            <ac:inkMk id="152" creationId="{9FED5CEA-51D7-4C93-9ECF-422431DABA5C}"/>
          </ac:inkMkLst>
        </pc:inkChg>
        <pc:inkChg chg="add mod">
          <ac:chgData name="salonigupta0609@gmail.com" userId="72e262bbe386b2d8" providerId="LiveId" clId="{6CB58178-9FDF-48F4-8666-8B963C84A1AD}" dt="2022-01-21T07:08:44.680" v="2726"/>
          <ac:inkMkLst>
            <pc:docMk/>
            <pc:sldMk cId="1660779953" sldId="308"/>
            <ac:inkMk id="153" creationId="{02BAA6CB-125B-4DCB-9A8F-B00DA9C1DF85}"/>
          </ac:inkMkLst>
        </pc:inkChg>
        <pc:inkChg chg="add mod">
          <ac:chgData name="salonigupta0609@gmail.com" userId="72e262bbe386b2d8" providerId="LiveId" clId="{6CB58178-9FDF-48F4-8666-8B963C84A1AD}" dt="2022-01-21T07:08:44.680" v="2726"/>
          <ac:inkMkLst>
            <pc:docMk/>
            <pc:sldMk cId="1660779953" sldId="308"/>
            <ac:inkMk id="154" creationId="{9A15B520-EDF4-478D-8A54-528C49007DDB}"/>
          </ac:inkMkLst>
        </pc:inkChg>
        <pc:inkChg chg="add mod">
          <ac:chgData name="salonigupta0609@gmail.com" userId="72e262bbe386b2d8" providerId="LiveId" clId="{6CB58178-9FDF-48F4-8666-8B963C84A1AD}" dt="2022-01-21T07:08:44.680" v="2726"/>
          <ac:inkMkLst>
            <pc:docMk/>
            <pc:sldMk cId="1660779953" sldId="308"/>
            <ac:inkMk id="155" creationId="{BD113C9B-EBCF-4EA9-964E-3840C02714B6}"/>
          </ac:inkMkLst>
        </pc:inkChg>
        <pc:inkChg chg="add mod">
          <ac:chgData name="salonigupta0609@gmail.com" userId="72e262bbe386b2d8" providerId="LiveId" clId="{6CB58178-9FDF-48F4-8666-8B963C84A1AD}" dt="2022-01-21T07:08:44.680" v="2726"/>
          <ac:inkMkLst>
            <pc:docMk/>
            <pc:sldMk cId="1660779953" sldId="308"/>
            <ac:inkMk id="157" creationId="{1F7D6EFB-9177-4D87-9BA6-EA3A320A8226}"/>
          </ac:inkMkLst>
        </pc:inkChg>
        <pc:inkChg chg="add mod">
          <ac:chgData name="salonigupta0609@gmail.com" userId="72e262bbe386b2d8" providerId="LiveId" clId="{6CB58178-9FDF-48F4-8666-8B963C84A1AD}" dt="2022-01-21T07:08:44.680" v="2726"/>
          <ac:inkMkLst>
            <pc:docMk/>
            <pc:sldMk cId="1660779953" sldId="308"/>
            <ac:inkMk id="158" creationId="{33233AB1-0661-4EBB-8F41-DCB9D24C7238}"/>
          </ac:inkMkLst>
        </pc:inkChg>
        <pc:inkChg chg="add mod">
          <ac:chgData name="salonigupta0609@gmail.com" userId="72e262bbe386b2d8" providerId="LiveId" clId="{6CB58178-9FDF-48F4-8666-8B963C84A1AD}" dt="2022-01-21T07:08:44.680" v="2726"/>
          <ac:inkMkLst>
            <pc:docMk/>
            <pc:sldMk cId="1660779953" sldId="308"/>
            <ac:inkMk id="159" creationId="{73FE578F-9B45-41FC-A87E-444FBA65FF67}"/>
          </ac:inkMkLst>
        </pc:inkChg>
        <pc:inkChg chg="add mod">
          <ac:chgData name="salonigupta0609@gmail.com" userId="72e262bbe386b2d8" providerId="LiveId" clId="{6CB58178-9FDF-48F4-8666-8B963C84A1AD}" dt="2022-01-21T07:08:44.680" v="2726"/>
          <ac:inkMkLst>
            <pc:docMk/>
            <pc:sldMk cId="1660779953" sldId="308"/>
            <ac:inkMk id="160" creationId="{1A30D1C1-7710-4DCB-B2D6-3A225F86EAC5}"/>
          </ac:inkMkLst>
        </pc:inkChg>
        <pc:inkChg chg="add mod">
          <ac:chgData name="salonigupta0609@gmail.com" userId="72e262bbe386b2d8" providerId="LiveId" clId="{6CB58178-9FDF-48F4-8666-8B963C84A1AD}" dt="2022-01-21T07:08:44.680" v="2726"/>
          <ac:inkMkLst>
            <pc:docMk/>
            <pc:sldMk cId="1660779953" sldId="308"/>
            <ac:inkMk id="161" creationId="{AC3BACDD-2E98-4FDF-B4B2-51E187CE4160}"/>
          </ac:inkMkLst>
        </pc:inkChg>
        <pc:inkChg chg="add mod">
          <ac:chgData name="salonigupta0609@gmail.com" userId="72e262bbe386b2d8" providerId="LiveId" clId="{6CB58178-9FDF-48F4-8666-8B963C84A1AD}" dt="2022-01-21T07:08:44.680" v="2726"/>
          <ac:inkMkLst>
            <pc:docMk/>
            <pc:sldMk cId="1660779953" sldId="308"/>
            <ac:inkMk id="162" creationId="{26B1CD64-155B-46B2-BD1B-399160D2D06D}"/>
          </ac:inkMkLst>
        </pc:inkChg>
        <pc:inkChg chg="add mod">
          <ac:chgData name="salonigupta0609@gmail.com" userId="72e262bbe386b2d8" providerId="LiveId" clId="{6CB58178-9FDF-48F4-8666-8B963C84A1AD}" dt="2022-01-21T07:08:44.680" v="2726"/>
          <ac:inkMkLst>
            <pc:docMk/>
            <pc:sldMk cId="1660779953" sldId="308"/>
            <ac:inkMk id="163" creationId="{13FCE589-DC7F-4982-B545-B2FE9A539B2B}"/>
          </ac:inkMkLst>
        </pc:inkChg>
        <pc:inkChg chg="add mod">
          <ac:chgData name="salonigupta0609@gmail.com" userId="72e262bbe386b2d8" providerId="LiveId" clId="{6CB58178-9FDF-48F4-8666-8B963C84A1AD}" dt="2022-01-21T07:08:44.680" v="2726"/>
          <ac:inkMkLst>
            <pc:docMk/>
            <pc:sldMk cId="1660779953" sldId="308"/>
            <ac:inkMk id="165" creationId="{F99C19D4-5D3F-4B9C-816D-AAA21131099D}"/>
          </ac:inkMkLst>
        </pc:inkChg>
        <pc:inkChg chg="add mod">
          <ac:chgData name="salonigupta0609@gmail.com" userId="72e262bbe386b2d8" providerId="LiveId" clId="{6CB58178-9FDF-48F4-8666-8B963C84A1AD}" dt="2022-01-21T07:08:44.680" v="2726"/>
          <ac:inkMkLst>
            <pc:docMk/>
            <pc:sldMk cId="1660779953" sldId="308"/>
            <ac:inkMk id="166" creationId="{CEDF2D53-6BDE-45B4-8260-0295A60531C5}"/>
          </ac:inkMkLst>
        </pc:inkChg>
        <pc:inkChg chg="add mod">
          <ac:chgData name="salonigupta0609@gmail.com" userId="72e262bbe386b2d8" providerId="LiveId" clId="{6CB58178-9FDF-48F4-8666-8B963C84A1AD}" dt="2022-01-21T07:08:44.680" v="2726"/>
          <ac:inkMkLst>
            <pc:docMk/>
            <pc:sldMk cId="1660779953" sldId="308"/>
            <ac:inkMk id="167" creationId="{EF76C37B-8652-4F93-A720-2AA76FAB45C3}"/>
          </ac:inkMkLst>
        </pc:inkChg>
        <pc:inkChg chg="add mod">
          <ac:chgData name="salonigupta0609@gmail.com" userId="72e262bbe386b2d8" providerId="LiveId" clId="{6CB58178-9FDF-48F4-8666-8B963C84A1AD}" dt="2022-01-21T07:08:44.680" v="2726"/>
          <ac:inkMkLst>
            <pc:docMk/>
            <pc:sldMk cId="1660779953" sldId="308"/>
            <ac:inkMk id="168" creationId="{7509B20D-1A7D-4F2E-94EA-2909175B6788}"/>
          </ac:inkMkLst>
        </pc:inkChg>
        <pc:inkChg chg="add mod">
          <ac:chgData name="salonigupta0609@gmail.com" userId="72e262bbe386b2d8" providerId="LiveId" clId="{6CB58178-9FDF-48F4-8666-8B963C84A1AD}" dt="2022-01-21T07:08:44.680" v="2726"/>
          <ac:inkMkLst>
            <pc:docMk/>
            <pc:sldMk cId="1660779953" sldId="308"/>
            <ac:inkMk id="169" creationId="{CC5D1E94-9CCA-422A-BB43-3F457218FA5D}"/>
          </ac:inkMkLst>
        </pc:inkChg>
        <pc:inkChg chg="add mod">
          <ac:chgData name="salonigupta0609@gmail.com" userId="72e262bbe386b2d8" providerId="LiveId" clId="{6CB58178-9FDF-48F4-8666-8B963C84A1AD}" dt="2022-01-21T07:08:44.680" v="2726"/>
          <ac:inkMkLst>
            <pc:docMk/>
            <pc:sldMk cId="1660779953" sldId="308"/>
            <ac:inkMk id="171" creationId="{879C4DA5-4F03-4E9B-9E0E-035146CA4815}"/>
          </ac:inkMkLst>
        </pc:inkChg>
        <pc:inkChg chg="add mod">
          <ac:chgData name="salonigupta0609@gmail.com" userId="72e262bbe386b2d8" providerId="LiveId" clId="{6CB58178-9FDF-48F4-8666-8B963C84A1AD}" dt="2022-01-21T07:08:44.680" v="2726"/>
          <ac:inkMkLst>
            <pc:docMk/>
            <pc:sldMk cId="1660779953" sldId="308"/>
            <ac:inkMk id="172" creationId="{E2EAD560-E5D1-4610-B171-18683C3BEF06}"/>
          </ac:inkMkLst>
        </pc:inkChg>
        <pc:inkChg chg="add mod">
          <ac:chgData name="salonigupta0609@gmail.com" userId="72e262bbe386b2d8" providerId="LiveId" clId="{6CB58178-9FDF-48F4-8666-8B963C84A1AD}" dt="2022-01-21T07:08:44.680" v="2726"/>
          <ac:inkMkLst>
            <pc:docMk/>
            <pc:sldMk cId="1660779953" sldId="308"/>
            <ac:inkMk id="173" creationId="{421717F7-1342-43CF-AD3E-A818B7DBB310}"/>
          </ac:inkMkLst>
        </pc:inkChg>
        <pc:inkChg chg="add mod">
          <ac:chgData name="salonigupta0609@gmail.com" userId="72e262bbe386b2d8" providerId="LiveId" clId="{6CB58178-9FDF-48F4-8666-8B963C84A1AD}" dt="2022-01-21T07:08:44.680" v="2726"/>
          <ac:inkMkLst>
            <pc:docMk/>
            <pc:sldMk cId="1660779953" sldId="308"/>
            <ac:inkMk id="174" creationId="{F61C6261-B452-4A9B-B498-168463BDF948}"/>
          </ac:inkMkLst>
        </pc:inkChg>
        <pc:inkChg chg="add mod">
          <ac:chgData name="salonigupta0609@gmail.com" userId="72e262bbe386b2d8" providerId="LiveId" clId="{6CB58178-9FDF-48F4-8666-8B963C84A1AD}" dt="2022-01-21T07:08:44.680" v="2726"/>
          <ac:inkMkLst>
            <pc:docMk/>
            <pc:sldMk cId="1660779953" sldId="308"/>
            <ac:inkMk id="175" creationId="{3F3D3484-CFAF-4F50-B14E-0FE503356F41}"/>
          </ac:inkMkLst>
        </pc:inkChg>
        <pc:inkChg chg="add mod">
          <ac:chgData name="salonigupta0609@gmail.com" userId="72e262bbe386b2d8" providerId="LiveId" clId="{6CB58178-9FDF-48F4-8666-8B963C84A1AD}" dt="2022-01-21T07:08:44.680" v="2726"/>
          <ac:inkMkLst>
            <pc:docMk/>
            <pc:sldMk cId="1660779953" sldId="308"/>
            <ac:inkMk id="176" creationId="{228AA925-1650-4C24-B3A3-135434F9382D}"/>
          </ac:inkMkLst>
        </pc:inkChg>
        <pc:inkChg chg="add mod">
          <ac:chgData name="salonigupta0609@gmail.com" userId="72e262bbe386b2d8" providerId="LiveId" clId="{6CB58178-9FDF-48F4-8666-8B963C84A1AD}" dt="2022-01-21T07:08:44.680" v="2726"/>
          <ac:inkMkLst>
            <pc:docMk/>
            <pc:sldMk cId="1660779953" sldId="308"/>
            <ac:inkMk id="177" creationId="{AB70ECDE-6580-4F20-B0BE-164C4932C1AB}"/>
          </ac:inkMkLst>
        </pc:inkChg>
        <pc:inkChg chg="add mod">
          <ac:chgData name="salonigupta0609@gmail.com" userId="72e262bbe386b2d8" providerId="LiveId" clId="{6CB58178-9FDF-48F4-8666-8B963C84A1AD}" dt="2022-01-21T07:08:44.680" v="2726"/>
          <ac:inkMkLst>
            <pc:docMk/>
            <pc:sldMk cId="1660779953" sldId="308"/>
            <ac:inkMk id="178" creationId="{E9DC46A0-564D-4C53-AFC8-9C07D856BBCA}"/>
          </ac:inkMkLst>
        </pc:inkChg>
        <pc:inkChg chg="add mod">
          <ac:chgData name="salonigupta0609@gmail.com" userId="72e262bbe386b2d8" providerId="LiveId" clId="{6CB58178-9FDF-48F4-8666-8B963C84A1AD}" dt="2022-01-21T07:08:44.680" v="2726"/>
          <ac:inkMkLst>
            <pc:docMk/>
            <pc:sldMk cId="1660779953" sldId="308"/>
            <ac:inkMk id="179" creationId="{5D4D106E-4CEF-4BD5-8100-EB298DF280C3}"/>
          </ac:inkMkLst>
        </pc:inkChg>
        <pc:inkChg chg="add mod">
          <ac:chgData name="salonigupta0609@gmail.com" userId="72e262bbe386b2d8" providerId="LiveId" clId="{6CB58178-9FDF-48F4-8666-8B963C84A1AD}" dt="2022-01-21T07:08:44.680" v="2726"/>
          <ac:inkMkLst>
            <pc:docMk/>
            <pc:sldMk cId="1660779953" sldId="308"/>
            <ac:inkMk id="180" creationId="{3E689D62-6B96-4528-82E4-BCBC7FDCC8B2}"/>
          </ac:inkMkLst>
        </pc:inkChg>
        <pc:inkChg chg="add mod">
          <ac:chgData name="salonigupta0609@gmail.com" userId="72e262bbe386b2d8" providerId="LiveId" clId="{6CB58178-9FDF-48F4-8666-8B963C84A1AD}" dt="2022-01-21T07:08:44.680" v="2726"/>
          <ac:inkMkLst>
            <pc:docMk/>
            <pc:sldMk cId="1660779953" sldId="308"/>
            <ac:inkMk id="181" creationId="{935F7EBA-4978-44FB-81DF-64EFD41D9ABC}"/>
          </ac:inkMkLst>
        </pc:inkChg>
        <pc:inkChg chg="add mod">
          <ac:chgData name="salonigupta0609@gmail.com" userId="72e262bbe386b2d8" providerId="LiveId" clId="{6CB58178-9FDF-48F4-8666-8B963C84A1AD}" dt="2022-01-21T07:08:44.680" v="2726"/>
          <ac:inkMkLst>
            <pc:docMk/>
            <pc:sldMk cId="1660779953" sldId="308"/>
            <ac:inkMk id="183" creationId="{9FB69178-C01E-4595-A0AA-1226951356EF}"/>
          </ac:inkMkLst>
        </pc:inkChg>
        <pc:inkChg chg="add mod">
          <ac:chgData name="salonigupta0609@gmail.com" userId="72e262bbe386b2d8" providerId="LiveId" clId="{6CB58178-9FDF-48F4-8666-8B963C84A1AD}" dt="2022-01-21T07:08:44.680" v="2726"/>
          <ac:inkMkLst>
            <pc:docMk/>
            <pc:sldMk cId="1660779953" sldId="308"/>
            <ac:inkMk id="184" creationId="{638A8778-C42D-4CB3-A390-8EC3785ACCC3}"/>
          </ac:inkMkLst>
        </pc:inkChg>
        <pc:inkChg chg="add mod">
          <ac:chgData name="salonigupta0609@gmail.com" userId="72e262bbe386b2d8" providerId="LiveId" clId="{6CB58178-9FDF-48F4-8666-8B963C84A1AD}" dt="2022-01-21T07:08:44.680" v="2726"/>
          <ac:inkMkLst>
            <pc:docMk/>
            <pc:sldMk cId="1660779953" sldId="308"/>
            <ac:inkMk id="185" creationId="{9047186C-07F9-4380-9914-F8C4E37A8E6B}"/>
          </ac:inkMkLst>
        </pc:inkChg>
        <pc:inkChg chg="add mod">
          <ac:chgData name="salonigupta0609@gmail.com" userId="72e262bbe386b2d8" providerId="LiveId" clId="{6CB58178-9FDF-48F4-8666-8B963C84A1AD}" dt="2022-01-21T07:08:44.680" v="2726"/>
          <ac:inkMkLst>
            <pc:docMk/>
            <pc:sldMk cId="1660779953" sldId="308"/>
            <ac:inkMk id="186" creationId="{83A97C7A-7AC0-4F85-A04F-7E95E439479F}"/>
          </ac:inkMkLst>
        </pc:inkChg>
        <pc:inkChg chg="add mod">
          <ac:chgData name="salonigupta0609@gmail.com" userId="72e262bbe386b2d8" providerId="LiveId" clId="{6CB58178-9FDF-48F4-8666-8B963C84A1AD}" dt="2022-01-21T07:08:44.680" v="2726"/>
          <ac:inkMkLst>
            <pc:docMk/>
            <pc:sldMk cId="1660779953" sldId="308"/>
            <ac:inkMk id="187" creationId="{684487A4-47B8-4EB5-AC34-05FC288D2A3D}"/>
          </ac:inkMkLst>
        </pc:inkChg>
        <pc:inkChg chg="add mod">
          <ac:chgData name="salonigupta0609@gmail.com" userId="72e262bbe386b2d8" providerId="LiveId" clId="{6CB58178-9FDF-48F4-8666-8B963C84A1AD}" dt="2022-01-21T07:08:44.680" v="2726"/>
          <ac:inkMkLst>
            <pc:docMk/>
            <pc:sldMk cId="1660779953" sldId="308"/>
            <ac:inkMk id="188" creationId="{CEFF6F44-3813-46F3-8C47-4E1BA320B2C5}"/>
          </ac:inkMkLst>
        </pc:inkChg>
        <pc:inkChg chg="add mod">
          <ac:chgData name="salonigupta0609@gmail.com" userId="72e262bbe386b2d8" providerId="LiveId" clId="{6CB58178-9FDF-48F4-8666-8B963C84A1AD}" dt="2022-01-21T07:08:44.680" v="2726"/>
          <ac:inkMkLst>
            <pc:docMk/>
            <pc:sldMk cId="1660779953" sldId="308"/>
            <ac:inkMk id="189" creationId="{19B4DAC5-D8FE-4212-87DC-546042423299}"/>
          </ac:inkMkLst>
        </pc:inkChg>
        <pc:inkChg chg="add mod">
          <ac:chgData name="salonigupta0609@gmail.com" userId="72e262bbe386b2d8" providerId="LiveId" clId="{6CB58178-9FDF-48F4-8666-8B963C84A1AD}" dt="2022-01-21T07:08:44.680" v="2726"/>
          <ac:inkMkLst>
            <pc:docMk/>
            <pc:sldMk cId="1660779953" sldId="308"/>
            <ac:inkMk id="190" creationId="{1B8FAA36-8468-4F8C-969E-C5B4A16AF3D4}"/>
          </ac:inkMkLst>
        </pc:inkChg>
        <pc:inkChg chg="add mod">
          <ac:chgData name="salonigupta0609@gmail.com" userId="72e262bbe386b2d8" providerId="LiveId" clId="{6CB58178-9FDF-48F4-8666-8B963C84A1AD}" dt="2022-01-21T07:08:44.680" v="2726"/>
          <ac:inkMkLst>
            <pc:docMk/>
            <pc:sldMk cId="1660779953" sldId="308"/>
            <ac:inkMk id="192" creationId="{5E2978AB-092E-4CED-AB07-397AE4B254C5}"/>
          </ac:inkMkLst>
        </pc:inkChg>
        <pc:inkChg chg="add mod">
          <ac:chgData name="salonigupta0609@gmail.com" userId="72e262bbe386b2d8" providerId="LiveId" clId="{6CB58178-9FDF-48F4-8666-8B963C84A1AD}" dt="2022-01-21T07:08:44.680" v="2726"/>
          <ac:inkMkLst>
            <pc:docMk/>
            <pc:sldMk cId="1660779953" sldId="308"/>
            <ac:inkMk id="193" creationId="{4B28FBF9-CA2E-4C54-B8FC-50C46FFC6A5E}"/>
          </ac:inkMkLst>
        </pc:inkChg>
        <pc:inkChg chg="add mod">
          <ac:chgData name="salonigupta0609@gmail.com" userId="72e262bbe386b2d8" providerId="LiveId" clId="{6CB58178-9FDF-48F4-8666-8B963C84A1AD}" dt="2022-01-21T07:08:44.680" v="2726"/>
          <ac:inkMkLst>
            <pc:docMk/>
            <pc:sldMk cId="1660779953" sldId="308"/>
            <ac:inkMk id="194" creationId="{A075F6BE-992C-49D8-BA46-E8DBBA566B8D}"/>
          </ac:inkMkLst>
        </pc:inkChg>
        <pc:inkChg chg="add mod">
          <ac:chgData name="salonigupta0609@gmail.com" userId="72e262bbe386b2d8" providerId="LiveId" clId="{6CB58178-9FDF-48F4-8666-8B963C84A1AD}" dt="2022-01-21T07:08:44.680" v="2726"/>
          <ac:inkMkLst>
            <pc:docMk/>
            <pc:sldMk cId="1660779953" sldId="308"/>
            <ac:inkMk id="195" creationId="{A6245BDD-16E6-4BCC-9E39-383C815E25FC}"/>
          </ac:inkMkLst>
        </pc:inkChg>
        <pc:inkChg chg="add mod">
          <ac:chgData name="salonigupta0609@gmail.com" userId="72e262bbe386b2d8" providerId="LiveId" clId="{6CB58178-9FDF-48F4-8666-8B963C84A1AD}" dt="2022-01-21T07:08:44.680" v="2726"/>
          <ac:inkMkLst>
            <pc:docMk/>
            <pc:sldMk cId="1660779953" sldId="308"/>
            <ac:inkMk id="196" creationId="{8A249DDD-C1D2-40FC-8E4D-E07E79AF5DCA}"/>
          </ac:inkMkLst>
        </pc:inkChg>
        <pc:inkChg chg="add mod">
          <ac:chgData name="salonigupta0609@gmail.com" userId="72e262bbe386b2d8" providerId="LiveId" clId="{6CB58178-9FDF-48F4-8666-8B963C84A1AD}" dt="2022-01-21T07:08:44.680" v="2726"/>
          <ac:inkMkLst>
            <pc:docMk/>
            <pc:sldMk cId="1660779953" sldId="308"/>
            <ac:inkMk id="197" creationId="{9E4B74FF-DBB5-4945-B7F3-C7750F34AF14}"/>
          </ac:inkMkLst>
        </pc:inkChg>
        <pc:inkChg chg="add mod">
          <ac:chgData name="salonigupta0609@gmail.com" userId="72e262bbe386b2d8" providerId="LiveId" clId="{6CB58178-9FDF-48F4-8666-8B963C84A1AD}" dt="2022-01-21T07:08:44.680" v="2726"/>
          <ac:inkMkLst>
            <pc:docMk/>
            <pc:sldMk cId="1660779953" sldId="308"/>
            <ac:inkMk id="198" creationId="{1A6F64B3-D428-4BEC-A1B6-3503D303F80D}"/>
          </ac:inkMkLst>
        </pc:inkChg>
        <pc:inkChg chg="add mod">
          <ac:chgData name="salonigupta0609@gmail.com" userId="72e262bbe386b2d8" providerId="LiveId" clId="{6CB58178-9FDF-48F4-8666-8B963C84A1AD}" dt="2022-01-21T07:08:44.680" v="2726"/>
          <ac:inkMkLst>
            <pc:docMk/>
            <pc:sldMk cId="1660779953" sldId="308"/>
            <ac:inkMk id="199" creationId="{954A6F5D-A573-4EB5-8C51-686DBD27488F}"/>
          </ac:inkMkLst>
        </pc:inkChg>
        <pc:inkChg chg="add mod">
          <ac:chgData name="salonigupta0609@gmail.com" userId="72e262bbe386b2d8" providerId="LiveId" clId="{6CB58178-9FDF-48F4-8666-8B963C84A1AD}" dt="2022-01-21T07:08:44.680" v="2726"/>
          <ac:inkMkLst>
            <pc:docMk/>
            <pc:sldMk cId="1660779953" sldId="308"/>
            <ac:inkMk id="201" creationId="{BF23736A-2A9E-4FDE-9891-6F581F4CD030}"/>
          </ac:inkMkLst>
        </pc:inkChg>
        <pc:inkChg chg="add mod">
          <ac:chgData name="salonigupta0609@gmail.com" userId="72e262bbe386b2d8" providerId="LiveId" clId="{6CB58178-9FDF-48F4-8666-8B963C84A1AD}" dt="2022-01-21T07:08:44.680" v="2726"/>
          <ac:inkMkLst>
            <pc:docMk/>
            <pc:sldMk cId="1660779953" sldId="308"/>
            <ac:inkMk id="202" creationId="{F0B3D105-D5AD-46E2-87A9-C59BF4BA16AF}"/>
          </ac:inkMkLst>
        </pc:inkChg>
        <pc:inkChg chg="add mod">
          <ac:chgData name="salonigupta0609@gmail.com" userId="72e262bbe386b2d8" providerId="LiveId" clId="{6CB58178-9FDF-48F4-8666-8B963C84A1AD}" dt="2022-01-21T07:08:44.680" v="2726"/>
          <ac:inkMkLst>
            <pc:docMk/>
            <pc:sldMk cId="1660779953" sldId="308"/>
            <ac:inkMk id="203" creationId="{0B001309-DA25-44F8-B869-C700DDC53CCF}"/>
          </ac:inkMkLst>
        </pc:inkChg>
        <pc:inkChg chg="add mod">
          <ac:chgData name="salonigupta0609@gmail.com" userId="72e262bbe386b2d8" providerId="LiveId" clId="{6CB58178-9FDF-48F4-8666-8B963C84A1AD}" dt="2022-01-21T07:08:44.680" v="2726"/>
          <ac:inkMkLst>
            <pc:docMk/>
            <pc:sldMk cId="1660779953" sldId="308"/>
            <ac:inkMk id="204" creationId="{6B063E32-DBCF-4A4A-B7A7-879577A8954F}"/>
          </ac:inkMkLst>
        </pc:inkChg>
        <pc:inkChg chg="add mod">
          <ac:chgData name="salonigupta0609@gmail.com" userId="72e262bbe386b2d8" providerId="LiveId" clId="{6CB58178-9FDF-48F4-8666-8B963C84A1AD}" dt="2022-01-21T07:09:11.096" v="2739"/>
          <ac:inkMkLst>
            <pc:docMk/>
            <pc:sldMk cId="1660779953" sldId="308"/>
            <ac:inkMk id="206" creationId="{5FE2FA1C-FC53-45B5-8366-4D12A2F6E92A}"/>
          </ac:inkMkLst>
        </pc:inkChg>
        <pc:inkChg chg="add mod">
          <ac:chgData name="salonigupta0609@gmail.com" userId="72e262bbe386b2d8" providerId="LiveId" clId="{6CB58178-9FDF-48F4-8666-8B963C84A1AD}" dt="2022-01-21T07:09:11.096" v="2739"/>
          <ac:inkMkLst>
            <pc:docMk/>
            <pc:sldMk cId="1660779953" sldId="308"/>
            <ac:inkMk id="207" creationId="{D406CBE1-0796-4BBE-ABFD-FE5280AA647F}"/>
          </ac:inkMkLst>
        </pc:inkChg>
        <pc:inkChg chg="add mod">
          <ac:chgData name="salonigupta0609@gmail.com" userId="72e262bbe386b2d8" providerId="LiveId" clId="{6CB58178-9FDF-48F4-8666-8B963C84A1AD}" dt="2022-01-21T07:09:11.096" v="2739"/>
          <ac:inkMkLst>
            <pc:docMk/>
            <pc:sldMk cId="1660779953" sldId="308"/>
            <ac:inkMk id="208" creationId="{931F6F5D-1997-4C32-BB40-B36FC20EC92A}"/>
          </ac:inkMkLst>
        </pc:inkChg>
        <pc:inkChg chg="add mod">
          <ac:chgData name="salonigupta0609@gmail.com" userId="72e262bbe386b2d8" providerId="LiveId" clId="{6CB58178-9FDF-48F4-8666-8B963C84A1AD}" dt="2022-01-21T07:09:11.096" v="2739"/>
          <ac:inkMkLst>
            <pc:docMk/>
            <pc:sldMk cId="1660779953" sldId="308"/>
            <ac:inkMk id="209" creationId="{F36C196E-BBAF-46C6-A5BA-EEE2EBC6B3D4}"/>
          </ac:inkMkLst>
        </pc:inkChg>
        <pc:inkChg chg="add mod">
          <ac:chgData name="salonigupta0609@gmail.com" userId="72e262bbe386b2d8" providerId="LiveId" clId="{6CB58178-9FDF-48F4-8666-8B963C84A1AD}" dt="2022-01-21T07:09:11.096" v="2739"/>
          <ac:inkMkLst>
            <pc:docMk/>
            <pc:sldMk cId="1660779953" sldId="308"/>
            <ac:inkMk id="210" creationId="{69EBBFC1-EBE0-48CD-B02D-7A818C4FC43A}"/>
          </ac:inkMkLst>
        </pc:inkChg>
        <pc:inkChg chg="add mod">
          <ac:chgData name="salonigupta0609@gmail.com" userId="72e262bbe386b2d8" providerId="LiveId" clId="{6CB58178-9FDF-48F4-8666-8B963C84A1AD}" dt="2022-01-21T07:09:11.096" v="2739"/>
          <ac:inkMkLst>
            <pc:docMk/>
            <pc:sldMk cId="1660779953" sldId="308"/>
            <ac:inkMk id="211" creationId="{D5EB477F-E568-41C2-B33E-4E4AA04D08E6}"/>
          </ac:inkMkLst>
        </pc:inkChg>
        <pc:inkChg chg="add mod">
          <ac:chgData name="salonigupta0609@gmail.com" userId="72e262bbe386b2d8" providerId="LiveId" clId="{6CB58178-9FDF-48F4-8666-8B963C84A1AD}" dt="2022-01-21T07:09:11.096" v="2739"/>
          <ac:inkMkLst>
            <pc:docMk/>
            <pc:sldMk cId="1660779953" sldId="308"/>
            <ac:inkMk id="213" creationId="{2E7E3B32-AFEE-4D6E-A414-778ABAC15600}"/>
          </ac:inkMkLst>
        </pc:inkChg>
        <pc:inkChg chg="add mod">
          <ac:chgData name="salonigupta0609@gmail.com" userId="72e262bbe386b2d8" providerId="LiveId" clId="{6CB58178-9FDF-48F4-8666-8B963C84A1AD}" dt="2022-01-21T07:09:11.096" v="2739"/>
          <ac:inkMkLst>
            <pc:docMk/>
            <pc:sldMk cId="1660779953" sldId="308"/>
            <ac:inkMk id="215" creationId="{4C4C75B7-AB67-4055-8A53-FA86C5A98304}"/>
          </ac:inkMkLst>
        </pc:inkChg>
        <pc:inkChg chg="add del">
          <ac:chgData name="salonigupta0609@gmail.com" userId="72e262bbe386b2d8" providerId="LiveId" clId="{6CB58178-9FDF-48F4-8666-8B963C84A1AD}" dt="2022-01-21T07:09:09.643" v="2738"/>
          <ac:inkMkLst>
            <pc:docMk/>
            <pc:sldMk cId="1660779953" sldId="308"/>
            <ac:inkMk id="216" creationId="{8A6C6D4D-45D0-442B-9AEC-52A144A2C5E9}"/>
          </ac:inkMkLst>
        </pc:inkChg>
        <pc:inkChg chg="add mod">
          <ac:chgData name="salonigupta0609@gmail.com" userId="72e262bbe386b2d8" providerId="LiveId" clId="{6CB58178-9FDF-48F4-8666-8B963C84A1AD}" dt="2022-01-21T07:09:21.176" v="2745"/>
          <ac:inkMkLst>
            <pc:docMk/>
            <pc:sldMk cId="1660779953" sldId="308"/>
            <ac:inkMk id="218" creationId="{7AD698F8-54A5-43D0-A63B-B90454912957}"/>
          </ac:inkMkLst>
        </pc:inkChg>
        <pc:inkChg chg="add mod">
          <ac:chgData name="salonigupta0609@gmail.com" userId="72e262bbe386b2d8" providerId="LiveId" clId="{6CB58178-9FDF-48F4-8666-8B963C84A1AD}" dt="2022-01-21T07:09:21.176" v="2745"/>
          <ac:inkMkLst>
            <pc:docMk/>
            <pc:sldMk cId="1660779953" sldId="308"/>
            <ac:inkMk id="219" creationId="{29C04E7D-3A10-4849-9736-0BC8D49BBC82}"/>
          </ac:inkMkLst>
        </pc:inkChg>
        <pc:inkChg chg="add mod">
          <ac:chgData name="salonigupta0609@gmail.com" userId="72e262bbe386b2d8" providerId="LiveId" clId="{6CB58178-9FDF-48F4-8666-8B963C84A1AD}" dt="2022-01-21T07:09:21.176" v="2745"/>
          <ac:inkMkLst>
            <pc:docMk/>
            <pc:sldMk cId="1660779953" sldId="308"/>
            <ac:inkMk id="220" creationId="{4E2CB1E3-3768-440C-9936-0CE3356B315F}"/>
          </ac:inkMkLst>
        </pc:inkChg>
        <pc:inkChg chg="add del">
          <ac:chgData name="salonigupta0609@gmail.com" userId="72e262bbe386b2d8" providerId="LiveId" clId="{6CB58178-9FDF-48F4-8666-8B963C84A1AD}" dt="2022-01-21T07:09:20.528" v="2744"/>
          <ac:inkMkLst>
            <pc:docMk/>
            <pc:sldMk cId="1660779953" sldId="308"/>
            <ac:inkMk id="221" creationId="{AF2BC296-0D0A-42C5-8943-EF0173763AFC}"/>
          </ac:inkMkLst>
        </pc:inkChg>
        <pc:inkChg chg="add mod">
          <ac:chgData name="salonigupta0609@gmail.com" userId="72e262bbe386b2d8" providerId="LiveId" clId="{6CB58178-9FDF-48F4-8666-8B963C84A1AD}" dt="2022-01-21T07:09:24.220" v="2748"/>
          <ac:inkMkLst>
            <pc:docMk/>
            <pc:sldMk cId="1660779953" sldId="308"/>
            <ac:inkMk id="223" creationId="{78737E21-1496-419C-A0C1-564D33ED5E6B}"/>
          </ac:inkMkLst>
        </pc:inkChg>
        <pc:inkChg chg="add mod">
          <ac:chgData name="salonigupta0609@gmail.com" userId="72e262bbe386b2d8" providerId="LiveId" clId="{6CB58178-9FDF-48F4-8666-8B963C84A1AD}" dt="2022-01-21T07:09:24.220" v="2748"/>
          <ac:inkMkLst>
            <pc:docMk/>
            <pc:sldMk cId="1660779953" sldId="308"/>
            <ac:inkMk id="224" creationId="{94512278-8BF4-43B7-AE0E-927296C7BE30}"/>
          </ac:inkMkLst>
        </pc:inkChg>
        <pc:inkChg chg="add mod">
          <ac:chgData name="salonigupta0609@gmail.com" userId="72e262bbe386b2d8" providerId="LiveId" clId="{6CB58178-9FDF-48F4-8666-8B963C84A1AD}" dt="2022-01-21T07:09:33.643" v="2752"/>
          <ac:inkMkLst>
            <pc:docMk/>
            <pc:sldMk cId="1660779953" sldId="308"/>
            <ac:inkMk id="226" creationId="{DFAE808B-1F7F-4449-97F9-98E5132FA854}"/>
          </ac:inkMkLst>
        </pc:inkChg>
        <pc:inkChg chg="add mod">
          <ac:chgData name="salonigupta0609@gmail.com" userId="72e262bbe386b2d8" providerId="LiveId" clId="{6CB58178-9FDF-48F4-8666-8B963C84A1AD}" dt="2022-01-21T07:09:33.643" v="2752"/>
          <ac:inkMkLst>
            <pc:docMk/>
            <pc:sldMk cId="1660779953" sldId="308"/>
            <ac:inkMk id="227" creationId="{F06064DA-5C0B-415F-B6CC-385D0442AB20}"/>
          </ac:inkMkLst>
        </pc:inkChg>
        <pc:inkChg chg="add mod">
          <ac:chgData name="salonigupta0609@gmail.com" userId="72e262bbe386b2d8" providerId="LiveId" clId="{6CB58178-9FDF-48F4-8666-8B963C84A1AD}" dt="2022-01-21T07:09:33.643" v="2752"/>
          <ac:inkMkLst>
            <pc:docMk/>
            <pc:sldMk cId="1660779953" sldId="308"/>
            <ac:inkMk id="228" creationId="{43559A0D-FBBC-492A-9087-8A16413D696D}"/>
          </ac:inkMkLst>
        </pc:inkChg>
        <pc:inkChg chg="add mod">
          <ac:chgData name="salonigupta0609@gmail.com" userId="72e262bbe386b2d8" providerId="LiveId" clId="{6CB58178-9FDF-48F4-8666-8B963C84A1AD}" dt="2022-01-21T07:10:29.726" v="2759"/>
          <ac:inkMkLst>
            <pc:docMk/>
            <pc:sldMk cId="1660779953" sldId="308"/>
            <ac:inkMk id="230" creationId="{C8F02EA2-5354-4AB8-8BCF-518890E5202C}"/>
          </ac:inkMkLst>
        </pc:inkChg>
        <pc:inkChg chg="add mod">
          <ac:chgData name="salonigupta0609@gmail.com" userId="72e262bbe386b2d8" providerId="LiveId" clId="{6CB58178-9FDF-48F4-8666-8B963C84A1AD}" dt="2022-01-21T07:10:29.726" v="2759"/>
          <ac:inkMkLst>
            <pc:docMk/>
            <pc:sldMk cId="1660779953" sldId="308"/>
            <ac:inkMk id="231" creationId="{DAB6FC3B-179A-45E6-B96C-AB628E7AE42E}"/>
          </ac:inkMkLst>
        </pc:inkChg>
        <pc:inkChg chg="add mod">
          <ac:chgData name="salonigupta0609@gmail.com" userId="72e262bbe386b2d8" providerId="LiveId" clId="{6CB58178-9FDF-48F4-8666-8B963C84A1AD}" dt="2022-01-21T07:10:29.726" v="2759"/>
          <ac:inkMkLst>
            <pc:docMk/>
            <pc:sldMk cId="1660779953" sldId="308"/>
            <ac:inkMk id="232" creationId="{0862417B-9CAD-411C-AFDE-2206509B4BB4}"/>
          </ac:inkMkLst>
        </pc:inkChg>
        <pc:inkChg chg="add mod">
          <ac:chgData name="salonigupta0609@gmail.com" userId="72e262bbe386b2d8" providerId="LiveId" clId="{6CB58178-9FDF-48F4-8666-8B963C84A1AD}" dt="2022-01-21T07:10:29.726" v="2759"/>
          <ac:inkMkLst>
            <pc:docMk/>
            <pc:sldMk cId="1660779953" sldId="308"/>
            <ac:inkMk id="233" creationId="{B0AADD70-F5AF-489B-BC70-3A054B70C6DC}"/>
          </ac:inkMkLst>
        </pc:inkChg>
        <pc:inkChg chg="add mod">
          <ac:chgData name="salonigupta0609@gmail.com" userId="72e262bbe386b2d8" providerId="LiveId" clId="{6CB58178-9FDF-48F4-8666-8B963C84A1AD}" dt="2022-01-21T07:10:29.726" v="2759"/>
          <ac:inkMkLst>
            <pc:docMk/>
            <pc:sldMk cId="1660779953" sldId="308"/>
            <ac:inkMk id="234" creationId="{860B198C-4D50-4E25-BBA5-1BF8290A6D21}"/>
          </ac:inkMkLst>
        </pc:inkChg>
        <pc:inkChg chg="add mod">
          <ac:chgData name="salonigupta0609@gmail.com" userId="72e262bbe386b2d8" providerId="LiveId" clId="{6CB58178-9FDF-48F4-8666-8B963C84A1AD}" dt="2022-01-21T07:10:29.726" v="2759"/>
          <ac:inkMkLst>
            <pc:docMk/>
            <pc:sldMk cId="1660779953" sldId="308"/>
            <ac:inkMk id="235" creationId="{97A16333-2800-45CD-8485-042DBE98F7C6}"/>
          </ac:inkMkLst>
        </pc:inkChg>
        <pc:inkChg chg="add mod">
          <ac:chgData name="salonigupta0609@gmail.com" userId="72e262bbe386b2d8" providerId="LiveId" clId="{6CB58178-9FDF-48F4-8666-8B963C84A1AD}" dt="2022-01-21T07:11:19.603" v="2767"/>
          <ac:inkMkLst>
            <pc:docMk/>
            <pc:sldMk cId="1660779953" sldId="308"/>
            <ac:inkMk id="237" creationId="{5E0FC11D-373A-456C-8913-6D461990F9AC}"/>
          </ac:inkMkLst>
        </pc:inkChg>
        <pc:inkChg chg="add mod">
          <ac:chgData name="salonigupta0609@gmail.com" userId="72e262bbe386b2d8" providerId="LiveId" clId="{6CB58178-9FDF-48F4-8666-8B963C84A1AD}" dt="2022-01-21T07:11:19.603" v="2767"/>
          <ac:inkMkLst>
            <pc:docMk/>
            <pc:sldMk cId="1660779953" sldId="308"/>
            <ac:inkMk id="238" creationId="{E2E20ACF-21A8-45B8-BCBE-71B6F0F5D877}"/>
          </ac:inkMkLst>
        </pc:inkChg>
        <pc:inkChg chg="add mod">
          <ac:chgData name="salonigupta0609@gmail.com" userId="72e262bbe386b2d8" providerId="LiveId" clId="{6CB58178-9FDF-48F4-8666-8B963C84A1AD}" dt="2022-01-21T07:11:19.603" v="2767"/>
          <ac:inkMkLst>
            <pc:docMk/>
            <pc:sldMk cId="1660779953" sldId="308"/>
            <ac:inkMk id="239" creationId="{7F205F9A-9345-4CD9-BAA1-D0DAE01EACCA}"/>
          </ac:inkMkLst>
        </pc:inkChg>
        <pc:inkChg chg="add mod">
          <ac:chgData name="salonigupta0609@gmail.com" userId="72e262bbe386b2d8" providerId="LiveId" clId="{6CB58178-9FDF-48F4-8666-8B963C84A1AD}" dt="2022-01-21T07:11:19.603" v="2767"/>
          <ac:inkMkLst>
            <pc:docMk/>
            <pc:sldMk cId="1660779953" sldId="308"/>
            <ac:inkMk id="240" creationId="{BEDC7C6A-9288-4B4F-9282-AB3CB384D632}"/>
          </ac:inkMkLst>
        </pc:inkChg>
        <pc:inkChg chg="add mod">
          <ac:chgData name="salonigupta0609@gmail.com" userId="72e262bbe386b2d8" providerId="LiveId" clId="{6CB58178-9FDF-48F4-8666-8B963C84A1AD}" dt="2022-01-21T07:11:19.603" v="2767"/>
          <ac:inkMkLst>
            <pc:docMk/>
            <pc:sldMk cId="1660779953" sldId="308"/>
            <ac:inkMk id="242" creationId="{939DE579-0887-4716-B8CD-081A2DA7269A}"/>
          </ac:inkMkLst>
        </pc:inkChg>
        <pc:inkChg chg="add mod">
          <ac:chgData name="salonigupta0609@gmail.com" userId="72e262bbe386b2d8" providerId="LiveId" clId="{6CB58178-9FDF-48F4-8666-8B963C84A1AD}" dt="2022-01-21T07:11:19.603" v="2767"/>
          <ac:inkMkLst>
            <pc:docMk/>
            <pc:sldMk cId="1660779953" sldId="308"/>
            <ac:inkMk id="243" creationId="{9AE3CC88-4F3F-4F64-9449-F0D5BF34F17D}"/>
          </ac:inkMkLst>
        </pc:inkChg>
        <pc:inkChg chg="add mod">
          <ac:chgData name="salonigupta0609@gmail.com" userId="72e262bbe386b2d8" providerId="LiveId" clId="{6CB58178-9FDF-48F4-8666-8B963C84A1AD}" dt="2022-01-21T07:11:34.541" v="2789"/>
          <ac:inkMkLst>
            <pc:docMk/>
            <pc:sldMk cId="1660779953" sldId="308"/>
            <ac:inkMk id="245" creationId="{7B1E6B90-85C9-411C-A3C7-17D8721A8411}"/>
          </ac:inkMkLst>
        </pc:inkChg>
        <pc:inkChg chg="add mod">
          <ac:chgData name="salonigupta0609@gmail.com" userId="72e262bbe386b2d8" providerId="LiveId" clId="{6CB58178-9FDF-48F4-8666-8B963C84A1AD}" dt="2022-01-21T07:11:34.541" v="2789"/>
          <ac:inkMkLst>
            <pc:docMk/>
            <pc:sldMk cId="1660779953" sldId="308"/>
            <ac:inkMk id="246" creationId="{71AE7ED4-E2A8-4B44-9335-0C5C5290B89E}"/>
          </ac:inkMkLst>
        </pc:inkChg>
        <pc:inkChg chg="add mod">
          <ac:chgData name="salonigupta0609@gmail.com" userId="72e262bbe386b2d8" providerId="LiveId" clId="{6CB58178-9FDF-48F4-8666-8B963C84A1AD}" dt="2022-01-21T07:11:34.541" v="2789"/>
          <ac:inkMkLst>
            <pc:docMk/>
            <pc:sldMk cId="1660779953" sldId="308"/>
            <ac:inkMk id="248" creationId="{45576B4C-0D92-4737-9BB7-AD2DBEC06EB0}"/>
          </ac:inkMkLst>
        </pc:inkChg>
        <pc:inkChg chg="add mod">
          <ac:chgData name="salonigupta0609@gmail.com" userId="72e262bbe386b2d8" providerId="LiveId" clId="{6CB58178-9FDF-48F4-8666-8B963C84A1AD}" dt="2022-01-21T07:11:34.541" v="2789"/>
          <ac:inkMkLst>
            <pc:docMk/>
            <pc:sldMk cId="1660779953" sldId="308"/>
            <ac:inkMk id="249" creationId="{585A9F00-A4A7-484E-A80D-8FFF6558E84E}"/>
          </ac:inkMkLst>
        </pc:inkChg>
        <pc:inkChg chg="add mod">
          <ac:chgData name="salonigupta0609@gmail.com" userId="72e262bbe386b2d8" providerId="LiveId" clId="{6CB58178-9FDF-48F4-8666-8B963C84A1AD}" dt="2022-01-21T07:11:34.541" v="2789"/>
          <ac:inkMkLst>
            <pc:docMk/>
            <pc:sldMk cId="1660779953" sldId="308"/>
            <ac:inkMk id="250" creationId="{012732DA-87DF-4BD9-B22E-2A0E308870AE}"/>
          </ac:inkMkLst>
        </pc:inkChg>
        <pc:inkChg chg="add mod">
          <ac:chgData name="salonigupta0609@gmail.com" userId="72e262bbe386b2d8" providerId="LiveId" clId="{6CB58178-9FDF-48F4-8666-8B963C84A1AD}" dt="2022-01-21T07:11:34.541" v="2789"/>
          <ac:inkMkLst>
            <pc:docMk/>
            <pc:sldMk cId="1660779953" sldId="308"/>
            <ac:inkMk id="252" creationId="{E2443E05-4FE1-4854-9C79-DDB8774F4AA0}"/>
          </ac:inkMkLst>
        </pc:inkChg>
        <pc:inkChg chg="add mod">
          <ac:chgData name="salonigupta0609@gmail.com" userId="72e262bbe386b2d8" providerId="LiveId" clId="{6CB58178-9FDF-48F4-8666-8B963C84A1AD}" dt="2022-01-21T07:11:34.541" v="2789"/>
          <ac:inkMkLst>
            <pc:docMk/>
            <pc:sldMk cId="1660779953" sldId="308"/>
            <ac:inkMk id="253" creationId="{9BEA46A7-C18F-44BD-B1B1-96443F75A951}"/>
          </ac:inkMkLst>
        </pc:inkChg>
        <pc:inkChg chg="add mod">
          <ac:chgData name="salonigupta0609@gmail.com" userId="72e262bbe386b2d8" providerId="LiveId" clId="{6CB58178-9FDF-48F4-8666-8B963C84A1AD}" dt="2022-01-21T07:11:34.541" v="2789"/>
          <ac:inkMkLst>
            <pc:docMk/>
            <pc:sldMk cId="1660779953" sldId="308"/>
            <ac:inkMk id="254" creationId="{023C5AAF-0DEF-4FFA-B012-6325C4581E6A}"/>
          </ac:inkMkLst>
        </pc:inkChg>
        <pc:inkChg chg="add mod">
          <ac:chgData name="salonigupta0609@gmail.com" userId="72e262bbe386b2d8" providerId="LiveId" clId="{6CB58178-9FDF-48F4-8666-8B963C84A1AD}" dt="2022-01-21T07:11:34.541" v="2789"/>
          <ac:inkMkLst>
            <pc:docMk/>
            <pc:sldMk cId="1660779953" sldId="308"/>
            <ac:inkMk id="255" creationId="{0EBD0E46-76DC-4DBB-A590-A393C6278B35}"/>
          </ac:inkMkLst>
        </pc:inkChg>
        <pc:inkChg chg="add mod">
          <ac:chgData name="salonigupta0609@gmail.com" userId="72e262bbe386b2d8" providerId="LiveId" clId="{6CB58178-9FDF-48F4-8666-8B963C84A1AD}" dt="2022-01-21T07:11:34.541" v="2789"/>
          <ac:inkMkLst>
            <pc:docMk/>
            <pc:sldMk cId="1660779953" sldId="308"/>
            <ac:inkMk id="257" creationId="{575043EE-FC94-4D1F-8BBC-3B6FCA60ABD0}"/>
          </ac:inkMkLst>
        </pc:inkChg>
        <pc:inkChg chg="add mod">
          <ac:chgData name="salonigupta0609@gmail.com" userId="72e262bbe386b2d8" providerId="LiveId" clId="{6CB58178-9FDF-48F4-8666-8B963C84A1AD}" dt="2022-01-21T07:11:34.541" v="2789"/>
          <ac:inkMkLst>
            <pc:docMk/>
            <pc:sldMk cId="1660779953" sldId="308"/>
            <ac:inkMk id="258" creationId="{6F79B871-B22B-4ADE-8FEA-BC3462352109}"/>
          </ac:inkMkLst>
        </pc:inkChg>
        <pc:inkChg chg="add">
          <ac:chgData name="salonigupta0609@gmail.com" userId="72e262bbe386b2d8" providerId="LiveId" clId="{6CB58178-9FDF-48F4-8666-8B963C84A1AD}" dt="2022-01-21T07:11:31.105" v="2782" actId="9405"/>
          <ac:inkMkLst>
            <pc:docMk/>
            <pc:sldMk cId="1660779953" sldId="308"/>
            <ac:inkMk id="259" creationId="{079AEAF9-D9B8-40C7-96E0-6D3EF5F007A7}"/>
          </ac:inkMkLst>
        </pc:inkChg>
        <pc:inkChg chg="add mod">
          <ac:chgData name="salonigupta0609@gmail.com" userId="72e262bbe386b2d8" providerId="LiveId" clId="{6CB58178-9FDF-48F4-8666-8B963C84A1AD}" dt="2022-01-21T07:11:34.541" v="2789"/>
          <ac:inkMkLst>
            <pc:docMk/>
            <pc:sldMk cId="1660779953" sldId="308"/>
            <ac:inkMk id="260" creationId="{B1DA0878-7E1A-4154-A32C-B9EA26A3D70B}"/>
          </ac:inkMkLst>
        </pc:inkChg>
        <pc:inkChg chg="add mod">
          <ac:chgData name="salonigupta0609@gmail.com" userId="72e262bbe386b2d8" providerId="LiveId" clId="{6CB58178-9FDF-48F4-8666-8B963C84A1AD}" dt="2022-01-21T07:11:34.541" v="2789"/>
          <ac:inkMkLst>
            <pc:docMk/>
            <pc:sldMk cId="1660779953" sldId="308"/>
            <ac:inkMk id="261" creationId="{75E5A23F-51BA-49C5-83D7-0B6D6CF09DB6}"/>
          </ac:inkMkLst>
        </pc:inkChg>
        <pc:inkChg chg="add mod">
          <ac:chgData name="salonigupta0609@gmail.com" userId="72e262bbe386b2d8" providerId="LiveId" clId="{6CB58178-9FDF-48F4-8666-8B963C84A1AD}" dt="2022-01-21T07:11:34.541" v="2789"/>
          <ac:inkMkLst>
            <pc:docMk/>
            <pc:sldMk cId="1660779953" sldId="308"/>
            <ac:inkMk id="262" creationId="{E62CEAE0-0A57-4C1A-851F-7FD208DD2262}"/>
          </ac:inkMkLst>
        </pc:inkChg>
        <pc:inkChg chg="add mod">
          <ac:chgData name="salonigupta0609@gmail.com" userId="72e262bbe386b2d8" providerId="LiveId" clId="{6CB58178-9FDF-48F4-8666-8B963C84A1AD}" dt="2022-01-21T07:11:34.541" v="2789"/>
          <ac:inkMkLst>
            <pc:docMk/>
            <pc:sldMk cId="1660779953" sldId="308"/>
            <ac:inkMk id="263" creationId="{7E47043D-0E83-44DB-8DE1-C29DA2AE11C9}"/>
          </ac:inkMkLst>
        </pc:inkChg>
        <pc:inkChg chg="add mod">
          <ac:chgData name="salonigupta0609@gmail.com" userId="72e262bbe386b2d8" providerId="LiveId" clId="{6CB58178-9FDF-48F4-8666-8B963C84A1AD}" dt="2022-01-21T07:11:34.541" v="2789"/>
          <ac:inkMkLst>
            <pc:docMk/>
            <pc:sldMk cId="1660779953" sldId="308"/>
            <ac:inkMk id="264" creationId="{D693410A-9517-437E-ABBD-A59547CAC412}"/>
          </ac:inkMkLst>
        </pc:inkChg>
        <pc:inkChg chg="add mod">
          <ac:chgData name="salonigupta0609@gmail.com" userId="72e262bbe386b2d8" providerId="LiveId" clId="{6CB58178-9FDF-48F4-8666-8B963C84A1AD}" dt="2022-01-21T07:11:34.541" v="2789"/>
          <ac:inkMkLst>
            <pc:docMk/>
            <pc:sldMk cId="1660779953" sldId="308"/>
            <ac:inkMk id="265" creationId="{8399D87B-7EBD-4235-95D4-110144A055C8}"/>
          </ac:inkMkLst>
        </pc:inkChg>
      </pc:sldChg>
      <pc:sldChg chg="addSp delSp modSp new del mod ord">
        <pc:chgData name="salonigupta0609@gmail.com" userId="72e262bbe386b2d8" providerId="LiveId" clId="{6CB58178-9FDF-48F4-8666-8B963C84A1AD}" dt="2022-01-21T07:03:25.287" v="2507" actId="2696"/>
        <pc:sldMkLst>
          <pc:docMk/>
          <pc:sldMk cId="2937754836" sldId="308"/>
        </pc:sldMkLst>
        <pc:grpChg chg="del mod">
          <ac:chgData name="salonigupta0609@gmail.com" userId="72e262bbe386b2d8" providerId="LiveId" clId="{6CB58178-9FDF-48F4-8666-8B963C84A1AD}" dt="2022-01-20T07:25:13.446" v="1631"/>
          <ac:grpSpMkLst>
            <pc:docMk/>
            <pc:sldMk cId="2937754836" sldId="308"/>
            <ac:grpSpMk id="7" creationId="{C0EC8E8C-EC33-4CB1-9CCA-5503B56BA7ED}"/>
          </ac:grpSpMkLst>
        </pc:grpChg>
        <pc:grpChg chg="del mod">
          <ac:chgData name="salonigupta0609@gmail.com" userId="72e262bbe386b2d8" providerId="LiveId" clId="{6CB58178-9FDF-48F4-8666-8B963C84A1AD}" dt="2022-01-20T07:25:14.636" v="1634"/>
          <ac:grpSpMkLst>
            <pc:docMk/>
            <pc:sldMk cId="2937754836" sldId="308"/>
            <ac:grpSpMk id="8" creationId="{A775891B-C703-4748-9951-772C7CDAFD02}"/>
          </ac:grpSpMkLst>
        </pc:grpChg>
        <pc:grpChg chg="del mod">
          <ac:chgData name="salonigupta0609@gmail.com" userId="72e262bbe386b2d8" providerId="LiveId" clId="{6CB58178-9FDF-48F4-8666-8B963C84A1AD}" dt="2022-01-20T07:25:49.206" v="1643"/>
          <ac:grpSpMkLst>
            <pc:docMk/>
            <pc:sldMk cId="2937754836" sldId="308"/>
            <ac:grpSpMk id="11" creationId="{ED21983C-3D52-4D86-8558-706867E0C484}"/>
          </ac:grpSpMkLst>
        </pc:grpChg>
        <pc:grpChg chg="mod">
          <ac:chgData name="salonigupta0609@gmail.com" userId="72e262bbe386b2d8" providerId="LiveId" clId="{6CB58178-9FDF-48F4-8666-8B963C84A1AD}" dt="2022-01-20T07:25:49.206" v="1643"/>
          <ac:grpSpMkLst>
            <pc:docMk/>
            <pc:sldMk cId="2937754836" sldId="308"/>
            <ac:grpSpMk id="20" creationId="{17CB8F0C-74B5-4288-86D4-2138DC858E8F}"/>
          </ac:grpSpMkLst>
        </pc:grpChg>
        <pc:grpChg chg="del mod">
          <ac:chgData name="salonigupta0609@gmail.com" userId="72e262bbe386b2d8" providerId="LiveId" clId="{6CB58178-9FDF-48F4-8666-8B963C84A1AD}" dt="2022-01-20T07:26:21.091" v="1654"/>
          <ac:grpSpMkLst>
            <pc:docMk/>
            <pc:sldMk cId="2937754836" sldId="308"/>
            <ac:grpSpMk id="23" creationId="{3F7373F7-01A9-42F2-AEE5-5068B3319901}"/>
          </ac:grpSpMkLst>
        </pc:grpChg>
        <pc:grpChg chg="del mod">
          <ac:chgData name="salonigupta0609@gmail.com" userId="72e262bbe386b2d8" providerId="LiveId" clId="{6CB58178-9FDF-48F4-8666-8B963C84A1AD}" dt="2022-01-20T07:26:28.624" v="1666"/>
          <ac:grpSpMkLst>
            <pc:docMk/>
            <pc:sldMk cId="2937754836" sldId="308"/>
            <ac:grpSpMk id="31" creationId="{9B13CA92-7ED5-433F-973B-81943416FFCD}"/>
          </ac:grpSpMkLst>
        </pc:grpChg>
        <pc:grpChg chg="mod">
          <ac:chgData name="salonigupta0609@gmail.com" userId="72e262bbe386b2d8" providerId="LiveId" clId="{6CB58178-9FDF-48F4-8666-8B963C84A1AD}" dt="2022-01-20T07:26:28.624" v="1666"/>
          <ac:grpSpMkLst>
            <pc:docMk/>
            <pc:sldMk cId="2937754836" sldId="308"/>
            <ac:grpSpMk id="43" creationId="{D8EB4ED4-9E5D-4BB6-A731-25A816D387E8}"/>
          </ac:grpSpMkLst>
        </pc:grpChg>
        <pc:inkChg chg="add mod">
          <ac:chgData name="salonigupta0609@gmail.com" userId="72e262bbe386b2d8" providerId="LiveId" clId="{6CB58178-9FDF-48F4-8666-8B963C84A1AD}" dt="2022-01-20T07:25:14.636" v="1634"/>
          <ac:inkMkLst>
            <pc:docMk/>
            <pc:sldMk cId="2937754836" sldId="308"/>
            <ac:inkMk id="2" creationId="{E452C723-48BC-4E8B-A826-997AA45FBF99}"/>
          </ac:inkMkLst>
        </pc:inkChg>
        <pc:inkChg chg="add mod">
          <ac:chgData name="salonigupta0609@gmail.com" userId="72e262bbe386b2d8" providerId="LiveId" clId="{6CB58178-9FDF-48F4-8666-8B963C84A1AD}" dt="2022-01-20T07:25:14.636" v="1634"/>
          <ac:inkMkLst>
            <pc:docMk/>
            <pc:sldMk cId="2937754836" sldId="308"/>
            <ac:inkMk id="3" creationId="{07662A2E-7A90-43A3-8881-AE4F8AB0FFE5}"/>
          </ac:inkMkLst>
        </pc:inkChg>
        <pc:inkChg chg="add mod">
          <ac:chgData name="salonigupta0609@gmail.com" userId="72e262bbe386b2d8" providerId="LiveId" clId="{6CB58178-9FDF-48F4-8666-8B963C84A1AD}" dt="2022-01-20T07:25:14.636" v="1634"/>
          <ac:inkMkLst>
            <pc:docMk/>
            <pc:sldMk cId="2937754836" sldId="308"/>
            <ac:inkMk id="4" creationId="{04E06B7A-6004-41F6-8921-724248CD8ECA}"/>
          </ac:inkMkLst>
        </pc:inkChg>
        <pc:inkChg chg="add mod">
          <ac:chgData name="salonigupta0609@gmail.com" userId="72e262bbe386b2d8" providerId="LiveId" clId="{6CB58178-9FDF-48F4-8666-8B963C84A1AD}" dt="2022-01-20T07:25:49.206" v="1643"/>
          <ac:inkMkLst>
            <pc:docMk/>
            <pc:sldMk cId="2937754836" sldId="308"/>
            <ac:inkMk id="5" creationId="{4FCC6B24-0E5A-44FA-B5B0-4E5567870568}"/>
          </ac:inkMkLst>
        </pc:inkChg>
        <pc:inkChg chg="add mod">
          <ac:chgData name="salonigupta0609@gmail.com" userId="72e262bbe386b2d8" providerId="LiveId" clId="{6CB58178-9FDF-48F4-8666-8B963C84A1AD}" dt="2022-01-20T07:25:49.206" v="1643"/>
          <ac:inkMkLst>
            <pc:docMk/>
            <pc:sldMk cId="2937754836" sldId="308"/>
            <ac:inkMk id="6" creationId="{B6BD1B4C-0BB1-468A-9259-19945F96B4AA}"/>
          </ac:inkMkLst>
        </pc:inkChg>
        <pc:inkChg chg="add mod">
          <ac:chgData name="salonigupta0609@gmail.com" userId="72e262bbe386b2d8" providerId="LiveId" clId="{6CB58178-9FDF-48F4-8666-8B963C84A1AD}" dt="2022-01-20T07:25:49.206" v="1643"/>
          <ac:inkMkLst>
            <pc:docMk/>
            <pc:sldMk cId="2937754836" sldId="308"/>
            <ac:inkMk id="9" creationId="{294F36DA-51EB-4876-9B61-F518A704D401}"/>
          </ac:inkMkLst>
        </pc:inkChg>
        <pc:inkChg chg="add mod">
          <ac:chgData name="salonigupta0609@gmail.com" userId="72e262bbe386b2d8" providerId="LiveId" clId="{6CB58178-9FDF-48F4-8666-8B963C84A1AD}" dt="2022-01-20T07:25:49.206" v="1643"/>
          <ac:inkMkLst>
            <pc:docMk/>
            <pc:sldMk cId="2937754836" sldId="308"/>
            <ac:inkMk id="10" creationId="{AAEA03CB-A079-4303-ADCF-C030D33B6759}"/>
          </ac:inkMkLst>
        </pc:inkChg>
        <pc:inkChg chg="add mod">
          <ac:chgData name="salonigupta0609@gmail.com" userId="72e262bbe386b2d8" providerId="LiveId" clId="{6CB58178-9FDF-48F4-8666-8B963C84A1AD}" dt="2022-01-20T07:25:49.206" v="1643"/>
          <ac:inkMkLst>
            <pc:docMk/>
            <pc:sldMk cId="2937754836" sldId="308"/>
            <ac:inkMk id="12" creationId="{11CE8665-4EBF-47A2-8363-0556D47C1303}"/>
          </ac:inkMkLst>
        </pc:inkChg>
        <pc:inkChg chg="add mod">
          <ac:chgData name="salonigupta0609@gmail.com" userId="72e262bbe386b2d8" providerId="LiveId" clId="{6CB58178-9FDF-48F4-8666-8B963C84A1AD}" dt="2022-01-20T07:25:49.206" v="1643"/>
          <ac:inkMkLst>
            <pc:docMk/>
            <pc:sldMk cId="2937754836" sldId="308"/>
            <ac:inkMk id="13" creationId="{7DAFAD4B-1C0A-44D2-AAAF-B539AF6B804B}"/>
          </ac:inkMkLst>
        </pc:inkChg>
        <pc:inkChg chg="add mod">
          <ac:chgData name="salonigupta0609@gmail.com" userId="72e262bbe386b2d8" providerId="LiveId" clId="{6CB58178-9FDF-48F4-8666-8B963C84A1AD}" dt="2022-01-20T07:25:49.206" v="1643"/>
          <ac:inkMkLst>
            <pc:docMk/>
            <pc:sldMk cId="2937754836" sldId="308"/>
            <ac:inkMk id="14" creationId="{21FE7CC7-574E-420C-944A-EE56823EC8EC}"/>
          </ac:inkMkLst>
        </pc:inkChg>
        <pc:inkChg chg="add mod">
          <ac:chgData name="salonigupta0609@gmail.com" userId="72e262bbe386b2d8" providerId="LiveId" clId="{6CB58178-9FDF-48F4-8666-8B963C84A1AD}" dt="2022-01-20T07:25:49.206" v="1643"/>
          <ac:inkMkLst>
            <pc:docMk/>
            <pc:sldMk cId="2937754836" sldId="308"/>
            <ac:inkMk id="15" creationId="{430760BB-8926-4DE9-9904-D4EDC7F8BDDF}"/>
          </ac:inkMkLst>
        </pc:inkChg>
        <pc:inkChg chg="add mod">
          <ac:chgData name="salonigupta0609@gmail.com" userId="72e262bbe386b2d8" providerId="LiveId" clId="{6CB58178-9FDF-48F4-8666-8B963C84A1AD}" dt="2022-01-20T07:25:49.206" v="1643"/>
          <ac:inkMkLst>
            <pc:docMk/>
            <pc:sldMk cId="2937754836" sldId="308"/>
            <ac:inkMk id="16" creationId="{56766A05-40A5-4E59-927C-92256C7B7168}"/>
          </ac:inkMkLst>
        </pc:inkChg>
        <pc:inkChg chg="add mod">
          <ac:chgData name="salonigupta0609@gmail.com" userId="72e262bbe386b2d8" providerId="LiveId" clId="{6CB58178-9FDF-48F4-8666-8B963C84A1AD}" dt="2022-01-20T07:25:49.206" v="1643"/>
          <ac:inkMkLst>
            <pc:docMk/>
            <pc:sldMk cId="2937754836" sldId="308"/>
            <ac:inkMk id="17" creationId="{9D83525F-FB9A-40CB-AB76-E4887CD6EB1C}"/>
          </ac:inkMkLst>
        </pc:inkChg>
        <pc:inkChg chg="add mod">
          <ac:chgData name="salonigupta0609@gmail.com" userId="72e262bbe386b2d8" providerId="LiveId" clId="{6CB58178-9FDF-48F4-8666-8B963C84A1AD}" dt="2022-01-20T07:25:49.206" v="1643"/>
          <ac:inkMkLst>
            <pc:docMk/>
            <pc:sldMk cId="2937754836" sldId="308"/>
            <ac:inkMk id="18" creationId="{F89E8367-2B50-472E-8426-80A63DC7BE39}"/>
          </ac:inkMkLst>
        </pc:inkChg>
        <pc:inkChg chg="add mod">
          <ac:chgData name="salonigupta0609@gmail.com" userId="72e262bbe386b2d8" providerId="LiveId" clId="{6CB58178-9FDF-48F4-8666-8B963C84A1AD}" dt="2022-01-20T07:25:49.206" v="1643"/>
          <ac:inkMkLst>
            <pc:docMk/>
            <pc:sldMk cId="2937754836" sldId="308"/>
            <ac:inkMk id="19" creationId="{63A1CDD1-95A3-425A-ADC4-561CE390B99A}"/>
          </ac:inkMkLst>
        </pc:inkChg>
        <pc:inkChg chg="add mod">
          <ac:chgData name="salonigupta0609@gmail.com" userId="72e262bbe386b2d8" providerId="LiveId" clId="{6CB58178-9FDF-48F4-8666-8B963C84A1AD}" dt="2022-01-20T07:26:28.624" v="1666"/>
          <ac:inkMkLst>
            <pc:docMk/>
            <pc:sldMk cId="2937754836" sldId="308"/>
            <ac:inkMk id="21" creationId="{074DC802-FCB9-4077-BC57-81082B6F17D3}"/>
          </ac:inkMkLst>
        </pc:inkChg>
        <pc:inkChg chg="add mod">
          <ac:chgData name="salonigupta0609@gmail.com" userId="72e262bbe386b2d8" providerId="LiveId" clId="{6CB58178-9FDF-48F4-8666-8B963C84A1AD}" dt="2022-01-20T07:26:28.624" v="1666"/>
          <ac:inkMkLst>
            <pc:docMk/>
            <pc:sldMk cId="2937754836" sldId="308"/>
            <ac:inkMk id="22" creationId="{F3311246-2DCA-4C95-A524-AA49A3EEBAF0}"/>
          </ac:inkMkLst>
        </pc:inkChg>
        <pc:inkChg chg="add mod">
          <ac:chgData name="salonigupta0609@gmail.com" userId="72e262bbe386b2d8" providerId="LiveId" clId="{6CB58178-9FDF-48F4-8666-8B963C84A1AD}" dt="2022-01-20T07:26:28.624" v="1666"/>
          <ac:inkMkLst>
            <pc:docMk/>
            <pc:sldMk cId="2937754836" sldId="308"/>
            <ac:inkMk id="24" creationId="{DE5AA77D-6B51-42B5-940D-177D4E673FBA}"/>
          </ac:inkMkLst>
        </pc:inkChg>
        <pc:inkChg chg="add mod">
          <ac:chgData name="salonigupta0609@gmail.com" userId="72e262bbe386b2d8" providerId="LiveId" clId="{6CB58178-9FDF-48F4-8666-8B963C84A1AD}" dt="2022-01-20T07:26:28.624" v="1666"/>
          <ac:inkMkLst>
            <pc:docMk/>
            <pc:sldMk cId="2937754836" sldId="308"/>
            <ac:inkMk id="25" creationId="{E315BD97-DAC0-4894-A553-312F66643330}"/>
          </ac:inkMkLst>
        </pc:inkChg>
        <pc:inkChg chg="add mod">
          <ac:chgData name="salonigupta0609@gmail.com" userId="72e262bbe386b2d8" providerId="LiveId" clId="{6CB58178-9FDF-48F4-8666-8B963C84A1AD}" dt="2022-01-20T07:26:28.624" v="1666"/>
          <ac:inkMkLst>
            <pc:docMk/>
            <pc:sldMk cId="2937754836" sldId="308"/>
            <ac:inkMk id="26" creationId="{AD876FE9-B78C-48B0-8C62-FF558CFC8BAA}"/>
          </ac:inkMkLst>
        </pc:inkChg>
        <pc:inkChg chg="add mod">
          <ac:chgData name="salonigupta0609@gmail.com" userId="72e262bbe386b2d8" providerId="LiveId" clId="{6CB58178-9FDF-48F4-8666-8B963C84A1AD}" dt="2022-01-20T07:26:28.624" v="1666"/>
          <ac:inkMkLst>
            <pc:docMk/>
            <pc:sldMk cId="2937754836" sldId="308"/>
            <ac:inkMk id="27" creationId="{881D105E-D095-4A37-99DE-C0C66E8FA25D}"/>
          </ac:inkMkLst>
        </pc:inkChg>
        <pc:inkChg chg="add mod">
          <ac:chgData name="salonigupta0609@gmail.com" userId="72e262bbe386b2d8" providerId="LiveId" clId="{6CB58178-9FDF-48F4-8666-8B963C84A1AD}" dt="2022-01-20T07:26:28.624" v="1666"/>
          <ac:inkMkLst>
            <pc:docMk/>
            <pc:sldMk cId="2937754836" sldId="308"/>
            <ac:inkMk id="28" creationId="{BC7E5FA7-985D-47A8-953D-D8DDC75727E4}"/>
          </ac:inkMkLst>
        </pc:inkChg>
        <pc:inkChg chg="add mod">
          <ac:chgData name="salonigupta0609@gmail.com" userId="72e262bbe386b2d8" providerId="LiveId" clId="{6CB58178-9FDF-48F4-8666-8B963C84A1AD}" dt="2022-01-20T07:26:28.624" v="1666"/>
          <ac:inkMkLst>
            <pc:docMk/>
            <pc:sldMk cId="2937754836" sldId="308"/>
            <ac:inkMk id="29" creationId="{DF7D026A-1B01-48E0-BD1F-1088ED7667E5}"/>
          </ac:inkMkLst>
        </pc:inkChg>
        <pc:inkChg chg="add mod">
          <ac:chgData name="salonigupta0609@gmail.com" userId="72e262bbe386b2d8" providerId="LiveId" clId="{6CB58178-9FDF-48F4-8666-8B963C84A1AD}" dt="2022-01-20T07:26:28.624" v="1666"/>
          <ac:inkMkLst>
            <pc:docMk/>
            <pc:sldMk cId="2937754836" sldId="308"/>
            <ac:inkMk id="30" creationId="{BFE0EAFC-A67E-4700-B71C-3BAAC129B29C}"/>
          </ac:inkMkLst>
        </pc:inkChg>
        <pc:inkChg chg="add mod">
          <ac:chgData name="salonigupta0609@gmail.com" userId="72e262bbe386b2d8" providerId="LiveId" clId="{6CB58178-9FDF-48F4-8666-8B963C84A1AD}" dt="2022-01-20T07:26:28.624" v="1666"/>
          <ac:inkMkLst>
            <pc:docMk/>
            <pc:sldMk cId="2937754836" sldId="308"/>
            <ac:inkMk id="32" creationId="{FDBB3B00-F89F-4375-8F0F-1546B28AAB81}"/>
          </ac:inkMkLst>
        </pc:inkChg>
        <pc:inkChg chg="add mod">
          <ac:chgData name="salonigupta0609@gmail.com" userId="72e262bbe386b2d8" providerId="LiveId" clId="{6CB58178-9FDF-48F4-8666-8B963C84A1AD}" dt="2022-01-20T07:26:28.624" v="1666"/>
          <ac:inkMkLst>
            <pc:docMk/>
            <pc:sldMk cId="2937754836" sldId="308"/>
            <ac:inkMk id="33" creationId="{EDD98E9F-9526-49A1-90B5-F85F0EDD6D68}"/>
          </ac:inkMkLst>
        </pc:inkChg>
        <pc:inkChg chg="add mod">
          <ac:chgData name="salonigupta0609@gmail.com" userId="72e262bbe386b2d8" providerId="LiveId" clId="{6CB58178-9FDF-48F4-8666-8B963C84A1AD}" dt="2022-01-20T07:26:28.624" v="1666"/>
          <ac:inkMkLst>
            <pc:docMk/>
            <pc:sldMk cId="2937754836" sldId="308"/>
            <ac:inkMk id="34" creationId="{43971748-C5B7-49F6-8670-BB37E4A0E816}"/>
          </ac:inkMkLst>
        </pc:inkChg>
        <pc:inkChg chg="add mod">
          <ac:chgData name="salonigupta0609@gmail.com" userId="72e262bbe386b2d8" providerId="LiveId" clId="{6CB58178-9FDF-48F4-8666-8B963C84A1AD}" dt="2022-01-20T07:26:28.624" v="1666"/>
          <ac:inkMkLst>
            <pc:docMk/>
            <pc:sldMk cId="2937754836" sldId="308"/>
            <ac:inkMk id="35" creationId="{D2BE498A-7CBE-43A0-A15D-93961F7CA955}"/>
          </ac:inkMkLst>
        </pc:inkChg>
        <pc:inkChg chg="add mod">
          <ac:chgData name="salonigupta0609@gmail.com" userId="72e262bbe386b2d8" providerId="LiveId" clId="{6CB58178-9FDF-48F4-8666-8B963C84A1AD}" dt="2022-01-20T07:26:28.624" v="1666"/>
          <ac:inkMkLst>
            <pc:docMk/>
            <pc:sldMk cId="2937754836" sldId="308"/>
            <ac:inkMk id="36" creationId="{B0900FB3-D4B0-4B89-941D-52C5398CB517}"/>
          </ac:inkMkLst>
        </pc:inkChg>
        <pc:inkChg chg="add mod">
          <ac:chgData name="salonigupta0609@gmail.com" userId="72e262bbe386b2d8" providerId="LiveId" clId="{6CB58178-9FDF-48F4-8666-8B963C84A1AD}" dt="2022-01-20T07:26:28.624" v="1666"/>
          <ac:inkMkLst>
            <pc:docMk/>
            <pc:sldMk cId="2937754836" sldId="308"/>
            <ac:inkMk id="37" creationId="{0092D7E8-4863-4660-815E-719C7C5434D0}"/>
          </ac:inkMkLst>
        </pc:inkChg>
        <pc:inkChg chg="add mod">
          <ac:chgData name="salonigupta0609@gmail.com" userId="72e262bbe386b2d8" providerId="LiveId" clId="{6CB58178-9FDF-48F4-8666-8B963C84A1AD}" dt="2022-01-20T07:26:28.624" v="1666"/>
          <ac:inkMkLst>
            <pc:docMk/>
            <pc:sldMk cId="2937754836" sldId="308"/>
            <ac:inkMk id="38" creationId="{40F2EE4B-872F-48A2-BBD7-CE5A852D0C47}"/>
          </ac:inkMkLst>
        </pc:inkChg>
        <pc:inkChg chg="add mod">
          <ac:chgData name="salonigupta0609@gmail.com" userId="72e262bbe386b2d8" providerId="LiveId" clId="{6CB58178-9FDF-48F4-8666-8B963C84A1AD}" dt="2022-01-20T07:26:28.624" v="1666"/>
          <ac:inkMkLst>
            <pc:docMk/>
            <pc:sldMk cId="2937754836" sldId="308"/>
            <ac:inkMk id="39" creationId="{3C7D30FF-1470-4FB6-BF98-B9C6287229E6}"/>
          </ac:inkMkLst>
        </pc:inkChg>
        <pc:inkChg chg="add mod">
          <ac:chgData name="salonigupta0609@gmail.com" userId="72e262bbe386b2d8" providerId="LiveId" clId="{6CB58178-9FDF-48F4-8666-8B963C84A1AD}" dt="2022-01-20T07:26:28.624" v="1666"/>
          <ac:inkMkLst>
            <pc:docMk/>
            <pc:sldMk cId="2937754836" sldId="308"/>
            <ac:inkMk id="40" creationId="{C38F2E14-4047-45B7-BB72-44911C99FE8A}"/>
          </ac:inkMkLst>
        </pc:inkChg>
        <pc:inkChg chg="add mod">
          <ac:chgData name="salonigupta0609@gmail.com" userId="72e262bbe386b2d8" providerId="LiveId" clId="{6CB58178-9FDF-48F4-8666-8B963C84A1AD}" dt="2022-01-20T07:26:28.624" v="1666"/>
          <ac:inkMkLst>
            <pc:docMk/>
            <pc:sldMk cId="2937754836" sldId="308"/>
            <ac:inkMk id="41" creationId="{F3C73F90-A923-4F76-BF7D-92BFAFEA805C}"/>
          </ac:inkMkLst>
        </pc:inkChg>
        <pc:inkChg chg="add mod">
          <ac:chgData name="salonigupta0609@gmail.com" userId="72e262bbe386b2d8" providerId="LiveId" clId="{6CB58178-9FDF-48F4-8666-8B963C84A1AD}" dt="2022-01-20T07:26:28.624" v="1666"/>
          <ac:inkMkLst>
            <pc:docMk/>
            <pc:sldMk cId="2937754836" sldId="308"/>
            <ac:inkMk id="42" creationId="{C63EA1D4-B2E8-406E-8C33-4809B0E23B4D}"/>
          </ac:inkMkLst>
        </pc:inkChg>
      </pc:sldChg>
      <pc:sldChg chg="addSp delSp modSp new mod ord">
        <pc:chgData name="salonigupta0609@gmail.com" userId="72e262bbe386b2d8" providerId="LiveId" clId="{6CB58178-9FDF-48F4-8666-8B963C84A1AD}" dt="2022-01-21T07:36:24.931" v="3030"/>
        <pc:sldMkLst>
          <pc:docMk/>
          <pc:sldMk cId="1224168802" sldId="309"/>
        </pc:sldMkLst>
        <pc:spChg chg="mod">
          <ac:chgData name="salonigupta0609@gmail.com" userId="72e262bbe386b2d8" providerId="LiveId" clId="{6CB58178-9FDF-48F4-8666-8B963C84A1AD}" dt="2022-01-21T07:26:06.993" v="2820"/>
          <ac:spMkLst>
            <pc:docMk/>
            <pc:sldMk cId="1224168802" sldId="309"/>
            <ac:spMk id="2" creationId="{E5474270-7181-4DF0-8E1E-6870B125652E}"/>
          </ac:spMkLst>
        </pc:spChg>
        <pc:grpChg chg="mod">
          <ac:chgData name="salonigupta0609@gmail.com" userId="72e262bbe386b2d8" providerId="LiveId" clId="{6CB58178-9FDF-48F4-8666-8B963C84A1AD}" dt="2022-01-21T07:26:06.993" v="2820"/>
          <ac:grpSpMkLst>
            <pc:docMk/>
            <pc:sldMk cId="1224168802" sldId="309"/>
            <ac:grpSpMk id="13" creationId="{298FB159-C1CA-4C51-8AF3-7166A59059DA}"/>
          </ac:grpSpMkLst>
        </pc:grpChg>
        <pc:grpChg chg="del mod">
          <ac:chgData name="salonigupta0609@gmail.com" userId="72e262bbe386b2d8" providerId="LiveId" clId="{6CB58178-9FDF-48F4-8666-8B963C84A1AD}" dt="2022-01-21T07:27:04.981" v="2833"/>
          <ac:grpSpMkLst>
            <pc:docMk/>
            <pc:sldMk cId="1224168802" sldId="309"/>
            <ac:grpSpMk id="26" creationId="{C8E36736-D5BC-4D30-A84E-768208F18ECC}"/>
          </ac:grpSpMkLst>
        </pc:grpChg>
        <pc:grpChg chg="del mod">
          <ac:chgData name="salonigupta0609@gmail.com" userId="72e262bbe386b2d8" providerId="LiveId" clId="{6CB58178-9FDF-48F4-8666-8B963C84A1AD}" dt="2022-01-21T07:28:17.029" v="2838"/>
          <ac:grpSpMkLst>
            <pc:docMk/>
            <pc:sldMk cId="1224168802" sldId="309"/>
            <ac:grpSpMk id="27" creationId="{4D7423BD-1C91-4497-8489-EBEAA22A946B}"/>
          </ac:grpSpMkLst>
        </pc:grpChg>
        <pc:grpChg chg="del mod">
          <ac:chgData name="salonigupta0609@gmail.com" userId="72e262bbe386b2d8" providerId="LiveId" clId="{6CB58178-9FDF-48F4-8666-8B963C84A1AD}" dt="2022-01-21T07:28:21.665" v="2845"/>
          <ac:grpSpMkLst>
            <pc:docMk/>
            <pc:sldMk cId="1224168802" sldId="309"/>
            <ac:grpSpMk id="32" creationId="{44549733-5949-4C5F-96FC-2C2DFE5A7EBC}"/>
          </ac:grpSpMkLst>
        </pc:grpChg>
        <pc:grpChg chg="del mod">
          <ac:chgData name="salonigupta0609@gmail.com" userId="72e262bbe386b2d8" providerId="LiveId" clId="{6CB58178-9FDF-48F4-8666-8B963C84A1AD}" dt="2022-01-21T07:28:23.781" v="2849"/>
          <ac:grpSpMkLst>
            <pc:docMk/>
            <pc:sldMk cId="1224168802" sldId="309"/>
            <ac:grpSpMk id="39" creationId="{E45BD9D5-0FFE-4E46-8D2D-46E1A3E58E43}"/>
          </ac:grpSpMkLst>
        </pc:grpChg>
        <pc:grpChg chg="del mod">
          <ac:chgData name="salonigupta0609@gmail.com" userId="72e262bbe386b2d8" providerId="LiveId" clId="{6CB58178-9FDF-48F4-8666-8B963C84A1AD}" dt="2022-01-21T07:28:26.823" v="2852"/>
          <ac:grpSpMkLst>
            <pc:docMk/>
            <pc:sldMk cId="1224168802" sldId="309"/>
            <ac:grpSpMk id="43" creationId="{3E512BF8-3A32-4F57-8005-92429F3CF2D8}"/>
          </ac:grpSpMkLst>
        </pc:grpChg>
        <pc:grpChg chg="del mod">
          <ac:chgData name="salonigupta0609@gmail.com" userId="72e262bbe386b2d8" providerId="LiveId" clId="{6CB58178-9FDF-48F4-8666-8B963C84A1AD}" dt="2022-01-21T07:28:41.059" v="2857"/>
          <ac:grpSpMkLst>
            <pc:docMk/>
            <pc:sldMk cId="1224168802" sldId="309"/>
            <ac:grpSpMk id="46" creationId="{F7537FE9-D4E8-48DB-9A4C-5BD6A338E8EA}"/>
          </ac:grpSpMkLst>
        </pc:grpChg>
        <pc:grpChg chg="del mod">
          <ac:chgData name="salonigupta0609@gmail.com" userId="72e262bbe386b2d8" providerId="LiveId" clId="{6CB58178-9FDF-48F4-8666-8B963C84A1AD}" dt="2022-01-21T07:32:52.725" v="2957"/>
          <ac:grpSpMkLst>
            <pc:docMk/>
            <pc:sldMk cId="1224168802" sldId="309"/>
            <ac:grpSpMk id="51" creationId="{C079AB20-F39F-4168-8121-060981AE3703}"/>
          </ac:grpSpMkLst>
        </pc:grpChg>
        <pc:grpChg chg="del mod">
          <ac:chgData name="salonigupta0609@gmail.com" userId="72e262bbe386b2d8" providerId="LiveId" clId="{6CB58178-9FDF-48F4-8666-8B963C84A1AD}" dt="2022-01-21T07:32:52.725" v="2957"/>
          <ac:grpSpMkLst>
            <pc:docMk/>
            <pc:sldMk cId="1224168802" sldId="309"/>
            <ac:grpSpMk id="56" creationId="{8CCF74BD-B605-4327-ADA3-295C0A0A6CEF}"/>
          </ac:grpSpMkLst>
        </pc:grpChg>
        <pc:grpChg chg="del mod">
          <ac:chgData name="salonigupta0609@gmail.com" userId="72e262bbe386b2d8" providerId="LiveId" clId="{6CB58178-9FDF-48F4-8666-8B963C84A1AD}" dt="2022-01-21T07:32:52.725" v="2957"/>
          <ac:grpSpMkLst>
            <pc:docMk/>
            <pc:sldMk cId="1224168802" sldId="309"/>
            <ac:grpSpMk id="60" creationId="{6B90227E-0401-421A-AF4B-8046CA76D8A6}"/>
          </ac:grpSpMkLst>
        </pc:grpChg>
        <pc:grpChg chg="del mod">
          <ac:chgData name="salonigupta0609@gmail.com" userId="72e262bbe386b2d8" providerId="LiveId" clId="{6CB58178-9FDF-48F4-8666-8B963C84A1AD}" dt="2022-01-21T07:29:40.512" v="2871"/>
          <ac:grpSpMkLst>
            <pc:docMk/>
            <pc:sldMk cId="1224168802" sldId="309"/>
            <ac:grpSpMk id="63" creationId="{C4DCC6D4-4BB2-4E68-B7BE-27EDE767BD98}"/>
          </ac:grpSpMkLst>
        </pc:grpChg>
        <pc:grpChg chg="del mod">
          <ac:chgData name="salonigupta0609@gmail.com" userId="72e262bbe386b2d8" providerId="LiveId" clId="{6CB58178-9FDF-48F4-8666-8B963C84A1AD}" dt="2022-01-21T07:32:52.725" v="2957"/>
          <ac:grpSpMkLst>
            <pc:docMk/>
            <pc:sldMk cId="1224168802" sldId="309"/>
            <ac:grpSpMk id="65" creationId="{3D0A4D69-07AC-46B3-A48A-596ACF87FA26}"/>
          </ac:grpSpMkLst>
        </pc:grpChg>
        <pc:grpChg chg="del mod">
          <ac:chgData name="salonigupta0609@gmail.com" userId="72e262bbe386b2d8" providerId="LiveId" clId="{6CB58178-9FDF-48F4-8666-8B963C84A1AD}" dt="2022-01-21T07:30:38.577" v="2880"/>
          <ac:grpSpMkLst>
            <pc:docMk/>
            <pc:sldMk cId="1224168802" sldId="309"/>
            <ac:grpSpMk id="69" creationId="{9D1B1FB6-0AF2-4620-80EA-D373DB5A34A6}"/>
          </ac:grpSpMkLst>
        </pc:grpChg>
        <pc:grpChg chg="del mod">
          <ac:chgData name="salonigupta0609@gmail.com" userId="72e262bbe386b2d8" providerId="LiveId" clId="{6CB58178-9FDF-48F4-8666-8B963C84A1AD}" dt="2022-01-21T07:32:52.725" v="2957"/>
          <ac:grpSpMkLst>
            <pc:docMk/>
            <pc:sldMk cId="1224168802" sldId="309"/>
            <ac:grpSpMk id="72" creationId="{51301D87-BEF1-4CB9-A2CD-F3EAEAE93D0F}"/>
          </ac:grpSpMkLst>
        </pc:grpChg>
        <pc:grpChg chg="del mod">
          <ac:chgData name="salonigupta0609@gmail.com" userId="72e262bbe386b2d8" providerId="LiveId" clId="{6CB58178-9FDF-48F4-8666-8B963C84A1AD}" dt="2022-01-21T07:32:52.725" v="2957"/>
          <ac:grpSpMkLst>
            <pc:docMk/>
            <pc:sldMk cId="1224168802" sldId="309"/>
            <ac:grpSpMk id="74" creationId="{C4D0B152-AEB8-4257-8A84-C47BB631FC15}"/>
          </ac:grpSpMkLst>
        </pc:grpChg>
        <pc:grpChg chg="del mod">
          <ac:chgData name="salonigupta0609@gmail.com" userId="72e262bbe386b2d8" providerId="LiveId" clId="{6CB58178-9FDF-48F4-8666-8B963C84A1AD}" dt="2022-01-21T07:34:35.121" v="2993"/>
          <ac:grpSpMkLst>
            <pc:docMk/>
            <pc:sldMk cId="1224168802" sldId="309"/>
            <ac:grpSpMk id="76" creationId="{17F8D8E8-1545-4CD3-BB1A-83CFF9CFF2AA}"/>
          </ac:grpSpMkLst>
        </pc:grpChg>
        <pc:grpChg chg="del mod">
          <ac:chgData name="salonigupta0609@gmail.com" userId="72e262bbe386b2d8" providerId="LiveId" clId="{6CB58178-9FDF-48F4-8666-8B963C84A1AD}" dt="2022-01-21T07:36:09.446" v="3017"/>
          <ac:grpSpMkLst>
            <pc:docMk/>
            <pc:sldMk cId="1224168802" sldId="309"/>
            <ac:grpSpMk id="78" creationId="{6D491856-CD5C-47EB-97A0-2DF1E486CCA8}"/>
          </ac:grpSpMkLst>
        </pc:grpChg>
        <pc:grpChg chg="del mod">
          <ac:chgData name="salonigupta0609@gmail.com" userId="72e262bbe386b2d8" providerId="LiveId" clId="{6CB58178-9FDF-48F4-8666-8B963C84A1AD}" dt="2022-01-21T07:36:11.089" v="3020"/>
          <ac:grpSpMkLst>
            <pc:docMk/>
            <pc:sldMk cId="1224168802" sldId="309"/>
            <ac:grpSpMk id="81" creationId="{052D177C-AF6F-4151-AA4C-DB220B2870B4}"/>
          </ac:grpSpMkLst>
        </pc:grpChg>
        <pc:grpChg chg="mod">
          <ac:chgData name="salonigupta0609@gmail.com" userId="72e262bbe386b2d8" providerId="LiveId" clId="{6CB58178-9FDF-48F4-8666-8B963C84A1AD}" dt="2022-01-21T07:36:11.089" v="3020"/>
          <ac:grpSpMkLst>
            <pc:docMk/>
            <pc:sldMk cId="1224168802" sldId="309"/>
            <ac:grpSpMk id="84" creationId="{051516B4-0D00-45F8-AC13-A0AC7DF69F01}"/>
          </ac:grpSpMkLst>
        </pc:grpChg>
        <pc:grpChg chg="mod">
          <ac:chgData name="salonigupta0609@gmail.com" userId="72e262bbe386b2d8" providerId="LiveId" clId="{6CB58178-9FDF-48F4-8666-8B963C84A1AD}" dt="2022-01-21T07:36:16.294" v="3023"/>
          <ac:grpSpMkLst>
            <pc:docMk/>
            <pc:sldMk cId="1224168802" sldId="309"/>
            <ac:grpSpMk id="87" creationId="{DB6EA13B-3A0F-4252-8CFD-11A2DEFA2BEB}"/>
          </ac:grpSpMkLst>
        </pc:grpChg>
        <pc:grpChg chg="mod">
          <ac:chgData name="salonigupta0609@gmail.com" userId="72e262bbe386b2d8" providerId="LiveId" clId="{6CB58178-9FDF-48F4-8666-8B963C84A1AD}" dt="2022-01-21T07:36:19.197" v="3026"/>
          <ac:grpSpMkLst>
            <pc:docMk/>
            <pc:sldMk cId="1224168802" sldId="309"/>
            <ac:grpSpMk id="90" creationId="{F63D9D26-3894-456E-B789-B2484A317D47}"/>
          </ac:grpSpMkLst>
        </pc:grpChg>
        <pc:grpChg chg="mod">
          <ac:chgData name="salonigupta0609@gmail.com" userId="72e262bbe386b2d8" providerId="LiveId" clId="{6CB58178-9FDF-48F4-8666-8B963C84A1AD}" dt="2022-01-21T07:36:24.931" v="3030"/>
          <ac:grpSpMkLst>
            <pc:docMk/>
            <pc:sldMk cId="1224168802" sldId="309"/>
            <ac:grpSpMk id="94" creationId="{5E445F6B-7C1F-433B-A8B6-538C2E4CBCD0}"/>
          </ac:grpSpMkLst>
        </pc:grpChg>
        <pc:inkChg chg="add">
          <ac:chgData name="salonigupta0609@gmail.com" userId="72e262bbe386b2d8" providerId="LiveId" clId="{6CB58178-9FDF-48F4-8666-8B963C84A1AD}" dt="2022-01-21T07:25:54.573" v="2811" actId="9405"/>
          <ac:inkMkLst>
            <pc:docMk/>
            <pc:sldMk cId="1224168802" sldId="309"/>
            <ac:inkMk id="4" creationId="{38BE9938-95BE-4E9A-A07F-98469359B7E4}"/>
          </ac:inkMkLst>
        </pc:inkChg>
        <pc:inkChg chg="add mod">
          <ac:chgData name="salonigupta0609@gmail.com" userId="72e262bbe386b2d8" providerId="LiveId" clId="{6CB58178-9FDF-48F4-8666-8B963C84A1AD}" dt="2022-01-21T07:26:06.993" v="2820"/>
          <ac:inkMkLst>
            <pc:docMk/>
            <pc:sldMk cId="1224168802" sldId="309"/>
            <ac:inkMk id="5" creationId="{D749D652-43E4-495D-AD30-4B53B3FC0BCF}"/>
          </ac:inkMkLst>
        </pc:inkChg>
        <pc:inkChg chg="add mod">
          <ac:chgData name="salonigupta0609@gmail.com" userId="72e262bbe386b2d8" providerId="LiveId" clId="{6CB58178-9FDF-48F4-8666-8B963C84A1AD}" dt="2022-01-21T07:26:06.993" v="2820"/>
          <ac:inkMkLst>
            <pc:docMk/>
            <pc:sldMk cId="1224168802" sldId="309"/>
            <ac:inkMk id="6" creationId="{100B2DB1-4CBF-40F9-8B72-94B6F9AFF605}"/>
          </ac:inkMkLst>
        </pc:inkChg>
        <pc:inkChg chg="add mod">
          <ac:chgData name="salonigupta0609@gmail.com" userId="72e262bbe386b2d8" providerId="LiveId" clId="{6CB58178-9FDF-48F4-8666-8B963C84A1AD}" dt="2022-01-21T07:26:06.993" v="2820"/>
          <ac:inkMkLst>
            <pc:docMk/>
            <pc:sldMk cId="1224168802" sldId="309"/>
            <ac:inkMk id="7" creationId="{37D24CEC-B71F-46E5-9888-3DF59CEC6EB9}"/>
          </ac:inkMkLst>
        </pc:inkChg>
        <pc:inkChg chg="add mod">
          <ac:chgData name="salonigupta0609@gmail.com" userId="72e262bbe386b2d8" providerId="LiveId" clId="{6CB58178-9FDF-48F4-8666-8B963C84A1AD}" dt="2022-01-21T07:26:06.993" v="2820"/>
          <ac:inkMkLst>
            <pc:docMk/>
            <pc:sldMk cId="1224168802" sldId="309"/>
            <ac:inkMk id="8" creationId="{779575E0-E36F-4527-AD0B-4CC9EA159B24}"/>
          </ac:inkMkLst>
        </pc:inkChg>
        <pc:inkChg chg="add mod">
          <ac:chgData name="salonigupta0609@gmail.com" userId="72e262bbe386b2d8" providerId="LiveId" clId="{6CB58178-9FDF-48F4-8666-8B963C84A1AD}" dt="2022-01-21T07:26:06.993" v="2820"/>
          <ac:inkMkLst>
            <pc:docMk/>
            <pc:sldMk cId="1224168802" sldId="309"/>
            <ac:inkMk id="9" creationId="{0E39B016-4E2F-4331-9E7C-69848FE60871}"/>
          </ac:inkMkLst>
        </pc:inkChg>
        <pc:inkChg chg="add mod">
          <ac:chgData name="salonigupta0609@gmail.com" userId="72e262bbe386b2d8" providerId="LiveId" clId="{6CB58178-9FDF-48F4-8666-8B963C84A1AD}" dt="2022-01-21T07:26:06.993" v="2820"/>
          <ac:inkMkLst>
            <pc:docMk/>
            <pc:sldMk cId="1224168802" sldId="309"/>
            <ac:inkMk id="10" creationId="{3CB28333-59B4-471B-A6CF-BCB8949D2F76}"/>
          </ac:inkMkLst>
        </pc:inkChg>
        <pc:inkChg chg="add mod">
          <ac:chgData name="salonigupta0609@gmail.com" userId="72e262bbe386b2d8" providerId="LiveId" clId="{6CB58178-9FDF-48F4-8666-8B963C84A1AD}" dt="2022-01-21T07:26:06.993" v="2820"/>
          <ac:inkMkLst>
            <pc:docMk/>
            <pc:sldMk cId="1224168802" sldId="309"/>
            <ac:inkMk id="11" creationId="{E724A9AB-7055-4AD6-A4D3-3FD7BFCFFE2B}"/>
          </ac:inkMkLst>
        </pc:inkChg>
        <pc:inkChg chg="add mod">
          <ac:chgData name="salonigupta0609@gmail.com" userId="72e262bbe386b2d8" providerId="LiveId" clId="{6CB58178-9FDF-48F4-8666-8B963C84A1AD}" dt="2022-01-21T07:26:06.993" v="2820"/>
          <ac:inkMkLst>
            <pc:docMk/>
            <pc:sldMk cId="1224168802" sldId="309"/>
            <ac:inkMk id="12" creationId="{09A8FEC7-27F6-4051-A069-399DAA11EBB0}"/>
          </ac:inkMkLst>
        </pc:inkChg>
        <pc:inkChg chg="add mod">
          <ac:chgData name="salonigupta0609@gmail.com" userId="72e262bbe386b2d8" providerId="LiveId" clId="{6CB58178-9FDF-48F4-8666-8B963C84A1AD}" dt="2022-01-21T07:36:11.089" v="3020"/>
          <ac:inkMkLst>
            <pc:docMk/>
            <pc:sldMk cId="1224168802" sldId="309"/>
            <ac:inkMk id="14" creationId="{65C02521-B0BC-468B-A947-2AE02C2754B3}"/>
          </ac:inkMkLst>
        </pc:inkChg>
        <pc:inkChg chg="add mod">
          <ac:chgData name="salonigupta0609@gmail.com" userId="72e262bbe386b2d8" providerId="LiveId" clId="{6CB58178-9FDF-48F4-8666-8B963C84A1AD}" dt="2022-01-21T07:36:11.089" v="3020"/>
          <ac:inkMkLst>
            <pc:docMk/>
            <pc:sldMk cId="1224168802" sldId="309"/>
            <ac:inkMk id="15" creationId="{79418464-7242-42B2-ABA5-84CD838AEE2B}"/>
          </ac:inkMkLst>
        </pc:inkChg>
        <pc:inkChg chg="add mod">
          <ac:chgData name="salonigupta0609@gmail.com" userId="72e262bbe386b2d8" providerId="LiveId" clId="{6CB58178-9FDF-48F4-8666-8B963C84A1AD}" dt="2022-01-21T07:36:11.089" v="3020"/>
          <ac:inkMkLst>
            <pc:docMk/>
            <pc:sldMk cId="1224168802" sldId="309"/>
            <ac:inkMk id="16" creationId="{2ACE75AD-3111-461C-BDD7-B3069843E912}"/>
          </ac:inkMkLst>
        </pc:inkChg>
        <pc:inkChg chg="add mod">
          <ac:chgData name="salonigupta0609@gmail.com" userId="72e262bbe386b2d8" providerId="LiveId" clId="{6CB58178-9FDF-48F4-8666-8B963C84A1AD}" dt="2022-01-21T07:36:11.089" v="3020"/>
          <ac:inkMkLst>
            <pc:docMk/>
            <pc:sldMk cId="1224168802" sldId="309"/>
            <ac:inkMk id="17" creationId="{8E026B01-C47E-4642-934F-CFA5A48A5E20}"/>
          </ac:inkMkLst>
        </pc:inkChg>
        <pc:inkChg chg="add mod">
          <ac:chgData name="salonigupta0609@gmail.com" userId="72e262bbe386b2d8" providerId="LiveId" clId="{6CB58178-9FDF-48F4-8666-8B963C84A1AD}" dt="2022-01-21T07:36:11.089" v="3020"/>
          <ac:inkMkLst>
            <pc:docMk/>
            <pc:sldMk cId="1224168802" sldId="309"/>
            <ac:inkMk id="18" creationId="{3C926F2F-7046-493A-8650-1776E7B38AAC}"/>
          </ac:inkMkLst>
        </pc:inkChg>
        <pc:inkChg chg="add mod">
          <ac:chgData name="salonigupta0609@gmail.com" userId="72e262bbe386b2d8" providerId="LiveId" clId="{6CB58178-9FDF-48F4-8666-8B963C84A1AD}" dt="2022-01-21T07:36:11.089" v="3020"/>
          <ac:inkMkLst>
            <pc:docMk/>
            <pc:sldMk cId="1224168802" sldId="309"/>
            <ac:inkMk id="19" creationId="{AB8CD7B9-48FA-422D-AFD0-4665B92B8A91}"/>
          </ac:inkMkLst>
        </pc:inkChg>
        <pc:inkChg chg="add mod">
          <ac:chgData name="salonigupta0609@gmail.com" userId="72e262bbe386b2d8" providerId="LiveId" clId="{6CB58178-9FDF-48F4-8666-8B963C84A1AD}" dt="2022-01-21T07:36:11.089" v="3020"/>
          <ac:inkMkLst>
            <pc:docMk/>
            <pc:sldMk cId="1224168802" sldId="309"/>
            <ac:inkMk id="20" creationId="{AD6D2BA9-06BA-46BA-AF76-4F243FFEA002}"/>
          </ac:inkMkLst>
        </pc:inkChg>
        <pc:inkChg chg="add mod">
          <ac:chgData name="salonigupta0609@gmail.com" userId="72e262bbe386b2d8" providerId="LiveId" clId="{6CB58178-9FDF-48F4-8666-8B963C84A1AD}" dt="2022-01-21T07:36:11.089" v="3020"/>
          <ac:inkMkLst>
            <pc:docMk/>
            <pc:sldMk cId="1224168802" sldId="309"/>
            <ac:inkMk id="21" creationId="{0686E3C2-87B6-417B-B794-6493F365C66B}"/>
          </ac:inkMkLst>
        </pc:inkChg>
        <pc:inkChg chg="add mod">
          <ac:chgData name="salonigupta0609@gmail.com" userId="72e262bbe386b2d8" providerId="LiveId" clId="{6CB58178-9FDF-48F4-8666-8B963C84A1AD}" dt="2022-01-21T07:36:11.089" v="3020"/>
          <ac:inkMkLst>
            <pc:docMk/>
            <pc:sldMk cId="1224168802" sldId="309"/>
            <ac:inkMk id="22" creationId="{97062FE9-9441-45E7-91EA-E01C93421FE5}"/>
          </ac:inkMkLst>
        </pc:inkChg>
        <pc:inkChg chg="add mod">
          <ac:chgData name="salonigupta0609@gmail.com" userId="72e262bbe386b2d8" providerId="LiveId" clId="{6CB58178-9FDF-48F4-8666-8B963C84A1AD}" dt="2022-01-21T07:36:11.089" v="3020"/>
          <ac:inkMkLst>
            <pc:docMk/>
            <pc:sldMk cId="1224168802" sldId="309"/>
            <ac:inkMk id="23" creationId="{2DCC7F8B-FA9C-497F-BBB1-105010FF8C1E}"/>
          </ac:inkMkLst>
        </pc:inkChg>
        <pc:inkChg chg="add mod">
          <ac:chgData name="salonigupta0609@gmail.com" userId="72e262bbe386b2d8" providerId="LiveId" clId="{6CB58178-9FDF-48F4-8666-8B963C84A1AD}" dt="2022-01-21T07:36:11.089" v="3020"/>
          <ac:inkMkLst>
            <pc:docMk/>
            <pc:sldMk cId="1224168802" sldId="309"/>
            <ac:inkMk id="24" creationId="{A5998119-9B80-48D7-914F-9AD67D0480E5}"/>
          </ac:inkMkLst>
        </pc:inkChg>
        <pc:inkChg chg="add mod">
          <ac:chgData name="salonigupta0609@gmail.com" userId="72e262bbe386b2d8" providerId="LiveId" clId="{6CB58178-9FDF-48F4-8666-8B963C84A1AD}" dt="2022-01-21T07:36:11.089" v="3020"/>
          <ac:inkMkLst>
            <pc:docMk/>
            <pc:sldMk cId="1224168802" sldId="309"/>
            <ac:inkMk id="25" creationId="{B189D669-23D5-4182-9DA2-D8D8A6FC1689}"/>
          </ac:inkMkLst>
        </pc:inkChg>
        <pc:inkChg chg="add mod">
          <ac:chgData name="salonigupta0609@gmail.com" userId="72e262bbe386b2d8" providerId="LiveId" clId="{6CB58178-9FDF-48F4-8666-8B963C84A1AD}" dt="2022-01-21T07:36:11.089" v="3020"/>
          <ac:inkMkLst>
            <pc:docMk/>
            <pc:sldMk cId="1224168802" sldId="309"/>
            <ac:inkMk id="28" creationId="{737B9CC1-7217-408B-A1EC-EF2C5D7917DD}"/>
          </ac:inkMkLst>
        </pc:inkChg>
        <pc:inkChg chg="add mod">
          <ac:chgData name="salonigupta0609@gmail.com" userId="72e262bbe386b2d8" providerId="LiveId" clId="{6CB58178-9FDF-48F4-8666-8B963C84A1AD}" dt="2022-01-21T07:36:11.089" v="3020"/>
          <ac:inkMkLst>
            <pc:docMk/>
            <pc:sldMk cId="1224168802" sldId="309"/>
            <ac:inkMk id="29" creationId="{CA36F63C-0929-4716-B6D3-A81CBF54BC2C}"/>
          </ac:inkMkLst>
        </pc:inkChg>
        <pc:inkChg chg="add mod">
          <ac:chgData name="salonigupta0609@gmail.com" userId="72e262bbe386b2d8" providerId="LiveId" clId="{6CB58178-9FDF-48F4-8666-8B963C84A1AD}" dt="2022-01-21T07:36:11.089" v="3020"/>
          <ac:inkMkLst>
            <pc:docMk/>
            <pc:sldMk cId="1224168802" sldId="309"/>
            <ac:inkMk id="30" creationId="{5B5B222D-3B08-479B-AE2F-BA4A43D96A2C}"/>
          </ac:inkMkLst>
        </pc:inkChg>
        <pc:inkChg chg="add mod">
          <ac:chgData name="salonigupta0609@gmail.com" userId="72e262bbe386b2d8" providerId="LiveId" clId="{6CB58178-9FDF-48F4-8666-8B963C84A1AD}" dt="2022-01-21T07:36:11.089" v="3020"/>
          <ac:inkMkLst>
            <pc:docMk/>
            <pc:sldMk cId="1224168802" sldId="309"/>
            <ac:inkMk id="31" creationId="{D1439774-2F6A-48D6-A913-21E0974FE66C}"/>
          </ac:inkMkLst>
        </pc:inkChg>
        <pc:inkChg chg="add mod">
          <ac:chgData name="salonigupta0609@gmail.com" userId="72e262bbe386b2d8" providerId="LiveId" clId="{6CB58178-9FDF-48F4-8666-8B963C84A1AD}" dt="2022-01-21T07:36:11.089" v="3020"/>
          <ac:inkMkLst>
            <pc:docMk/>
            <pc:sldMk cId="1224168802" sldId="309"/>
            <ac:inkMk id="33" creationId="{21F98430-B6EC-43F5-A649-CBAE8E2376AA}"/>
          </ac:inkMkLst>
        </pc:inkChg>
        <pc:inkChg chg="add mod">
          <ac:chgData name="salonigupta0609@gmail.com" userId="72e262bbe386b2d8" providerId="LiveId" clId="{6CB58178-9FDF-48F4-8666-8B963C84A1AD}" dt="2022-01-21T07:36:11.089" v="3020"/>
          <ac:inkMkLst>
            <pc:docMk/>
            <pc:sldMk cId="1224168802" sldId="309"/>
            <ac:inkMk id="34" creationId="{17945FE1-2D35-413E-A603-7FBBCB780FFB}"/>
          </ac:inkMkLst>
        </pc:inkChg>
        <pc:inkChg chg="add mod">
          <ac:chgData name="salonigupta0609@gmail.com" userId="72e262bbe386b2d8" providerId="LiveId" clId="{6CB58178-9FDF-48F4-8666-8B963C84A1AD}" dt="2022-01-21T07:36:11.089" v="3020"/>
          <ac:inkMkLst>
            <pc:docMk/>
            <pc:sldMk cId="1224168802" sldId="309"/>
            <ac:inkMk id="35" creationId="{AE2248CF-A34B-4489-AAD4-7278F666581D}"/>
          </ac:inkMkLst>
        </pc:inkChg>
        <pc:inkChg chg="add mod">
          <ac:chgData name="salonigupta0609@gmail.com" userId="72e262bbe386b2d8" providerId="LiveId" clId="{6CB58178-9FDF-48F4-8666-8B963C84A1AD}" dt="2022-01-21T07:36:11.089" v="3020"/>
          <ac:inkMkLst>
            <pc:docMk/>
            <pc:sldMk cId="1224168802" sldId="309"/>
            <ac:inkMk id="36" creationId="{CB280F9D-73BF-40AE-896B-5D2CF71EE9F7}"/>
          </ac:inkMkLst>
        </pc:inkChg>
        <pc:inkChg chg="add mod">
          <ac:chgData name="salonigupta0609@gmail.com" userId="72e262bbe386b2d8" providerId="LiveId" clId="{6CB58178-9FDF-48F4-8666-8B963C84A1AD}" dt="2022-01-21T07:36:11.089" v="3020"/>
          <ac:inkMkLst>
            <pc:docMk/>
            <pc:sldMk cId="1224168802" sldId="309"/>
            <ac:inkMk id="37" creationId="{A7B78557-0737-476F-802E-08AE22228631}"/>
          </ac:inkMkLst>
        </pc:inkChg>
        <pc:inkChg chg="add mod">
          <ac:chgData name="salonigupta0609@gmail.com" userId="72e262bbe386b2d8" providerId="LiveId" clId="{6CB58178-9FDF-48F4-8666-8B963C84A1AD}" dt="2022-01-21T07:36:11.089" v="3020"/>
          <ac:inkMkLst>
            <pc:docMk/>
            <pc:sldMk cId="1224168802" sldId="309"/>
            <ac:inkMk id="38" creationId="{79275D0F-E265-47CF-A783-2C3F0F13E854}"/>
          </ac:inkMkLst>
        </pc:inkChg>
        <pc:inkChg chg="add mod">
          <ac:chgData name="salonigupta0609@gmail.com" userId="72e262bbe386b2d8" providerId="LiveId" clId="{6CB58178-9FDF-48F4-8666-8B963C84A1AD}" dt="2022-01-21T07:36:11.089" v="3020"/>
          <ac:inkMkLst>
            <pc:docMk/>
            <pc:sldMk cId="1224168802" sldId="309"/>
            <ac:inkMk id="40" creationId="{5A59813C-5E9C-4D21-AAF0-42FF12F26532}"/>
          </ac:inkMkLst>
        </pc:inkChg>
        <pc:inkChg chg="add mod">
          <ac:chgData name="salonigupta0609@gmail.com" userId="72e262bbe386b2d8" providerId="LiveId" clId="{6CB58178-9FDF-48F4-8666-8B963C84A1AD}" dt="2022-01-21T07:36:11.089" v="3020"/>
          <ac:inkMkLst>
            <pc:docMk/>
            <pc:sldMk cId="1224168802" sldId="309"/>
            <ac:inkMk id="41" creationId="{27D2A8AF-6B02-4E25-BBFA-7F4A06A7025D}"/>
          </ac:inkMkLst>
        </pc:inkChg>
        <pc:inkChg chg="add mod">
          <ac:chgData name="salonigupta0609@gmail.com" userId="72e262bbe386b2d8" providerId="LiveId" clId="{6CB58178-9FDF-48F4-8666-8B963C84A1AD}" dt="2022-01-21T07:36:11.089" v="3020"/>
          <ac:inkMkLst>
            <pc:docMk/>
            <pc:sldMk cId="1224168802" sldId="309"/>
            <ac:inkMk id="42" creationId="{0CA4D864-1C57-47E6-B7C9-1653C9791A20}"/>
          </ac:inkMkLst>
        </pc:inkChg>
        <pc:inkChg chg="add mod">
          <ac:chgData name="salonigupta0609@gmail.com" userId="72e262bbe386b2d8" providerId="LiveId" clId="{6CB58178-9FDF-48F4-8666-8B963C84A1AD}" dt="2022-01-21T07:36:11.089" v="3020"/>
          <ac:inkMkLst>
            <pc:docMk/>
            <pc:sldMk cId="1224168802" sldId="309"/>
            <ac:inkMk id="44" creationId="{646E345A-9A5B-4B52-8D25-1E7BFD5187A7}"/>
          </ac:inkMkLst>
        </pc:inkChg>
        <pc:inkChg chg="add mod">
          <ac:chgData name="salonigupta0609@gmail.com" userId="72e262bbe386b2d8" providerId="LiveId" clId="{6CB58178-9FDF-48F4-8666-8B963C84A1AD}" dt="2022-01-21T07:36:11.089" v="3020"/>
          <ac:inkMkLst>
            <pc:docMk/>
            <pc:sldMk cId="1224168802" sldId="309"/>
            <ac:inkMk id="45" creationId="{0865F34F-DBF1-4231-8FC6-1ED33B0DB7D9}"/>
          </ac:inkMkLst>
        </pc:inkChg>
        <pc:inkChg chg="add mod">
          <ac:chgData name="salonigupta0609@gmail.com" userId="72e262bbe386b2d8" providerId="LiveId" clId="{6CB58178-9FDF-48F4-8666-8B963C84A1AD}" dt="2022-01-21T07:36:11.089" v="3020"/>
          <ac:inkMkLst>
            <pc:docMk/>
            <pc:sldMk cId="1224168802" sldId="309"/>
            <ac:inkMk id="47" creationId="{787D3C33-9613-4D9B-A5DB-0210C1EA7637}"/>
          </ac:inkMkLst>
        </pc:inkChg>
        <pc:inkChg chg="add mod">
          <ac:chgData name="salonigupta0609@gmail.com" userId="72e262bbe386b2d8" providerId="LiveId" clId="{6CB58178-9FDF-48F4-8666-8B963C84A1AD}" dt="2022-01-21T07:36:11.089" v="3020"/>
          <ac:inkMkLst>
            <pc:docMk/>
            <pc:sldMk cId="1224168802" sldId="309"/>
            <ac:inkMk id="48" creationId="{76BF8796-BD2C-4AA1-924C-C7E2C7334F3C}"/>
          </ac:inkMkLst>
        </pc:inkChg>
        <pc:inkChg chg="add mod">
          <ac:chgData name="salonigupta0609@gmail.com" userId="72e262bbe386b2d8" providerId="LiveId" clId="{6CB58178-9FDF-48F4-8666-8B963C84A1AD}" dt="2022-01-21T07:36:11.089" v="3020"/>
          <ac:inkMkLst>
            <pc:docMk/>
            <pc:sldMk cId="1224168802" sldId="309"/>
            <ac:inkMk id="49" creationId="{72F14CBE-3913-4FDD-B005-845F2545A5DF}"/>
          </ac:inkMkLst>
        </pc:inkChg>
        <pc:inkChg chg="add mod">
          <ac:chgData name="salonigupta0609@gmail.com" userId="72e262bbe386b2d8" providerId="LiveId" clId="{6CB58178-9FDF-48F4-8666-8B963C84A1AD}" dt="2022-01-21T07:36:11.089" v="3020"/>
          <ac:inkMkLst>
            <pc:docMk/>
            <pc:sldMk cId="1224168802" sldId="309"/>
            <ac:inkMk id="50" creationId="{237902E3-D175-4529-8027-3EF19EA1C999}"/>
          </ac:inkMkLst>
        </pc:inkChg>
        <pc:inkChg chg="add mod">
          <ac:chgData name="salonigupta0609@gmail.com" userId="72e262bbe386b2d8" providerId="LiveId" clId="{6CB58178-9FDF-48F4-8666-8B963C84A1AD}" dt="2022-01-21T07:36:11.089" v="3020"/>
          <ac:inkMkLst>
            <pc:docMk/>
            <pc:sldMk cId="1224168802" sldId="309"/>
            <ac:inkMk id="52" creationId="{97307ABF-D0DC-47DF-A355-B83BF3CC4CB9}"/>
          </ac:inkMkLst>
        </pc:inkChg>
        <pc:inkChg chg="add mod">
          <ac:chgData name="salonigupta0609@gmail.com" userId="72e262bbe386b2d8" providerId="LiveId" clId="{6CB58178-9FDF-48F4-8666-8B963C84A1AD}" dt="2022-01-21T07:36:11.089" v="3020"/>
          <ac:inkMkLst>
            <pc:docMk/>
            <pc:sldMk cId="1224168802" sldId="309"/>
            <ac:inkMk id="53" creationId="{5DE40CC5-EBC6-4BD5-AB3F-97BF0EEE76F4}"/>
          </ac:inkMkLst>
        </pc:inkChg>
        <pc:inkChg chg="add mod">
          <ac:chgData name="salonigupta0609@gmail.com" userId="72e262bbe386b2d8" providerId="LiveId" clId="{6CB58178-9FDF-48F4-8666-8B963C84A1AD}" dt="2022-01-21T07:36:11.089" v="3020"/>
          <ac:inkMkLst>
            <pc:docMk/>
            <pc:sldMk cId="1224168802" sldId="309"/>
            <ac:inkMk id="54" creationId="{41D7EA29-67D0-4EF1-9AD8-D3C977C9A1C2}"/>
          </ac:inkMkLst>
        </pc:inkChg>
        <pc:inkChg chg="add mod">
          <ac:chgData name="salonigupta0609@gmail.com" userId="72e262bbe386b2d8" providerId="LiveId" clId="{6CB58178-9FDF-48F4-8666-8B963C84A1AD}" dt="2022-01-21T07:36:11.089" v="3020"/>
          <ac:inkMkLst>
            <pc:docMk/>
            <pc:sldMk cId="1224168802" sldId="309"/>
            <ac:inkMk id="55" creationId="{F3D301E7-6116-43EB-852F-F461DFDAC501}"/>
          </ac:inkMkLst>
        </pc:inkChg>
        <pc:inkChg chg="add mod">
          <ac:chgData name="salonigupta0609@gmail.com" userId="72e262bbe386b2d8" providerId="LiveId" clId="{6CB58178-9FDF-48F4-8666-8B963C84A1AD}" dt="2022-01-21T07:36:11.089" v="3020"/>
          <ac:inkMkLst>
            <pc:docMk/>
            <pc:sldMk cId="1224168802" sldId="309"/>
            <ac:inkMk id="57" creationId="{CFE10333-EFCB-484C-B974-7B7A7D1934FB}"/>
          </ac:inkMkLst>
        </pc:inkChg>
        <pc:inkChg chg="add mod">
          <ac:chgData name="salonigupta0609@gmail.com" userId="72e262bbe386b2d8" providerId="LiveId" clId="{6CB58178-9FDF-48F4-8666-8B963C84A1AD}" dt="2022-01-21T07:36:11.089" v="3020"/>
          <ac:inkMkLst>
            <pc:docMk/>
            <pc:sldMk cId="1224168802" sldId="309"/>
            <ac:inkMk id="58" creationId="{3EF399E8-277D-4E20-98BC-86ABBC6C5B03}"/>
          </ac:inkMkLst>
        </pc:inkChg>
        <pc:inkChg chg="add mod">
          <ac:chgData name="salonigupta0609@gmail.com" userId="72e262bbe386b2d8" providerId="LiveId" clId="{6CB58178-9FDF-48F4-8666-8B963C84A1AD}" dt="2022-01-21T07:36:11.089" v="3020"/>
          <ac:inkMkLst>
            <pc:docMk/>
            <pc:sldMk cId="1224168802" sldId="309"/>
            <ac:inkMk id="59" creationId="{ED51CDBF-B7F0-487B-9393-472E9A86DBED}"/>
          </ac:inkMkLst>
        </pc:inkChg>
        <pc:inkChg chg="add mod">
          <ac:chgData name="salonigupta0609@gmail.com" userId="72e262bbe386b2d8" providerId="LiveId" clId="{6CB58178-9FDF-48F4-8666-8B963C84A1AD}" dt="2022-01-21T07:36:11.089" v="3020"/>
          <ac:inkMkLst>
            <pc:docMk/>
            <pc:sldMk cId="1224168802" sldId="309"/>
            <ac:inkMk id="61" creationId="{9EF70362-3E56-46AF-8670-FFEBB3CC02C0}"/>
          </ac:inkMkLst>
        </pc:inkChg>
        <pc:inkChg chg="add mod">
          <ac:chgData name="salonigupta0609@gmail.com" userId="72e262bbe386b2d8" providerId="LiveId" clId="{6CB58178-9FDF-48F4-8666-8B963C84A1AD}" dt="2022-01-21T07:36:11.089" v="3020"/>
          <ac:inkMkLst>
            <pc:docMk/>
            <pc:sldMk cId="1224168802" sldId="309"/>
            <ac:inkMk id="62" creationId="{48A05131-5D25-4E17-94D1-44C0D9809893}"/>
          </ac:inkMkLst>
        </pc:inkChg>
        <pc:inkChg chg="add mod">
          <ac:chgData name="salonigupta0609@gmail.com" userId="72e262bbe386b2d8" providerId="LiveId" clId="{6CB58178-9FDF-48F4-8666-8B963C84A1AD}" dt="2022-01-21T07:36:11.089" v="3020"/>
          <ac:inkMkLst>
            <pc:docMk/>
            <pc:sldMk cId="1224168802" sldId="309"/>
            <ac:inkMk id="64" creationId="{4F2432E1-A498-4ADC-A879-FA359EEE664A}"/>
          </ac:inkMkLst>
        </pc:inkChg>
        <pc:inkChg chg="add mod">
          <ac:chgData name="salonigupta0609@gmail.com" userId="72e262bbe386b2d8" providerId="LiveId" clId="{6CB58178-9FDF-48F4-8666-8B963C84A1AD}" dt="2022-01-21T07:36:11.089" v="3020"/>
          <ac:inkMkLst>
            <pc:docMk/>
            <pc:sldMk cId="1224168802" sldId="309"/>
            <ac:inkMk id="66" creationId="{F1FCCFB4-7477-4889-A516-5A601A5395E1}"/>
          </ac:inkMkLst>
        </pc:inkChg>
        <pc:inkChg chg="add mod">
          <ac:chgData name="salonigupta0609@gmail.com" userId="72e262bbe386b2d8" providerId="LiveId" clId="{6CB58178-9FDF-48F4-8666-8B963C84A1AD}" dt="2022-01-21T07:36:11.089" v="3020"/>
          <ac:inkMkLst>
            <pc:docMk/>
            <pc:sldMk cId="1224168802" sldId="309"/>
            <ac:inkMk id="67" creationId="{96DC1C22-E620-40D8-B19C-CA938B0B6708}"/>
          </ac:inkMkLst>
        </pc:inkChg>
        <pc:inkChg chg="add mod">
          <ac:chgData name="salonigupta0609@gmail.com" userId="72e262bbe386b2d8" providerId="LiveId" clId="{6CB58178-9FDF-48F4-8666-8B963C84A1AD}" dt="2022-01-21T07:36:11.089" v="3020"/>
          <ac:inkMkLst>
            <pc:docMk/>
            <pc:sldMk cId="1224168802" sldId="309"/>
            <ac:inkMk id="68" creationId="{162E6891-92BA-4223-8176-FC9AC41DB0F6}"/>
          </ac:inkMkLst>
        </pc:inkChg>
        <pc:inkChg chg="add mod">
          <ac:chgData name="salonigupta0609@gmail.com" userId="72e262bbe386b2d8" providerId="LiveId" clId="{6CB58178-9FDF-48F4-8666-8B963C84A1AD}" dt="2022-01-21T07:36:11.089" v="3020"/>
          <ac:inkMkLst>
            <pc:docMk/>
            <pc:sldMk cId="1224168802" sldId="309"/>
            <ac:inkMk id="70" creationId="{36BE8FC2-37B6-4DAA-AB26-25A1648B9785}"/>
          </ac:inkMkLst>
        </pc:inkChg>
        <pc:inkChg chg="add mod">
          <ac:chgData name="salonigupta0609@gmail.com" userId="72e262bbe386b2d8" providerId="LiveId" clId="{6CB58178-9FDF-48F4-8666-8B963C84A1AD}" dt="2022-01-21T07:36:11.089" v="3020"/>
          <ac:inkMkLst>
            <pc:docMk/>
            <pc:sldMk cId="1224168802" sldId="309"/>
            <ac:inkMk id="71" creationId="{7D3EC8E2-31FD-4AD7-8111-303D58450698}"/>
          </ac:inkMkLst>
        </pc:inkChg>
        <pc:inkChg chg="add mod">
          <ac:chgData name="salonigupta0609@gmail.com" userId="72e262bbe386b2d8" providerId="LiveId" clId="{6CB58178-9FDF-48F4-8666-8B963C84A1AD}" dt="2022-01-21T07:32:52.725" v="2957"/>
          <ac:inkMkLst>
            <pc:docMk/>
            <pc:sldMk cId="1224168802" sldId="309"/>
            <ac:inkMk id="73" creationId="{7CC24487-E932-43CC-9390-F74CEFE4107F}"/>
          </ac:inkMkLst>
        </pc:inkChg>
        <pc:inkChg chg="add mod">
          <ac:chgData name="salonigupta0609@gmail.com" userId="72e262bbe386b2d8" providerId="LiveId" clId="{6CB58178-9FDF-48F4-8666-8B963C84A1AD}" dt="2022-01-21T07:34:35.121" v="2993"/>
          <ac:inkMkLst>
            <pc:docMk/>
            <pc:sldMk cId="1224168802" sldId="309"/>
            <ac:inkMk id="75" creationId="{BFFB8B55-3E6B-497B-9739-E8B5A3868618}"/>
          </ac:inkMkLst>
        </pc:inkChg>
        <pc:inkChg chg="add mod">
          <ac:chgData name="salonigupta0609@gmail.com" userId="72e262bbe386b2d8" providerId="LiveId" clId="{6CB58178-9FDF-48F4-8666-8B963C84A1AD}" dt="2022-01-21T07:36:09.446" v="3017"/>
          <ac:inkMkLst>
            <pc:docMk/>
            <pc:sldMk cId="1224168802" sldId="309"/>
            <ac:inkMk id="77" creationId="{C349B504-15F4-4D8C-8A8B-D3AB1AB13029}"/>
          </ac:inkMkLst>
        </pc:inkChg>
        <pc:inkChg chg="add mod">
          <ac:chgData name="salonigupta0609@gmail.com" userId="72e262bbe386b2d8" providerId="LiveId" clId="{6CB58178-9FDF-48F4-8666-8B963C84A1AD}" dt="2022-01-21T07:36:11.089" v="3020"/>
          <ac:inkMkLst>
            <pc:docMk/>
            <pc:sldMk cId="1224168802" sldId="309"/>
            <ac:inkMk id="79" creationId="{EB6D5223-FBBA-46F0-B943-63119C704D0F}"/>
          </ac:inkMkLst>
        </pc:inkChg>
        <pc:inkChg chg="add mod">
          <ac:chgData name="salonigupta0609@gmail.com" userId="72e262bbe386b2d8" providerId="LiveId" clId="{6CB58178-9FDF-48F4-8666-8B963C84A1AD}" dt="2022-01-21T07:36:11.089" v="3020"/>
          <ac:inkMkLst>
            <pc:docMk/>
            <pc:sldMk cId="1224168802" sldId="309"/>
            <ac:inkMk id="80" creationId="{7D06ACD9-DDD5-461D-8617-818B8D773DC7}"/>
          </ac:inkMkLst>
        </pc:inkChg>
        <pc:inkChg chg="add mod">
          <ac:chgData name="salonigupta0609@gmail.com" userId="72e262bbe386b2d8" providerId="LiveId" clId="{6CB58178-9FDF-48F4-8666-8B963C84A1AD}" dt="2022-01-21T07:36:11.089" v="3020"/>
          <ac:inkMkLst>
            <pc:docMk/>
            <pc:sldMk cId="1224168802" sldId="309"/>
            <ac:inkMk id="82" creationId="{3FE8FAF5-E249-402B-8459-7B2A6A500D66}"/>
          </ac:inkMkLst>
        </pc:inkChg>
        <pc:inkChg chg="add mod">
          <ac:chgData name="salonigupta0609@gmail.com" userId="72e262bbe386b2d8" providerId="LiveId" clId="{6CB58178-9FDF-48F4-8666-8B963C84A1AD}" dt="2022-01-21T07:36:11.089" v="3020"/>
          <ac:inkMkLst>
            <pc:docMk/>
            <pc:sldMk cId="1224168802" sldId="309"/>
            <ac:inkMk id="83" creationId="{451AEDC9-D311-40D9-8297-D2AF3DE88DEE}"/>
          </ac:inkMkLst>
        </pc:inkChg>
        <pc:inkChg chg="add mod">
          <ac:chgData name="salonigupta0609@gmail.com" userId="72e262bbe386b2d8" providerId="LiveId" clId="{6CB58178-9FDF-48F4-8666-8B963C84A1AD}" dt="2022-01-21T07:36:16.294" v="3023"/>
          <ac:inkMkLst>
            <pc:docMk/>
            <pc:sldMk cId="1224168802" sldId="309"/>
            <ac:inkMk id="85" creationId="{BDC940FC-9620-45F0-8E54-091E73005066}"/>
          </ac:inkMkLst>
        </pc:inkChg>
        <pc:inkChg chg="add mod">
          <ac:chgData name="salonigupta0609@gmail.com" userId="72e262bbe386b2d8" providerId="LiveId" clId="{6CB58178-9FDF-48F4-8666-8B963C84A1AD}" dt="2022-01-21T07:36:16.294" v="3023"/>
          <ac:inkMkLst>
            <pc:docMk/>
            <pc:sldMk cId="1224168802" sldId="309"/>
            <ac:inkMk id="86" creationId="{E7E2568A-C6CF-454B-A673-7FA8B20705A3}"/>
          </ac:inkMkLst>
        </pc:inkChg>
        <pc:inkChg chg="add mod">
          <ac:chgData name="salonigupta0609@gmail.com" userId="72e262bbe386b2d8" providerId="LiveId" clId="{6CB58178-9FDF-48F4-8666-8B963C84A1AD}" dt="2022-01-21T07:36:19.197" v="3026"/>
          <ac:inkMkLst>
            <pc:docMk/>
            <pc:sldMk cId="1224168802" sldId="309"/>
            <ac:inkMk id="88" creationId="{EC116EC6-40FD-4149-AB24-AECE2C0A3F0A}"/>
          </ac:inkMkLst>
        </pc:inkChg>
        <pc:inkChg chg="add mod">
          <ac:chgData name="salonigupta0609@gmail.com" userId="72e262bbe386b2d8" providerId="LiveId" clId="{6CB58178-9FDF-48F4-8666-8B963C84A1AD}" dt="2022-01-21T07:36:19.197" v="3026"/>
          <ac:inkMkLst>
            <pc:docMk/>
            <pc:sldMk cId="1224168802" sldId="309"/>
            <ac:inkMk id="89" creationId="{294938C7-7D28-4358-AA3C-8221644E97A0}"/>
          </ac:inkMkLst>
        </pc:inkChg>
        <pc:inkChg chg="add">
          <ac:chgData name="salonigupta0609@gmail.com" userId="72e262bbe386b2d8" providerId="LiveId" clId="{6CB58178-9FDF-48F4-8666-8B963C84A1AD}" dt="2022-01-21T07:36:21.635" v="3027" actId="9405"/>
          <ac:inkMkLst>
            <pc:docMk/>
            <pc:sldMk cId="1224168802" sldId="309"/>
            <ac:inkMk id="91" creationId="{977D2B0D-457A-40AB-A41C-50DE48CBC8A8}"/>
          </ac:inkMkLst>
        </pc:inkChg>
        <pc:inkChg chg="add mod">
          <ac:chgData name="salonigupta0609@gmail.com" userId="72e262bbe386b2d8" providerId="LiveId" clId="{6CB58178-9FDF-48F4-8666-8B963C84A1AD}" dt="2022-01-21T07:36:24.931" v="3030"/>
          <ac:inkMkLst>
            <pc:docMk/>
            <pc:sldMk cId="1224168802" sldId="309"/>
            <ac:inkMk id="92" creationId="{ADE75729-F050-44FB-8127-B0A54332FB3D}"/>
          </ac:inkMkLst>
        </pc:inkChg>
        <pc:inkChg chg="add mod">
          <ac:chgData name="salonigupta0609@gmail.com" userId="72e262bbe386b2d8" providerId="LiveId" clId="{6CB58178-9FDF-48F4-8666-8B963C84A1AD}" dt="2022-01-21T07:36:24.931" v="3030"/>
          <ac:inkMkLst>
            <pc:docMk/>
            <pc:sldMk cId="1224168802" sldId="309"/>
            <ac:inkMk id="93" creationId="{5E12027E-3751-4B5B-9D92-AF6FDCED17B2}"/>
          </ac:inkMkLst>
        </pc:inkChg>
      </pc:sldChg>
      <pc:sldChg chg="addSp delSp modSp new del mod">
        <pc:chgData name="salonigupta0609@gmail.com" userId="72e262bbe386b2d8" providerId="LiveId" clId="{6CB58178-9FDF-48F4-8666-8B963C84A1AD}" dt="2022-01-21T07:03:11.073" v="2504" actId="2696"/>
        <pc:sldMkLst>
          <pc:docMk/>
          <pc:sldMk cId="3354815545" sldId="309"/>
        </pc:sldMkLst>
        <pc:grpChg chg="del mod">
          <ac:chgData name="salonigupta0609@gmail.com" userId="72e262bbe386b2d8" providerId="LiveId" clId="{6CB58178-9FDF-48F4-8666-8B963C84A1AD}" dt="2022-01-20T07:26:52.243" v="1684"/>
          <ac:grpSpMkLst>
            <pc:docMk/>
            <pc:sldMk cId="3354815545" sldId="309"/>
            <ac:grpSpMk id="9" creationId="{2894BB6D-E6CD-41D3-B021-27CA5E0307F7}"/>
          </ac:grpSpMkLst>
        </pc:grpChg>
        <pc:grpChg chg="mod">
          <ac:chgData name="salonigupta0609@gmail.com" userId="72e262bbe386b2d8" providerId="LiveId" clId="{6CB58178-9FDF-48F4-8666-8B963C84A1AD}" dt="2022-01-20T07:26:47.296" v="1675"/>
          <ac:grpSpMkLst>
            <pc:docMk/>
            <pc:sldMk cId="3354815545" sldId="309"/>
            <ac:grpSpMk id="10" creationId="{31B55E17-C953-4985-B6DF-F7E61CCA397C}"/>
          </ac:grpSpMkLst>
        </pc:grpChg>
        <pc:grpChg chg="mod">
          <ac:chgData name="salonigupta0609@gmail.com" userId="72e262bbe386b2d8" providerId="LiveId" clId="{6CB58178-9FDF-48F4-8666-8B963C84A1AD}" dt="2022-01-20T07:26:52.243" v="1684"/>
          <ac:grpSpMkLst>
            <pc:docMk/>
            <pc:sldMk cId="3354815545" sldId="309"/>
            <ac:grpSpMk id="19" creationId="{D2208125-DFB5-481C-9148-638811B7CC9B}"/>
          </ac:grpSpMkLst>
        </pc:grpChg>
        <pc:grpChg chg="mod">
          <ac:chgData name="salonigupta0609@gmail.com" userId="72e262bbe386b2d8" providerId="LiveId" clId="{6CB58178-9FDF-48F4-8666-8B963C84A1AD}" dt="2022-01-20T07:26:52.243" v="1684"/>
          <ac:grpSpMkLst>
            <pc:docMk/>
            <pc:sldMk cId="3354815545" sldId="309"/>
            <ac:grpSpMk id="20" creationId="{7CC5486B-D239-4E45-8970-425EF7709888}"/>
          </ac:grpSpMkLst>
        </pc:grpChg>
        <pc:grpChg chg="mod">
          <ac:chgData name="salonigupta0609@gmail.com" userId="72e262bbe386b2d8" providerId="LiveId" clId="{6CB58178-9FDF-48F4-8666-8B963C84A1AD}" dt="2022-01-20T07:26:56.423" v="1691"/>
          <ac:grpSpMkLst>
            <pc:docMk/>
            <pc:sldMk cId="3354815545" sldId="309"/>
            <ac:grpSpMk id="27" creationId="{F0D80D4E-4C43-48A7-8C20-05E558CCF97C}"/>
          </ac:grpSpMkLst>
        </pc:grpChg>
        <pc:grpChg chg="del mod">
          <ac:chgData name="salonigupta0609@gmail.com" userId="72e262bbe386b2d8" providerId="LiveId" clId="{6CB58178-9FDF-48F4-8666-8B963C84A1AD}" dt="2022-01-20T07:27:06.635" v="1706"/>
          <ac:grpSpMkLst>
            <pc:docMk/>
            <pc:sldMk cId="3354815545" sldId="309"/>
            <ac:grpSpMk id="36" creationId="{E378FB10-E486-4CE7-8060-8F47A2C139AD}"/>
          </ac:grpSpMkLst>
        </pc:grpChg>
        <pc:grpChg chg="del mod">
          <ac:chgData name="salonigupta0609@gmail.com" userId="72e262bbe386b2d8" providerId="LiveId" clId="{6CB58178-9FDF-48F4-8666-8B963C84A1AD}" dt="2022-01-20T07:27:14.913" v="1722"/>
          <ac:grpSpMkLst>
            <pc:docMk/>
            <pc:sldMk cId="3354815545" sldId="309"/>
            <ac:grpSpMk id="42" creationId="{8EDBF2E5-F10B-48D4-971E-56F959391D9A}"/>
          </ac:grpSpMkLst>
        </pc:grpChg>
        <pc:grpChg chg="del mod">
          <ac:chgData name="salonigupta0609@gmail.com" userId="72e262bbe386b2d8" providerId="LiveId" clId="{6CB58178-9FDF-48F4-8666-8B963C84A1AD}" dt="2022-01-20T07:27:12.174" v="1718"/>
          <ac:grpSpMkLst>
            <pc:docMk/>
            <pc:sldMk cId="3354815545" sldId="309"/>
            <ac:grpSpMk id="49" creationId="{13A47005-A775-4DCC-BC3B-8EFA79650611}"/>
          </ac:grpSpMkLst>
        </pc:grpChg>
        <pc:grpChg chg="del mod">
          <ac:chgData name="salonigupta0609@gmail.com" userId="72e262bbe386b2d8" providerId="LiveId" clId="{6CB58178-9FDF-48F4-8666-8B963C84A1AD}" dt="2022-01-20T07:27:22.479" v="1729"/>
          <ac:grpSpMkLst>
            <pc:docMk/>
            <pc:sldMk cId="3354815545" sldId="309"/>
            <ac:grpSpMk id="54" creationId="{CCC347B5-B1CA-49BB-99BD-C23D0803C299}"/>
          </ac:grpSpMkLst>
        </pc:grpChg>
        <pc:grpChg chg="del mod">
          <ac:chgData name="salonigupta0609@gmail.com" userId="72e262bbe386b2d8" providerId="LiveId" clId="{6CB58178-9FDF-48F4-8666-8B963C84A1AD}" dt="2022-01-20T07:27:19.150" v="1725"/>
          <ac:grpSpMkLst>
            <pc:docMk/>
            <pc:sldMk cId="3354815545" sldId="309"/>
            <ac:grpSpMk id="58" creationId="{286DEBD4-A3AB-40D7-BC4B-3C595405209F}"/>
          </ac:grpSpMkLst>
        </pc:grpChg>
        <pc:grpChg chg="del mod">
          <ac:chgData name="salonigupta0609@gmail.com" userId="72e262bbe386b2d8" providerId="LiveId" clId="{6CB58178-9FDF-48F4-8666-8B963C84A1AD}" dt="2022-01-20T07:27:22.479" v="1729"/>
          <ac:grpSpMkLst>
            <pc:docMk/>
            <pc:sldMk cId="3354815545" sldId="309"/>
            <ac:grpSpMk id="61" creationId="{BDD06C63-5168-4D44-988D-3DBE3DF9C8CD}"/>
          </ac:grpSpMkLst>
        </pc:grpChg>
        <pc:grpChg chg="del mod">
          <ac:chgData name="salonigupta0609@gmail.com" userId="72e262bbe386b2d8" providerId="LiveId" clId="{6CB58178-9FDF-48F4-8666-8B963C84A1AD}" dt="2022-01-20T07:27:23.673" v="1731"/>
          <ac:grpSpMkLst>
            <pc:docMk/>
            <pc:sldMk cId="3354815545" sldId="309"/>
            <ac:grpSpMk id="65" creationId="{3B1B77E5-EC1C-4EA2-8FC9-220C432C2676}"/>
          </ac:grpSpMkLst>
        </pc:grpChg>
        <pc:grpChg chg="del mod">
          <ac:chgData name="salonigupta0609@gmail.com" userId="72e262bbe386b2d8" providerId="LiveId" clId="{6CB58178-9FDF-48F4-8666-8B963C84A1AD}" dt="2022-01-20T07:27:25.253" v="1733"/>
          <ac:grpSpMkLst>
            <pc:docMk/>
            <pc:sldMk cId="3354815545" sldId="309"/>
            <ac:grpSpMk id="67" creationId="{7D7145C4-B4A9-465C-8FE5-8ED03AF50D0B}"/>
          </ac:grpSpMkLst>
        </pc:grpChg>
        <pc:grpChg chg="del mod">
          <ac:chgData name="salonigupta0609@gmail.com" userId="72e262bbe386b2d8" providerId="LiveId" clId="{6CB58178-9FDF-48F4-8666-8B963C84A1AD}" dt="2022-01-20T07:27:30.399" v="1745"/>
          <ac:grpSpMkLst>
            <pc:docMk/>
            <pc:sldMk cId="3354815545" sldId="309"/>
            <ac:grpSpMk id="69" creationId="{CDB75E3C-27CB-460C-B9CA-D8078A0899CE}"/>
          </ac:grpSpMkLst>
        </pc:grpChg>
        <pc:grpChg chg="del mod">
          <ac:chgData name="salonigupta0609@gmail.com" userId="72e262bbe386b2d8" providerId="LiveId" clId="{6CB58178-9FDF-48F4-8666-8B963C84A1AD}" dt="2022-01-20T07:27:32.689" v="1747"/>
          <ac:grpSpMkLst>
            <pc:docMk/>
            <pc:sldMk cId="3354815545" sldId="309"/>
            <ac:grpSpMk id="81" creationId="{7D22A427-9D2E-40D5-B42F-B960C994310B}"/>
          </ac:grpSpMkLst>
        </pc:grpChg>
        <pc:grpChg chg="del mod">
          <ac:chgData name="salonigupta0609@gmail.com" userId="72e262bbe386b2d8" providerId="LiveId" clId="{6CB58178-9FDF-48F4-8666-8B963C84A1AD}" dt="2022-01-20T07:27:45.733" v="1770"/>
          <ac:grpSpMkLst>
            <pc:docMk/>
            <pc:sldMk cId="3354815545" sldId="309"/>
            <ac:grpSpMk id="83" creationId="{159A14E9-6F37-448A-B58A-07A6324867A1}"/>
          </ac:grpSpMkLst>
        </pc:grpChg>
        <pc:grpChg chg="mod">
          <ac:chgData name="salonigupta0609@gmail.com" userId="72e262bbe386b2d8" providerId="LiveId" clId="{6CB58178-9FDF-48F4-8666-8B963C84A1AD}" dt="2022-01-20T07:27:45.733" v="1770"/>
          <ac:grpSpMkLst>
            <pc:docMk/>
            <pc:sldMk cId="3354815545" sldId="309"/>
            <ac:grpSpMk id="106" creationId="{D89A1BED-34C6-4876-AC03-3FDC627785B6}"/>
          </ac:grpSpMkLst>
        </pc:grpChg>
        <pc:inkChg chg="add mod">
          <ac:chgData name="salonigupta0609@gmail.com" userId="72e262bbe386b2d8" providerId="LiveId" clId="{6CB58178-9FDF-48F4-8666-8B963C84A1AD}" dt="2022-01-20T07:26:47.296" v="1675"/>
          <ac:inkMkLst>
            <pc:docMk/>
            <pc:sldMk cId="3354815545" sldId="309"/>
            <ac:inkMk id="2" creationId="{C27E3142-5B09-4D65-899A-B68EC85CD091}"/>
          </ac:inkMkLst>
        </pc:inkChg>
        <pc:inkChg chg="add mod">
          <ac:chgData name="salonigupta0609@gmail.com" userId="72e262bbe386b2d8" providerId="LiveId" clId="{6CB58178-9FDF-48F4-8666-8B963C84A1AD}" dt="2022-01-20T07:26:47.296" v="1675"/>
          <ac:inkMkLst>
            <pc:docMk/>
            <pc:sldMk cId="3354815545" sldId="309"/>
            <ac:inkMk id="3" creationId="{50D6958D-B7E2-4F62-8B6D-6EB4DD5F4DCF}"/>
          </ac:inkMkLst>
        </pc:inkChg>
        <pc:inkChg chg="add mod">
          <ac:chgData name="salonigupta0609@gmail.com" userId="72e262bbe386b2d8" providerId="LiveId" clId="{6CB58178-9FDF-48F4-8666-8B963C84A1AD}" dt="2022-01-20T07:26:47.296" v="1675"/>
          <ac:inkMkLst>
            <pc:docMk/>
            <pc:sldMk cId="3354815545" sldId="309"/>
            <ac:inkMk id="4" creationId="{881350F6-68A3-4C6B-AF7C-8739FFB4ECB7}"/>
          </ac:inkMkLst>
        </pc:inkChg>
        <pc:inkChg chg="add mod">
          <ac:chgData name="salonigupta0609@gmail.com" userId="72e262bbe386b2d8" providerId="LiveId" clId="{6CB58178-9FDF-48F4-8666-8B963C84A1AD}" dt="2022-01-20T07:26:47.296" v="1675"/>
          <ac:inkMkLst>
            <pc:docMk/>
            <pc:sldMk cId="3354815545" sldId="309"/>
            <ac:inkMk id="5" creationId="{14A2A5D6-AFE3-4DA1-9ED2-E5D1410EAF28}"/>
          </ac:inkMkLst>
        </pc:inkChg>
        <pc:inkChg chg="add mod">
          <ac:chgData name="salonigupta0609@gmail.com" userId="72e262bbe386b2d8" providerId="LiveId" clId="{6CB58178-9FDF-48F4-8666-8B963C84A1AD}" dt="2022-01-20T07:26:52.243" v="1684"/>
          <ac:inkMkLst>
            <pc:docMk/>
            <pc:sldMk cId="3354815545" sldId="309"/>
            <ac:inkMk id="6" creationId="{981F2093-612E-45E8-8FFD-CB467421A7CB}"/>
          </ac:inkMkLst>
        </pc:inkChg>
        <pc:inkChg chg="add mod">
          <ac:chgData name="salonigupta0609@gmail.com" userId="72e262bbe386b2d8" providerId="LiveId" clId="{6CB58178-9FDF-48F4-8666-8B963C84A1AD}" dt="2022-01-20T07:26:52.243" v="1684"/>
          <ac:inkMkLst>
            <pc:docMk/>
            <pc:sldMk cId="3354815545" sldId="309"/>
            <ac:inkMk id="7" creationId="{DFC91679-A886-4A4B-865D-80AF5D371340}"/>
          </ac:inkMkLst>
        </pc:inkChg>
        <pc:inkChg chg="add mod">
          <ac:chgData name="salonigupta0609@gmail.com" userId="72e262bbe386b2d8" providerId="LiveId" clId="{6CB58178-9FDF-48F4-8666-8B963C84A1AD}" dt="2022-01-20T07:26:52.243" v="1684"/>
          <ac:inkMkLst>
            <pc:docMk/>
            <pc:sldMk cId="3354815545" sldId="309"/>
            <ac:inkMk id="8" creationId="{6D323115-9099-4ECA-BDCF-0CE0173C1ABD}"/>
          </ac:inkMkLst>
        </pc:inkChg>
        <pc:inkChg chg="add mod">
          <ac:chgData name="salonigupta0609@gmail.com" userId="72e262bbe386b2d8" providerId="LiveId" clId="{6CB58178-9FDF-48F4-8666-8B963C84A1AD}" dt="2022-01-20T07:26:52.243" v="1684"/>
          <ac:inkMkLst>
            <pc:docMk/>
            <pc:sldMk cId="3354815545" sldId="309"/>
            <ac:inkMk id="11" creationId="{D2A192DC-37D1-46AC-9E7A-6CD51646B3AB}"/>
          </ac:inkMkLst>
        </pc:inkChg>
        <pc:inkChg chg="add mod">
          <ac:chgData name="salonigupta0609@gmail.com" userId="72e262bbe386b2d8" providerId="LiveId" clId="{6CB58178-9FDF-48F4-8666-8B963C84A1AD}" dt="2022-01-20T07:26:52.243" v="1684"/>
          <ac:inkMkLst>
            <pc:docMk/>
            <pc:sldMk cId="3354815545" sldId="309"/>
            <ac:inkMk id="12" creationId="{8AAB4852-967F-4B2B-AAAB-F574F51118DE}"/>
          </ac:inkMkLst>
        </pc:inkChg>
        <pc:inkChg chg="add mod">
          <ac:chgData name="salonigupta0609@gmail.com" userId="72e262bbe386b2d8" providerId="LiveId" clId="{6CB58178-9FDF-48F4-8666-8B963C84A1AD}" dt="2022-01-20T07:26:52.243" v="1684"/>
          <ac:inkMkLst>
            <pc:docMk/>
            <pc:sldMk cId="3354815545" sldId="309"/>
            <ac:inkMk id="13" creationId="{40077D5B-14EA-411B-9C5A-D06A86BB3B85}"/>
          </ac:inkMkLst>
        </pc:inkChg>
        <pc:inkChg chg="add mod">
          <ac:chgData name="salonigupta0609@gmail.com" userId="72e262bbe386b2d8" providerId="LiveId" clId="{6CB58178-9FDF-48F4-8666-8B963C84A1AD}" dt="2022-01-20T07:26:52.243" v="1684"/>
          <ac:inkMkLst>
            <pc:docMk/>
            <pc:sldMk cId="3354815545" sldId="309"/>
            <ac:inkMk id="14" creationId="{919632FF-19FA-45E0-A557-7548B37FCF1B}"/>
          </ac:inkMkLst>
        </pc:inkChg>
        <pc:inkChg chg="add mod">
          <ac:chgData name="salonigupta0609@gmail.com" userId="72e262bbe386b2d8" providerId="LiveId" clId="{6CB58178-9FDF-48F4-8666-8B963C84A1AD}" dt="2022-01-20T07:26:52.243" v="1684"/>
          <ac:inkMkLst>
            <pc:docMk/>
            <pc:sldMk cId="3354815545" sldId="309"/>
            <ac:inkMk id="15" creationId="{19025CC7-FCA6-4266-8A67-38DE22194CC4}"/>
          </ac:inkMkLst>
        </pc:inkChg>
        <pc:inkChg chg="add mod">
          <ac:chgData name="salonigupta0609@gmail.com" userId="72e262bbe386b2d8" providerId="LiveId" clId="{6CB58178-9FDF-48F4-8666-8B963C84A1AD}" dt="2022-01-20T07:26:52.243" v="1684"/>
          <ac:inkMkLst>
            <pc:docMk/>
            <pc:sldMk cId="3354815545" sldId="309"/>
            <ac:inkMk id="16" creationId="{69489DE0-0755-4407-9831-842B9B401E29}"/>
          </ac:inkMkLst>
        </pc:inkChg>
        <pc:inkChg chg="add">
          <ac:chgData name="salonigupta0609@gmail.com" userId="72e262bbe386b2d8" providerId="LiveId" clId="{6CB58178-9FDF-48F4-8666-8B963C84A1AD}" dt="2022-01-20T07:26:50.964" v="1682" actId="9405"/>
          <ac:inkMkLst>
            <pc:docMk/>
            <pc:sldMk cId="3354815545" sldId="309"/>
            <ac:inkMk id="17" creationId="{4638C7BD-0DCF-45F8-87B0-3F538D159A4D}"/>
          </ac:inkMkLst>
        </pc:inkChg>
        <pc:inkChg chg="add mod">
          <ac:chgData name="salonigupta0609@gmail.com" userId="72e262bbe386b2d8" providerId="LiveId" clId="{6CB58178-9FDF-48F4-8666-8B963C84A1AD}" dt="2022-01-20T07:26:52.243" v="1684"/>
          <ac:inkMkLst>
            <pc:docMk/>
            <pc:sldMk cId="3354815545" sldId="309"/>
            <ac:inkMk id="18" creationId="{E5D7E650-A216-423E-A36F-8A61AFA14639}"/>
          </ac:inkMkLst>
        </pc:inkChg>
        <pc:inkChg chg="add mod">
          <ac:chgData name="salonigupta0609@gmail.com" userId="72e262bbe386b2d8" providerId="LiveId" clId="{6CB58178-9FDF-48F4-8666-8B963C84A1AD}" dt="2022-01-20T07:26:56.423" v="1691"/>
          <ac:inkMkLst>
            <pc:docMk/>
            <pc:sldMk cId="3354815545" sldId="309"/>
            <ac:inkMk id="21" creationId="{B99A1EE0-4CD3-474C-8CAC-2C064301212C}"/>
          </ac:inkMkLst>
        </pc:inkChg>
        <pc:inkChg chg="add mod">
          <ac:chgData name="salonigupta0609@gmail.com" userId="72e262bbe386b2d8" providerId="LiveId" clId="{6CB58178-9FDF-48F4-8666-8B963C84A1AD}" dt="2022-01-20T07:26:56.423" v="1691"/>
          <ac:inkMkLst>
            <pc:docMk/>
            <pc:sldMk cId="3354815545" sldId="309"/>
            <ac:inkMk id="22" creationId="{EA33A0D9-7CC8-473B-9E64-E1A25A9B7D14}"/>
          </ac:inkMkLst>
        </pc:inkChg>
        <pc:inkChg chg="add mod">
          <ac:chgData name="salonigupta0609@gmail.com" userId="72e262bbe386b2d8" providerId="LiveId" clId="{6CB58178-9FDF-48F4-8666-8B963C84A1AD}" dt="2022-01-20T07:26:56.423" v="1691"/>
          <ac:inkMkLst>
            <pc:docMk/>
            <pc:sldMk cId="3354815545" sldId="309"/>
            <ac:inkMk id="23" creationId="{56887A06-C55B-4922-9405-C6182FCDB86E}"/>
          </ac:inkMkLst>
        </pc:inkChg>
        <pc:inkChg chg="add mod">
          <ac:chgData name="salonigupta0609@gmail.com" userId="72e262bbe386b2d8" providerId="LiveId" clId="{6CB58178-9FDF-48F4-8666-8B963C84A1AD}" dt="2022-01-20T07:26:56.423" v="1691"/>
          <ac:inkMkLst>
            <pc:docMk/>
            <pc:sldMk cId="3354815545" sldId="309"/>
            <ac:inkMk id="24" creationId="{95BCEEAD-E59F-4D7A-AF82-85CED471880E}"/>
          </ac:inkMkLst>
        </pc:inkChg>
        <pc:inkChg chg="add mod">
          <ac:chgData name="salonigupta0609@gmail.com" userId="72e262bbe386b2d8" providerId="LiveId" clId="{6CB58178-9FDF-48F4-8666-8B963C84A1AD}" dt="2022-01-20T07:26:56.423" v="1691"/>
          <ac:inkMkLst>
            <pc:docMk/>
            <pc:sldMk cId="3354815545" sldId="309"/>
            <ac:inkMk id="25" creationId="{347F33CD-F9B5-4BCF-BFB4-E415197781F1}"/>
          </ac:inkMkLst>
        </pc:inkChg>
        <pc:inkChg chg="add mod">
          <ac:chgData name="salonigupta0609@gmail.com" userId="72e262bbe386b2d8" providerId="LiveId" clId="{6CB58178-9FDF-48F4-8666-8B963C84A1AD}" dt="2022-01-20T07:26:56.423" v="1691"/>
          <ac:inkMkLst>
            <pc:docMk/>
            <pc:sldMk cId="3354815545" sldId="309"/>
            <ac:inkMk id="26" creationId="{99BB5F6F-0385-4D38-B903-25A3F659F3C6}"/>
          </ac:inkMkLst>
        </pc:inkChg>
        <pc:inkChg chg="add">
          <ac:chgData name="salonigupta0609@gmail.com" userId="72e262bbe386b2d8" providerId="LiveId" clId="{6CB58178-9FDF-48F4-8666-8B963C84A1AD}" dt="2022-01-20T07:26:56.932" v="1692" actId="9405"/>
          <ac:inkMkLst>
            <pc:docMk/>
            <pc:sldMk cId="3354815545" sldId="309"/>
            <ac:inkMk id="28" creationId="{864E38E2-B04F-438C-B492-5D71F0EEA040}"/>
          </ac:inkMkLst>
        </pc:inkChg>
        <pc:inkChg chg="add">
          <ac:chgData name="salonigupta0609@gmail.com" userId="72e262bbe386b2d8" providerId="LiveId" clId="{6CB58178-9FDF-48F4-8666-8B963C84A1AD}" dt="2022-01-20T07:26:57.291" v="1693" actId="9405"/>
          <ac:inkMkLst>
            <pc:docMk/>
            <pc:sldMk cId="3354815545" sldId="309"/>
            <ac:inkMk id="29" creationId="{019B3F2E-03B3-4284-8E39-DB637924B022}"/>
          </ac:inkMkLst>
        </pc:inkChg>
        <pc:inkChg chg="add">
          <ac:chgData name="salonigupta0609@gmail.com" userId="72e262bbe386b2d8" providerId="LiveId" clId="{6CB58178-9FDF-48F4-8666-8B963C84A1AD}" dt="2022-01-20T07:26:57.646" v="1694" actId="9405"/>
          <ac:inkMkLst>
            <pc:docMk/>
            <pc:sldMk cId="3354815545" sldId="309"/>
            <ac:inkMk id="30" creationId="{51362F86-5F6D-42AF-BF80-3C1B5324A670}"/>
          </ac:inkMkLst>
        </pc:inkChg>
        <pc:inkChg chg="add">
          <ac:chgData name="salonigupta0609@gmail.com" userId="72e262bbe386b2d8" providerId="LiveId" clId="{6CB58178-9FDF-48F4-8666-8B963C84A1AD}" dt="2022-01-20T07:26:57.984" v="1695" actId="9405"/>
          <ac:inkMkLst>
            <pc:docMk/>
            <pc:sldMk cId="3354815545" sldId="309"/>
            <ac:inkMk id="31" creationId="{DD016A14-97C8-47B4-93E7-45E4A7E71C35}"/>
          </ac:inkMkLst>
        </pc:inkChg>
        <pc:inkChg chg="add">
          <ac:chgData name="salonigupta0609@gmail.com" userId="72e262bbe386b2d8" providerId="LiveId" clId="{6CB58178-9FDF-48F4-8666-8B963C84A1AD}" dt="2022-01-20T07:26:58.319" v="1696" actId="9405"/>
          <ac:inkMkLst>
            <pc:docMk/>
            <pc:sldMk cId="3354815545" sldId="309"/>
            <ac:inkMk id="32" creationId="{900086B7-6F34-4441-AF0B-3A4C5DB63DD9}"/>
          </ac:inkMkLst>
        </pc:inkChg>
        <pc:inkChg chg="add mod">
          <ac:chgData name="salonigupta0609@gmail.com" userId="72e262bbe386b2d8" providerId="LiveId" clId="{6CB58178-9FDF-48F4-8666-8B963C84A1AD}" dt="2022-01-20T07:27:45.733" v="1770"/>
          <ac:inkMkLst>
            <pc:docMk/>
            <pc:sldMk cId="3354815545" sldId="309"/>
            <ac:inkMk id="33" creationId="{6E14EC14-82CD-4FDA-82A0-D9342CA48135}"/>
          </ac:inkMkLst>
        </pc:inkChg>
        <pc:inkChg chg="add mod">
          <ac:chgData name="salonigupta0609@gmail.com" userId="72e262bbe386b2d8" providerId="LiveId" clId="{6CB58178-9FDF-48F4-8666-8B963C84A1AD}" dt="2022-01-20T07:27:45.733" v="1770"/>
          <ac:inkMkLst>
            <pc:docMk/>
            <pc:sldMk cId="3354815545" sldId="309"/>
            <ac:inkMk id="34" creationId="{3E133611-187C-49F5-87DB-7176E43C43B5}"/>
          </ac:inkMkLst>
        </pc:inkChg>
        <pc:inkChg chg="add mod">
          <ac:chgData name="salonigupta0609@gmail.com" userId="72e262bbe386b2d8" providerId="LiveId" clId="{6CB58178-9FDF-48F4-8666-8B963C84A1AD}" dt="2022-01-20T07:27:45.733" v="1770"/>
          <ac:inkMkLst>
            <pc:docMk/>
            <pc:sldMk cId="3354815545" sldId="309"/>
            <ac:inkMk id="35" creationId="{B6E4F25D-C8B2-451F-8A40-E34315103227}"/>
          </ac:inkMkLst>
        </pc:inkChg>
        <pc:inkChg chg="add mod">
          <ac:chgData name="salonigupta0609@gmail.com" userId="72e262bbe386b2d8" providerId="LiveId" clId="{6CB58178-9FDF-48F4-8666-8B963C84A1AD}" dt="2022-01-20T07:27:45.733" v="1770"/>
          <ac:inkMkLst>
            <pc:docMk/>
            <pc:sldMk cId="3354815545" sldId="309"/>
            <ac:inkMk id="37" creationId="{91C3334D-A3D9-453E-A89D-A82786C89235}"/>
          </ac:inkMkLst>
        </pc:inkChg>
        <pc:inkChg chg="add mod">
          <ac:chgData name="salonigupta0609@gmail.com" userId="72e262bbe386b2d8" providerId="LiveId" clId="{6CB58178-9FDF-48F4-8666-8B963C84A1AD}" dt="2022-01-20T07:27:45.733" v="1770"/>
          <ac:inkMkLst>
            <pc:docMk/>
            <pc:sldMk cId="3354815545" sldId="309"/>
            <ac:inkMk id="38" creationId="{8F39B40B-B345-4FCD-853C-B2DF0FFEB22F}"/>
          </ac:inkMkLst>
        </pc:inkChg>
        <pc:inkChg chg="add mod">
          <ac:chgData name="salonigupta0609@gmail.com" userId="72e262bbe386b2d8" providerId="LiveId" clId="{6CB58178-9FDF-48F4-8666-8B963C84A1AD}" dt="2022-01-20T07:27:45.733" v="1770"/>
          <ac:inkMkLst>
            <pc:docMk/>
            <pc:sldMk cId="3354815545" sldId="309"/>
            <ac:inkMk id="39" creationId="{6DFE1068-DD2C-40D8-AA87-8F975863617D}"/>
          </ac:inkMkLst>
        </pc:inkChg>
        <pc:inkChg chg="add mod">
          <ac:chgData name="salonigupta0609@gmail.com" userId="72e262bbe386b2d8" providerId="LiveId" clId="{6CB58178-9FDF-48F4-8666-8B963C84A1AD}" dt="2022-01-20T07:27:45.733" v="1770"/>
          <ac:inkMkLst>
            <pc:docMk/>
            <pc:sldMk cId="3354815545" sldId="309"/>
            <ac:inkMk id="40" creationId="{24ED2233-DF01-4A81-94E1-CF022280C53D}"/>
          </ac:inkMkLst>
        </pc:inkChg>
        <pc:inkChg chg="add mod">
          <ac:chgData name="salonigupta0609@gmail.com" userId="72e262bbe386b2d8" providerId="LiveId" clId="{6CB58178-9FDF-48F4-8666-8B963C84A1AD}" dt="2022-01-20T07:27:45.733" v="1770"/>
          <ac:inkMkLst>
            <pc:docMk/>
            <pc:sldMk cId="3354815545" sldId="309"/>
            <ac:inkMk id="41" creationId="{F3DAF982-2C02-47F1-B281-E82E7B86DFAE}"/>
          </ac:inkMkLst>
        </pc:inkChg>
        <pc:inkChg chg="add mod">
          <ac:chgData name="salonigupta0609@gmail.com" userId="72e262bbe386b2d8" providerId="LiveId" clId="{6CB58178-9FDF-48F4-8666-8B963C84A1AD}" dt="2022-01-20T07:27:45.733" v="1770"/>
          <ac:inkMkLst>
            <pc:docMk/>
            <pc:sldMk cId="3354815545" sldId="309"/>
            <ac:inkMk id="43" creationId="{11E181C3-DD8F-4135-9993-D681E58884BB}"/>
          </ac:inkMkLst>
        </pc:inkChg>
        <pc:inkChg chg="add mod">
          <ac:chgData name="salonigupta0609@gmail.com" userId="72e262bbe386b2d8" providerId="LiveId" clId="{6CB58178-9FDF-48F4-8666-8B963C84A1AD}" dt="2022-01-20T07:27:45.733" v="1770"/>
          <ac:inkMkLst>
            <pc:docMk/>
            <pc:sldMk cId="3354815545" sldId="309"/>
            <ac:inkMk id="44" creationId="{B4948657-42F0-4D44-8DDD-D3ED48301A60}"/>
          </ac:inkMkLst>
        </pc:inkChg>
        <pc:inkChg chg="add mod">
          <ac:chgData name="salonigupta0609@gmail.com" userId="72e262bbe386b2d8" providerId="LiveId" clId="{6CB58178-9FDF-48F4-8666-8B963C84A1AD}" dt="2022-01-20T07:27:45.733" v="1770"/>
          <ac:inkMkLst>
            <pc:docMk/>
            <pc:sldMk cId="3354815545" sldId="309"/>
            <ac:inkMk id="45" creationId="{25E9E6B0-B6CB-4B5E-8B3C-A89C2E848093}"/>
          </ac:inkMkLst>
        </pc:inkChg>
        <pc:inkChg chg="add mod">
          <ac:chgData name="salonigupta0609@gmail.com" userId="72e262bbe386b2d8" providerId="LiveId" clId="{6CB58178-9FDF-48F4-8666-8B963C84A1AD}" dt="2022-01-20T07:27:45.733" v="1770"/>
          <ac:inkMkLst>
            <pc:docMk/>
            <pc:sldMk cId="3354815545" sldId="309"/>
            <ac:inkMk id="46" creationId="{9AE22D6E-512C-4673-9A84-6F5F047DA978}"/>
          </ac:inkMkLst>
        </pc:inkChg>
        <pc:inkChg chg="add mod">
          <ac:chgData name="salonigupta0609@gmail.com" userId="72e262bbe386b2d8" providerId="LiveId" clId="{6CB58178-9FDF-48F4-8666-8B963C84A1AD}" dt="2022-01-20T07:27:45.733" v="1770"/>
          <ac:inkMkLst>
            <pc:docMk/>
            <pc:sldMk cId="3354815545" sldId="309"/>
            <ac:inkMk id="47" creationId="{A8922127-FF8E-4FF3-862D-C6601B93458C}"/>
          </ac:inkMkLst>
        </pc:inkChg>
        <pc:inkChg chg="add mod">
          <ac:chgData name="salonigupta0609@gmail.com" userId="72e262bbe386b2d8" providerId="LiveId" clId="{6CB58178-9FDF-48F4-8666-8B963C84A1AD}" dt="2022-01-20T07:27:45.733" v="1770"/>
          <ac:inkMkLst>
            <pc:docMk/>
            <pc:sldMk cId="3354815545" sldId="309"/>
            <ac:inkMk id="48" creationId="{C525F7FB-1C77-455F-97FE-2C08ABB844C6}"/>
          </ac:inkMkLst>
        </pc:inkChg>
        <pc:inkChg chg="add mod">
          <ac:chgData name="salonigupta0609@gmail.com" userId="72e262bbe386b2d8" providerId="LiveId" clId="{6CB58178-9FDF-48F4-8666-8B963C84A1AD}" dt="2022-01-20T07:27:45.733" v="1770"/>
          <ac:inkMkLst>
            <pc:docMk/>
            <pc:sldMk cId="3354815545" sldId="309"/>
            <ac:inkMk id="50" creationId="{6CF5DA80-88C7-4F13-889B-CFAB7D632239}"/>
          </ac:inkMkLst>
        </pc:inkChg>
        <pc:inkChg chg="add mod">
          <ac:chgData name="salonigupta0609@gmail.com" userId="72e262bbe386b2d8" providerId="LiveId" clId="{6CB58178-9FDF-48F4-8666-8B963C84A1AD}" dt="2022-01-20T07:27:45.733" v="1770"/>
          <ac:inkMkLst>
            <pc:docMk/>
            <pc:sldMk cId="3354815545" sldId="309"/>
            <ac:inkMk id="51" creationId="{58293A62-3AF7-4E95-9DF2-B1B18E2CF195}"/>
          </ac:inkMkLst>
        </pc:inkChg>
        <pc:inkChg chg="add mod">
          <ac:chgData name="salonigupta0609@gmail.com" userId="72e262bbe386b2d8" providerId="LiveId" clId="{6CB58178-9FDF-48F4-8666-8B963C84A1AD}" dt="2022-01-20T07:27:45.733" v="1770"/>
          <ac:inkMkLst>
            <pc:docMk/>
            <pc:sldMk cId="3354815545" sldId="309"/>
            <ac:inkMk id="52" creationId="{F117CB87-9611-42B3-8AA7-4DB17A401000}"/>
          </ac:inkMkLst>
        </pc:inkChg>
        <pc:inkChg chg="add mod">
          <ac:chgData name="salonigupta0609@gmail.com" userId="72e262bbe386b2d8" providerId="LiveId" clId="{6CB58178-9FDF-48F4-8666-8B963C84A1AD}" dt="2022-01-20T07:27:45.733" v="1770"/>
          <ac:inkMkLst>
            <pc:docMk/>
            <pc:sldMk cId="3354815545" sldId="309"/>
            <ac:inkMk id="53" creationId="{237B1D72-7CC4-4B33-B221-386F74ABC484}"/>
          </ac:inkMkLst>
        </pc:inkChg>
        <pc:inkChg chg="add mod">
          <ac:chgData name="salonigupta0609@gmail.com" userId="72e262bbe386b2d8" providerId="LiveId" clId="{6CB58178-9FDF-48F4-8666-8B963C84A1AD}" dt="2022-01-20T07:27:45.733" v="1770"/>
          <ac:inkMkLst>
            <pc:docMk/>
            <pc:sldMk cId="3354815545" sldId="309"/>
            <ac:inkMk id="55" creationId="{B5FC8FBF-5C81-45EA-85DD-06CAC2515B9E}"/>
          </ac:inkMkLst>
        </pc:inkChg>
        <pc:inkChg chg="add mod">
          <ac:chgData name="salonigupta0609@gmail.com" userId="72e262bbe386b2d8" providerId="LiveId" clId="{6CB58178-9FDF-48F4-8666-8B963C84A1AD}" dt="2022-01-20T07:27:45.733" v="1770"/>
          <ac:inkMkLst>
            <pc:docMk/>
            <pc:sldMk cId="3354815545" sldId="309"/>
            <ac:inkMk id="56" creationId="{0E4144BA-1380-4A1C-9D89-DF8C6E3F6377}"/>
          </ac:inkMkLst>
        </pc:inkChg>
        <pc:inkChg chg="add mod">
          <ac:chgData name="salonigupta0609@gmail.com" userId="72e262bbe386b2d8" providerId="LiveId" clId="{6CB58178-9FDF-48F4-8666-8B963C84A1AD}" dt="2022-01-20T07:27:45.733" v="1770"/>
          <ac:inkMkLst>
            <pc:docMk/>
            <pc:sldMk cId="3354815545" sldId="309"/>
            <ac:inkMk id="57" creationId="{A6CA20F1-9614-40FF-831C-58B3B069B7F5}"/>
          </ac:inkMkLst>
        </pc:inkChg>
        <pc:inkChg chg="add mod">
          <ac:chgData name="salonigupta0609@gmail.com" userId="72e262bbe386b2d8" providerId="LiveId" clId="{6CB58178-9FDF-48F4-8666-8B963C84A1AD}" dt="2022-01-20T07:27:45.733" v="1770"/>
          <ac:inkMkLst>
            <pc:docMk/>
            <pc:sldMk cId="3354815545" sldId="309"/>
            <ac:inkMk id="59" creationId="{2A980449-7523-44DA-B643-165BCE9495DE}"/>
          </ac:inkMkLst>
        </pc:inkChg>
        <pc:inkChg chg="add mod">
          <ac:chgData name="salonigupta0609@gmail.com" userId="72e262bbe386b2d8" providerId="LiveId" clId="{6CB58178-9FDF-48F4-8666-8B963C84A1AD}" dt="2022-01-20T07:27:45.733" v="1770"/>
          <ac:inkMkLst>
            <pc:docMk/>
            <pc:sldMk cId="3354815545" sldId="309"/>
            <ac:inkMk id="60" creationId="{5C4341C7-DE58-4917-A234-06E72AF77738}"/>
          </ac:inkMkLst>
        </pc:inkChg>
        <pc:inkChg chg="add mod">
          <ac:chgData name="salonigupta0609@gmail.com" userId="72e262bbe386b2d8" providerId="LiveId" clId="{6CB58178-9FDF-48F4-8666-8B963C84A1AD}" dt="2022-01-20T07:27:45.733" v="1770"/>
          <ac:inkMkLst>
            <pc:docMk/>
            <pc:sldMk cId="3354815545" sldId="309"/>
            <ac:inkMk id="62" creationId="{EA6C2758-E05D-4A06-BA7B-B794E78570FF}"/>
          </ac:inkMkLst>
        </pc:inkChg>
        <pc:inkChg chg="add mod">
          <ac:chgData name="salonigupta0609@gmail.com" userId="72e262bbe386b2d8" providerId="LiveId" clId="{6CB58178-9FDF-48F4-8666-8B963C84A1AD}" dt="2022-01-20T07:27:45.733" v="1770"/>
          <ac:inkMkLst>
            <pc:docMk/>
            <pc:sldMk cId="3354815545" sldId="309"/>
            <ac:inkMk id="63" creationId="{090CDCD1-AE4E-43C0-8ED5-A8C804DB424C}"/>
          </ac:inkMkLst>
        </pc:inkChg>
        <pc:inkChg chg="add mod">
          <ac:chgData name="salonigupta0609@gmail.com" userId="72e262bbe386b2d8" providerId="LiveId" clId="{6CB58178-9FDF-48F4-8666-8B963C84A1AD}" dt="2022-01-20T07:27:45.733" v="1770"/>
          <ac:inkMkLst>
            <pc:docMk/>
            <pc:sldMk cId="3354815545" sldId="309"/>
            <ac:inkMk id="64" creationId="{5D076290-8236-4E16-B6B3-C36A38C58043}"/>
          </ac:inkMkLst>
        </pc:inkChg>
        <pc:inkChg chg="add mod">
          <ac:chgData name="salonigupta0609@gmail.com" userId="72e262bbe386b2d8" providerId="LiveId" clId="{6CB58178-9FDF-48F4-8666-8B963C84A1AD}" dt="2022-01-20T07:27:45.733" v="1770"/>
          <ac:inkMkLst>
            <pc:docMk/>
            <pc:sldMk cId="3354815545" sldId="309"/>
            <ac:inkMk id="66" creationId="{6007E755-E2A8-42E4-9073-35F3FCEE838C}"/>
          </ac:inkMkLst>
        </pc:inkChg>
        <pc:inkChg chg="add mod">
          <ac:chgData name="salonigupta0609@gmail.com" userId="72e262bbe386b2d8" providerId="LiveId" clId="{6CB58178-9FDF-48F4-8666-8B963C84A1AD}" dt="2022-01-20T07:27:45.733" v="1770"/>
          <ac:inkMkLst>
            <pc:docMk/>
            <pc:sldMk cId="3354815545" sldId="309"/>
            <ac:inkMk id="68" creationId="{C180DC08-A6DD-42BE-B8A0-1E65152A16B1}"/>
          </ac:inkMkLst>
        </pc:inkChg>
        <pc:inkChg chg="add mod">
          <ac:chgData name="salonigupta0609@gmail.com" userId="72e262bbe386b2d8" providerId="LiveId" clId="{6CB58178-9FDF-48F4-8666-8B963C84A1AD}" dt="2022-01-20T07:27:45.733" v="1770"/>
          <ac:inkMkLst>
            <pc:docMk/>
            <pc:sldMk cId="3354815545" sldId="309"/>
            <ac:inkMk id="70" creationId="{5E728634-A41C-4B59-B4C5-11EB61001DF6}"/>
          </ac:inkMkLst>
        </pc:inkChg>
        <pc:inkChg chg="add mod">
          <ac:chgData name="salonigupta0609@gmail.com" userId="72e262bbe386b2d8" providerId="LiveId" clId="{6CB58178-9FDF-48F4-8666-8B963C84A1AD}" dt="2022-01-20T07:27:45.733" v="1770"/>
          <ac:inkMkLst>
            <pc:docMk/>
            <pc:sldMk cId="3354815545" sldId="309"/>
            <ac:inkMk id="71" creationId="{37BF7E8C-9467-4D63-902A-B904430F89F9}"/>
          </ac:inkMkLst>
        </pc:inkChg>
        <pc:inkChg chg="add mod">
          <ac:chgData name="salonigupta0609@gmail.com" userId="72e262bbe386b2d8" providerId="LiveId" clId="{6CB58178-9FDF-48F4-8666-8B963C84A1AD}" dt="2022-01-20T07:27:45.733" v="1770"/>
          <ac:inkMkLst>
            <pc:docMk/>
            <pc:sldMk cId="3354815545" sldId="309"/>
            <ac:inkMk id="72" creationId="{E30505F4-AE5C-4B9B-9930-92F35D4D1BF7}"/>
          </ac:inkMkLst>
        </pc:inkChg>
        <pc:inkChg chg="add mod">
          <ac:chgData name="salonigupta0609@gmail.com" userId="72e262bbe386b2d8" providerId="LiveId" clId="{6CB58178-9FDF-48F4-8666-8B963C84A1AD}" dt="2022-01-20T07:27:45.733" v="1770"/>
          <ac:inkMkLst>
            <pc:docMk/>
            <pc:sldMk cId="3354815545" sldId="309"/>
            <ac:inkMk id="73" creationId="{9C4347BD-362B-433E-91D4-F028E066FFC6}"/>
          </ac:inkMkLst>
        </pc:inkChg>
        <pc:inkChg chg="add mod">
          <ac:chgData name="salonigupta0609@gmail.com" userId="72e262bbe386b2d8" providerId="LiveId" clId="{6CB58178-9FDF-48F4-8666-8B963C84A1AD}" dt="2022-01-20T07:27:45.733" v="1770"/>
          <ac:inkMkLst>
            <pc:docMk/>
            <pc:sldMk cId="3354815545" sldId="309"/>
            <ac:inkMk id="74" creationId="{BB070D70-F0AD-4846-8940-F7B395773D20}"/>
          </ac:inkMkLst>
        </pc:inkChg>
        <pc:inkChg chg="add mod">
          <ac:chgData name="salonigupta0609@gmail.com" userId="72e262bbe386b2d8" providerId="LiveId" clId="{6CB58178-9FDF-48F4-8666-8B963C84A1AD}" dt="2022-01-20T07:27:45.733" v="1770"/>
          <ac:inkMkLst>
            <pc:docMk/>
            <pc:sldMk cId="3354815545" sldId="309"/>
            <ac:inkMk id="75" creationId="{7C3483CC-8A75-4C79-B97C-ECA0BED99868}"/>
          </ac:inkMkLst>
        </pc:inkChg>
        <pc:inkChg chg="add mod">
          <ac:chgData name="salonigupta0609@gmail.com" userId="72e262bbe386b2d8" providerId="LiveId" clId="{6CB58178-9FDF-48F4-8666-8B963C84A1AD}" dt="2022-01-20T07:27:45.733" v="1770"/>
          <ac:inkMkLst>
            <pc:docMk/>
            <pc:sldMk cId="3354815545" sldId="309"/>
            <ac:inkMk id="76" creationId="{A6BF3E21-633E-4DFD-85DD-91FC4293D53C}"/>
          </ac:inkMkLst>
        </pc:inkChg>
        <pc:inkChg chg="add mod">
          <ac:chgData name="salonigupta0609@gmail.com" userId="72e262bbe386b2d8" providerId="LiveId" clId="{6CB58178-9FDF-48F4-8666-8B963C84A1AD}" dt="2022-01-20T07:27:45.733" v="1770"/>
          <ac:inkMkLst>
            <pc:docMk/>
            <pc:sldMk cId="3354815545" sldId="309"/>
            <ac:inkMk id="77" creationId="{4C68FB70-C28B-4CA2-AFD2-4547BEE3B9AF}"/>
          </ac:inkMkLst>
        </pc:inkChg>
        <pc:inkChg chg="add mod">
          <ac:chgData name="salonigupta0609@gmail.com" userId="72e262bbe386b2d8" providerId="LiveId" clId="{6CB58178-9FDF-48F4-8666-8B963C84A1AD}" dt="2022-01-20T07:27:45.733" v="1770"/>
          <ac:inkMkLst>
            <pc:docMk/>
            <pc:sldMk cId="3354815545" sldId="309"/>
            <ac:inkMk id="78" creationId="{7AED30E5-379A-4BC1-9958-29D86F9B1BD9}"/>
          </ac:inkMkLst>
        </pc:inkChg>
        <pc:inkChg chg="add mod">
          <ac:chgData name="salonigupta0609@gmail.com" userId="72e262bbe386b2d8" providerId="LiveId" clId="{6CB58178-9FDF-48F4-8666-8B963C84A1AD}" dt="2022-01-20T07:27:45.733" v="1770"/>
          <ac:inkMkLst>
            <pc:docMk/>
            <pc:sldMk cId="3354815545" sldId="309"/>
            <ac:inkMk id="79" creationId="{AB02BF00-BF8E-4CEC-94F8-C0F084A7A724}"/>
          </ac:inkMkLst>
        </pc:inkChg>
        <pc:inkChg chg="add mod">
          <ac:chgData name="salonigupta0609@gmail.com" userId="72e262bbe386b2d8" providerId="LiveId" clId="{6CB58178-9FDF-48F4-8666-8B963C84A1AD}" dt="2022-01-20T07:27:45.733" v="1770"/>
          <ac:inkMkLst>
            <pc:docMk/>
            <pc:sldMk cId="3354815545" sldId="309"/>
            <ac:inkMk id="80" creationId="{97C4B7E1-6C22-448E-A680-D737AE4BA902}"/>
          </ac:inkMkLst>
        </pc:inkChg>
        <pc:inkChg chg="add mod">
          <ac:chgData name="salonigupta0609@gmail.com" userId="72e262bbe386b2d8" providerId="LiveId" clId="{6CB58178-9FDF-48F4-8666-8B963C84A1AD}" dt="2022-01-20T07:27:45.733" v="1770"/>
          <ac:inkMkLst>
            <pc:docMk/>
            <pc:sldMk cId="3354815545" sldId="309"/>
            <ac:inkMk id="82" creationId="{8A9B52C1-52F4-4D1E-9AB6-DB0308CFFC58}"/>
          </ac:inkMkLst>
        </pc:inkChg>
        <pc:inkChg chg="add mod">
          <ac:chgData name="salonigupta0609@gmail.com" userId="72e262bbe386b2d8" providerId="LiveId" clId="{6CB58178-9FDF-48F4-8666-8B963C84A1AD}" dt="2022-01-20T07:27:45.733" v="1770"/>
          <ac:inkMkLst>
            <pc:docMk/>
            <pc:sldMk cId="3354815545" sldId="309"/>
            <ac:inkMk id="84" creationId="{15A583E8-C702-45C5-A133-A5B59F2A6BD4}"/>
          </ac:inkMkLst>
        </pc:inkChg>
        <pc:inkChg chg="add mod">
          <ac:chgData name="salonigupta0609@gmail.com" userId="72e262bbe386b2d8" providerId="LiveId" clId="{6CB58178-9FDF-48F4-8666-8B963C84A1AD}" dt="2022-01-20T07:27:45.733" v="1770"/>
          <ac:inkMkLst>
            <pc:docMk/>
            <pc:sldMk cId="3354815545" sldId="309"/>
            <ac:inkMk id="85" creationId="{5F45C73F-32E7-4A0A-9D73-CBDAA2D7D096}"/>
          </ac:inkMkLst>
        </pc:inkChg>
        <pc:inkChg chg="add mod">
          <ac:chgData name="salonigupta0609@gmail.com" userId="72e262bbe386b2d8" providerId="LiveId" clId="{6CB58178-9FDF-48F4-8666-8B963C84A1AD}" dt="2022-01-20T07:27:45.733" v="1770"/>
          <ac:inkMkLst>
            <pc:docMk/>
            <pc:sldMk cId="3354815545" sldId="309"/>
            <ac:inkMk id="86" creationId="{E4374A77-D82C-492B-ABA1-FBB212931593}"/>
          </ac:inkMkLst>
        </pc:inkChg>
        <pc:inkChg chg="add mod">
          <ac:chgData name="salonigupta0609@gmail.com" userId="72e262bbe386b2d8" providerId="LiveId" clId="{6CB58178-9FDF-48F4-8666-8B963C84A1AD}" dt="2022-01-20T07:27:45.733" v="1770"/>
          <ac:inkMkLst>
            <pc:docMk/>
            <pc:sldMk cId="3354815545" sldId="309"/>
            <ac:inkMk id="87" creationId="{DD26E458-E9B2-4967-9966-39161FBF55E9}"/>
          </ac:inkMkLst>
        </pc:inkChg>
        <pc:inkChg chg="add mod">
          <ac:chgData name="salonigupta0609@gmail.com" userId="72e262bbe386b2d8" providerId="LiveId" clId="{6CB58178-9FDF-48F4-8666-8B963C84A1AD}" dt="2022-01-20T07:27:45.733" v="1770"/>
          <ac:inkMkLst>
            <pc:docMk/>
            <pc:sldMk cId="3354815545" sldId="309"/>
            <ac:inkMk id="88" creationId="{9DF8B456-DCF5-4FAC-B684-2EA9C9D70E4F}"/>
          </ac:inkMkLst>
        </pc:inkChg>
        <pc:inkChg chg="add mod">
          <ac:chgData name="salonigupta0609@gmail.com" userId="72e262bbe386b2d8" providerId="LiveId" clId="{6CB58178-9FDF-48F4-8666-8B963C84A1AD}" dt="2022-01-20T07:27:45.733" v="1770"/>
          <ac:inkMkLst>
            <pc:docMk/>
            <pc:sldMk cId="3354815545" sldId="309"/>
            <ac:inkMk id="89" creationId="{05E87B54-EEEF-4188-BF15-F8A257942C55}"/>
          </ac:inkMkLst>
        </pc:inkChg>
        <pc:inkChg chg="add mod">
          <ac:chgData name="salonigupta0609@gmail.com" userId="72e262bbe386b2d8" providerId="LiveId" clId="{6CB58178-9FDF-48F4-8666-8B963C84A1AD}" dt="2022-01-20T07:27:45.733" v="1770"/>
          <ac:inkMkLst>
            <pc:docMk/>
            <pc:sldMk cId="3354815545" sldId="309"/>
            <ac:inkMk id="90" creationId="{F3E67B50-8DE0-4B3A-8A4B-DBA1B7EC27F3}"/>
          </ac:inkMkLst>
        </pc:inkChg>
        <pc:inkChg chg="add mod">
          <ac:chgData name="salonigupta0609@gmail.com" userId="72e262bbe386b2d8" providerId="LiveId" clId="{6CB58178-9FDF-48F4-8666-8B963C84A1AD}" dt="2022-01-20T07:27:45.733" v="1770"/>
          <ac:inkMkLst>
            <pc:docMk/>
            <pc:sldMk cId="3354815545" sldId="309"/>
            <ac:inkMk id="91" creationId="{48D33710-6B32-4306-B301-438EBEB415F9}"/>
          </ac:inkMkLst>
        </pc:inkChg>
        <pc:inkChg chg="add mod">
          <ac:chgData name="salonigupta0609@gmail.com" userId="72e262bbe386b2d8" providerId="LiveId" clId="{6CB58178-9FDF-48F4-8666-8B963C84A1AD}" dt="2022-01-20T07:27:45.733" v="1770"/>
          <ac:inkMkLst>
            <pc:docMk/>
            <pc:sldMk cId="3354815545" sldId="309"/>
            <ac:inkMk id="92" creationId="{D16266DC-4911-4B6A-B368-83920A11C4CE}"/>
          </ac:inkMkLst>
        </pc:inkChg>
        <pc:inkChg chg="add mod">
          <ac:chgData name="salonigupta0609@gmail.com" userId="72e262bbe386b2d8" providerId="LiveId" clId="{6CB58178-9FDF-48F4-8666-8B963C84A1AD}" dt="2022-01-20T07:27:45.733" v="1770"/>
          <ac:inkMkLst>
            <pc:docMk/>
            <pc:sldMk cId="3354815545" sldId="309"/>
            <ac:inkMk id="93" creationId="{3DB9B55E-1D6D-4C72-9FD3-D3205F5C6667}"/>
          </ac:inkMkLst>
        </pc:inkChg>
        <pc:inkChg chg="add mod">
          <ac:chgData name="salonigupta0609@gmail.com" userId="72e262bbe386b2d8" providerId="LiveId" clId="{6CB58178-9FDF-48F4-8666-8B963C84A1AD}" dt="2022-01-20T07:27:45.733" v="1770"/>
          <ac:inkMkLst>
            <pc:docMk/>
            <pc:sldMk cId="3354815545" sldId="309"/>
            <ac:inkMk id="94" creationId="{FB2303ED-BB36-41D0-917E-DB62A42B7F7D}"/>
          </ac:inkMkLst>
        </pc:inkChg>
        <pc:inkChg chg="add">
          <ac:chgData name="salonigupta0609@gmail.com" userId="72e262bbe386b2d8" providerId="LiveId" clId="{6CB58178-9FDF-48F4-8666-8B963C84A1AD}" dt="2022-01-20T07:27:38.454" v="1759" actId="9405"/>
          <ac:inkMkLst>
            <pc:docMk/>
            <pc:sldMk cId="3354815545" sldId="309"/>
            <ac:inkMk id="95" creationId="{C7A16A28-1929-444C-A913-04149D462F01}"/>
          </ac:inkMkLst>
        </pc:inkChg>
        <pc:inkChg chg="add mod">
          <ac:chgData name="salonigupta0609@gmail.com" userId="72e262bbe386b2d8" providerId="LiveId" clId="{6CB58178-9FDF-48F4-8666-8B963C84A1AD}" dt="2022-01-20T07:27:45.733" v="1770"/>
          <ac:inkMkLst>
            <pc:docMk/>
            <pc:sldMk cId="3354815545" sldId="309"/>
            <ac:inkMk id="96" creationId="{2164FA8F-8E66-4BF2-AB29-C8C26D900FCD}"/>
          </ac:inkMkLst>
        </pc:inkChg>
        <pc:inkChg chg="add mod">
          <ac:chgData name="salonigupta0609@gmail.com" userId="72e262bbe386b2d8" providerId="LiveId" clId="{6CB58178-9FDF-48F4-8666-8B963C84A1AD}" dt="2022-01-20T07:27:45.733" v="1770"/>
          <ac:inkMkLst>
            <pc:docMk/>
            <pc:sldMk cId="3354815545" sldId="309"/>
            <ac:inkMk id="97" creationId="{F4753471-A767-427C-B3EC-4CF1558C22B0}"/>
          </ac:inkMkLst>
        </pc:inkChg>
        <pc:inkChg chg="add mod">
          <ac:chgData name="salonigupta0609@gmail.com" userId="72e262bbe386b2d8" providerId="LiveId" clId="{6CB58178-9FDF-48F4-8666-8B963C84A1AD}" dt="2022-01-20T07:27:45.733" v="1770"/>
          <ac:inkMkLst>
            <pc:docMk/>
            <pc:sldMk cId="3354815545" sldId="309"/>
            <ac:inkMk id="98" creationId="{AC208B10-971F-4714-9E97-55A9AE79819E}"/>
          </ac:inkMkLst>
        </pc:inkChg>
        <pc:inkChg chg="add mod">
          <ac:chgData name="salonigupta0609@gmail.com" userId="72e262bbe386b2d8" providerId="LiveId" clId="{6CB58178-9FDF-48F4-8666-8B963C84A1AD}" dt="2022-01-20T07:27:45.733" v="1770"/>
          <ac:inkMkLst>
            <pc:docMk/>
            <pc:sldMk cId="3354815545" sldId="309"/>
            <ac:inkMk id="99" creationId="{6DFAD940-EA91-458B-9F28-C394C7827E7B}"/>
          </ac:inkMkLst>
        </pc:inkChg>
        <pc:inkChg chg="add mod">
          <ac:chgData name="salonigupta0609@gmail.com" userId="72e262bbe386b2d8" providerId="LiveId" clId="{6CB58178-9FDF-48F4-8666-8B963C84A1AD}" dt="2022-01-20T07:27:45.733" v="1770"/>
          <ac:inkMkLst>
            <pc:docMk/>
            <pc:sldMk cId="3354815545" sldId="309"/>
            <ac:inkMk id="100" creationId="{64F3A3FB-918A-4500-9D16-17F66E3ACEB0}"/>
          </ac:inkMkLst>
        </pc:inkChg>
        <pc:inkChg chg="add mod">
          <ac:chgData name="salonigupta0609@gmail.com" userId="72e262bbe386b2d8" providerId="LiveId" clId="{6CB58178-9FDF-48F4-8666-8B963C84A1AD}" dt="2022-01-20T07:27:45.733" v="1770"/>
          <ac:inkMkLst>
            <pc:docMk/>
            <pc:sldMk cId="3354815545" sldId="309"/>
            <ac:inkMk id="101" creationId="{51A85E27-303B-4492-9C7A-45B2DAD71AE7}"/>
          </ac:inkMkLst>
        </pc:inkChg>
        <pc:inkChg chg="add mod">
          <ac:chgData name="salonigupta0609@gmail.com" userId="72e262bbe386b2d8" providerId="LiveId" clId="{6CB58178-9FDF-48F4-8666-8B963C84A1AD}" dt="2022-01-20T07:27:45.733" v="1770"/>
          <ac:inkMkLst>
            <pc:docMk/>
            <pc:sldMk cId="3354815545" sldId="309"/>
            <ac:inkMk id="102" creationId="{057DC2AB-F777-4CBA-86D7-F6101568682B}"/>
          </ac:inkMkLst>
        </pc:inkChg>
        <pc:inkChg chg="add mod">
          <ac:chgData name="salonigupta0609@gmail.com" userId="72e262bbe386b2d8" providerId="LiveId" clId="{6CB58178-9FDF-48F4-8666-8B963C84A1AD}" dt="2022-01-20T07:27:45.733" v="1770"/>
          <ac:inkMkLst>
            <pc:docMk/>
            <pc:sldMk cId="3354815545" sldId="309"/>
            <ac:inkMk id="103" creationId="{D16051B2-1C94-4E68-A174-21DED82C8E02}"/>
          </ac:inkMkLst>
        </pc:inkChg>
        <pc:inkChg chg="add mod">
          <ac:chgData name="salonigupta0609@gmail.com" userId="72e262bbe386b2d8" providerId="LiveId" clId="{6CB58178-9FDF-48F4-8666-8B963C84A1AD}" dt="2022-01-20T07:27:45.733" v="1770"/>
          <ac:inkMkLst>
            <pc:docMk/>
            <pc:sldMk cId="3354815545" sldId="309"/>
            <ac:inkMk id="104" creationId="{30F4B753-842C-4357-B98D-372A0EFD7E55}"/>
          </ac:inkMkLst>
        </pc:inkChg>
        <pc:inkChg chg="add mod">
          <ac:chgData name="salonigupta0609@gmail.com" userId="72e262bbe386b2d8" providerId="LiveId" clId="{6CB58178-9FDF-48F4-8666-8B963C84A1AD}" dt="2022-01-20T07:27:45.733" v="1770"/>
          <ac:inkMkLst>
            <pc:docMk/>
            <pc:sldMk cId="3354815545" sldId="309"/>
            <ac:inkMk id="105" creationId="{1CF065AA-1E2C-4C73-9B4B-4AD0C243F881}"/>
          </ac:inkMkLst>
        </pc:inkChg>
      </pc:sldChg>
      <pc:sldChg chg="addSp delSp modSp new mod modNotesTx">
        <pc:chgData name="salonigupta0609@gmail.com" userId="72e262bbe386b2d8" providerId="LiveId" clId="{6CB58178-9FDF-48F4-8666-8B963C84A1AD}" dt="2022-01-24T08:41:19.820" v="3444"/>
        <pc:sldMkLst>
          <pc:docMk/>
          <pc:sldMk cId="34532265" sldId="310"/>
        </pc:sldMkLst>
        <pc:spChg chg="mod">
          <ac:chgData name="salonigupta0609@gmail.com" userId="72e262bbe386b2d8" providerId="LiveId" clId="{6CB58178-9FDF-48F4-8666-8B963C84A1AD}" dt="2022-01-21T07:32:13.336" v="2953"/>
          <ac:spMkLst>
            <pc:docMk/>
            <pc:sldMk cId="34532265" sldId="310"/>
            <ac:spMk id="2" creationId="{0FD9C406-D3F8-473F-A453-3688C923D017}"/>
          </ac:spMkLst>
        </pc:spChg>
        <pc:grpChg chg="del mod">
          <ac:chgData name="salonigupta0609@gmail.com" userId="72e262bbe386b2d8" providerId="LiveId" clId="{6CB58178-9FDF-48F4-8666-8B963C84A1AD}" dt="2022-01-21T07:35:15.179" v="2995"/>
          <ac:grpSpMkLst>
            <pc:docMk/>
            <pc:sldMk cId="34532265" sldId="310"/>
            <ac:grpSpMk id="7" creationId="{F7228ABE-D66E-4E7E-9FA7-834065AD0005}"/>
          </ac:grpSpMkLst>
        </pc:grpChg>
        <pc:grpChg chg="del mod">
          <ac:chgData name="salonigupta0609@gmail.com" userId="72e262bbe386b2d8" providerId="LiveId" clId="{6CB58178-9FDF-48F4-8666-8B963C84A1AD}" dt="2022-01-21T07:31:12.631" v="2894"/>
          <ac:grpSpMkLst>
            <pc:docMk/>
            <pc:sldMk cId="34532265" sldId="310"/>
            <ac:grpSpMk id="10" creationId="{45B658B0-3D94-4A7F-BCF6-F1A24A3C8FB1}"/>
          </ac:grpSpMkLst>
        </pc:grpChg>
        <pc:grpChg chg="mod">
          <ac:chgData name="salonigupta0609@gmail.com" userId="72e262bbe386b2d8" providerId="LiveId" clId="{6CB58178-9FDF-48F4-8666-8B963C84A1AD}" dt="2022-01-21T07:31:12.631" v="2894"/>
          <ac:grpSpMkLst>
            <pc:docMk/>
            <pc:sldMk cId="34532265" sldId="310"/>
            <ac:grpSpMk id="16" creationId="{14871A7C-D728-43F3-A62C-2E729CF0ED91}"/>
          </ac:grpSpMkLst>
        </pc:grpChg>
        <pc:grpChg chg="del mod">
          <ac:chgData name="salonigupta0609@gmail.com" userId="72e262bbe386b2d8" providerId="LiveId" clId="{6CB58178-9FDF-48F4-8666-8B963C84A1AD}" dt="2022-01-21T07:35:15.179" v="2995"/>
          <ac:grpSpMkLst>
            <pc:docMk/>
            <pc:sldMk cId="34532265" sldId="310"/>
            <ac:grpSpMk id="17" creationId="{CFBBED5A-B1A8-40C1-A7C1-FDEC7BE7285E}"/>
          </ac:grpSpMkLst>
        </pc:grpChg>
        <pc:grpChg chg="del mod">
          <ac:chgData name="salonigupta0609@gmail.com" userId="72e262bbe386b2d8" providerId="LiveId" clId="{6CB58178-9FDF-48F4-8666-8B963C84A1AD}" dt="2022-01-21T07:33:06.845" v="2964"/>
          <ac:grpSpMkLst>
            <pc:docMk/>
            <pc:sldMk cId="34532265" sldId="310"/>
            <ac:grpSpMk id="22" creationId="{02A1A731-92EF-46B3-A9C9-5E577D3A04BE}"/>
          </ac:grpSpMkLst>
        </pc:grpChg>
        <pc:grpChg chg="del mod">
          <ac:chgData name="salonigupta0609@gmail.com" userId="72e262bbe386b2d8" providerId="LiveId" clId="{6CB58178-9FDF-48F4-8666-8B963C84A1AD}" dt="2022-01-21T07:31:27.269" v="2907"/>
          <ac:grpSpMkLst>
            <pc:docMk/>
            <pc:sldMk cId="34532265" sldId="310"/>
            <ac:grpSpMk id="26" creationId="{16D7F563-EAE3-448F-9CD2-1D84447C8252}"/>
          </ac:grpSpMkLst>
        </pc:grpChg>
        <pc:grpChg chg="del mod">
          <ac:chgData name="salonigupta0609@gmail.com" userId="72e262bbe386b2d8" providerId="LiveId" clId="{6CB58178-9FDF-48F4-8666-8B963C84A1AD}" dt="2022-01-21T07:33:06.845" v="2965"/>
          <ac:grpSpMkLst>
            <pc:docMk/>
            <pc:sldMk cId="34532265" sldId="310"/>
            <ac:grpSpMk id="30" creationId="{8DAEFB92-2BFA-4921-8912-E9BC0B178879}"/>
          </ac:grpSpMkLst>
        </pc:grpChg>
        <pc:grpChg chg="del mod">
          <ac:chgData name="salonigupta0609@gmail.com" userId="72e262bbe386b2d8" providerId="LiveId" clId="{6CB58178-9FDF-48F4-8666-8B963C84A1AD}" dt="2022-01-21T07:33:07.841" v="2967"/>
          <ac:grpSpMkLst>
            <pc:docMk/>
            <pc:sldMk cId="34532265" sldId="310"/>
            <ac:grpSpMk id="33" creationId="{CEBC2F50-B3AA-496B-91B4-6E8D56D0056D}"/>
          </ac:grpSpMkLst>
        </pc:grpChg>
        <pc:grpChg chg="mod">
          <ac:chgData name="salonigupta0609@gmail.com" userId="72e262bbe386b2d8" providerId="LiveId" clId="{6CB58178-9FDF-48F4-8666-8B963C84A1AD}" dt="2022-01-24T08:40:00.193" v="3372"/>
          <ac:grpSpMkLst>
            <pc:docMk/>
            <pc:sldMk cId="34532265" sldId="310"/>
            <ac:grpSpMk id="41" creationId="{CB4F62D1-EC33-4964-9158-B033B6485083}"/>
          </ac:grpSpMkLst>
        </pc:grpChg>
        <pc:grpChg chg="del mod">
          <ac:chgData name="salonigupta0609@gmail.com" userId="72e262bbe386b2d8" providerId="LiveId" clId="{6CB58178-9FDF-48F4-8666-8B963C84A1AD}" dt="2022-01-21T07:36:37.102" v="3032"/>
          <ac:grpSpMkLst>
            <pc:docMk/>
            <pc:sldMk cId="34532265" sldId="310"/>
            <ac:grpSpMk id="41" creationId="{DA879EB0-BCAD-4318-AB91-EAC38413E33B}"/>
          </ac:grpSpMkLst>
        </pc:grpChg>
        <pc:grpChg chg="del mod">
          <ac:chgData name="salonigupta0609@gmail.com" userId="72e262bbe386b2d8" providerId="LiveId" clId="{6CB58178-9FDF-48F4-8666-8B963C84A1AD}" dt="2022-01-21T07:36:46.144" v="3042"/>
          <ac:grpSpMkLst>
            <pc:docMk/>
            <pc:sldMk cId="34532265" sldId="310"/>
            <ac:grpSpMk id="42" creationId="{541500D0-2526-4B9A-803A-13663A6B6840}"/>
          </ac:grpSpMkLst>
        </pc:grpChg>
        <pc:grpChg chg="del mod">
          <ac:chgData name="salonigupta0609@gmail.com" userId="72e262bbe386b2d8" providerId="LiveId" clId="{6CB58178-9FDF-48F4-8666-8B963C84A1AD}" dt="2022-01-24T08:40:15.295" v="3384"/>
          <ac:grpSpMkLst>
            <pc:docMk/>
            <pc:sldMk cId="34532265" sldId="310"/>
            <ac:grpSpMk id="45" creationId="{28ADB315-4FCA-4EEC-B83C-F70F6EEAF9B6}"/>
          </ac:grpSpMkLst>
        </pc:grpChg>
        <pc:grpChg chg="del mod">
          <ac:chgData name="salonigupta0609@gmail.com" userId="72e262bbe386b2d8" providerId="LiveId" clId="{6CB58178-9FDF-48F4-8666-8B963C84A1AD}" dt="2022-01-21T07:34:11.230" v="2991"/>
          <ac:grpSpMkLst>
            <pc:docMk/>
            <pc:sldMk cId="34532265" sldId="310"/>
            <ac:grpSpMk id="48" creationId="{12DA094D-9AFC-4F39-B215-2A09785C4465}"/>
          </ac:grpSpMkLst>
        </pc:grpChg>
        <pc:grpChg chg="del mod">
          <ac:chgData name="salonigupta0609@gmail.com" userId="72e262bbe386b2d8" providerId="LiveId" clId="{6CB58178-9FDF-48F4-8666-8B963C84A1AD}" dt="2022-01-21T07:34:11.230" v="2991"/>
          <ac:grpSpMkLst>
            <pc:docMk/>
            <pc:sldMk cId="34532265" sldId="310"/>
            <ac:grpSpMk id="49" creationId="{24FB7A13-AFB1-4872-9A04-2F37C6521ED2}"/>
          </ac:grpSpMkLst>
        </pc:grpChg>
        <pc:grpChg chg="mod">
          <ac:chgData name="salonigupta0609@gmail.com" userId="72e262bbe386b2d8" providerId="LiveId" clId="{6CB58178-9FDF-48F4-8666-8B963C84A1AD}" dt="2022-01-24T08:40:15.295" v="3384"/>
          <ac:grpSpMkLst>
            <pc:docMk/>
            <pc:sldMk cId="34532265" sldId="310"/>
            <ac:grpSpMk id="53" creationId="{A75DA78C-7A2D-4D02-8E06-B9D3092A726F}"/>
          </ac:grpSpMkLst>
        </pc:grpChg>
        <pc:grpChg chg="mod">
          <ac:chgData name="salonigupta0609@gmail.com" userId="72e262bbe386b2d8" providerId="LiveId" clId="{6CB58178-9FDF-48F4-8666-8B963C84A1AD}" dt="2022-01-24T08:40:15.295" v="3384"/>
          <ac:grpSpMkLst>
            <pc:docMk/>
            <pc:sldMk cId="34532265" sldId="310"/>
            <ac:grpSpMk id="54" creationId="{3E27B349-AA6A-4FD0-9647-C963647FBB67}"/>
          </ac:grpSpMkLst>
        </pc:grpChg>
        <pc:grpChg chg="del mod">
          <ac:chgData name="salonigupta0609@gmail.com" userId="72e262bbe386b2d8" providerId="LiveId" clId="{6CB58178-9FDF-48F4-8666-8B963C84A1AD}" dt="2022-01-21T07:34:11.230" v="2991"/>
          <ac:grpSpMkLst>
            <pc:docMk/>
            <pc:sldMk cId="34532265" sldId="310"/>
            <ac:grpSpMk id="54" creationId="{DCC7A009-CB40-47A8-BAF9-86578E9914F9}"/>
          </ac:grpSpMkLst>
        </pc:grpChg>
        <pc:grpChg chg="del mod">
          <ac:chgData name="salonigupta0609@gmail.com" userId="72e262bbe386b2d8" providerId="LiveId" clId="{6CB58178-9FDF-48F4-8666-8B963C84A1AD}" dt="2022-01-21T07:35:32.671" v="3005"/>
          <ac:grpSpMkLst>
            <pc:docMk/>
            <pc:sldMk cId="34532265" sldId="310"/>
            <ac:grpSpMk id="57" creationId="{E1586951-6398-4FF7-AB99-557F13813F76}"/>
          </ac:grpSpMkLst>
        </pc:grpChg>
        <pc:grpChg chg="mod">
          <ac:chgData name="salonigupta0609@gmail.com" userId="72e262bbe386b2d8" providerId="LiveId" clId="{6CB58178-9FDF-48F4-8666-8B963C84A1AD}" dt="2022-01-21T07:31:53.714" v="2936"/>
          <ac:grpSpMkLst>
            <pc:docMk/>
            <pc:sldMk cId="34532265" sldId="310"/>
            <ac:grpSpMk id="61" creationId="{65E056AB-22FD-4828-A2B7-1D97072327EA}"/>
          </ac:grpSpMkLst>
        </pc:grpChg>
        <pc:grpChg chg="del mod">
          <ac:chgData name="salonigupta0609@gmail.com" userId="72e262bbe386b2d8" providerId="LiveId" clId="{6CB58178-9FDF-48F4-8666-8B963C84A1AD}" dt="2022-01-24T08:40:31.595" v="3410"/>
          <ac:grpSpMkLst>
            <pc:docMk/>
            <pc:sldMk cId="34532265" sldId="310"/>
            <ac:grpSpMk id="62" creationId="{2A07622F-8889-4946-AC8B-5AA90B7F87CE}"/>
          </ac:grpSpMkLst>
        </pc:grpChg>
        <pc:grpChg chg="del mod">
          <ac:chgData name="salonigupta0609@gmail.com" userId="72e262bbe386b2d8" providerId="LiveId" clId="{6CB58178-9FDF-48F4-8666-8B963C84A1AD}" dt="2022-01-21T07:32:00.210" v="2946"/>
          <ac:grpSpMkLst>
            <pc:docMk/>
            <pc:sldMk cId="34532265" sldId="310"/>
            <ac:grpSpMk id="69" creationId="{6AC27222-792A-428E-A38A-5AC1CC696AE7}"/>
          </ac:grpSpMkLst>
        </pc:grpChg>
        <pc:grpChg chg="del mod">
          <ac:chgData name="salonigupta0609@gmail.com" userId="72e262bbe386b2d8" providerId="LiveId" clId="{6CB58178-9FDF-48F4-8666-8B963C84A1AD}" dt="2022-01-24T08:40:31.595" v="3410"/>
          <ac:grpSpMkLst>
            <pc:docMk/>
            <pc:sldMk cId="34532265" sldId="310"/>
            <ac:grpSpMk id="71" creationId="{944D68CC-1063-44FB-A555-C8EF4A9CE98A}"/>
          </ac:grpSpMkLst>
        </pc:grpChg>
        <pc:grpChg chg="del mod">
          <ac:chgData name="salonigupta0609@gmail.com" userId="72e262bbe386b2d8" providerId="LiveId" clId="{6CB58178-9FDF-48F4-8666-8B963C84A1AD}" dt="2022-01-21T07:37:04.417" v="3063"/>
          <ac:grpSpMkLst>
            <pc:docMk/>
            <pc:sldMk cId="34532265" sldId="310"/>
            <ac:grpSpMk id="71" creationId="{E281333B-2B37-40E1-9F47-20DB9B27B1D4}"/>
          </ac:grpSpMkLst>
        </pc:grpChg>
        <pc:grpChg chg="mod">
          <ac:chgData name="salonigupta0609@gmail.com" userId="72e262bbe386b2d8" providerId="LiveId" clId="{6CB58178-9FDF-48F4-8666-8B963C84A1AD}" dt="2022-01-21T07:32:13.336" v="2953"/>
          <ac:grpSpMkLst>
            <pc:docMk/>
            <pc:sldMk cId="34532265" sldId="310"/>
            <ac:grpSpMk id="78" creationId="{CB63D329-A23F-402A-A6A2-13B12E60EBD3}"/>
          </ac:grpSpMkLst>
        </pc:grpChg>
        <pc:grpChg chg="del mod">
          <ac:chgData name="salonigupta0609@gmail.com" userId="72e262bbe386b2d8" providerId="LiveId" clId="{6CB58178-9FDF-48F4-8666-8B963C84A1AD}" dt="2022-01-21T07:34:11.230" v="2991"/>
          <ac:grpSpMkLst>
            <pc:docMk/>
            <pc:sldMk cId="34532265" sldId="310"/>
            <ac:grpSpMk id="88" creationId="{3E357E83-35F8-400F-9F5F-5C69920BACCD}"/>
          </ac:grpSpMkLst>
        </pc:grpChg>
        <pc:grpChg chg="del mod">
          <ac:chgData name="salonigupta0609@gmail.com" userId="72e262bbe386b2d8" providerId="LiveId" clId="{6CB58178-9FDF-48F4-8666-8B963C84A1AD}" dt="2022-01-24T08:40:31.595" v="3410"/>
          <ac:grpSpMkLst>
            <pc:docMk/>
            <pc:sldMk cId="34532265" sldId="310"/>
            <ac:grpSpMk id="88" creationId="{5D2AB122-2CF3-4CA2-B903-17F465C88058}"/>
          </ac:grpSpMkLst>
        </pc:grpChg>
        <pc:grpChg chg="del mod">
          <ac:chgData name="salonigupta0609@gmail.com" userId="72e262bbe386b2d8" providerId="LiveId" clId="{6CB58178-9FDF-48F4-8666-8B963C84A1AD}" dt="2022-01-21T07:34:11.230" v="2991"/>
          <ac:grpSpMkLst>
            <pc:docMk/>
            <pc:sldMk cId="34532265" sldId="310"/>
            <ac:grpSpMk id="92" creationId="{B383B2DF-EAC5-41BE-ABED-F972F54DFC2F}"/>
          </ac:grpSpMkLst>
        </pc:grpChg>
        <pc:grpChg chg="del mod">
          <ac:chgData name="salonigupta0609@gmail.com" userId="72e262bbe386b2d8" providerId="LiveId" clId="{6CB58178-9FDF-48F4-8666-8B963C84A1AD}" dt="2022-01-21T07:34:11.230" v="2991"/>
          <ac:grpSpMkLst>
            <pc:docMk/>
            <pc:sldMk cId="34532265" sldId="310"/>
            <ac:grpSpMk id="95" creationId="{15E07D92-AAA2-48C7-A937-D4EB70FF9412}"/>
          </ac:grpSpMkLst>
        </pc:grpChg>
        <pc:grpChg chg="del mod">
          <ac:chgData name="salonigupta0609@gmail.com" userId="72e262bbe386b2d8" providerId="LiveId" clId="{6CB58178-9FDF-48F4-8666-8B963C84A1AD}" dt="2022-01-21T07:35:32.671" v="3005"/>
          <ac:grpSpMkLst>
            <pc:docMk/>
            <pc:sldMk cId="34532265" sldId="310"/>
            <ac:grpSpMk id="101" creationId="{58676E5F-F755-41DD-B703-8A31EB4B8A48}"/>
          </ac:grpSpMkLst>
        </pc:grpChg>
        <pc:grpChg chg="mod">
          <ac:chgData name="salonigupta0609@gmail.com" userId="72e262bbe386b2d8" providerId="LiveId" clId="{6CB58178-9FDF-48F4-8666-8B963C84A1AD}" dt="2022-01-24T08:39:34.589" v="3360"/>
          <ac:grpSpMkLst>
            <pc:docMk/>
            <pc:sldMk cId="34532265" sldId="310"/>
            <ac:grpSpMk id="103" creationId="{12A8EF12-F1B2-4F3A-8EBA-9B5D42683B4A}"/>
          </ac:grpSpMkLst>
        </pc:grpChg>
        <pc:grpChg chg="del mod">
          <ac:chgData name="salonigupta0609@gmail.com" userId="72e262bbe386b2d8" providerId="LiveId" clId="{6CB58178-9FDF-48F4-8666-8B963C84A1AD}" dt="2022-01-21T07:35:40.391" v="3014"/>
          <ac:grpSpMkLst>
            <pc:docMk/>
            <pc:sldMk cId="34532265" sldId="310"/>
            <ac:grpSpMk id="113" creationId="{9CA87BE7-E24D-4519-8339-E919891907F4}"/>
          </ac:grpSpMkLst>
        </pc:grpChg>
        <pc:grpChg chg="del mod">
          <ac:chgData name="salonigupta0609@gmail.com" userId="72e262bbe386b2d8" providerId="LiveId" clId="{6CB58178-9FDF-48F4-8666-8B963C84A1AD}" dt="2022-01-21T07:36:46.144" v="3042"/>
          <ac:grpSpMkLst>
            <pc:docMk/>
            <pc:sldMk cId="34532265" sldId="310"/>
            <ac:grpSpMk id="122" creationId="{B99B019A-7702-4E08-95BC-6AC323686A44}"/>
          </ac:grpSpMkLst>
        </pc:grpChg>
        <pc:grpChg chg="del mod">
          <ac:chgData name="salonigupta0609@gmail.com" userId="72e262bbe386b2d8" providerId="LiveId" clId="{6CB58178-9FDF-48F4-8666-8B963C84A1AD}" dt="2022-01-21T07:37:12.130" v="3068"/>
          <ac:grpSpMkLst>
            <pc:docMk/>
            <pc:sldMk cId="34532265" sldId="310"/>
            <ac:grpSpMk id="131" creationId="{0A547151-F3DF-43C2-BF7C-14DAE3A01446}"/>
          </ac:grpSpMkLst>
        </pc:grpChg>
        <pc:grpChg chg="del mod">
          <ac:chgData name="salonigupta0609@gmail.com" userId="72e262bbe386b2d8" providerId="LiveId" clId="{6CB58178-9FDF-48F4-8666-8B963C84A1AD}" dt="2022-01-24T08:40:31.595" v="3410"/>
          <ac:grpSpMkLst>
            <pc:docMk/>
            <pc:sldMk cId="34532265" sldId="310"/>
            <ac:grpSpMk id="133" creationId="{45502A50-096E-4E98-BC3A-D0D95793EBE2}"/>
          </ac:grpSpMkLst>
        </pc:grpChg>
        <pc:grpChg chg="del mod">
          <ac:chgData name="salonigupta0609@gmail.com" userId="72e262bbe386b2d8" providerId="LiveId" clId="{6CB58178-9FDF-48F4-8666-8B963C84A1AD}" dt="2022-01-21T07:37:17.973" v="3078"/>
          <ac:grpSpMkLst>
            <pc:docMk/>
            <pc:sldMk cId="34532265" sldId="310"/>
            <ac:grpSpMk id="133" creationId="{46718D5C-A274-465F-B22B-98FF75412373}"/>
          </ac:grpSpMkLst>
        </pc:grpChg>
        <pc:grpChg chg="del mod">
          <ac:chgData name="salonigupta0609@gmail.com" userId="72e262bbe386b2d8" providerId="LiveId" clId="{6CB58178-9FDF-48F4-8666-8B963C84A1AD}" dt="2022-01-21T07:44:56.468" v="3180"/>
          <ac:grpSpMkLst>
            <pc:docMk/>
            <pc:sldMk cId="34532265" sldId="310"/>
            <ac:grpSpMk id="143" creationId="{7FE1AA1B-E3EE-4F52-9242-DD850B61BA55}"/>
          </ac:grpSpMkLst>
        </pc:grpChg>
        <pc:grpChg chg="del mod">
          <ac:chgData name="salonigupta0609@gmail.com" userId="72e262bbe386b2d8" providerId="LiveId" clId="{6CB58178-9FDF-48F4-8666-8B963C84A1AD}" dt="2022-01-21T07:44:56.468" v="3180"/>
          <ac:grpSpMkLst>
            <pc:docMk/>
            <pc:sldMk cId="34532265" sldId="310"/>
            <ac:grpSpMk id="149" creationId="{22393E45-EFC8-403C-BFE7-4B782F23641F}"/>
          </ac:grpSpMkLst>
        </pc:grpChg>
        <pc:grpChg chg="del mod">
          <ac:chgData name="salonigupta0609@gmail.com" userId="72e262bbe386b2d8" providerId="LiveId" clId="{6CB58178-9FDF-48F4-8666-8B963C84A1AD}" dt="2022-01-21T07:44:56.468" v="3180"/>
          <ac:grpSpMkLst>
            <pc:docMk/>
            <pc:sldMk cId="34532265" sldId="310"/>
            <ac:grpSpMk id="155" creationId="{A3DED04C-A560-417D-98BC-97619A72C125}"/>
          </ac:grpSpMkLst>
        </pc:grpChg>
        <pc:grpChg chg="del mod">
          <ac:chgData name="salonigupta0609@gmail.com" userId="72e262bbe386b2d8" providerId="LiveId" clId="{6CB58178-9FDF-48F4-8666-8B963C84A1AD}" dt="2022-01-21T07:37:45.072" v="3103"/>
          <ac:grpSpMkLst>
            <pc:docMk/>
            <pc:sldMk cId="34532265" sldId="310"/>
            <ac:grpSpMk id="161" creationId="{75982069-8F4C-482C-81C2-83791680E8DD}"/>
          </ac:grpSpMkLst>
        </pc:grpChg>
        <pc:grpChg chg="del mod">
          <ac:chgData name="salonigupta0609@gmail.com" userId="72e262bbe386b2d8" providerId="LiveId" clId="{6CB58178-9FDF-48F4-8666-8B963C84A1AD}" dt="2022-01-21T07:44:56.468" v="3180"/>
          <ac:grpSpMkLst>
            <pc:docMk/>
            <pc:sldMk cId="34532265" sldId="310"/>
            <ac:grpSpMk id="168" creationId="{D1A38CE9-4C08-48CF-839C-070A65F774F2}"/>
          </ac:grpSpMkLst>
        </pc:grpChg>
        <pc:grpChg chg="del mod">
          <ac:chgData name="salonigupta0609@gmail.com" userId="72e262bbe386b2d8" providerId="LiveId" clId="{6CB58178-9FDF-48F4-8666-8B963C84A1AD}" dt="2022-01-24T08:40:40.339" v="3422"/>
          <ac:grpSpMkLst>
            <pc:docMk/>
            <pc:sldMk cId="34532265" sldId="310"/>
            <ac:grpSpMk id="171" creationId="{085A2623-896D-4FD1-AA26-960CF9F8E42F}"/>
          </ac:grpSpMkLst>
        </pc:grpChg>
        <pc:grpChg chg="del mod">
          <ac:chgData name="salonigupta0609@gmail.com" userId="72e262bbe386b2d8" providerId="LiveId" clId="{6CB58178-9FDF-48F4-8666-8B963C84A1AD}" dt="2022-01-21T07:37:52.411" v="3108"/>
          <ac:grpSpMkLst>
            <pc:docMk/>
            <pc:sldMk cId="34532265" sldId="310"/>
            <ac:grpSpMk id="171" creationId="{74E0DDED-E075-45F4-92EA-3E3A62D9E268}"/>
          </ac:grpSpMkLst>
        </pc:grpChg>
        <pc:grpChg chg="del mod">
          <ac:chgData name="salonigupta0609@gmail.com" userId="72e262bbe386b2d8" providerId="LiveId" clId="{6CB58178-9FDF-48F4-8666-8B963C84A1AD}" dt="2022-01-21T07:44:56.468" v="3180"/>
          <ac:grpSpMkLst>
            <pc:docMk/>
            <pc:sldMk cId="34532265" sldId="310"/>
            <ac:grpSpMk id="173" creationId="{3BE9E796-9CBC-4CEF-BF15-D11AAFE7B89D}"/>
          </ac:grpSpMkLst>
        </pc:grpChg>
        <pc:grpChg chg="del mod">
          <ac:chgData name="salonigupta0609@gmail.com" userId="72e262bbe386b2d8" providerId="LiveId" clId="{6CB58178-9FDF-48F4-8666-8B963C84A1AD}" dt="2022-01-21T07:38:03.314" v="3116"/>
          <ac:grpSpMkLst>
            <pc:docMk/>
            <pc:sldMk cId="34532265" sldId="310"/>
            <ac:grpSpMk id="178" creationId="{F4CECDF0-786C-429D-A2A7-998E41B22591}"/>
          </ac:grpSpMkLst>
        </pc:grpChg>
        <pc:grpChg chg="del mod">
          <ac:chgData name="salonigupta0609@gmail.com" userId="72e262bbe386b2d8" providerId="LiveId" clId="{6CB58178-9FDF-48F4-8666-8B963C84A1AD}" dt="2022-01-21T07:44:56.468" v="3180"/>
          <ac:grpSpMkLst>
            <pc:docMk/>
            <pc:sldMk cId="34532265" sldId="310"/>
            <ac:grpSpMk id="181" creationId="{6027E087-DFDE-4DCA-A367-9DAAA820FFDB}"/>
          </ac:grpSpMkLst>
        </pc:grpChg>
        <pc:grpChg chg="del mod">
          <ac:chgData name="salonigupta0609@gmail.com" userId="72e262bbe386b2d8" providerId="LiveId" clId="{6CB58178-9FDF-48F4-8666-8B963C84A1AD}" dt="2022-01-21T07:44:56.468" v="3180"/>
          <ac:grpSpMkLst>
            <pc:docMk/>
            <pc:sldMk cId="34532265" sldId="310"/>
            <ac:grpSpMk id="185" creationId="{A58B36E3-1025-44FD-A959-78E39F1161E4}"/>
          </ac:grpSpMkLst>
        </pc:grpChg>
        <pc:grpChg chg="del mod">
          <ac:chgData name="salonigupta0609@gmail.com" userId="72e262bbe386b2d8" providerId="LiveId" clId="{6CB58178-9FDF-48F4-8666-8B963C84A1AD}" dt="2022-01-21T07:44:56.468" v="3180"/>
          <ac:grpSpMkLst>
            <pc:docMk/>
            <pc:sldMk cId="34532265" sldId="310"/>
            <ac:grpSpMk id="189" creationId="{281E0E72-093F-468D-8856-C6E281EABAB4}"/>
          </ac:grpSpMkLst>
        </pc:grpChg>
        <pc:grpChg chg="del mod">
          <ac:chgData name="salonigupta0609@gmail.com" userId="72e262bbe386b2d8" providerId="LiveId" clId="{6CB58178-9FDF-48F4-8666-8B963C84A1AD}" dt="2022-01-24T08:40:40.339" v="3422"/>
          <ac:grpSpMkLst>
            <pc:docMk/>
            <pc:sldMk cId="34532265" sldId="310"/>
            <ac:grpSpMk id="193" creationId="{F1897CD4-DCB8-41B8-8F24-68169BC9DFED}"/>
          </ac:grpSpMkLst>
        </pc:grpChg>
        <pc:grpChg chg="del mod">
          <ac:chgData name="salonigupta0609@gmail.com" userId="72e262bbe386b2d8" providerId="LiveId" clId="{6CB58178-9FDF-48F4-8666-8B963C84A1AD}" dt="2022-01-21T07:44:56.468" v="3180"/>
          <ac:grpSpMkLst>
            <pc:docMk/>
            <pc:sldMk cId="34532265" sldId="310"/>
            <ac:grpSpMk id="193" creationId="{F47D78E7-69AC-469F-90BA-0070D986C3E2}"/>
          </ac:grpSpMkLst>
        </pc:grpChg>
        <pc:grpChg chg="del mod">
          <ac:chgData name="salonigupta0609@gmail.com" userId="72e262bbe386b2d8" providerId="LiveId" clId="{6CB58178-9FDF-48F4-8666-8B963C84A1AD}" dt="2022-01-21T07:44:56.468" v="3180"/>
          <ac:grpSpMkLst>
            <pc:docMk/>
            <pc:sldMk cId="34532265" sldId="310"/>
            <ac:grpSpMk id="200" creationId="{1F4D1CCE-8DAD-4AED-94D3-87E6A976A341}"/>
          </ac:grpSpMkLst>
        </pc:grpChg>
        <pc:grpChg chg="del mod">
          <ac:chgData name="salonigupta0609@gmail.com" userId="72e262bbe386b2d8" providerId="LiveId" clId="{6CB58178-9FDF-48F4-8666-8B963C84A1AD}" dt="2022-01-21T07:44:56.468" v="3180"/>
          <ac:grpSpMkLst>
            <pc:docMk/>
            <pc:sldMk cId="34532265" sldId="310"/>
            <ac:grpSpMk id="208" creationId="{FD67D759-8669-4E27-88E3-486B7707FE36}"/>
          </ac:grpSpMkLst>
        </pc:grpChg>
        <pc:grpChg chg="del mod">
          <ac:chgData name="salonigupta0609@gmail.com" userId="72e262bbe386b2d8" providerId="LiveId" clId="{6CB58178-9FDF-48F4-8666-8B963C84A1AD}" dt="2022-01-21T07:42:25.996" v="3149"/>
          <ac:grpSpMkLst>
            <pc:docMk/>
            <pc:sldMk cId="34532265" sldId="310"/>
            <ac:grpSpMk id="212" creationId="{6D932556-D8EF-4DC2-BADB-F432FD689380}"/>
          </ac:grpSpMkLst>
        </pc:grpChg>
        <pc:grpChg chg="del mod">
          <ac:chgData name="salonigupta0609@gmail.com" userId="72e262bbe386b2d8" providerId="LiveId" clId="{6CB58178-9FDF-48F4-8666-8B963C84A1AD}" dt="2022-01-21T07:44:56.468" v="3180"/>
          <ac:grpSpMkLst>
            <pc:docMk/>
            <pc:sldMk cId="34532265" sldId="310"/>
            <ac:grpSpMk id="214" creationId="{2C7B00EC-9089-421E-860A-4C6FB6929FC0}"/>
          </ac:grpSpMkLst>
        </pc:grpChg>
        <pc:grpChg chg="del mod">
          <ac:chgData name="salonigupta0609@gmail.com" userId="72e262bbe386b2d8" providerId="LiveId" clId="{6CB58178-9FDF-48F4-8666-8B963C84A1AD}" dt="2022-01-24T08:40:40.339" v="3422"/>
          <ac:grpSpMkLst>
            <pc:docMk/>
            <pc:sldMk cId="34532265" sldId="310"/>
            <ac:grpSpMk id="220" creationId="{47F10C68-313B-4C3F-A9F9-58988BB45952}"/>
          </ac:grpSpMkLst>
        </pc:grpChg>
        <pc:grpChg chg="del mod">
          <ac:chgData name="salonigupta0609@gmail.com" userId="72e262bbe386b2d8" providerId="LiveId" clId="{6CB58178-9FDF-48F4-8666-8B963C84A1AD}" dt="2022-01-21T07:44:56.468" v="3180"/>
          <ac:grpSpMkLst>
            <pc:docMk/>
            <pc:sldMk cId="34532265" sldId="310"/>
            <ac:grpSpMk id="220" creationId="{A2A65CA9-C02F-457B-B53B-73452D00248B}"/>
          </ac:grpSpMkLst>
        </pc:grpChg>
        <pc:grpChg chg="del mod">
          <ac:chgData name="salonigupta0609@gmail.com" userId="72e262bbe386b2d8" providerId="LiveId" clId="{6CB58178-9FDF-48F4-8666-8B963C84A1AD}" dt="2022-01-21T07:44:56.468" v="3180"/>
          <ac:grpSpMkLst>
            <pc:docMk/>
            <pc:sldMk cId="34532265" sldId="310"/>
            <ac:grpSpMk id="227" creationId="{DFB47183-A64F-4737-8E76-6BA00260254A}"/>
          </ac:grpSpMkLst>
        </pc:grpChg>
        <pc:grpChg chg="del mod">
          <ac:chgData name="salonigupta0609@gmail.com" userId="72e262bbe386b2d8" providerId="LiveId" clId="{6CB58178-9FDF-48F4-8666-8B963C84A1AD}" dt="2022-01-24T08:41:19.820" v="3444"/>
          <ac:grpSpMkLst>
            <pc:docMk/>
            <pc:sldMk cId="34532265" sldId="310"/>
            <ac:grpSpMk id="227" creationId="{F3A66C22-EDE7-45E0-B01F-86A837AED46B}"/>
          </ac:grpSpMkLst>
        </pc:grpChg>
        <pc:grpChg chg="del mod">
          <ac:chgData name="salonigupta0609@gmail.com" userId="72e262bbe386b2d8" providerId="LiveId" clId="{6CB58178-9FDF-48F4-8666-8B963C84A1AD}" dt="2022-01-21T07:44:56.468" v="3180"/>
          <ac:grpSpMkLst>
            <pc:docMk/>
            <pc:sldMk cId="34532265" sldId="310"/>
            <ac:grpSpMk id="233" creationId="{226C1E55-0377-4C54-A098-EAF989D7C1BB}"/>
          </ac:grpSpMkLst>
        </pc:grpChg>
        <pc:grpChg chg="del mod">
          <ac:chgData name="salonigupta0609@gmail.com" userId="72e262bbe386b2d8" providerId="LiveId" clId="{6CB58178-9FDF-48F4-8666-8B963C84A1AD}" dt="2022-01-21T07:44:50.522" v="3176"/>
          <ac:grpSpMkLst>
            <pc:docMk/>
            <pc:sldMk cId="34532265" sldId="310"/>
            <ac:grpSpMk id="238" creationId="{7D4BAE0A-186C-4D84-91D3-06D764333AE5}"/>
          </ac:grpSpMkLst>
        </pc:grpChg>
        <pc:grpChg chg="del mod">
          <ac:chgData name="salonigupta0609@gmail.com" userId="72e262bbe386b2d8" providerId="LiveId" clId="{6CB58178-9FDF-48F4-8666-8B963C84A1AD}" dt="2022-01-24T08:41:19.820" v="3444"/>
          <ac:grpSpMkLst>
            <pc:docMk/>
            <pc:sldMk cId="34532265" sldId="310"/>
            <ac:grpSpMk id="238" creationId="{B50163F3-8F87-4B6F-99FD-C68ACF3FAFE1}"/>
          </ac:grpSpMkLst>
        </pc:grpChg>
        <pc:grpChg chg="mod">
          <ac:chgData name="salonigupta0609@gmail.com" userId="72e262bbe386b2d8" providerId="LiveId" clId="{6CB58178-9FDF-48F4-8666-8B963C84A1AD}" dt="2022-01-24T08:39:27.690" v="3355"/>
          <ac:grpSpMkLst>
            <pc:docMk/>
            <pc:sldMk cId="34532265" sldId="310"/>
            <ac:grpSpMk id="240" creationId="{B21D367A-A833-4EF4-9E85-BE4EDFE31116}"/>
          </ac:grpSpMkLst>
        </pc:grpChg>
        <pc:grpChg chg="mod">
          <ac:chgData name="salonigupta0609@gmail.com" userId="72e262bbe386b2d8" providerId="LiveId" clId="{6CB58178-9FDF-48F4-8666-8B963C84A1AD}" dt="2022-01-21T07:45:04.544" v="3185"/>
          <ac:grpSpMkLst>
            <pc:docMk/>
            <pc:sldMk cId="34532265" sldId="310"/>
            <ac:grpSpMk id="245" creationId="{56AB7C45-1D1B-4753-AA25-8334F467834B}"/>
          </ac:grpSpMkLst>
        </pc:grpChg>
        <pc:grpChg chg="mod">
          <ac:chgData name="salonigupta0609@gmail.com" userId="72e262bbe386b2d8" providerId="LiveId" clId="{6CB58178-9FDF-48F4-8666-8B963C84A1AD}" dt="2022-01-21T07:45:10.669" v="3190"/>
          <ac:grpSpMkLst>
            <pc:docMk/>
            <pc:sldMk cId="34532265" sldId="310"/>
            <ac:grpSpMk id="250" creationId="{3284366E-8A48-4533-86ED-ECDE5BB36F85}"/>
          </ac:grpSpMkLst>
        </pc:grpChg>
        <pc:grpChg chg="del mod">
          <ac:chgData name="salonigupta0609@gmail.com" userId="72e262bbe386b2d8" providerId="LiveId" clId="{6CB58178-9FDF-48F4-8666-8B963C84A1AD}" dt="2022-01-21T07:45:29.214" v="3202"/>
          <ac:grpSpMkLst>
            <pc:docMk/>
            <pc:sldMk cId="34532265" sldId="310"/>
            <ac:grpSpMk id="255" creationId="{93899E34-C254-4991-ACB0-AC2AEE5F8AF7}"/>
          </ac:grpSpMkLst>
        </pc:grpChg>
        <pc:grpChg chg="mod">
          <ac:chgData name="salonigupta0609@gmail.com" userId="72e262bbe386b2d8" providerId="LiveId" clId="{6CB58178-9FDF-48F4-8666-8B963C84A1AD}" dt="2022-01-21T07:45:29.214" v="3202"/>
          <ac:grpSpMkLst>
            <pc:docMk/>
            <pc:sldMk cId="34532265" sldId="310"/>
            <ac:grpSpMk id="262" creationId="{0C0A1461-E411-4A85-862C-B73F84F9E4D5}"/>
          </ac:grpSpMkLst>
        </pc:grpChg>
        <pc:grpChg chg="mod">
          <ac:chgData name="salonigupta0609@gmail.com" userId="72e262bbe386b2d8" providerId="LiveId" clId="{6CB58178-9FDF-48F4-8666-8B963C84A1AD}" dt="2022-01-21T07:45:36.746" v="3207"/>
          <ac:grpSpMkLst>
            <pc:docMk/>
            <pc:sldMk cId="34532265" sldId="310"/>
            <ac:grpSpMk id="267" creationId="{633DFFBF-6F1F-4403-A65F-223528C2EF40}"/>
          </ac:grpSpMkLst>
        </pc:grpChg>
        <pc:grpChg chg="del mod">
          <ac:chgData name="salonigupta0609@gmail.com" userId="72e262bbe386b2d8" providerId="LiveId" clId="{6CB58178-9FDF-48F4-8666-8B963C84A1AD}" dt="2022-01-21T07:45:49.972" v="3216"/>
          <ac:grpSpMkLst>
            <pc:docMk/>
            <pc:sldMk cId="34532265" sldId="310"/>
            <ac:grpSpMk id="270" creationId="{C6BED397-7D85-40D0-B32F-AC1B6F97361E}"/>
          </ac:grpSpMkLst>
        </pc:grpChg>
        <pc:grpChg chg="del mod">
          <ac:chgData name="salonigupta0609@gmail.com" userId="72e262bbe386b2d8" providerId="LiveId" clId="{6CB58178-9FDF-48F4-8666-8B963C84A1AD}" dt="2022-01-21T07:46:01.335" v="3220"/>
          <ac:grpSpMkLst>
            <pc:docMk/>
            <pc:sldMk cId="34532265" sldId="310"/>
            <ac:grpSpMk id="276" creationId="{BB680315-3D14-4C6A-B645-C3F0CB727D05}"/>
          </ac:grpSpMkLst>
        </pc:grpChg>
        <pc:grpChg chg="mod">
          <ac:chgData name="salonigupta0609@gmail.com" userId="72e262bbe386b2d8" providerId="LiveId" clId="{6CB58178-9FDF-48F4-8666-8B963C84A1AD}" dt="2022-01-21T07:46:01.335" v="3220"/>
          <ac:grpSpMkLst>
            <pc:docMk/>
            <pc:sldMk cId="34532265" sldId="310"/>
            <ac:grpSpMk id="280" creationId="{C16C2545-89F3-4133-A6E1-DB2CB7AAC8C1}"/>
          </ac:grpSpMkLst>
        </pc:grpChg>
        <pc:grpChg chg="del mod">
          <ac:chgData name="salonigupta0609@gmail.com" userId="72e262bbe386b2d8" providerId="LiveId" clId="{6CB58178-9FDF-48F4-8666-8B963C84A1AD}" dt="2022-01-24T08:41:19.820" v="3444"/>
          <ac:grpSpMkLst>
            <pc:docMk/>
            <pc:sldMk cId="34532265" sldId="310"/>
            <ac:grpSpMk id="291" creationId="{1C623A6C-6C03-457B-B437-E3F713C1844E}"/>
          </ac:grpSpMkLst>
        </pc:grpChg>
        <pc:grpChg chg="del mod">
          <ac:chgData name="salonigupta0609@gmail.com" userId="72e262bbe386b2d8" providerId="LiveId" clId="{6CB58178-9FDF-48F4-8666-8B963C84A1AD}" dt="2022-01-24T08:41:19.820" v="3444"/>
          <ac:grpSpMkLst>
            <pc:docMk/>
            <pc:sldMk cId="34532265" sldId="310"/>
            <ac:grpSpMk id="292" creationId="{7945AF87-D197-4FF6-982B-6B1365E8D9C0}"/>
          </ac:grpSpMkLst>
        </pc:grpChg>
        <pc:grpChg chg="del mod">
          <ac:chgData name="salonigupta0609@gmail.com" userId="72e262bbe386b2d8" providerId="LiveId" clId="{6CB58178-9FDF-48F4-8666-8B963C84A1AD}" dt="2022-01-24T08:41:19.820" v="3444"/>
          <ac:grpSpMkLst>
            <pc:docMk/>
            <pc:sldMk cId="34532265" sldId="310"/>
            <ac:grpSpMk id="293" creationId="{6DC09382-782E-439E-8C4E-8E2DCFE3CE74}"/>
          </ac:grpSpMkLst>
        </pc:grpChg>
        <pc:grpChg chg="mod">
          <ac:chgData name="salonigupta0609@gmail.com" userId="72e262bbe386b2d8" providerId="LiveId" clId="{6CB58178-9FDF-48F4-8666-8B963C84A1AD}" dt="2022-01-24T08:41:19.820" v="3444"/>
          <ac:grpSpMkLst>
            <pc:docMk/>
            <pc:sldMk cId="34532265" sldId="310"/>
            <ac:grpSpMk id="295" creationId="{3780B1CF-6E56-4C3C-81A6-F7B45158E79C}"/>
          </ac:grpSpMkLst>
        </pc:grpChg>
        <pc:inkChg chg="add mod">
          <ac:chgData name="salonigupta0609@gmail.com" userId="72e262bbe386b2d8" providerId="LiveId" clId="{6CB58178-9FDF-48F4-8666-8B963C84A1AD}" dt="2022-01-24T08:39:34.589" v="3360"/>
          <ac:inkMkLst>
            <pc:docMk/>
            <pc:sldMk cId="34532265" sldId="310"/>
            <ac:inkMk id="4" creationId="{318AC882-4AAE-47A6-B0EA-85BD4D5F703C}"/>
          </ac:inkMkLst>
        </pc:inkChg>
        <pc:inkChg chg="add mod">
          <ac:chgData name="salonigupta0609@gmail.com" userId="72e262bbe386b2d8" providerId="LiveId" clId="{6CB58178-9FDF-48F4-8666-8B963C84A1AD}" dt="2022-01-24T08:39:34.589" v="3360"/>
          <ac:inkMkLst>
            <pc:docMk/>
            <pc:sldMk cId="34532265" sldId="310"/>
            <ac:inkMk id="5" creationId="{15D0A205-77A6-4820-B39D-08A204E7309B}"/>
          </ac:inkMkLst>
        </pc:inkChg>
        <pc:inkChg chg="add mod">
          <ac:chgData name="salonigupta0609@gmail.com" userId="72e262bbe386b2d8" providerId="LiveId" clId="{6CB58178-9FDF-48F4-8666-8B963C84A1AD}" dt="2022-01-24T08:39:34.589" v="3360"/>
          <ac:inkMkLst>
            <pc:docMk/>
            <pc:sldMk cId="34532265" sldId="310"/>
            <ac:inkMk id="6" creationId="{7EF2C50B-02AE-4814-A173-CE7CBD19A24F}"/>
          </ac:inkMkLst>
        </pc:inkChg>
        <pc:inkChg chg="add del">
          <ac:chgData name="salonigupta0609@gmail.com" userId="72e262bbe386b2d8" providerId="LiveId" clId="{6CB58178-9FDF-48F4-8666-8B963C84A1AD}" dt="2022-01-24T08:39:16.385" v="3271"/>
          <ac:inkMkLst>
            <pc:docMk/>
            <pc:sldMk cId="34532265" sldId="310"/>
            <ac:inkMk id="7" creationId="{3CF97D51-6D9D-47C1-8565-0F251B976834}"/>
          </ac:inkMkLst>
        </pc:inkChg>
        <pc:inkChg chg="add del mod">
          <ac:chgData name="salonigupta0609@gmail.com" userId="72e262bbe386b2d8" providerId="LiveId" clId="{6CB58178-9FDF-48F4-8666-8B963C84A1AD}" dt="2022-01-24T08:39:31.403" v="3356"/>
          <ac:inkMkLst>
            <pc:docMk/>
            <pc:sldMk cId="34532265" sldId="310"/>
            <ac:inkMk id="8" creationId="{34FFD690-D987-42EC-8E67-078DB1C2B955}"/>
          </ac:inkMkLst>
        </pc:inkChg>
        <pc:inkChg chg="add del mod">
          <ac:chgData name="salonigupta0609@gmail.com" userId="72e262bbe386b2d8" providerId="LiveId" clId="{6CB58178-9FDF-48F4-8666-8B963C84A1AD}" dt="2022-01-24T08:39:31.404" v="3357"/>
          <ac:inkMkLst>
            <pc:docMk/>
            <pc:sldMk cId="34532265" sldId="310"/>
            <ac:inkMk id="9" creationId="{64454ADD-21D3-4C14-94BC-1160997B9F4C}"/>
          </ac:inkMkLst>
        </pc:inkChg>
        <pc:inkChg chg="add del mod">
          <ac:chgData name="salonigupta0609@gmail.com" userId="72e262bbe386b2d8" providerId="LiveId" clId="{6CB58178-9FDF-48F4-8666-8B963C84A1AD}" dt="2022-01-24T08:39:23.675" v="3334"/>
          <ac:inkMkLst>
            <pc:docMk/>
            <pc:sldMk cId="34532265" sldId="310"/>
            <ac:inkMk id="10" creationId="{262F9332-5627-4F5A-A3E7-12D2695F31DA}"/>
          </ac:inkMkLst>
        </pc:inkChg>
        <pc:inkChg chg="add mod">
          <ac:chgData name="salonigupta0609@gmail.com" userId="72e262bbe386b2d8" providerId="LiveId" clId="{6CB58178-9FDF-48F4-8666-8B963C84A1AD}" dt="2022-01-24T08:39:34.589" v="3360"/>
          <ac:inkMkLst>
            <pc:docMk/>
            <pc:sldMk cId="34532265" sldId="310"/>
            <ac:inkMk id="11" creationId="{8EB2FB5B-D6F3-4685-83EA-76670A2F21C1}"/>
          </ac:inkMkLst>
        </pc:inkChg>
        <pc:inkChg chg="add">
          <ac:chgData name="salonigupta0609@gmail.com" userId="72e262bbe386b2d8" providerId="LiveId" clId="{6CB58178-9FDF-48F4-8666-8B963C84A1AD}" dt="2022-01-21T07:31:09.385" v="2890" actId="9405"/>
          <ac:inkMkLst>
            <pc:docMk/>
            <pc:sldMk cId="34532265" sldId="310"/>
            <ac:inkMk id="12" creationId="{7A1917D0-0501-4F4F-A915-FE81835E1895}"/>
          </ac:inkMkLst>
        </pc:inkChg>
        <pc:inkChg chg="add mod">
          <ac:chgData name="salonigupta0609@gmail.com" userId="72e262bbe386b2d8" providerId="LiveId" clId="{6CB58178-9FDF-48F4-8666-8B963C84A1AD}" dt="2022-01-21T07:31:12.631" v="2894"/>
          <ac:inkMkLst>
            <pc:docMk/>
            <pc:sldMk cId="34532265" sldId="310"/>
            <ac:inkMk id="13" creationId="{809429BB-B0C7-4069-AE65-BEF3A3076074}"/>
          </ac:inkMkLst>
        </pc:inkChg>
        <pc:inkChg chg="add mod">
          <ac:chgData name="salonigupta0609@gmail.com" userId="72e262bbe386b2d8" providerId="LiveId" clId="{6CB58178-9FDF-48F4-8666-8B963C84A1AD}" dt="2022-01-21T07:31:12.631" v="2894"/>
          <ac:inkMkLst>
            <pc:docMk/>
            <pc:sldMk cId="34532265" sldId="310"/>
            <ac:inkMk id="14" creationId="{228A92B5-2D88-42AD-9807-D35CDDDA59C2}"/>
          </ac:inkMkLst>
        </pc:inkChg>
        <pc:inkChg chg="add del">
          <ac:chgData name="salonigupta0609@gmail.com" userId="72e262bbe386b2d8" providerId="LiveId" clId="{6CB58178-9FDF-48F4-8666-8B963C84A1AD}" dt="2022-01-24T08:39:18.903" v="3297"/>
          <ac:inkMkLst>
            <pc:docMk/>
            <pc:sldMk cId="34532265" sldId="310"/>
            <ac:inkMk id="15" creationId="{4D772925-9C30-4367-A53B-F95C88811BE8}"/>
          </ac:inkMkLst>
        </pc:inkChg>
        <pc:inkChg chg="add del mod">
          <ac:chgData name="salonigupta0609@gmail.com" userId="72e262bbe386b2d8" providerId="LiveId" clId="{6CB58178-9FDF-48F4-8666-8B963C84A1AD}" dt="2022-01-24T08:39:27.689" v="3354"/>
          <ac:inkMkLst>
            <pc:docMk/>
            <pc:sldMk cId="34532265" sldId="310"/>
            <ac:inkMk id="17" creationId="{AA91E9EA-E725-4D61-880C-8AC3D770C058}"/>
          </ac:inkMkLst>
        </pc:inkChg>
        <pc:inkChg chg="add del mod">
          <ac:chgData name="salonigupta0609@gmail.com" userId="72e262bbe386b2d8" providerId="LiveId" clId="{6CB58178-9FDF-48F4-8666-8B963C84A1AD}" dt="2022-01-24T08:39:22.181" v="3322"/>
          <ac:inkMkLst>
            <pc:docMk/>
            <pc:sldMk cId="34532265" sldId="310"/>
            <ac:inkMk id="18" creationId="{958B154D-45CC-4B8B-98FD-35BD8887FF61}"/>
          </ac:inkMkLst>
        </pc:inkChg>
        <pc:inkChg chg="add del mod">
          <ac:chgData name="salonigupta0609@gmail.com" userId="72e262bbe386b2d8" providerId="LiveId" clId="{6CB58178-9FDF-48F4-8666-8B963C84A1AD}" dt="2022-01-21T07:37:00.715" v="3049"/>
          <ac:inkMkLst>
            <pc:docMk/>
            <pc:sldMk cId="34532265" sldId="310"/>
            <ac:inkMk id="18" creationId="{D3062C07-6E08-40B2-96C6-A02545DCFEB6}"/>
          </ac:inkMkLst>
        </pc:inkChg>
        <pc:inkChg chg="add del mod">
          <ac:chgData name="salonigupta0609@gmail.com" userId="72e262bbe386b2d8" providerId="LiveId" clId="{6CB58178-9FDF-48F4-8666-8B963C84A1AD}" dt="2022-01-24T08:39:22.183" v="3324"/>
          <ac:inkMkLst>
            <pc:docMk/>
            <pc:sldMk cId="34532265" sldId="310"/>
            <ac:inkMk id="19" creationId="{14250BC9-6559-4CD0-AB04-DB5B77A58142}"/>
          </ac:inkMkLst>
        </pc:inkChg>
        <pc:inkChg chg="add del mod">
          <ac:chgData name="salonigupta0609@gmail.com" userId="72e262bbe386b2d8" providerId="LiveId" clId="{6CB58178-9FDF-48F4-8666-8B963C84A1AD}" dt="2022-01-21T07:33:06.844" v="2961"/>
          <ac:inkMkLst>
            <pc:docMk/>
            <pc:sldMk cId="34532265" sldId="310"/>
            <ac:inkMk id="19" creationId="{929435F7-D32A-4D5A-9FBD-883AB520DCC6}"/>
          </ac:inkMkLst>
        </pc:inkChg>
        <pc:inkChg chg="add del mod">
          <ac:chgData name="salonigupta0609@gmail.com" userId="72e262bbe386b2d8" providerId="LiveId" clId="{6CB58178-9FDF-48F4-8666-8B963C84A1AD}" dt="2022-01-24T08:39:22.183" v="3325"/>
          <ac:inkMkLst>
            <pc:docMk/>
            <pc:sldMk cId="34532265" sldId="310"/>
            <ac:inkMk id="20" creationId="{6C265EE0-3F95-4051-8C0C-7957671C5FF1}"/>
          </ac:inkMkLst>
        </pc:inkChg>
        <pc:inkChg chg="add del mod">
          <ac:chgData name="salonigupta0609@gmail.com" userId="72e262bbe386b2d8" providerId="LiveId" clId="{6CB58178-9FDF-48F4-8666-8B963C84A1AD}" dt="2022-01-21T07:33:06.845" v="2964"/>
          <ac:inkMkLst>
            <pc:docMk/>
            <pc:sldMk cId="34532265" sldId="310"/>
            <ac:inkMk id="20" creationId="{79B6903C-1E4A-48BE-8625-02B02B99CA59}"/>
          </ac:inkMkLst>
        </pc:inkChg>
        <pc:inkChg chg="add del mod">
          <ac:chgData name="salonigupta0609@gmail.com" userId="72e262bbe386b2d8" providerId="LiveId" clId="{6CB58178-9FDF-48F4-8666-8B963C84A1AD}" dt="2022-01-24T08:39:27.687" v="3350"/>
          <ac:inkMkLst>
            <pc:docMk/>
            <pc:sldMk cId="34532265" sldId="310"/>
            <ac:inkMk id="21" creationId="{2E1F1483-C202-4931-AAA2-230A24A24A1C}"/>
          </ac:inkMkLst>
        </pc:inkChg>
        <pc:inkChg chg="add del mod">
          <ac:chgData name="salonigupta0609@gmail.com" userId="72e262bbe386b2d8" providerId="LiveId" clId="{6CB58178-9FDF-48F4-8666-8B963C84A1AD}" dt="2022-01-21T07:33:06.845" v="2963"/>
          <ac:inkMkLst>
            <pc:docMk/>
            <pc:sldMk cId="34532265" sldId="310"/>
            <ac:inkMk id="21" creationId="{91E685BA-B69F-4030-BF6C-B55C6D6CBE3D}"/>
          </ac:inkMkLst>
        </pc:inkChg>
        <pc:inkChg chg="add del mod">
          <ac:chgData name="salonigupta0609@gmail.com" userId="72e262bbe386b2d8" providerId="LiveId" clId="{6CB58178-9FDF-48F4-8666-8B963C84A1AD}" dt="2022-01-24T08:39:22.184" v="3327"/>
          <ac:inkMkLst>
            <pc:docMk/>
            <pc:sldMk cId="34532265" sldId="310"/>
            <ac:inkMk id="22" creationId="{C00C5D83-934D-4171-9AFC-2FF6AFE929DF}"/>
          </ac:inkMkLst>
        </pc:inkChg>
        <pc:inkChg chg="add del mod">
          <ac:chgData name="salonigupta0609@gmail.com" userId="72e262bbe386b2d8" providerId="LiveId" clId="{6CB58178-9FDF-48F4-8666-8B963C84A1AD}" dt="2022-01-24T08:39:27.688" v="3352"/>
          <ac:inkMkLst>
            <pc:docMk/>
            <pc:sldMk cId="34532265" sldId="310"/>
            <ac:inkMk id="23" creationId="{3B50D80D-C771-4AD5-A0F3-01CCF681AD5E}"/>
          </ac:inkMkLst>
        </pc:inkChg>
        <pc:inkChg chg="add del mod">
          <ac:chgData name="salonigupta0609@gmail.com" userId="72e262bbe386b2d8" providerId="LiveId" clId="{6CB58178-9FDF-48F4-8666-8B963C84A1AD}" dt="2022-01-21T07:33:06.844" v="2958"/>
          <ac:inkMkLst>
            <pc:docMk/>
            <pc:sldMk cId="34532265" sldId="310"/>
            <ac:inkMk id="23" creationId="{96EE9155-1A65-4CF2-A596-530F9E6B0A9B}"/>
          </ac:inkMkLst>
        </pc:inkChg>
        <pc:inkChg chg="add del mod">
          <ac:chgData name="salonigupta0609@gmail.com" userId="72e262bbe386b2d8" providerId="LiveId" clId="{6CB58178-9FDF-48F4-8666-8B963C84A1AD}" dt="2022-01-21T07:33:06.845" v="2962"/>
          <ac:inkMkLst>
            <pc:docMk/>
            <pc:sldMk cId="34532265" sldId="310"/>
            <ac:inkMk id="24" creationId="{42C78A43-CEC8-43F9-BEF9-0FA32479487F}"/>
          </ac:inkMkLst>
        </pc:inkChg>
        <pc:inkChg chg="add del mod">
          <ac:chgData name="salonigupta0609@gmail.com" userId="72e262bbe386b2d8" providerId="LiveId" clId="{6CB58178-9FDF-48F4-8666-8B963C84A1AD}" dt="2022-01-24T08:39:27.689" v="3353"/>
          <ac:inkMkLst>
            <pc:docMk/>
            <pc:sldMk cId="34532265" sldId="310"/>
            <ac:inkMk id="24" creationId="{479D33D0-8621-47B3-99B2-7A4C5FEDE6F1}"/>
          </ac:inkMkLst>
        </pc:inkChg>
        <pc:inkChg chg="add del mod">
          <ac:chgData name="salonigupta0609@gmail.com" userId="72e262bbe386b2d8" providerId="LiveId" clId="{6CB58178-9FDF-48F4-8666-8B963C84A1AD}" dt="2022-01-21T07:33:06.844" v="2959"/>
          <ac:inkMkLst>
            <pc:docMk/>
            <pc:sldMk cId="34532265" sldId="310"/>
            <ac:inkMk id="25" creationId="{524BF025-96A9-418D-8066-213A674371A3}"/>
          </ac:inkMkLst>
        </pc:inkChg>
        <pc:inkChg chg="add mod">
          <ac:chgData name="salonigupta0609@gmail.com" userId="72e262bbe386b2d8" providerId="LiveId" clId="{6CB58178-9FDF-48F4-8666-8B963C84A1AD}" dt="2022-01-24T08:39:34.589" v="3360"/>
          <ac:inkMkLst>
            <pc:docMk/>
            <pc:sldMk cId="34532265" sldId="310"/>
            <ac:inkMk id="25" creationId="{66E484EF-FFF0-45C2-A76F-12D797448220}"/>
          </ac:inkMkLst>
        </pc:inkChg>
        <pc:inkChg chg="add del mod">
          <ac:chgData name="salonigupta0609@gmail.com" userId="72e262bbe386b2d8" providerId="LiveId" clId="{6CB58178-9FDF-48F4-8666-8B963C84A1AD}" dt="2022-01-24T08:39:34.588" v="3359"/>
          <ac:inkMkLst>
            <pc:docMk/>
            <pc:sldMk cId="34532265" sldId="310"/>
            <ac:inkMk id="26" creationId="{D6807F96-F7BE-4FD5-A063-96E0B0F18542}"/>
          </ac:inkMkLst>
        </pc:inkChg>
        <pc:inkChg chg="add del mod">
          <ac:chgData name="salonigupta0609@gmail.com" userId="72e262bbe386b2d8" providerId="LiveId" clId="{6CB58178-9FDF-48F4-8666-8B963C84A1AD}" dt="2022-01-21T07:33:06.845" v="2966"/>
          <ac:inkMkLst>
            <pc:docMk/>
            <pc:sldMk cId="34532265" sldId="310"/>
            <ac:inkMk id="27" creationId="{1CDA12DD-4EE0-4F3A-BA31-B146D7CA20E9}"/>
          </ac:inkMkLst>
        </pc:inkChg>
        <pc:inkChg chg="add del mod">
          <ac:chgData name="salonigupta0609@gmail.com" userId="72e262bbe386b2d8" providerId="LiveId" clId="{6CB58178-9FDF-48F4-8666-8B963C84A1AD}" dt="2022-01-24T08:39:34.589" v="3360"/>
          <ac:inkMkLst>
            <pc:docMk/>
            <pc:sldMk cId="34532265" sldId="310"/>
            <ac:inkMk id="27" creationId="{8E3B5E4C-C431-4EB4-A4EA-A8712E522915}"/>
          </ac:inkMkLst>
        </pc:inkChg>
        <pc:inkChg chg="add mod">
          <ac:chgData name="salonigupta0609@gmail.com" userId="72e262bbe386b2d8" providerId="LiveId" clId="{6CB58178-9FDF-48F4-8666-8B963C84A1AD}" dt="2022-01-24T08:39:34.589" v="3360"/>
          <ac:inkMkLst>
            <pc:docMk/>
            <pc:sldMk cId="34532265" sldId="310"/>
            <ac:inkMk id="28" creationId="{5DAD6F40-932F-4B4A-B655-4BB84EF59D74}"/>
          </ac:inkMkLst>
        </pc:inkChg>
        <pc:inkChg chg="add del mod">
          <ac:chgData name="salonigupta0609@gmail.com" userId="72e262bbe386b2d8" providerId="LiveId" clId="{6CB58178-9FDF-48F4-8666-8B963C84A1AD}" dt="2022-01-21T07:33:06.844" v="2960"/>
          <ac:inkMkLst>
            <pc:docMk/>
            <pc:sldMk cId="34532265" sldId="310"/>
            <ac:inkMk id="28" creationId="{B713A9EF-8A56-4C3D-8EA6-FF43FF5D4087}"/>
          </ac:inkMkLst>
        </pc:inkChg>
        <pc:inkChg chg="add mod">
          <ac:chgData name="salonigupta0609@gmail.com" userId="72e262bbe386b2d8" providerId="LiveId" clId="{6CB58178-9FDF-48F4-8666-8B963C84A1AD}" dt="2022-01-24T08:39:34.589" v="3360"/>
          <ac:inkMkLst>
            <pc:docMk/>
            <pc:sldMk cId="34532265" sldId="310"/>
            <ac:inkMk id="29" creationId="{119BCC4F-7A8F-4E37-8FB9-FCFCEC10F458}"/>
          </ac:inkMkLst>
        </pc:inkChg>
        <pc:inkChg chg="add del mod">
          <ac:chgData name="salonigupta0609@gmail.com" userId="72e262bbe386b2d8" providerId="LiveId" clId="{6CB58178-9FDF-48F4-8666-8B963C84A1AD}" dt="2022-01-21T07:33:06.845" v="2965"/>
          <ac:inkMkLst>
            <pc:docMk/>
            <pc:sldMk cId="34532265" sldId="310"/>
            <ac:inkMk id="29" creationId="{D41B42CC-9EEC-4C37-8A7B-3DA7D34357A0}"/>
          </ac:inkMkLst>
        </pc:inkChg>
        <pc:inkChg chg="add">
          <ac:chgData name="salonigupta0609@gmail.com" userId="72e262bbe386b2d8" providerId="LiveId" clId="{6CB58178-9FDF-48F4-8666-8B963C84A1AD}" dt="2022-01-24T08:39:43.287" v="3361" actId="9405"/>
          <ac:inkMkLst>
            <pc:docMk/>
            <pc:sldMk cId="34532265" sldId="310"/>
            <ac:inkMk id="30" creationId="{D5653017-939F-42EF-8C38-68C062FB4FAF}"/>
          </ac:inkMkLst>
        </pc:inkChg>
        <pc:inkChg chg="add del mod">
          <ac:chgData name="salonigupta0609@gmail.com" userId="72e262bbe386b2d8" providerId="LiveId" clId="{6CB58178-9FDF-48F4-8666-8B963C84A1AD}" dt="2022-01-21T07:33:07.841" v="2968"/>
          <ac:inkMkLst>
            <pc:docMk/>
            <pc:sldMk cId="34532265" sldId="310"/>
            <ac:inkMk id="31" creationId="{73636E5C-829F-4DED-BD9D-418A3F55D2F9}"/>
          </ac:inkMkLst>
        </pc:inkChg>
        <pc:inkChg chg="add mod">
          <ac:chgData name="salonigupta0609@gmail.com" userId="72e262bbe386b2d8" providerId="LiveId" clId="{6CB58178-9FDF-48F4-8666-8B963C84A1AD}" dt="2022-01-24T08:40:00.193" v="3372"/>
          <ac:inkMkLst>
            <pc:docMk/>
            <pc:sldMk cId="34532265" sldId="310"/>
            <ac:inkMk id="31" creationId="{9F677EE3-D815-4797-8D1B-5E34B863A87F}"/>
          </ac:inkMkLst>
        </pc:inkChg>
        <pc:inkChg chg="add mod">
          <ac:chgData name="salonigupta0609@gmail.com" userId="72e262bbe386b2d8" providerId="LiveId" clId="{6CB58178-9FDF-48F4-8666-8B963C84A1AD}" dt="2022-01-24T08:40:00.193" v="3372"/>
          <ac:inkMkLst>
            <pc:docMk/>
            <pc:sldMk cId="34532265" sldId="310"/>
            <ac:inkMk id="32" creationId="{4BA5EC81-C62C-41A1-AC70-8F349C89B201}"/>
          </ac:inkMkLst>
        </pc:inkChg>
        <pc:inkChg chg="add del mod">
          <ac:chgData name="salonigupta0609@gmail.com" userId="72e262bbe386b2d8" providerId="LiveId" clId="{6CB58178-9FDF-48F4-8666-8B963C84A1AD}" dt="2022-01-21T07:33:07.841" v="2967"/>
          <ac:inkMkLst>
            <pc:docMk/>
            <pc:sldMk cId="34532265" sldId="310"/>
            <ac:inkMk id="32" creationId="{7B713D3B-5082-4FF7-9848-354E055BB4A6}"/>
          </ac:inkMkLst>
        </pc:inkChg>
        <pc:inkChg chg="add mod">
          <ac:chgData name="salonigupta0609@gmail.com" userId="72e262bbe386b2d8" providerId="LiveId" clId="{6CB58178-9FDF-48F4-8666-8B963C84A1AD}" dt="2022-01-24T08:40:00.193" v="3372"/>
          <ac:inkMkLst>
            <pc:docMk/>
            <pc:sldMk cId="34532265" sldId="310"/>
            <ac:inkMk id="33" creationId="{8FF3070E-6D6C-4082-95B0-7EC7529BFE69}"/>
          </ac:inkMkLst>
        </pc:inkChg>
        <pc:inkChg chg="add mod">
          <ac:chgData name="salonigupta0609@gmail.com" userId="72e262bbe386b2d8" providerId="LiveId" clId="{6CB58178-9FDF-48F4-8666-8B963C84A1AD}" dt="2022-01-24T08:40:00.193" v="3372"/>
          <ac:inkMkLst>
            <pc:docMk/>
            <pc:sldMk cId="34532265" sldId="310"/>
            <ac:inkMk id="34" creationId="{1FBE5802-B312-4DBA-87DD-D2ED3A3DCED2}"/>
          </ac:inkMkLst>
        </pc:inkChg>
        <pc:inkChg chg="add del mod">
          <ac:chgData name="salonigupta0609@gmail.com" userId="72e262bbe386b2d8" providerId="LiveId" clId="{6CB58178-9FDF-48F4-8666-8B963C84A1AD}" dt="2022-01-21T07:37:06.799" v="3065"/>
          <ac:inkMkLst>
            <pc:docMk/>
            <pc:sldMk cId="34532265" sldId="310"/>
            <ac:inkMk id="34" creationId="{2B888B64-30F8-4BB3-BCB2-61C3744D7993}"/>
          </ac:inkMkLst>
        </pc:inkChg>
        <pc:inkChg chg="add mod">
          <ac:chgData name="salonigupta0609@gmail.com" userId="72e262bbe386b2d8" providerId="LiveId" clId="{6CB58178-9FDF-48F4-8666-8B963C84A1AD}" dt="2022-01-24T08:40:00.193" v="3372"/>
          <ac:inkMkLst>
            <pc:docMk/>
            <pc:sldMk cId="34532265" sldId="310"/>
            <ac:inkMk id="35" creationId="{61658E69-AA91-4FA5-BC48-F3AC5EF16BA5}"/>
          </ac:inkMkLst>
        </pc:inkChg>
        <pc:inkChg chg="add del mod">
          <ac:chgData name="salonigupta0609@gmail.com" userId="72e262bbe386b2d8" providerId="LiveId" clId="{6CB58178-9FDF-48F4-8666-8B963C84A1AD}" dt="2022-01-21T07:37:00.716" v="3050"/>
          <ac:inkMkLst>
            <pc:docMk/>
            <pc:sldMk cId="34532265" sldId="310"/>
            <ac:inkMk id="35" creationId="{CEBD11A5-17CF-4389-95C9-1911B3EA7101}"/>
          </ac:inkMkLst>
        </pc:inkChg>
        <pc:inkChg chg="add del mod">
          <ac:chgData name="salonigupta0609@gmail.com" userId="72e262bbe386b2d8" providerId="LiveId" clId="{6CB58178-9FDF-48F4-8666-8B963C84A1AD}" dt="2022-01-21T07:37:00.718" v="3052"/>
          <ac:inkMkLst>
            <pc:docMk/>
            <pc:sldMk cId="34532265" sldId="310"/>
            <ac:inkMk id="36" creationId="{74CCF953-7DCF-4367-9F89-897A557B7121}"/>
          </ac:inkMkLst>
        </pc:inkChg>
        <pc:inkChg chg="add mod">
          <ac:chgData name="salonigupta0609@gmail.com" userId="72e262bbe386b2d8" providerId="LiveId" clId="{6CB58178-9FDF-48F4-8666-8B963C84A1AD}" dt="2022-01-24T08:40:00.193" v="3372"/>
          <ac:inkMkLst>
            <pc:docMk/>
            <pc:sldMk cId="34532265" sldId="310"/>
            <ac:inkMk id="36" creationId="{7731BDD2-B39D-48B6-B552-85B049342783}"/>
          </ac:inkMkLst>
        </pc:inkChg>
        <pc:inkChg chg="add mod">
          <ac:chgData name="salonigupta0609@gmail.com" userId="72e262bbe386b2d8" providerId="LiveId" clId="{6CB58178-9FDF-48F4-8666-8B963C84A1AD}" dt="2022-01-24T08:40:00.193" v="3372"/>
          <ac:inkMkLst>
            <pc:docMk/>
            <pc:sldMk cId="34532265" sldId="310"/>
            <ac:inkMk id="37" creationId="{406B9008-D810-49E0-925F-1FF80C65612B}"/>
          </ac:inkMkLst>
        </pc:inkChg>
        <pc:inkChg chg="add del mod">
          <ac:chgData name="salonigupta0609@gmail.com" userId="72e262bbe386b2d8" providerId="LiveId" clId="{6CB58178-9FDF-48F4-8666-8B963C84A1AD}" dt="2022-01-21T07:37:06.800" v="3066"/>
          <ac:inkMkLst>
            <pc:docMk/>
            <pc:sldMk cId="34532265" sldId="310"/>
            <ac:inkMk id="37" creationId="{5834D798-89D7-486A-8F94-C9D6A53066E7}"/>
          </ac:inkMkLst>
        </pc:inkChg>
        <pc:inkChg chg="add mod">
          <ac:chgData name="salonigupta0609@gmail.com" userId="72e262bbe386b2d8" providerId="LiveId" clId="{6CB58178-9FDF-48F4-8666-8B963C84A1AD}" dt="2022-01-24T08:40:00.193" v="3372"/>
          <ac:inkMkLst>
            <pc:docMk/>
            <pc:sldMk cId="34532265" sldId="310"/>
            <ac:inkMk id="38" creationId="{315EE61E-9945-4A6B-9D4B-74D094E21019}"/>
          </ac:inkMkLst>
        </pc:inkChg>
        <pc:inkChg chg="add del mod">
          <ac:chgData name="salonigupta0609@gmail.com" userId="72e262bbe386b2d8" providerId="LiveId" clId="{6CB58178-9FDF-48F4-8666-8B963C84A1AD}" dt="2022-01-21T07:36:37.102" v="3031"/>
          <ac:inkMkLst>
            <pc:docMk/>
            <pc:sldMk cId="34532265" sldId="310"/>
            <ac:inkMk id="38" creationId="{AD9009CE-5A32-440B-A71A-624A382F49F6}"/>
          </ac:inkMkLst>
        </pc:inkChg>
        <pc:inkChg chg="add del mod">
          <ac:chgData name="salonigupta0609@gmail.com" userId="72e262bbe386b2d8" providerId="LiveId" clId="{6CB58178-9FDF-48F4-8666-8B963C84A1AD}" dt="2022-01-21T07:36:37.103" v="3033"/>
          <ac:inkMkLst>
            <pc:docMk/>
            <pc:sldMk cId="34532265" sldId="310"/>
            <ac:inkMk id="39" creationId="{137A3162-E039-4778-B8A1-249FB95166E3}"/>
          </ac:inkMkLst>
        </pc:inkChg>
        <pc:inkChg chg="add mod">
          <ac:chgData name="salonigupta0609@gmail.com" userId="72e262bbe386b2d8" providerId="LiveId" clId="{6CB58178-9FDF-48F4-8666-8B963C84A1AD}" dt="2022-01-24T08:40:00.193" v="3372"/>
          <ac:inkMkLst>
            <pc:docMk/>
            <pc:sldMk cId="34532265" sldId="310"/>
            <ac:inkMk id="39" creationId="{82A2FA4E-416B-41D4-A926-5B6F5D012FCF}"/>
          </ac:inkMkLst>
        </pc:inkChg>
        <pc:inkChg chg="add del mod">
          <ac:chgData name="salonigupta0609@gmail.com" userId="72e262bbe386b2d8" providerId="LiveId" clId="{6CB58178-9FDF-48F4-8666-8B963C84A1AD}" dt="2022-01-21T07:36:37.102" v="3032"/>
          <ac:inkMkLst>
            <pc:docMk/>
            <pc:sldMk cId="34532265" sldId="310"/>
            <ac:inkMk id="40" creationId="{089BA843-38FE-47FF-8961-88D4C33ECA8F}"/>
          </ac:inkMkLst>
        </pc:inkChg>
        <pc:inkChg chg="add mod">
          <ac:chgData name="salonigupta0609@gmail.com" userId="72e262bbe386b2d8" providerId="LiveId" clId="{6CB58178-9FDF-48F4-8666-8B963C84A1AD}" dt="2022-01-24T08:40:00.193" v="3372"/>
          <ac:inkMkLst>
            <pc:docMk/>
            <pc:sldMk cId="34532265" sldId="310"/>
            <ac:inkMk id="40" creationId="{8B5EA6B2-78F0-4280-AB63-7052711AF73A}"/>
          </ac:inkMkLst>
        </pc:inkChg>
        <pc:inkChg chg="add mod">
          <ac:chgData name="salonigupta0609@gmail.com" userId="72e262bbe386b2d8" providerId="LiveId" clId="{6CB58178-9FDF-48F4-8666-8B963C84A1AD}" dt="2022-01-24T08:40:15.295" v="3384"/>
          <ac:inkMkLst>
            <pc:docMk/>
            <pc:sldMk cId="34532265" sldId="310"/>
            <ac:inkMk id="42" creationId="{EADE449D-8158-4619-A958-9A090696DDAC}"/>
          </ac:inkMkLst>
        </pc:inkChg>
        <pc:inkChg chg="add del mod">
          <ac:chgData name="salonigupta0609@gmail.com" userId="72e262bbe386b2d8" providerId="LiveId" clId="{6CB58178-9FDF-48F4-8666-8B963C84A1AD}" dt="2022-01-21T07:37:00.711" v="3044"/>
          <ac:inkMkLst>
            <pc:docMk/>
            <pc:sldMk cId="34532265" sldId="310"/>
            <ac:inkMk id="43" creationId="{511A4C48-5E57-4AF4-9381-5D25FB2A214F}"/>
          </ac:inkMkLst>
        </pc:inkChg>
        <pc:inkChg chg="add mod">
          <ac:chgData name="salonigupta0609@gmail.com" userId="72e262bbe386b2d8" providerId="LiveId" clId="{6CB58178-9FDF-48F4-8666-8B963C84A1AD}" dt="2022-01-24T08:40:15.295" v="3384"/>
          <ac:inkMkLst>
            <pc:docMk/>
            <pc:sldMk cId="34532265" sldId="310"/>
            <ac:inkMk id="43" creationId="{B187B98A-CCA7-490C-BE96-6BF04972824F}"/>
          </ac:inkMkLst>
        </pc:inkChg>
        <pc:inkChg chg="add del mod">
          <ac:chgData name="salonigupta0609@gmail.com" userId="72e262bbe386b2d8" providerId="LiveId" clId="{6CB58178-9FDF-48F4-8666-8B963C84A1AD}" dt="2022-01-21T07:37:00.710" v="3043"/>
          <ac:inkMkLst>
            <pc:docMk/>
            <pc:sldMk cId="34532265" sldId="310"/>
            <ac:inkMk id="44" creationId="{71609E2D-01CB-449F-9E42-E482E4684C01}"/>
          </ac:inkMkLst>
        </pc:inkChg>
        <pc:inkChg chg="add mod">
          <ac:chgData name="salonigupta0609@gmail.com" userId="72e262bbe386b2d8" providerId="LiveId" clId="{6CB58178-9FDF-48F4-8666-8B963C84A1AD}" dt="2022-01-24T08:40:15.295" v="3384"/>
          <ac:inkMkLst>
            <pc:docMk/>
            <pc:sldMk cId="34532265" sldId="310"/>
            <ac:inkMk id="44" creationId="{7E3311B7-4DBD-4C2D-8693-6685118DB130}"/>
          </ac:inkMkLst>
        </pc:inkChg>
        <pc:inkChg chg="add del mod">
          <ac:chgData name="salonigupta0609@gmail.com" userId="72e262bbe386b2d8" providerId="LiveId" clId="{6CB58178-9FDF-48F4-8666-8B963C84A1AD}" dt="2022-01-21T07:37:02.702" v="3056"/>
          <ac:inkMkLst>
            <pc:docMk/>
            <pc:sldMk cId="34532265" sldId="310"/>
            <ac:inkMk id="45" creationId="{2279AF47-EB49-402E-8817-C8C74DE56601}"/>
          </ac:inkMkLst>
        </pc:inkChg>
        <pc:inkChg chg="add del mod">
          <ac:chgData name="salonigupta0609@gmail.com" userId="72e262bbe386b2d8" providerId="LiveId" clId="{6CB58178-9FDF-48F4-8666-8B963C84A1AD}" dt="2022-01-21T07:37:02.701" v="3055"/>
          <ac:inkMkLst>
            <pc:docMk/>
            <pc:sldMk cId="34532265" sldId="310"/>
            <ac:inkMk id="46" creationId="{74F86DC6-26E1-4F06-BFAA-808F506A34DD}"/>
          </ac:inkMkLst>
        </pc:inkChg>
        <pc:inkChg chg="add mod">
          <ac:chgData name="salonigupta0609@gmail.com" userId="72e262bbe386b2d8" providerId="LiveId" clId="{6CB58178-9FDF-48F4-8666-8B963C84A1AD}" dt="2022-01-24T08:40:15.295" v="3384"/>
          <ac:inkMkLst>
            <pc:docMk/>
            <pc:sldMk cId="34532265" sldId="310"/>
            <ac:inkMk id="46" creationId="{98B1BA88-B8D7-4D97-BBBA-22F6EA724AF1}"/>
          </ac:inkMkLst>
        </pc:inkChg>
        <pc:inkChg chg="add mod">
          <ac:chgData name="salonigupta0609@gmail.com" userId="72e262bbe386b2d8" providerId="LiveId" clId="{6CB58178-9FDF-48F4-8666-8B963C84A1AD}" dt="2022-01-24T08:40:15.295" v="3384"/>
          <ac:inkMkLst>
            <pc:docMk/>
            <pc:sldMk cId="34532265" sldId="310"/>
            <ac:inkMk id="47" creationId="{1D83D826-4C80-4495-9682-BA95C5844DCD}"/>
          </ac:inkMkLst>
        </pc:inkChg>
        <pc:inkChg chg="add del mod">
          <ac:chgData name="salonigupta0609@gmail.com" userId="72e262bbe386b2d8" providerId="LiveId" clId="{6CB58178-9FDF-48F4-8666-8B963C84A1AD}" dt="2022-01-21T07:37:00.712" v="3045"/>
          <ac:inkMkLst>
            <pc:docMk/>
            <pc:sldMk cId="34532265" sldId="310"/>
            <ac:inkMk id="47" creationId="{424E1A1D-1D2A-4EED-84D8-48878FD0B668}"/>
          </ac:inkMkLst>
        </pc:inkChg>
        <pc:inkChg chg="add mod">
          <ac:chgData name="salonigupta0609@gmail.com" userId="72e262bbe386b2d8" providerId="LiveId" clId="{6CB58178-9FDF-48F4-8666-8B963C84A1AD}" dt="2022-01-24T08:40:15.295" v="3384"/>
          <ac:inkMkLst>
            <pc:docMk/>
            <pc:sldMk cId="34532265" sldId="310"/>
            <ac:inkMk id="48" creationId="{5F25C349-4CF6-42C5-963F-E78A579A12FA}"/>
          </ac:inkMkLst>
        </pc:inkChg>
        <pc:inkChg chg="add mod">
          <ac:chgData name="salonigupta0609@gmail.com" userId="72e262bbe386b2d8" providerId="LiveId" clId="{6CB58178-9FDF-48F4-8666-8B963C84A1AD}" dt="2022-01-24T08:40:15.295" v="3384"/>
          <ac:inkMkLst>
            <pc:docMk/>
            <pc:sldMk cId="34532265" sldId="310"/>
            <ac:inkMk id="49" creationId="{7607E3FC-CFCD-4F4D-BD2A-D16E168F1B6D}"/>
          </ac:inkMkLst>
        </pc:inkChg>
        <pc:inkChg chg="add mod">
          <ac:chgData name="salonigupta0609@gmail.com" userId="72e262bbe386b2d8" providerId="LiveId" clId="{6CB58178-9FDF-48F4-8666-8B963C84A1AD}" dt="2022-01-24T08:40:15.295" v="3384"/>
          <ac:inkMkLst>
            <pc:docMk/>
            <pc:sldMk cId="34532265" sldId="310"/>
            <ac:inkMk id="50" creationId="{1E8E11ED-FED5-4A20-B2C4-19CE84C45994}"/>
          </ac:inkMkLst>
        </pc:inkChg>
        <pc:inkChg chg="add del mod">
          <ac:chgData name="salonigupta0609@gmail.com" userId="72e262bbe386b2d8" providerId="LiveId" clId="{6CB58178-9FDF-48F4-8666-8B963C84A1AD}" dt="2022-01-21T07:37:00.715" v="3048"/>
          <ac:inkMkLst>
            <pc:docMk/>
            <pc:sldMk cId="34532265" sldId="310"/>
            <ac:inkMk id="50" creationId="{3C8F9871-2C2B-4B6F-B46F-52B8F420CEFD}"/>
          </ac:inkMkLst>
        </pc:inkChg>
        <pc:inkChg chg="add mod">
          <ac:chgData name="salonigupta0609@gmail.com" userId="72e262bbe386b2d8" providerId="LiveId" clId="{6CB58178-9FDF-48F4-8666-8B963C84A1AD}" dt="2022-01-24T08:40:15.295" v="3384"/>
          <ac:inkMkLst>
            <pc:docMk/>
            <pc:sldMk cId="34532265" sldId="310"/>
            <ac:inkMk id="51" creationId="{BE115D55-AA33-4AA2-B71D-51DCADB95DD9}"/>
          </ac:inkMkLst>
        </pc:inkChg>
        <pc:inkChg chg="add del mod">
          <ac:chgData name="salonigupta0609@gmail.com" userId="72e262bbe386b2d8" providerId="LiveId" clId="{6CB58178-9FDF-48F4-8666-8B963C84A1AD}" dt="2022-01-21T07:37:00.717" v="3051"/>
          <ac:inkMkLst>
            <pc:docMk/>
            <pc:sldMk cId="34532265" sldId="310"/>
            <ac:inkMk id="51" creationId="{E5063757-B6BC-43F8-8799-9B7C8327FD8B}"/>
          </ac:inkMkLst>
        </pc:inkChg>
        <pc:inkChg chg="add mod">
          <ac:chgData name="salonigupta0609@gmail.com" userId="72e262bbe386b2d8" providerId="LiveId" clId="{6CB58178-9FDF-48F4-8666-8B963C84A1AD}" dt="2022-01-24T08:40:15.295" v="3384"/>
          <ac:inkMkLst>
            <pc:docMk/>
            <pc:sldMk cId="34532265" sldId="310"/>
            <ac:inkMk id="52" creationId="{0034BD3C-B90D-4102-9B96-9DB44FF11E07}"/>
          </ac:inkMkLst>
        </pc:inkChg>
        <pc:inkChg chg="add del mod">
          <ac:chgData name="salonigupta0609@gmail.com" userId="72e262bbe386b2d8" providerId="LiveId" clId="{6CB58178-9FDF-48F4-8666-8B963C84A1AD}" dt="2022-01-21T07:37:00.714" v="3047"/>
          <ac:inkMkLst>
            <pc:docMk/>
            <pc:sldMk cId="34532265" sldId="310"/>
            <ac:inkMk id="52" creationId="{4CEE6DD6-09BB-4001-AD81-4224ECC88787}"/>
          </ac:inkMkLst>
        </pc:inkChg>
        <pc:inkChg chg="add del mod">
          <ac:chgData name="salonigupta0609@gmail.com" userId="72e262bbe386b2d8" providerId="LiveId" clId="{6CB58178-9FDF-48F4-8666-8B963C84A1AD}" dt="2022-01-21T07:37:00.714" v="3046"/>
          <ac:inkMkLst>
            <pc:docMk/>
            <pc:sldMk cId="34532265" sldId="310"/>
            <ac:inkMk id="53" creationId="{0233E501-F312-4655-879D-C0846BD69F8A}"/>
          </ac:inkMkLst>
        </pc:inkChg>
        <pc:inkChg chg="add mod">
          <ac:chgData name="salonigupta0609@gmail.com" userId="72e262bbe386b2d8" providerId="LiveId" clId="{6CB58178-9FDF-48F4-8666-8B963C84A1AD}" dt="2022-01-24T08:41:19.820" v="3444"/>
          <ac:inkMkLst>
            <pc:docMk/>
            <pc:sldMk cId="34532265" sldId="310"/>
            <ac:inkMk id="55" creationId="{54A8DB15-7746-4B10-8FEF-829E79000A46}"/>
          </ac:inkMkLst>
        </pc:inkChg>
        <pc:inkChg chg="add del mod">
          <ac:chgData name="salonigupta0609@gmail.com" userId="72e262bbe386b2d8" providerId="LiveId" clId="{6CB58178-9FDF-48F4-8666-8B963C84A1AD}" dt="2022-01-21T07:37:01.829" v="3054"/>
          <ac:inkMkLst>
            <pc:docMk/>
            <pc:sldMk cId="34532265" sldId="310"/>
            <ac:inkMk id="55" creationId="{7229ED3C-D3C0-421F-93AA-C18881CE5E66}"/>
          </ac:inkMkLst>
        </pc:inkChg>
        <pc:inkChg chg="add mod">
          <ac:chgData name="salonigupta0609@gmail.com" userId="72e262bbe386b2d8" providerId="LiveId" clId="{6CB58178-9FDF-48F4-8666-8B963C84A1AD}" dt="2022-01-24T08:41:19.820" v="3444"/>
          <ac:inkMkLst>
            <pc:docMk/>
            <pc:sldMk cId="34532265" sldId="310"/>
            <ac:inkMk id="56" creationId="{7A7FC103-CDFC-490C-B18B-FDD727214E63}"/>
          </ac:inkMkLst>
        </pc:inkChg>
        <pc:inkChg chg="add del mod">
          <ac:chgData name="salonigupta0609@gmail.com" userId="72e262bbe386b2d8" providerId="LiveId" clId="{6CB58178-9FDF-48F4-8666-8B963C84A1AD}" dt="2022-01-21T07:37:01.184" v="3053"/>
          <ac:inkMkLst>
            <pc:docMk/>
            <pc:sldMk cId="34532265" sldId="310"/>
            <ac:inkMk id="56" creationId="{E2EDFC7D-6B57-4161-9C84-400DBFF58DA5}"/>
          </ac:inkMkLst>
        </pc:inkChg>
        <pc:inkChg chg="add mod">
          <ac:chgData name="salonigupta0609@gmail.com" userId="72e262bbe386b2d8" providerId="LiveId" clId="{6CB58178-9FDF-48F4-8666-8B963C84A1AD}" dt="2022-01-24T08:41:19.820" v="3444"/>
          <ac:inkMkLst>
            <pc:docMk/>
            <pc:sldMk cId="34532265" sldId="310"/>
            <ac:inkMk id="57" creationId="{FFABB54D-BA4E-40CE-9380-143EC126B35A}"/>
          </ac:inkMkLst>
        </pc:inkChg>
        <pc:inkChg chg="add mod">
          <ac:chgData name="salonigupta0609@gmail.com" userId="72e262bbe386b2d8" providerId="LiveId" clId="{6CB58178-9FDF-48F4-8666-8B963C84A1AD}" dt="2022-01-21T07:31:53.714" v="2936"/>
          <ac:inkMkLst>
            <pc:docMk/>
            <pc:sldMk cId="34532265" sldId="310"/>
            <ac:inkMk id="58" creationId="{C87593E6-2F08-404D-BD0B-D37F06572E78}"/>
          </ac:inkMkLst>
        </pc:inkChg>
        <pc:inkChg chg="add mod">
          <ac:chgData name="salonigupta0609@gmail.com" userId="72e262bbe386b2d8" providerId="LiveId" clId="{6CB58178-9FDF-48F4-8666-8B963C84A1AD}" dt="2022-01-21T07:31:53.714" v="2936"/>
          <ac:inkMkLst>
            <pc:docMk/>
            <pc:sldMk cId="34532265" sldId="310"/>
            <ac:inkMk id="59" creationId="{A81A68CC-562E-4327-BF92-1A7D247B16EE}"/>
          </ac:inkMkLst>
        </pc:inkChg>
        <pc:inkChg chg="add mod">
          <ac:chgData name="salonigupta0609@gmail.com" userId="72e262bbe386b2d8" providerId="LiveId" clId="{6CB58178-9FDF-48F4-8666-8B963C84A1AD}" dt="2022-01-21T07:31:53.714" v="2936"/>
          <ac:inkMkLst>
            <pc:docMk/>
            <pc:sldMk cId="34532265" sldId="310"/>
            <ac:inkMk id="60" creationId="{7894A2EF-F6EF-47E1-BF37-98AD3D86FB6C}"/>
          </ac:inkMkLst>
        </pc:inkChg>
        <pc:inkChg chg="add del mod">
          <ac:chgData name="salonigupta0609@gmail.com" userId="72e262bbe386b2d8" providerId="LiveId" clId="{6CB58178-9FDF-48F4-8666-8B963C84A1AD}" dt="2022-01-21T07:37:04.416" v="3062"/>
          <ac:inkMkLst>
            <pc:docMk/>
            <pc:sldMk cId="34532265" sldId="310"/>
            <ac:inkMk id="62" creationId="{CD2220D2-E0C7-443F-8254-43362FB387C9}"/>
          </ac:inkMkLst>
        </pc:inkChg>
        <pc:inkChg chg="add mod">
          <ac:chgData name="salonigupta0609@gmail.com" userId="72e262bbe386b2d8" providerId="LiveId" clId="{6CB58178-9FDF-48F4-8666-8B963C84A1AD}" dt="2022-01-24T08:41:19.820" v="3444"/>
          <ac:inkMkLst>
            <pc:docMk/>
            <pc:sldMk cId="34532265" sldId="310"/>
            <ac:inkMk id="63" creationId="{B291ED96-E5E6-488B-9121-6725CE41FB81}"/>
          </ac:inkMkLst>
        </pc:inkChg>
        <pc:inkChg chg="add del mod">
          <ac:chgData name="salonigupta0609@gmail.com" userId="72e262bbe386b2d8" providerId="LiveId" clId="{6CB58178-9FDF-48F4-8666-8B963C84A1AD}" dt="2022-01-21T07:37:04.415" v="3057"/>
          <ac:inkMkLst>
            <pc:docMk/>
            <pc:sldMk cId="34532265" sldId="310"/>
            <ac:inkMk id="63" creationId="{EAF3996F-691D-4523-849C-EDC3D32E753C}"/>
          </ac:inkMkLst>
        </pc:inkChg>
        <pc:inkChg chg="add del mod">
          <ac:chgData name="salonigupta0609@gmail.com" userId="72e262bbe386b2d8" providerId="LiveId" clId="{6CB58178-9FDF-48F4-8666-8B963C84A1AD}" dt="2022-01-21T07:37:04.417" v="3063"/>
          <ac:inkMkLst>
            <pc:docMk/>
            <pc:sldMk cId="34532265" sldId="310"/>
            <ac:inkMk id="64" creationId="{9496E90D-5869-471F-970C-EBE5971A2820}"/>
          </ac:inkMkLst>
        </pc:inkChg>
        <pc:inkChg chg="add mod">
          <ac:chgData name="salonigupta0609@gmail.com" userId="72e262bbe386b2d8" providerId="LiveId" clId="{6CB58178-9FDF-48F4-8666-8B963C84A1AD}" dt="2022-01-24T08:41:19.820" v="3444"/>
          <ac:inkMkLst>
            <pc:docMk/>
            <pc:sldMk cId="34532265" sldId="310"/>
            <ac:inkMk id="64" creationId="{EF718503-4B18-489A-ABE5-CBC06EACAD4C}"/>
          </ac:inkMkLst>
        </pc:inkChg>
        <pc:inkChg chg="add mod">
          <ac:chgData name="salonigupta0609@gmail.com" userId="72e262bbe386b2d8" providerId="LiveId" clId="{6CB58178-9FDF-48F4-8666-8B963C84A1AD}" dt="2022-01-24T08:41:19.820" v="3444"/>
          <ac:inkMkLst>
            <pc:docMk/>
            <pc:sldMk cId="34532265" sldId="310"/>
            <ac:inkMk id="65" creationId="{9F7BF902-048B-4DE3-94B8-4CDF2386B110}"/>
          </ac:inkMkLst>
        </pc:inkChg>
        <pc:inkChg chg="add del mod">
          <ac:chgData name="salonigupta0609@gmail.com" userId="72e262bbe386b2d8" providerId="LiveId" clId="{6CB58178-9FDF-48F4-8666-8B963C84A1AD}" dt="2022-01-21T07:37:04.416" v="3060"/>
          <ac:inkMkLst>
            <pc:docMk/>
            <pc:sldMk cId="34532265" sldId="310"/>
            <ac:inkMk id="65" creationId="{F338F167-01BE-4ED9-A2FE-3799430616C0}"/>
          </ac:inkMkLst>
        </pc:inkChg>
        <pc:inkChg chg="add mod">
          <ac:chgData name="salonigupta0609@gmail.com" userId="72e262bbe386b2d8" providerId="LiveId" clId="{6CB58178-9FDF-48F4-8666-8B963C84A1AD}" dt="2022-01-24T08:41:19.820" v="3444"/>
          <ac:inkMkLst>
            <pc:docMk/>
            <pc:sldMk cId="34532265" sldId="310"/>
            <ac:inkMk id="66" creationId="{0620CEB5-2A4D-4FA4-94E1-6A9187E1CEAE}"/>
          </ac:inkMkLst>
        </pc:inkChg>
        <pc:inkChg chg="add del mod">
          <ac:chgData name="salonigupta0609@gmail.com" userId="72e262bbe386b2d8" providerId="LiveId" clId="{6CB58178-9FDF-48F4-8666-8B963C84A1AD}" dt="2022-01-21T07:37:04.416" v="3061"/>
          <ac:inkMkLst>
            <pc:docMk/>
            <pc:sldMk cId="34532265" sldId="310"/>
            <ac:inkMk id="66" creationId="{E32BC555-BCFD-4BE0-9F72-F493B3C881C1}"/>
          </ac:inkMkLst>
        </pc:inkChg>
        <pc:inkChg chg="add del mod">
          <ac:chgData name="salonigupta0609@gmail.com" userId="72e262bbe386b2d8" providerId="LiveId" clId="{6CB58178-9FDF-48F4-8666-8B963C84A1AD}" dt="2022-01-21T07:37:04.415" v="3059"/>
          <ac:inkMkLst>
            <pc:docMk/>
            <pc:sldMk cId="34532265" sldId="310"/>
            <ac:inkMk id="67" creationId="{1094A85A-4037-4D5B-A2EE-451553116EC7}"/>
          </ac:inkMkLst>
        </pc:inkChg>
        <pc:inkChg chg="add mod">
          <ac:chgData name="salonigupta0609@gmail.com" userId="72e262bbe386b2d8" providerId="LiveId" clId="{6CB58178-9FDF-48F4-8666-8B963C84A1AD}" dt="2022-01-24T08:41:19.820" v="3444"/>
          <ac:inkMkLst>
            <pc:docMk/>
            <pc:sldMk cId="34532265" sldId="310"/>
            <ac:inkMk id="67" creationId="{8DEFCE07-416E-47F5-A83A-94536D3279A6}"/>
          </ac:inkMkLst>
        </pc:inkChg>
        <pc:inkChg chg="add del mod">
          <ac:chgData name="salonigupta0609@gmail.com" userId="72e262bbe386b2d8" providerId="LiveId" clId="{6CB58178-9FDF-48F4-8666-8B963C84A1AD}" dt="2022-01-21T07:37:04.415" v="3058"/>
          <ac:inkMkLst>
            <pc:docMk/>
            <pc:sldMk cId="34532265" sldId="310"/>
            <ac:inkMk id="68" creationId="{7832DB22-6F6D-417B-8AD5-7DE85BB25E6D}"/>
          </ac:inkMkLst>
        </pc:inkChg>
        <pc:inkChg chg="add mod">
          <ac:chgData name="salonigupta0609@gmail.com" userId="72e262bbe386b2d8" providerId="LiveId" clId="{6CB58178-9FDF-48F4-8666-8B963C84A1AD}" dt="2022-01-24T08:41:19.820" v="3444"/>
          <ac:inkMkLst>
            <pc:docMk/>
            <pc:sldMk cId="34532265" sldId="310"/>
            <ac:inkMk id="68" creationId="{DC5B4F81-47F9-4B38-8B80-4267FBC4C167}"/>
          </ac:inkMkLst>
        </pc:inkChg>
        <pc:inkChg chg="add mod">
          <ac:chgData name="salonigupta0609@gmail.com" userId="72e262bbe386b2d8" providerId="LiveId" clId="{6CB58178-9FDF-48F4-8666-8B963C84A1AD}" dt="2022-01-24T08:41:19.820" v="3444"/>
          <ac:inkMkLst>
            <pc:docMk/>
            <pc:sldMk cId="34532265" sldId="310"/>
            <ac:inkMk id="69" creationId="{8994239C-8D59-4242-8AF2-84B08D7842B3}"/>
          </ac:inkMkLst>
        </pc:inkChg>
        <pc:inkChg chg="add mod">
          <ac:chgData name="salonigupta0609@gmail.com" userId="72e262bbe386b2d8" providerId="LiveId" clId="{6CB58178-9FDF-48F4-8666-8B963C84A1AD}" dt="2022-01-24T08:41:19.820" v="3444"/>
          <ac:inkMkLst>
            <pc:docMk/>
            <pc:sldMk cId="34532265" sldId="310"/>
            <ac:inkMk id="70" creationId="{B9B8FA0B-A8B3-4E3C-AF75-BB1F9A0820C2}"/>
          </ac:inkMkLst>
        </pc:inkChg>
        <pc:inkChg chg="add del mod">
          <ac:chgData name="salonigupta0609@gmail.com" userId="72e262bbe386b2d8" providerId="LiveId" clId="{6CB58178-9FDF-48F4-8666-8B963C84A1AD}" dt="2022-01-21T07:37:04.921" v="3064"/>
          <ac:inkMkLst>
            <pc:docMk/>
            <pc:sldMk cId="34532265" sldId="310"/>
            <ac:inkMk id="70" creationId="{D8DC5D33-CAFD-410C-BC70-F5986DE72883}"/>
          </ac:inkMkLst>
        </pc:inkChg>
        <pc:inkChg chg="add mod">
          <ac:chgData name="salonigupta0609@gmail.com" userId="72e262bbe386b2d8" providerId="LiveId" clId="{6CB58178-9FDF-48F4-8666-8B963C84A1AD}" dt="2022-01-21T07:32:13.336" v="2953"/>
          <ac:inkMkLst>
            <pc:docMk/>
            <pc:sldMk cId="34532265" sldId="310"/>
            <ac:inkMk id="72" creationId="{A19A2DA9-0FC4-4556-B963-9D6AD16C0BB7}"/>
          </ac:inkMkLst>
        </pc:inkChg>
        <pc:inkChg chg="add mod">
          <ac:chgData name="salonigupta0609@gmail.com" userId="72e262bbe386b2d8" providerId="LiveId" clId="{6CB58178-9FDF-48F4-8666-8B963C84A1AD}" dt="2022-01-21T07:32:13.336" v="2953"/>
          <ac:inkMkLst>
            <pc:docMk/>
            <pc:sldMk cId="34532265" sldId="310"/>
            <ac:inkMk id="73" creationId="{DC11FA7E-5513-4F3F-A443-3D1821197060}"/>
          </ac:inkMkLst>
        </pc:inkChg>
        <pc:inkChg chg="add mod">
          <ac:chgData name="salonigupta0609@gmail.com" userId="72e262bbe386b2d8" providerId="LiveId" clId="{6CB58178-9FDF-48F4-8666-8B963C84A1AD}" dt="2022-01-21T07:32:13.336" v="2953"/>
          <ac:inkMkLst>
            <pc:docMk/>
            <pc:sldMk cId="34532265" sldId="310"/>
            <ac:inkMk id="74" creationId="{460F3EF9-47EA-4012-86FF-A3FE75217C0A}"/>
          </ac:inkMkLst>
        </pc:inkChg>
        <pc:inkChg chg="add mod">
          <ac:chgData name="salonigupta0609@gmail.com" userId="72e262bbe386b2d8" providerId="LiveId" clId="{6CB58178-9FDF-48F4-8666-8B963C84A1AD}" dt="2022-01-21T07:32:13.336" v="2953"/>
          <ac:inkMkLst>
            <pc:docMk/>
            <pc:sldMk cId="34532265" sldId="310"/>
            <ac:inkMk id="75" creationId="{FDE97B4F-F30F-41DD-87C6-623C37BEB6F0}"/>
          </ac:inkMkLst>
        </pc:inkChg>
        <pc:inkChg chg="add mod">
          <ac:chgData name="salonigupta0609@gmail.com" userId="72e262bbe386b2d8" providerId="LiveId" clId="{6CB58178-9FDF-48F4-8666-8B963C84A1AD}" dt="2022-01-21T07:32:13.336" v="2953"/>
          <ac:inkMkLst>
            <pc:docMk/>
            <pc:sldMk cId="34532265" sldId="310"/>
            <ac:inkMk id="76" creationId="{D4E97004-5A77-4E03-A34A-E7569D9F8677}"/>
          </ac:inkMkLst>
        </pc:inkChg>
        <pc:inkChg chg="add mod">
          <ac:chgData name="salonigupta0609@gmail.com" userId="72e262bbe386b2d8" providerId="LiveId" clId="{6CB58178-9FDF-48F4-8666-8B963C84A1AD}" dt="2022-01-21T07:32:13.336" v="2953"/>
          <ac:inkMkLst>
            <pc:docMk/>
            <pc:sldMk cId="34532265" sldId="310"/>
            <ac:inkMk id="77" creationId="{06D72500-D3E9-4D40-8FD4-49CE483AC9DC}"/>
          </ac:inkMkLst>
        </pc:inkChg>
        <pc:inkChg chg="add del">
          <ac:chgData name="salonigupta0609@gmail.com" userId="72e262bbe386b2d8" providerId="LiveId" clId="{6CB58178-9FDF-48F4-8666-8B963C84A1AD}" dt="2022-01-24T08:39:16.390" v="3280"/>
          <ac:inkMkLst>
            <pc:docMk/>
            <pc:sldMk cId="34532265" sldId="310"/>
            <ac:inkMk id="79" creationId="{819A58B4-3226-49EE-972D-3E9D87D45A55}"/>
          </ac:inkMkLst>
        </pc:inkChg>
        <pc:inkChg chg="add del mod">
          <ac:chgData name="salonigupta0609@gmail.com" userId="72e262bbe386b2d8" providerId="LiveId" clId="{6CB58178-9FDF-48F4-8666-8B963C84A1AD}" dt="2022-01-24T08:39:16.391" v="3281"/>
          <ac:inkMkLst>
            <pc:docMk/>
            <pc:sldMk cId="34532265" sldId="310"/>
            <ac:inkMk id="80" creationId="{9B3F5431-BD33-4396-8A28-FE20601603AA}"/>
          </ac:inkMkLst>
        </pc:inkChg>
        <pc:inkChg chg="add del mod">
          <ac:chgData name="salonigupta0609@gmail.com" userId="72e262bbe386b2d8" providerId="LiveId" clId="{6CB58178-9FDF-48F4-8666-8B963C84A1AD}" dt="2022-01-24T08:39:18.907" v="3305"/>
          <ac:inkMkLst>
            <pc:docMk/>
            <pc:sldMk cId="34532265" sldId="310"/>
            <ac:inkMk id="81" creationId="{8A3E60CB-9DAE-456F-A315-21B3160CDF0C}"/>
          </ac:inkMkLst>
        </pc:inkChg>
        <pc:inkChg chg="add del mod">
          <ac:chgData name="salonigupta0609@gmail.com" userId="72e262bbe386b2d8" providerId="LiveId" clId="{6CB58178-9FDF-48F4-8666-8B963C84A1AD}" dt="2022-01-24T08:39:16.391" v="3282"/>
          <ac:inkMkLst>
            <pc:docMk/>
            <pc:sldMk cId="34532265" sldId="310"/>
            <ac:inkMk id="82" creationId="{E674A78A-FEF1-42A0-BED1-BACE83AF0E6E}"/>
          </ac:inkMkLst>
        </pc:inkChg>
        <pc:inkChg chg="add del mod">
          <ac:chgData name="salonigupta0609@gmail.com" userId="72e262bbe386b2d8" providerId="LiveId" clId="{6CB58178-9FDF-48F4-8666-8B963C84A1AD}" dt="2022-01-24T08:39:16.392" v="3283"/>
          <ac:inkMkLst>
            <pc:docMk/>
            <pc:sldMk cId="34532265" sldId="310"/>
            <ac:inkMk id="83" creationId="{B209EB31-97D3-47BC-A9DB-7D6457A8510D}"/>
          </ac:inkMkLst>
        </pc:inkChg>
        <pc:inkChg chg="add del mod">
          <ac:chgData name="salonigupta0609@gmail.com" userId="72e262bbe386b2d8" providerId="LiveId" clId="{6CB58178-9FDF-48F4-8666-8B963C84A1AD}" dt="2022-01-24T08:39:18.907" v="3306"/>
          <ac:inkMkLst>
            <pc:docMk/>
            <pc:sldMk cId="34532265" sldId="310"/>
            <ac:inkMk id="84" creationId="{0704BA86-4DE5-4064-8AE0-1E8CC245F14E}"/>
          </ac:inkMkLst>
        </pc:inkChg>
        <pc:inkChg chg="add del mod">
          <ac:chgData name="salonigupta0609@gmail.com" userId="72e262bbe386b2d8" providerId="LiveId" clId="{6CB58178-9FDF-48F4-8666-8B963C84A1AD}" dt="2022-01-24T08:39:16.392" v="3284"/>
          <ac:inkMkLst>
            <pc:docMk/>
            <pc:sldMk cId="34532265" sldId="310"/>
            <ac:inkMk id="85" creationId="{D25B7DAE-7159-4A66-BD11-091B562E199C}"/>
          </ac:inkMkLst>
        </pc:inkChg>
        <pc:inkChg chg="add del mod">
          <ac:chgData name="salonigupta0609@gmail.com" userId="72e262bbe386b2d8" providerId="LiveId" clId="{6CB58178-9FDF-48F4-8666-8B963C84A1AD}" dt="2022-01-24T08:39:18.896" v="3285"/>
          <ac:inkMkLst>
            <pc:docMk/>
            <pc:sldMk cId="34532265" sldId="310"/>
            <ac:inkMk id="86" creationId="{9A2F8F6C-4824-4062-9273-8BF55020D6A2}"/>
          </ac:inkMkLst>
        </pc:inkChg>
        <pc:inkChg chg="add del mod">
          <ac:chgData name="salonigupta0609@gmail.com" userId="72e262bbe386b2d8" providerId="LiveId" clId="{6CB58178-9FDF-48F4-8666-8B963C84A1AD}" dt="2022-01-24T08:39:18.897" v="3286"/>
          <ac:inkMkLst>
            <pc:docMk/>
            <pc:sldMk cId="34532265" sldId="310"/>
            <ac:inkMk id="87" creationId="{0A6F0C5D-001E-4E8C-814A-43361ACD5594}"/>
          </ac:inkMkLst>
        </pc:inkChg>
        <pc:inkChg chg="add del mod">
          <ac:chgData name="salonigupta0609@gmail.com" userId="72e262bbe386b2d8" providerId="LiveId" clId="{6CB58178-9FDF-48F4-8666-8B963C84A1AD}" dt="2022-01-24T08:39:18.898" v="3287"/>
          <ac:inkMkLst>
            <pc:docMk/>
            <pc:sldMk cId="34532265" sldId="310"/>
            <ac:inkMk id="89" creationId="{65D9D575-70B8-4A5A-A1C5-C448C440CD1A}"/>
          </ac:inkMkLst>
        </pc:inkChg>
        <pc:inkChg chg="add del mod">
          <ac:chgData name="salonigupta0609@gmail.com" userId="72e262bbe386b2d8" providerId="LiveId" clId="{6CB58178-9FDF-48F4-8666-8B963C84A1AD}" dt="2022-01-24T08:39:18.898" v="3288"/>
          <ac:inkMkLst>
            <pc:docMk/>
            <pc:sldMk cId="34532265" sldId="310"/>
            <ac:inkMk id="90" creationId="{9FCBE1E2-7CA3-4E32-9FD9-33E7EEFF2133}"/>
          </ac:inkMkLst>
        </pc:inkChg>
        <pc:inkChg chg="add del mod">
          <ac:chgData name="salonigupta0609@gmail.com" userId="72e262bbe386b2d8" providerId="LiveId" clId="{6CB58178-9FDF-48F4-8666-8B963C84A1AD}" dt="2022-01-24T08:39:18.899" v="3289"/>
          <ac:inkMkLst>
            <pc:docMk/>
            <pc:sldMk cId="34532265" sldId="310"/>
            <ac:inkMk id="91" creationId="{29573522-329B-4321-ABA1-D63FD70655CF}"/>
          </ac:inkMkLst>
        </pc:inkChg>
        <pc:inkChg chg="add mod">
          <ac:chgData name="salonigupta0609@gmail.com" userId="72e262bbe386b2d8" providerId="LiveId" clId="{6CB58178-9FDF-48F4-8666-8B963C84A1AD}" dt="2022-01-24T08:41:19.820" v="3444"/>
          <ac:inkMkLst>
            <pc:docMk/>
            <pc:sldMk cId="34532265" sldId="310"/>
            <ac:inkMk id="92" creationId="{27743E2E-0A24-4581-B693-AEE8EE5DEE41}"/>
          </ac:inkMkLst>
        </pc:inkChg>
        <pc:inkChg chg="add del mod">
          <ac:chgData name="salonigupta0609@gmail.com" userId="72e262bbe386b2d8" providerId="LiveId" clId="{6CB58178-9FDF-48F4-8666-8B963C84A1AD}" dt="2022-01-24T08:39:18.899" v="3290"/>
          <ac:inkMkLst>
            <pc:docMk/>
            <pc:sldMk cId="34532265" sldId="310"/>
            <ac:inkMk id="93" creationId="{1A09FE79-08F0-49A8-A513-B2E3DBFFDE7B}"/>
          </ac:inkMkLst>
        </pc:inkChg>
        <pc:inkChg chg="add del mod">
          <ac:chgData name="salonigupta0609@gmail.com" userId="72e262bbe386b2d8" providerId="LiveId" clId="{6CB58178-9FDF-48F4-8666-8B963C84A1AD}" dt="2022-01-24T08:39:18.900" v="3291"/>
          <ac:inkMkLst>
            <pc:docMk/>
            <pc:sldMk cId="34532265" sldId="310"/>
            <ac:inkMk id="94" creationId="{EEA2344B-4D23-4D6C-9B04-C106F0013FAB}"/>
          </ac:inkMkLst>
        </pc:inkChg>
        <pc:inkChg chg="add mod">
          <ac:chgData name="salonigupta0609@gmail.com" userId="72e262bbe386b2d8" providerId="LiveId" clId="{6CB58178-9FDF-48F4-8666-8B963C84A1AD}" dt="2022-01-24T08:41:19.820" v="3444"/>
          <ac:inkMkLst>
            <pc:docMk/>
            <pc:sldMk cId="34532265" sldId="310"/>
            <ac:inkMk id="95" creationId="{21FC21C3-81F5-4080-82F0-73AE19EB878D}"/>
          </ac:inkMkLst>
        </pc:inkChg>
        <pc:inkChg chg="add del mod">
          <ac:chgData name="salonigupta0609@gmail.com" userId="72e262bbe386b2d8" providerId="LiveId" clId="{6CB58178-9FDF-48F4-8666-8B963C84A1AD}" dt="2022-01-24T08:39:18.900" v="3292"/>
          <ac:inkMkLst>
            <pc:docMk/>
            <pc:sldMk cId="34532265" sldId="310"/>
            <ac:inkMk id="96" creationId="{0219AF5C-69CB-433D-859A-FDB62C9FC901}"/>
          </ac:inkMkLst>
        </pc:inkChg>
        <pc:inkChg chg="add del mod">
          <ac:chgData name="salonigupta0609@gmail.com" userId="72e262bbe386b2d8" providerId="LiveId" clId="{6CB58178-9FDF-48F4-8666-8B963C84A1AD}" dt="2022-01-24T08:39:18.901" v="3293"/>
          <ac:inkMkLst>
            <pc:docMk/>
            <pc:sldMk cId="34532265" sldId="310"/>
            <ac:inkMk id="97" creationId="{756E2226-C252-4414-B55F-EC4E34EEEFD1}"/>
          </ac:inkMkLst>
        </pc:inkChg>
        <pc:inkChg chg="add del mod">
          <ac:chgData name="salonigupta0609@gmail.com" userId="72e262bbe386b2d8" providerId="LiveId" clId="{6CB58178-9FDF-48F4-8666-8B963C84A1AD}" dt="2022-01-24T08:39:18.902" v="3294"/>
          <ac:inkMkLst>
            <pc:docMk/>
            <pc:sldMk cId="34532265" sldId="310"/>
            <ac:inkMk id="98" creationId="{CE15BD7A-3041-4E60-8F68-CB43A96F274E}"/>
          </ac:inkMkLst>
        </pc:inkChg>
        <pc:inkChg chg="add del mod">
          <ac:chgData name="salonigupta0609@gmail.com" userId="72e262bbe386b2d8" providerId="LiveId" clId="{6CB58178-9FDF-48F4-8666-8B963C84A1AD}" dt="2022-01-24T08:39:18.902" v="3295"/>
          <ac:inkMkLst>
            <pc:docMk/>
            <pc:sldMk cId="34532265" sldId="310"/>
            <ac:inkMk id="99" creationId="{589B945F-3BBC-483B-BEB6-DC06650E1EF7}"/>
          </ac:inkMkLst>
        </pc:inkChg>
        <pc:inkChg chg="add del mod">
          <ac:chgData name="salonigupta0609@gmail.com" userId="72e262bbe386b2d8" providerId="LiveId" clId="{6CB58178-9FDF-48F4-8666-8B963C84A1AD}" dt="2022-01-24T08:39:18.903" v="3296"/>
          <ac:inkMkLst>
            <pc:docMk/>
            <pc:sldMk cId="34532265" sldId="310"/>
            <ac:inkMk id="100" creationId="{3CCFD537-D1F1-4182-962F-88264464D0DF}"/>
          </ac:inkMkLst>
        </pc:inkChg>
        <pc:inkChg chg="add mod">
          <ac:chgData name="salonigupta0609@gmail.com" userId="72e262bbe386b2d8" providerId="LiveId" clId="{6CB58178-9FDF-48F4-8666-8B963C84A1AD}" dt="2022-01-24T08:41:19.820" v="3444"/>
          <ac:inkMkLst>
            <pc:docMk/>
            <pc:sldMk cId="34532265" sldId="310"/>
            <ac:inkMk id="101" creationId="{918CED99-C922-4DCA-B40B-8298115E9BFA}"/>
          </ac:inkMkLst>
        </pc:inkChg>
        <pc:inkChg chg="add del mod">
          <ac:chgData name="salonigupta0609@gmail.com" userId="72e262bbe386b2d8" providerId="LiveId" clId="{6CB58178-9FDF-48F4-8666-8B963C84A1AD}" dt="2022-01-24T08:39:31.404" v="3358"/>
          <ac:inkMkLst>
            <pc:docMk/>
            <pc:sldMk cId="34532265" sldId="310"/>
            <ac:inkMk id="102" creationId="{64CB1AC0-4E0C-45CC-906A-6F98B88A3F4A}"/>
          </ac:inkMkLst>
        </pc:inkChg>
        <pc:inkChg chg="add del mod">
          <ac:chgData name="salonigupta0609@gmail.com" userId="72e262bbe386b2d8" providerId="LiveId" clId="{6CB58178-9FDF-48F4-8666-8B963C84A1AD}" dt="2022-01-24T08:39:18.904" v="3298"/>
          <ac:inkMkLst>
            <pc:docMk/>
            <pc:sldMk cId="34532265" sldId="310"/>
            <ac:inkMk id="104" creationId="{0265DE5F-D6C4-4393-BDF1-DD5F2497E31D}"/>
          </ac:inkMkLst>
        </pc:inkChg>
        <pc:inkChg chg="add del mod">
          <ac:chgData name="salonigupta0609@gmail.com" userId="72e262bbe386b2d8" providerId="LiveId" clId="{6CB58178-9FDF-48F4-8666-8B963C84A1AD}" dt="2022-01-24T08:39:18.904" v="3299"/>
          <ac:inkMkLst>
            <pc:docMk/>
            <pc:sldMk cId="34532265" sldId="310"/>
            <ac:inkMk id="105" creationId="{4E01D37B-E0FA-4DB6-B5CF-C6D67E6A3112}"/>
          </ac:inkMkLst>
        </pc:inkChg>
        <pc:inkChg chg="add del mod">
          <ac:chgData name="salonigupta0609@gmail.com" userId="72e262bbe386b2d8" providerId="LiveId" clId="{6CB58178-9FDF-48F4-8666-8B963C84A1AD}" dt="2022-01-24T08:39:18.904" v="3300"/>
          <ac:inkMkLst>
            <pc:docMk/>
            <pc:sldMk cId="34532265" sldId="310"/>
            <ac:inkMk id="106" creationId="{DB0D1CA4-6AA3-4EE0-A421-C42BDD0F3C6F}"/>
          </ac:inkMkLst>
        </pc:inkChg>
        <pc:inkChg chg="add del mod">
          <ac:chgData name="salonigupta0609@gmail.com" userId="72e262bbe386b2d8" providerId="LiveId" clId="{6CB58178-9FDF-48F4-8666-8B963C84A1AD}" dt="2022-01-24T08:39:18.905" v="3301"/>
          <ac:inkMkLst>
            <pc:docMk/>
            <pc:sldMk cId="34532265" sldId="310"/>
            <ac:inkMk id="107" creationId="{F3D1FEFA-E29B-4DA0-82DF-22E41A5AC477}"/>
          </ac:inkMkLst>
        </pc:inkChg>
        <pc:inkChg chg="add del mod">
          <ac:chgData name="salonigupta0609@gmail.com" userId="72e262bbe386b2d8" providerId="LiveId" clId="{6CB58178-9FDF-48F4-8666-8B963C84A1AD}" dt="2022-01-24T08:39:19.201" v="3307"/>
          <ac:inkMkLst>
            <pc:docMk/>
            <pc:sldMk cId="34532265" sldId="310"/>
            <ac:inkMk id="108" creationId="{29EBD7BF-AB3A-4E99-AEEF-ECDEF2D67AA2}"/>
          </ac:inkMkLst>
        </pc:inkChg>
        <pc:inkChg chg="add del mod">
          <ac:chgData name="salonigupta0609@gmail.com" userId="72e262bbe386b2d8" providerId="LiveId" clId="{6CB58178-9FDF-48F4-8666-8B963C84A1AD}" dt="2022-01-24T08:39:19.201" v="3308"/>
          <ac:inkMkLst>
            <pc:docMk/>
            <pc:sldMk cId="34532265" sldId="310"/>
            <ac:inkMk id="109" creationId="{15096B60-98DC-4F9B-BAC0-1C5F3A54B8FE}"/>
          </ac:inkMkLst>
        </pc:inkChg>
        <pc:inkChg chg="add del mod">
          <ac:chgData name="salonigupta0609@gmail.com" userId="72e262bbe386b2d8" providerId="LiveId" clId="{6CB58178-9FDF-48F4-8666-8B963C84A1AD}" dt="2022-01-24T08:39:18.905" v="3302"/>
          <ac:inkMkLst>
            <pc:docMk/>
            <pc:sldMk cId="34532265" sldId="310"/>
            <ac:inkMk id="110" creationId="{683D9132-2632-4077-A449-5B50C282C67C}"/>
          </ac:inkMkLst>
        </pc:inkChg>
        <pc:inkChg chg="add del mod">
          <ac:chgData name="salonigupta0609@gmail.com" userId="72e262bbe386b2d8" providerId="LiveId" clId="{6CB58178-9FDF-48F4-8666-8B963C84A1AD}" dt="2022-01-24T08:39:18.906" v="3303"/>
          <ac:inkMkLst>
            <pc:docMk/>
            <pc:sldMk cId="34532265" sldId="310"/>
            <ac:inkMk id="111" creationId="{DF3315E5-097A-447B-B260-2AD6C7B6E8EE}"/>
          </ac:inkMkLst>
        </pc:inkChg>
        <pc:inkChg chg="add del mod">
          <ac:chgData name="salonigupta0609@gmail.com" userId="72e262bbe386b2d8" providerId="LiveId" clId="{6CB58178-9FDF-48F4-8666-8B963C84A1AD}" dt="2022-01-24T08:39:19.202" v="3309"/>
          <ac:inkMkLst>
            <pc:docMk/>
            <pc:sldMk cId="34532265" sldId="310"/>
            <ac:inkMk id="112" creationId="{3D783D03-5AE7-4370-9AA4-F7E3445CBCD5}"/>
          </ac:inkMkLst>
        </pc:inkChg>
        <pc:inkChg chg="add mod">
          <ac:chgData name="salonigupta0609@gmail.com" userId="72e262bbe386b2d8" providerId="LiveId" clId="{6CB58178-9FDF-48F4-8666-8B963C84A1AD}" dt="2022-01-24T08:41:19.820" v="3444"/>
          <ac:inkMkLst>
            <pc:docMk/>
            <pc:sldMk cId="34532265" sldId="310"/>
            <ac:inkMk id="113" creationId="{139A1D11-19BE-4601-AF4A-5282668133E6}"/>
          </ac:inkMkLst>
        </pc:inkChg>
        <pc:inkChg chg="add del mod">
          <ac:chgData name="salonigupta0609@gmail.com" userId="72e262bbe386b2d8" providerId="LiveId" clId="{6CB58178-9FDF-48F4-8666-8B963C84A1AD}" dt="2022-01-24T08:39:19.202" v="3310"/>
          <ac:inkMkLst>
            <pc:docMk/>
            <pc:sldMk cId="34532265" sldId="310"/>
            <ac:inkMk id="114" creationId="{31BDB265-7B8E-4F58-869E-2E3389A4C636}"/>
          </ac:inkMkLst>
        </pc:inkChg>
        <pc:inkChg chg="add del mod">
          <ac:chgData name="salonigupta0609@gmail.com" userId="72e262bbe386b2d8" providerId="LiveId" clId="{6CB58178-9FDF-48F4-8666-8B963C84A1AD}" dt="2022-01-24T08:39:18.906" v="3304"/>
          <ac:inkMkLst>
            <pc:docMk/>
            <pc:sldMk cId="34532265" sldId="310"/>
            <ac:inkMk id="115" creationId="{CC40BF27-D205-49E6-A12C-D1BFACBC30C7}"/>
          </ac:inkMkLst>
        </pc:inkChg>
        <pc:inkChg chg="add del mod">
          <ac:chgData name="salonigupta0609@gmail.com" userId="72e262bbe386b2d8" providerId="LiveId" clId="{6CB58178-9FDF-48F4-8666-8B963C84A1AD}" dt="2022-01-24T08:39:22.185" v="3328"/>
          <ac:inkMkLst>
            <pc:docMk/>
            <pc:sldMk cId="34532265" sldId="310"/>
            <ac:inkMk id="116" creationId="{DB1EC27A-FD52-4151-BF6B-E79F18D3A439}"/>
          </ac:inkMkLst>
        </pc:inkChg>
        <pc:inkChg chg="add del mod">
          <ac:chgData name="salonigupta0609@gmail.com" userId="72e262bbe386b2d8" providerId="LiveId" clId="{6CB58178-9FDF-48F4-8666-8B963C84A1AD}" dt="2022-01-24T08:39:22.185" v="3329"/>
          <ac:inkMkLst>
            <pc:docMk/>
            <pc:sldMk cId="34532265" sldId="310"/>
            <ac:inkMk id="117" creationId="{C92E66B2-9F66-402D-B818-B7EDAD2AF63F}"/>
          </ac:inkMkLst>
        </pc:inkChg>
        <pc:inkChg chg="add del mod">
          <ac:chgData name="salonigupta0609@gmail.com" userId="72e262bbe386b2d8" providerId="LiveId" clId="{6CB58178-9FDF-48F4-8666-8B963C84A1AD}" dt="2022-01-24T08:39:22.186" v="3330"/>
          <ac:inkMkLst>
            <pc:docMk/>
            <pc:sldMk cId="34532265" sldId="310"/>
            <ac:inkMk id="118" creationId="{64ABC2B2-9270-4C3A-8C6F-01ACC6F0FEB6}"/>
          </ac:inkMkLst>
        </pc:inkChg>
        <pc:inkChg chg="add del mod">
          <ac:chgData name="salonigupta0609@gmail.com" userId="72e262bbe386b2d8" providerId="LiveId" clId="{6CB58178-9FDF-48F4-8666-8B963C84A1AD}" dt="2022-01-24T08:39:22.186" v="3331"/>
          <ac:inkMkLst>
            <pc:docMk/>
            <pc:sldMk cId="34532265" sldId="310"/>
            <ac:inkMk id="119" creationId="{4B7BEC79-BD58-4B9E-9E76-C6BD1CD3A339}"/>
          </ac:inkMkLst>
        </pc:inkChg>
        <pc:inkChg chg="add del mod">
          <ac:chgData name="salonigupta0609@gmail.com" userId="72e262bbe386b2d8" providerId="LiveId" clId="{6CB58178-9FDF-48F4-8666-8B963C84A1AD}" dt="2022-01-24T08:39:22.186" v="3332"/>
          <ac:inkMkLst>
            <pc:docMk/>
            <pc:sldMk cId="34532265" sldId="310"/>
            <ac:inkMk id="120" creationId="{4F55191D-141A-494D-A8C6-B1F67B21872C}"/>
          </ac:inkMkLst>
        </pc:inkChg>
        <pc:inkChg chg="add del mod">
          <ac:chgData name="salonigupta0609@gmail.com" userId="72e262bbe386b2d8" providerId="LiveId" clId="{6CB58178-9FDF-48F4-8666-8B963C84A1AD}" dt="2022-01-24T08:39:22.187" v="3333"/>
          <ac:inkMkLst>
            <pc:docMk/>
            <pc:sldMk cId="34532265" sldId="310"/>
            <ac:inkMk id="121" creationId="{3EAF2F03-B56C-4C10-A05B-FD34B3A2B1A9}"/>
          </ac:inkMkLst>
        </pc:inkChg>
        <pc:inkChg chg="add mod">
          <ac:chgData name="salonigupta0609@gmail.com" userId="72e262bbe386b2d8" providerId="LiveId" clId="{6CB58178-9FDF-48F4-8666-8B963C84A1AD}" dt="2022-01-24T08:41:19.820" v="3444"/>
          <ac:inkMkLst>
            <pc:docMk/>
            <pc:sldMk cId="34532265" sldId="310"/>
            <ac:inkMk id="122" creationId="{61856356-DC13-4137-9C3A-5480D647BA22}"/>
          </ac:inkMkLst>
        </pc:inkChg>
        <pc:inkChg chg="add del mod">
          <ac:chgData name="salonigupta0609@gmail.com" userId="72e262bbe386b2d8" providerId="LiveId" clId="{6CB58178-9FDF-48F4-8666-8B963C84A1AD}" dt="2022-01-24T08:39:16.386" v="3272"/>
          <ac:inkMkLst>
            <pc:docMk/>
            <pc:sldMk cId="34532265" sldId="310"/>
            <ac:inkMk id="123" creationId="{4015C22F-780E-488F-90F8-1BDE5A250E75}"/>
          </ac:inkMkLst>
        </pc:inkChg>
        <pc:inkChg chg="add del mod">
          <ac:chgData name="salonigupta0609@gmail.com" userId="72e262bbe386b2d8" providerId="LiveId" clId="{6CB58178-9FDF-48F4-8666-8B963C84A1AD}" dt="2022-01-24T08:39:16.387" v="3273"/>
          <ac:inkMkLst>
            <pc:docMk/>
            <pc:sldMk cId="34532265" sldId="310"/>
            <ac:inkMk id="124" creationId="{70FBAA60-490F-4928-9229-E78582443562}"/>
          </ac:inkMkLst>
        </pc:inkChg>
        <pc:inkChg chg="add del mod">
          <ac:chgData name="salonigupta0609@gmail.com" userId="72e262bbe386b2d8" providerId="LiveId" clId="{6CB58178-9FDF-48F4-8666-8B963C84A1AD}" dt="2022-01-24T08:39:16.387" v="3274"/>
          <ac:inkMkLst>
            <pc:docMk/>
            <pc:sldMk cId="34532265" sldId="310"/>
            <ac:inkMk id="125" creationId="{CB19BEA7-9506-4024-9457-4E037DF0EF3E}"/>
          </ac:inkMkLst>
        </pc:inkChg>
        <pc:inkChg chg="add del mod">
          <ac:chgData name="salonigupta0609@gmail.com" userId="72e262bbe386b2d8" providerId="LiveId" clId="{6CB58178-9FDF-48F4-8666-8B963C84A1AD}" dt="2022-01-24T08:39:16.388" v="3275"/>
          <ac:inkMkLst>
            <pc:docMk/>
            <pc:sldMk cId="34532265" sldId="310"/>
            <ac:inkMk id="126" creationId="{53B45C12-5FCE-4879-84B4-3DA8065DE3F2}"/>
          </ac:inkMkLst>
        </pc:inkChg>
        <pc:inkChg chg="add del mod">
          <ac:chgData name="salonigupta0609@gmail.com" userId="72e262bbe386b2d8" providerId="LiveId" clId="{6CB58178-9FDF-48F4-8666-8B963C84A1AD}" dt="2022-01-24T08:39:16.388" v="3276"/>
          <ac:inkMkLst>
            <pc:docMk/>
            <pc:sldMk cId="34532265" sldId="310"/>
            <ac:inkMk id="127" creationId="{F3ED51A8-8E48-4D10-8AEE-AE0794E8073D}"/>
          </ac:inkMkLst>
        </pc:inkChg>
        <pc:inkChg chg="add del mod">
          <ac:chgData name="salonigupta0609@gmail.com" userId="72e262bbe386b2d8" providerId="LiveId" clId="{6CB58178-9FDF-48F4-8666-8B963C84A1AD}" dt="2022-01-24T08:39:16.389" v="3277"/>
          <ac:inkMkLst>
            <pc:docMk/>
            <pc:sldMk cId="34532265" sldId="310"/>
            <ac:inkMk id="128" creationId="{52FECA60-A5E2-4E9D-BCB9-8086EED584BE}"/>
          </ac:inkMkLst>
        </pc:inkChg>
        <pc:inkChg chg="add del mod">
          <ac:chgData name="salonigupta0609@gmail.com" userId="72e262bbe386b2d8" providerId="LiveId" clId="{6CB58178-9FDF-48F4-8666-8B963C84A1AD}" dt="2022-01-24T08:39:16.390" v="3278"/>
          <ac:inkMkLst>
            <pc:docMk/>
            <pc:sldMk cId="34532265" sldId="310"/>
            <ac:inkMk id="129" creationId="{A55E2FCD-09CA-4487-9B32-E2AA2C3D5D74}"/>
          </ac:inkMkLst>
        </pc:inkChg>
        <pc:inkChg chg="add del mod">
          <ac:chgData name="salonigupta0609@gmail.com" userId="72e262bbe386b2d8" providerId="LiveId" clId="{6CB58178-9FDF-48F4-8666-8B963C84A1AD}" dt="2022-01-24T08:39:16.390" v="3279"/>
          <ac:inkMkLst>
            <pc:docMk/>
            <pc:sldMk cId="34532265" sldId="310"/>
            <ac:inkMk id="130" creationId="{7362BAA0-D7A7-4E23-B015-45CFB794F4EF}"/>
          </ac:inkMkLst>
        </pc:inkChg>
        <pc:inkChg chg="add mod">
          <ac:chgData name="salonigupta0609@gmail.com" userId="72e262bbe386b2d8" providerId="LiveId" clId="{6CB58178-9FDF-48F4-8666-8B963C84A1AD}" dt="2022-01-24T08:41:19.820" v="3444"/>
          <ac:inkMkLst>
            <pc:docMk/>
            <pc:sldMk cId="34532265" sldId="310"/>
            <ac:inkMk id="131" creationId="{2E042106-CEF0-4808-89D4-6952D138513E}"/>
          </ac:inkMkLst>
        </pc:inkChg>
        <pc:inkChg chg="add del mod">
          <ac:chgData name="salonigupta0609@gmail.com" userId="72e262bbe386b2d8" providerId="LiveId" clId="{6CB58178-9FDF-48F4-8666-8B963C84A1AD}" dt="2022-01-24T08:39:22.177" v="3311"/>
          <ac:inkMkLst>
            <pc:docMk/>
            <pc:sldMk cId="34532265" sldId="310"/>
            <ac:inkMk id="132" creationId="{DEDCF2B9-7CDE-49A8-BCF3-330024E9A052}"/>
          </ac:inkMkLst>
        </pc:inkChg>
        <pc:inkChg chg="add del mod">
          <ac:chgData name="salonigupta0609@gmail.com" userId="72e262bbe386b2d8" providerId="LiveId" clId="{6CB58178-9FDF-48F4-8666-8B963C84A1AD}" dt="2022-01-24T08:39:22.177" v="3312"/>
          <ac:inkMkLst>
            <pc:docMk/>
            <pc:sldMk cId="34532265" sldId="310"/>
            <ac:inkMk id="134" creationId="{3CE71B15-D6D0-4501-B3E6-4E2B0B520DA0}"/>
          </ac:inkMkLst>
        </pc:inkChg>
        <pc:inkChg chg="add del mod">
          <ac:chgData name="salonigupta0609@gmail.com" userId="72e262bbe386b2d8" providerId="LiveId" clId="{6CB58178-9FDF-48F4-8666-8B963C84A1AD}" dt="2022-01-24T08:39:22.178" v="3313"/>
          <ac:inkMkLst>
            <pc:docMk/>
            <pc:sldMk cId="34532265" sldId="310"/>
            <ac:inkMk id="135" creationId="{7AE6A5AD-3DEE-4602-B492-76A699E2BDA4}"/>
          </ac:inkMkLst>
        </pc:inkChg>
        <pc:inkChg chg="add del mod">
          <ac:chgData name="salonigupta0609@gmail.com" userId="72e262bbe386b2d8" providerId="LiveId" clId="{6CB58178-9FDF-48F4-8666-8B963C84A1AD}" dt="2022-01-24T08:39:22.178" v="3314"/>
          <ac:inkMkLst>
            <pc:docMk/>
            <pc:sldMk cId="34532265" sldId="310"/>
            <ac:inkMk id="136" creationId="{1586B878-B93A-4577-A314-4844CA93DE00}"/>
          </ac:inkMkLst>
        </pc:inkChg>
        <pc:inkChg chg="add del mod">
          <ac:chgData name="salonigupta0609@gmail.com" userId="72e262bbe386b2d8" providerId="LiveId" clId="{6CB58178-9FDF-48F4-8666-8B963C84A1AD}" dt="2022-01-24T08:39:22.179" v="3315"/>
          <ac:inkMkLst>
            <pc:docMk/>
            <pc:sldMk cId="34532265" sldId="310"/>
            <ac:inkMk id="137" creationId="{C7EB0F2D-A6B8-4E4F-8914-BC13C0D4D2A5}"/>
          </ac:inkMkLst>
        </pc:inkChg>
        <pc:inkChg chg="add del mod">
          <ac:chgData name="salonigupta0609@gmail.com" userId="72e262bbe386b2d8" providerId="LiveId" clId="{6CB58178-9FDF-48F4-8666-8B963C84A1AD}" dt="2022-01-24T08:39:22.179" v="3316"/>
          <ac:inkMkLst>
            <pc:docMk/>
            <pc:sldMk cId="34532265" sldId="310"/>
            <ac:inkMk id="138" creationId="{7C96DCFA-53D1-4403-8A72-93F74B863DD6}"/>
          </ac:inkMkLst>
        </pc:inkChg>
        <pc:inkChg chg="add del mod">
          <ac:chgData name="salonigupta0609@gmail.com" userId="72e262bbe386b2d8" providerId="LiveId" clId="{6CB58178-9FDF-48F4-8666-8B963C84A1AD}" dt="2022-01-24T08:39:27.690" v="3355"/>
          <ac:inkMkLst>
            <pc:docMk/>
            <pc:sldMk cId="34532265" sldId="310"/>
            <ac:inkMk id="139" creationId="{5AAD7E46-2EB5-441A-9A6D-F03655F0CA9A}"/>
          </ac:inkMkLst>
        </pc:inkChg>
        <pc:inkChg chg="add del mod">
          <ac:chgData name="salonigupta0609@gmail.com" userId="72e262bbe386b2d8" providerId="LiveId" clId="{6CB58178-9FDF-48F4-8666-8B963C84A1AD}" dt="2022-01-24T08:39:27.687" v="3349"/>
          <ac:inkMkLst>
            <pc:docMk/>
            <pc:sldMk cId="34532265" sldId="310"/>
            <ac:inkMk id="140" creationId="{5232A3FB-C96F-4867-998C-7B89B482980A}"/>
          </ac:inkMkLst>
        </pc:inkChg>
        <pc:inkChg chg="add del mod">
          <ac:chgData name="salonigupta0609@gmail.com" userId="72e262bbe386b2d8" providerId="LiveId" clId="{6CB58178-9FDF-48F4-8666-8B963C84A1AD}" dt="2022-01-24T08:39:22.179" v="3317"/>
          <ac:inkMkLst>
            <pc:docMk/>
            <pc:sldMk cId="34532265" sldId="310"/>
            <ac:inkMk id="141" creationId="{92F3D487-46A1-40CB-8F67-8720CF88DD3E}"/>
          </ac:inkMkLst>
        </pc:inkChg>
        <pc:inkChg chg="add mod">
          <ac:chgData name="salonigupta0609@gmail.com" userId="72e262bbe386b2d8" providerId="LiveId" clId="{6CB58178-9FDF-48F4-8666-8B963C84A1AD}" dt="2022-01-24T08:39:27.690" v="3355"/>
          <ac:inkMkLst>
            <pc:docMk/>
            <pc:sldMk cId="34532265" sldId="310"/>
            <ac:inkMk id="142" creationId="{7D33F263-DAAC-46CD-9D19-F5045D873FF4}"/>
          </ac:inkMkLst>
        </pc:inkChg>
        <pc:inkChg chg="add mod">
          <ac:chgData name="salonigupta0609@gmail.com" userId="72e262bbe386b2d8" providerId="LiveId" clId="{6CB58178-9FDF-48F4-8666-8B963C84A1AD}" dt="2022-01-24T08:41:19.820" v="3444"/>
          <ac:inkMkLst>
            <pc:docMk/>
            <pc:sldMk cId="34532265" sldId="310"/>
            <ac:inkMk id="143" creationId="{CCBD5419-4336-498D-9C1F-00E98B172AD2}"/>
          </ac:inkMkLst>
        </pc:inkChg>
        <pc:inkChg chg="add del mod">
          <ac:chgData name="salonigupta0609@gmail.com" userId="72e262bbe386b2d8" providerId="LiveId" clId="{6CB58178-9FDF-48F4-8666-8B963C84A1AD}" dt="2022-01-24T08:39:22.180" v="3318"/>
          <ac:inkMkLst>
            <pc:docMk/>
            <pc:sldMk cId="34532265" sldId="310"/>
            <ac:inkMk id="144" creationId="{C049CE91-CFCF-482B-96BC-E78E9832E03D}"/>
          </ac:inkMkLst>
        </pc:inkChg>
        <pc:inkChg chg="add del mod">
          <ac:chgData name="salonigupta0609@gmail.com" userId="72e262bbe386b2d8" providerId="LiveId" clId="{6CB58178-9FDF-48F4-8666-8B963C84A1AD}" dt="2022-01-24T08:39:22.180" v="3319"/>
          <ac:inkMkLst>
            <pc:docMk/>
            <pc:sldMk cId="34532265" sldId="310"/>
            <ac:inkMk id="145" creationId="{609D6D12-3378-49C6-A4F8-CFBA3428A8D2}"/>
          </ac:inkMkLst>
        </pc:inkChg>
        <pc:inkChg chg="add del mod">
          <ac:chgData name="salonigupta0609@gmail.com" userId="72e262bbe386b2d8" providerId="LiveId" clId="{6CB58178-9FDF-48F4-8666-8B963C84A1AD}" dt="2022-01-24T08:39:22.181" v="3320"/>
          <ac:inkMkLst>
            <pc:docMk/>
            <pc:sldMk cId="34532265" sldId="310"/>
            <ac:inkMk id="146" creationId="{BD977787-68BE-4523-82E8-65A6B294D97E}"/>
          </ac:inkMkLst>
        </pc:inkChg>
        <pc:inkChg chg="add del mod">
          <ac:chgData name="salonigupta0609@gmail.com" userId="72e262bbe386b2d8" providerId="LiveId" clId="{6CB58178-9FDF-48F4-8666-8B963C84A1AD}" dt="2022-01-24T08:39:22.181" v="3321"/>
          <ac:inkMkLst>
            <pc:docMk/>
            <pc:sldMk cId="34532265" sldId="310"/>
            <ac:inkMk id="147" creationId="{95707D77-4B31-4A67-962E-824F47D18D11}"/>
          </ac:inkMkLst>
        </pc:inkChg>
        <pc:inkChg chg="add del mod">
          <ac:chgData name="salonigupta0609@gmail.com" userId="72e262bbe386b2d8" providerId="LiveId" clId="{6CB58178-9FDF-48F4-8666-8B963C84A1AD}" dt="2022-01-24T08:39:22.182" v="3323"/>
          <ac:inkMkLst>
            <pc:docMk/>
            <pc:sldMk cId="34532265" sldId="310"/>
            <ac:inkMk id="148" creationId="{55491B87-F1B4-430C-BCB2-0E6493672E8C}"/>
          </ac:inkMkLst>
        </pc:inkChg>
        <pc:inkChg chg="add mod">
          <ac:chgData name="salonigupta0609@gmail.com" userId="72e262bbe386b2d8" providerId="LiveId" clId="{6CB58178-9FDF-48F4-8666-8B963C84A1AD}" dt="2022-01-24T08:41:19.820" v="3444"/>
          <ac:inkMkLst>
            <pc:docMk/>
            <pc:sldMk cId="34532265" sldId="310"/>
            <ac:inkMk id="149" creationId="{922A8148-58C9-4CF0-B596-DCC8DBC03806}"/>
          </ac:inkMkLst>
        </pc:inkChg>
        <pc:inkChg chg="add del">
          <ac:chgData name="salonigupta0609@gmail.com" userId="72e262bbe386b2d8" providerId="LiveId" clId="{6CB58178-9FDF-48F4-8666-8B963C84A1AD}" dt="2022-01-24T08:39:23.676" v="3335"/>
          <ac:inkMkLst>
            <pc:docMk/>
            <pc:sldMk cId="34532265" sldId="310"/>
            <ac:inkMk id="150" creationId="{B5E5483A-2C60-476D-8A39-158DF5AAD469}"/>
          </ac:inkMkLst>
        </pc:inkChg>
        <pc:inkChg chg="add del mod">
          <ac:chgData name="salonigupta0609@gmail.com" userId="72e262bbe386b2d8" providerId="LiveId" clId="{6CB58178-9FDF-48F4-8666-8B963C84A1AD}" dt="2022-01-24T08:39:22.184" v="3326"/>
          <ac:inkMkLst>
            <pc:docMk/>
            <pc:sldMk cId="34532265" sldId="310"/>
            <ac:inkMk id="151" creationId="{49B27B77-FF89-49CB-8512-0DAFEFF0219B}"/>
          </ac:inkMkLst>
        </pc:inkChg>
        <pc:inkChg chg="add del mod">
          <ac:chgData name="salonigupta0609@gmail.com" userId="72e262bbe386b2d8" providerId="LiveId" clId="{6CB58178-9FDF-48F4-8666-8B963C84A1AD}" dt="2022-01-24T08:39:23.676" v="3336"/>
          <ac:inkMkLst>
            <pc:docMk/>
            <pc:sldMk cId="34532265" sldId="310"/>
            <ac:inkMk id="152" creationId="{0D2603DA-0340-42CC-8177-A9F7A31DA751}"/>
          </ac:inkMkLst>
        </pc:inkChg>
        <pc:inkChg chg="add del mod">
          <ac:chgData name="salonigupta0609@gmail.com" userId="72e262bbe386b2d8" providerId="LiveId" clId="{6CB58178-9FDF-48F4-8666-8B963C84A1AD}" dt="2022-01-24T08:39:23.676" v="3337"/>
          <ac:inkMkLst>
            <pc:docMk/>
            <pc:sldMk cId="34532265" sldId="310"/>
            <ac:inkMk id="153" creationId="{4D489723-85CC-452E-908D-5F3E65A0B2FD}"/>
          </ac:inkMkLst>
        </pc:inkChg>
        <pc:inkChg chg="add del mod">
          <ac:chgData name="salonigupta0609@gmail.com" userId="72e262bbe386b2d8" providerId="LiveId" clId="{6CB58178-9FDF-48F4-8666-8B963C84A1AD}" dt="2022-01-24T08:39:23.677" v="3338"/>
          <ac:inkMkLst>
            <pc:docMk/>
            <pc:sldMk cId="34532265" sldId="310"/>
            <ac:inkMk id="154" creationId="{67F33C5E-5AC8-4377-B588-C0590BE58DE5}"/>
          </ac:inkMkLst>
        </pc:inkChg>
        <pc:inkChg chg="add mod">
          <ac:chgData name="salonigupta0609@gmail.com" userId="72e262bbe386b2d8" providerId="LiveId" clId="{6CB58178-9FDF-48F4-8666-8B963C84A1AD}" dt="2022-01-24T08:41:19.820" v="3444"/>
          <ac:inkMkLst>
            <pc:docMk/>
            <pc:sldMk cId="34532265" sldId="310"/>
            <ac:inkMk id="155" creationId="{F74C7C79-E358-4BA3-9660-7CB62841C321}"/>
          </ac:inkMkLst>
        </pc:inkChg>
        <pc:inkChg chg="add del mod">
          <ac:chgData name="salonigupta0609@gmail.com" userId="72e262bbe386b2d8" providerId="LiveId" clId="{6CB58178-9FDF-48F4-8666-8B963C84A1AD}" dt="2022-01-24T08:39:23.677" v="3339"/>
          <ac:inkMkLst>
            <pc:docMk/>
            <pc:sldMk cId="34532265" sldId="310"/>
            <ac:inkMk id="156" creationId="{5CE33187-F1A2-4429-A1AB-94D6653753B8}"/>
          </ac:inkMkLst>
        </pc:inkChg>
        <pc:inkChg chg="add del mod">
          <ac:chgData name="salonigupta0609@gmail.com" userId="72e262bbe386b2d8" providerId="LiveId" clId="{6CB58178-9FDF-48F4-8666-8B963C84A1AD}" dt="2022-01-24T08:39:23.678" v="3340"/>
          <ac:inkMkLst>
            <pc:docMk/>
            <pc:sldMk cId="34532265" sldId="310"/>
            <ac:inkMk id="157" creationId="{74149483-DF8F-4551-876F-413398FBB0C6}"/>
          </ac:inkMkLst>
        </pc:inkChg>
        <pc:inkChg chg="add del mod">
          <ac:chgData name="salonigupta0609@gmail.com" userId="72e262bbe386b2d8" providerId="LiveId" clId="{6CB58178-9FDF-48F4-8666-8B963C84A1AD}" dt="2022-01-24T08:39:23.678" v="3341"/>
          <ac:inkMkLst>
            <pc:docMk/>
            <pc:sldMk cId="34532265" sldId="310"/>
            <ac:inkMk id="158" creationId="{CC0BF586-A38D-47BF-A32A-141E32FA3515}"/>
          </ac:inkMkLst>
        </pc:inkChg>
        <pc:inkChg chg="add del mod">
          <ac:chgData name="salonigupta0609@gmail.com" userId="72e262bbe386b2d8" providerId="LiveId" clId="{6CB58178-9FDF-48F4-8666-8B963C84A1AD}" dt="2022-01-24T08:39:23.678" v="3342"/>
          <ac:inkMkLst>
            <pc:docMk/>
            <pc:sldMk cId="34532265" sldId="310"/>
            <ac:inkMk id="159" creationId="{5F9285FD-2E03-4D10-8F11-C12872E2D69D}"/>
          </ac:inkMkLst>
        </pc:inkChg>
        <pc:inkChg chg="add del mod">
          <ac:chgData name="salonigupta0609@gmail.com" userId="72e262bbe386b2d8" providerId="LiveId" clId="{6CB58178-9FDF-48F4-8666-8B963C84A1AD}" dt="2022-01-24T08:39:23.678" v="3343"/>
          <ac:inkMkLst>
            <pc:docMk/>
            <pc:sldMk cId="34532265" sldId="310"/>
            <ac:inkMk id="160" creationId="{725E8579-0BC3-4548-9712-7B86DE56B842}"/>
          </ac:inkMkLst>
        </pc:inkChg>
        <pc:inkChg chg="add mod">
          <ac:chgData name="salonigupta0609@gmail.com" userId="72e262bbe386b2d8" providerId="LiveId" clId="{6CB58178-9FDF-48F4-8666-8B963C84A1AD}" dt="2022-01-24T08:41:19.820" v="3444"/>
          <ac:inkMkLst>
            <pc:docMk/>
            <pc:sldMk cId="34532265" sldId="310"/>
            <ac:inkMk id="161" creationId="{59BEAF33-A66F-42AF-92F0-F90611C64F87}"/>
          </ac:inkMkLst>
        </pc:inkChg>
        <pc:inkChg chg="add del mod">
          <ac:chgData name="salonigupta0609@gmail.com" userId="72e262bbe386b2d8" providerId="LiveId" clId="{6CB58178-9FDF-48F4-8666-8B963C84A1AD}" dt="2022-01-24T08:39:27.688" v="3351"/>
          <ac:inkMkLst>
            <pc:docMk/>
            <pc:sldMk cId="34532265" sldId="310"/>
            <ac:inkMk id="162" creationId="{21D361F9-1D50-4B70-AA32-F5DC1DF84018}"/>
          </ac:inkMkLst>
        </pc:inkChg>
        <pc:inkChg chg="add del mod">
          <ac:chgData name="salonigupta0609@gmail.com" userId="72e262bbe386b2d8" providerId="LiveId" clId="{6CB58178-9FDF-48F4-8666-8B963C84A1AD}" dt="2022-01-24T08:39:23.679" v="3344"/>
          <ac:inkMkLst>
            <pc:docMk/>
            <pc:sldMk cId="34532265" sldId="310"/>
            <ac:inkMk id="163" creationId="{7D04C794-37D2-4FA6-BC84-4DE38BBD0D74}"/>
          </ac:inkMkLst>
        </pc:inkChg>
        <pc:inkChg chg="add del mod">
          <ac:chgData name="salonigupta0609@gmail.com" userId="72e262bbe386b2d8" providerId="LiveId" clId="{6CB58178-9FDF-48F4-8666-8B963C84A1AD}" dt="2022-01-24T08:39:23.679" v="3345"/>
          <ac:inkMkLst>
            <pc:docMk/>
            <pc:sldMk cId="34532265" sldId="310"/>
            <ac:inkMk id="164" creationId="{52BFB643-2461-4CAA-A0CA-B890DAD66F59}"/>
          </ac:inkMkLst>
        </pc:inkChg>
        <pc:inkChg chg="add del mod">
          <ac:chgData name="salonigupta0609@gmail.com" userId="72e262bbe386b2d8" providerId="LiveId" clId="{6CB58178-9FDF-48F4-8666-8B963C84A1AD}" dt="2022-01-24T08:39:23.679" v="3346"/>
          <ac:inkMkLst>
            <pc:docMk/>
            <pc:sldMk cId="34532265" sldId="310"/>
            <ac:inkMk id="165" creationId="{7D69CCB9-2EC7-45F5-9123-2479761D1608}"/>
          </ac:inkMkLst>
        </pc:inkChg>
        <pc:inkChg chg="add del mod">
          <ac:chgData name="salonigupta0609@gmail.com" userId="72e262bbe386b2d8" providerId="LiveId" clId="{6CB58178-9FDF-48F4-8666-8B963C84A1AD}" dt="2022-01-24T08:39:23.680" v="3347"/>
          <ac:inkMkLst>
            <pc:docMk/>
            <pc:sldMk cId="34532265" sldId="310"/>
            <ac:inkMk id="166" creationId="{22BA2839-A731-421F-83B6-A99BBBAA3862}"/>
          </ac:inkMkLst>
        </pc:inkChg>
        <pc:inkChg chg="add del mod">
          <ac:chgData name="salonigupta0609@gmail.com" userId="72e262bbe386b2d8" providerId="LiveId" clId="{6CB58178-9FDF-48F4-8666-8B963C84A1AD}" dt="2022-01-24T08:39:23.911" v="3348"/>
          <ac:inkMkLst>
            <pc:docMk/>
            <pc:sldMk cId="34532265" sldId="310"/>
            <ac:inkMk id="167" creationId="{299E6B47-E5BC-45E0-860E-3D78EC835FDC}"/>
          </ac:inkMkLst>
        </pc:inkChg>
        <pc:inkChg chg="add mod">
          <ac:chgData name="salonigupta0609@gmail.com" userId="72e262bbe386b2d8" providerId="LiveId" clId="{6CB58178-9FDF-48F4-8666-8B963C84A1AD}" dt="2022-01-24T08:41:19.820" v="3444"/>
          <ac:inkMkLst>
            <pc:docMk/>
            <pc:sldMk cId="34532265" sldId="310"/>
            <ac:inkMk id="168" creationId="{1D224AF6-0FB2-49BF-B0C9-074572E835D6}"/>
          </ac:inkMkLst>
        </pc:inkChg>
        <pc:inkChg chg="add mod">
          <ac:chgData name="salonigupta0609@gmail.com" userId="72e262bbe386b2d8" providerId="LiveId" clId="{6CB58178-9FDF-48F4-8666-8B963C84A1AD}" dt="2022-01-24T08:39:27.690" v="3355"/>
          <ac:inkMkLst>
            <pc:docMk/>
            <pc:sldMk cId="34532265" sldId="310"/>
            <ac:inkMk id="169" creationId="{02B30AEC-4012-4EAF-91EA-A9CFE8D34355}"/>
          </ac:inkMkLst>
        </pc:inkChg>
        <pc:inkChg chg="add mod">
          <ac:chgData name="salonigupta0609@gmail.com" userId="72e262bbe386b2d8" providerId="LiveId" clId="{6CB58178-9FDF-48F4-8666-8B963C84A1AD}" dt="2022-01-24T08:39:27.690" v="3355"/>
          <ac:inkMkLst>
            <pc:docMk/>
            <pc:sldMk cId="34532265" sldId="310"/>
            <ac:inkMk id="170" creationId="{C7AEE37E-15CB-47B0-A2DD-5A28AC84D21F}"/>
          </ac:inkMkLst>
        </pc:inkChg>
        <pc:inkChg chg="add mod">
          <ac:chgData name="salonigupta0609@gmail.com" userId="72e262bbe386b2d8" providerId="LiveId" clId="{6CB58178-9FDF-48F4-8666-8B963C84A1AD}" dt="2022-01-24T08:39:27.690" v="3355"/>
          <ac:inkMkLst>
            <pc:docMk/>
            <pc:sldMk cId="34532265" sldId="310"/>
            <ac:inkMk id="172" creationId="{96439093-6B5D-403B-A4C1-104654D4EECA}"/>
          </ac:inkMkLst>
        </pc:inkChg>
        <pc:inkChg chg="add mod">
          <ac:chgData name="salonigupta0609@gmail.com" userId="72e262bbe386b2d8" providerId="LiveId" clId="{6CB58178-9FDF-48F4-8666-8B963C84A1AD}" dt="2022-01-24T08:41:19.820" v="3444"/>
          <ac:inkMkLst>
            <pc:docMk/>
            <pc:sldMk cId="34532265" sldId="310"/>
            <ac:inkMk id="173" creationId="{1605719F-07F9-46BA-9D0B-9B4B0D58D0CC}"/>
          </ac:inkMkLst>
        </pc:inkChg>
        <pc:inkChg chg="add mod">
          <ac:chgData name="salonigupta0609@gmail.com" userId="72e262bbe386b2d8" providerId="LiveId" clId="{6CB58178-9FDF-48F4-8666-8B963C84A1AD}" dt="2022-01-24T08:39:27.690" v="3355"/>
          <ac:inkMkLst>
            <pc:docMk/>
            <pc:sldMk cId="34532265" sldId="310"/>
            <ac:inkMk id="174" creationId="{53D09C2E-34BB-42A4-BD40-D884F13B7AC8}"/>
          </ac:inkMkLst>
        </pc:inkChg>
        <pc:inkChg chg="add mod">
          <ac:chgData name="salonigupta0609@gmail.com" userId="72e262bbe386b2d8" providerId="LiveId" clId="{6CB58178-9FDF-48F4-8666-8B963C84A1AD}" dt="2022-01-24T08:39:27.690" v="3355"/>
          <ac:inkMkLst>
            <pc:docMk/>
            <pc:sldMk cId="34532265" sldId="310"/>
            <ac:inkMk id="175" creationId="{0251C221-AD42-4471-9C01-4850B352EE36}"/>
          </ac:inkMkLst>
        </pc:inkChg>
        <pc:inkChg chg="add mod">
          <ac:chgData name="salonigupta0609@gmail.com" userId="72e262bbe386b2d8" providerId="LiveId" clId="{6CB58178-9FDF-48F4-8666-8B963C84A1AD}" dt="2022-01-24T08:39:27.690" v="3355"/>
          <ac:inkMkLst>
            <pc:docMk/>
            <pc:sldMk cId="34532265" sldId="310"/>
            <ac:inkMk id="176" creationId="{3C74D168-3AD2-41F4-8CEF-A7EF5454FDAA}"/>
          </ac:inkMkLst>
        </pc:inkChg>
        <pc:inkChg chg="add del mod">
          <ac:chgData name="salonigupta0609@gmail.com" userId="72e262bbe386b2d8" providerId="LiveId" clId="{6CB58178-9FDF-48F4-8666-8B963C84A1AD}" dt="2022-01-21T07:44:50.522" v="3177"/>
          <ac:inkMkLst>
            <pc:docMk/>
            <pc:sldMk cId="34532265" sldId="310"/>
            <ac:inkMk id="177" creationId="{11D6C908-C566-4788-8AA0-323F446D023F}"/>
          </ac:inkMkLst>
        </pc:inkChg>
        <pc:inkChg chg="add mod">
          <ac:chgData name="salonigupta0609@gmail.com" userId="72e262bbe386b2d8" providerId="LiveId" clId="{6CB58178-9FDF-48F4-8666-8B963C84A1AD}" dt="2022-01-24T08:41:19.820" v="3444"/>
          <ac:inkMkLst>
            <pc:docMk/>
            <pc:sldMk cId="34532265" sldId="310"/>
            <ac:inkMk id="177" creationId="{B8FB0F0E-9A8D-4626-9A55-1CA2C73E9F31}"/>
          </ac:inkMkLst>
        </pc:inkChg>
        <pc:inkChg chg="add mod">
          <ac:chgData name="salonigupta0609@gmail.com" userId="72e262bbe386b2d8" providerId="LiveId" clId="{6CB58178-9FDF-48F4-8666-8B963C84A1AD}" dt="2022-01-24T08:41:19.820" v="3444"/>
          <ac:inkMkLst>
            <pc:docMk/>
            <pc:sldMk cId="34532265" sldId="310"/>
            <ac:inkMk id="178" creationId="{5A509D65-C6BC-4CC9-84E3-2D2354C5859F}"/>
          </ac:inkMkLst>
        </pc:inkChg>
        <pc:inkChg chg="add mod">
          <ac:chgData name="salonigupta0609@gmail.com" userId="72e262bbe386b2d8" providerId="LiveId" clId="{6CB58178-9FDF-48F4-8666-8B963C84A1AD}" dt="2022-01-24T08:39:27.690" v="3355"/>
          <ac:inkMkLst>
            <pc:docMk/>
            <pc:sldMk cId="34532265" sldId="310"/>
            <ac:inkMk id="179" creationId="{CB2805F1-5A78-400D-87E4-E5380B67383C}"/>
          </ac:inkMkLst>
        </pc:inkChg>
        <pc:inkChg chg="add mod">
          <ac:chgData name="salonigupta0609@gmail.com" userId="72e262bbe386b2d8" providerId="LiveId" clId="{6CB58178-9FDF-48F4-8666-8B963C84A1AD}" dt="2022-01-24T08:39:27.690" v="3355"/>
          <ac:inkMkLst>
            <pc:docMk/>
            <pc:sldMk cId="34532265" sldId="310"/>
            <ac:inkMk id="180" creationId="{5835E58C-C31E-4120-B7EB-5E4DFB8EB8A5}"/>
          </ac:inkMkLst>
        </pc:inkChg>
        <pc:inkChg chg="add mod">
          <ac:chgData name="salonigupta0609@gmail.com" userId="72e262bbe386b2d8" providerId="LiveId" clId="{6CB58178-9FDF-48F4-8666-8B963C84A1AD}" dt="2022-01-24T08:41:19.820" v="3444"/>
          <ac:inkMkLst>
            <pc:docMk/>
            <pc:sldMk cId="34532265" sldId="310"/>
            <ac:inkMk id="181" creationId="{2D1CFC75-9B7F-4653-B2D4-45DD5E18346C}"/>
          </ac:inkMkLst>
        </pc:inkChg>
        <pc:inkChg chg="add mod">
          <ac:chgData name="salonigupta0609@gmail.com" userId="72e262bbe386b2d8" providerId="LiveId" clId="{6CB58178-9FDF-48F4-8666-8B963C84A1AD}" dt="2022-01-24T08:39:27.690" v="3355"/>
          <ac:inkMkLst>
            <pc:docMk/>
            <pc:sldMk cId="34532265" sldId="310"/>
            <ac:inkMk id="182" creationId="{C763ABB2-4568-45BC-8B25-2CB3F7824F82}"/>
          </ac:inkMkLst>
        </pc:inkChg>
        <pc:inkChg chg="add mod">
          <ac:chgData name="salonigupta0609@gmail.com" userId="72e262bbe386b2d8" providerId="LiveId" clId="{6CB58178-9FDF-48F4-8666-8B963C84A1AD}" dt="2022-01-24T08:39:27.690" v="3355"/>
          <ac:inkMkLst>
            <pc:docMk/>
            <pc:sldMk cId="34532265" sldId="310"/>
            <ac:inkMk id="183" creationId="{9BB9A7B9-6EC5-43DB-953D-AFC91571CE70}"/>
          </ac:inkMkLst>
        </pc:inkChg>
        <pc:inkChg chg="add mod">
          <ac:chgData name="salonigupta0609@gmail.com" userId="72e262bbe386b2d8" providerId="LiveId" clId="{6CB58178-9FDF-48F4-8666-8B963C84A1AD}" dt="2022-01-24T08:39:27.690" v="3355"/>
          <ac:inkMkLst>
            <pc:docMk/>
            <pc:sldMk cId="34532265" sldId="310"/>
            <ac:inkMk id="184" creationId="{6880F4DB-4FF9-4748-8E33-49BC5A8302D0}"/>
          </ac:inkMkLst>
        </pc:inkChg>
        <pc:inkChg chg="add mod">
          <ac:chgData name="salonigupta0609@gmail.com" userId="72e262bbe386b2d8" providerId="LiveId" clId="{6CB58178-9FDF-48F4-8666-8B963C84A1AD}" dt="2022-01-24T08:41:19.820" v="3444"/>
          <ac:inkMkLst>
            <pc:docMk/>
            <pc:sldMk cId="34532265" sldId="310"/>
            <ac:inkMk id="185" creationId="{7667684A-7831-4B79-BAB2-61C4A1D35535}"/>
          </ac:inkMkLst>
        </pc:inkChg>
        <pc:inkChg chg="add mod">
          <ac:chgData name="salonigupta0609@gmail.com" userId="72e262bbe386b2d8" providerId="LiveId" clId="{6CB58178-9FDF-48F4-8666-8B963C84A1AD}" dt="2022-01-24T08:39:27.690" v="3355"/>
          <ac:inkMkLst>
            <pc:docMk/>
            <pc:sldMk cId="34532265" sldId="310"/>
            <ac:inkMk id="186" creationId="{38D0B2E3-94AA-4264-8C76-3A630EB21109}"/>
          </ac:inkMkLst>
        </pc:inkChg>
        <pc:inkChg chg="add mod">
          <ac:chgData name="salonigupta0609@gmail.com" userId="72e262bbe386b2d8" providerId="LiveId" clId="{6CB58178-9FDF-48F4-8666-8B963C84A1AD}" dt="2022-01-24T08:39:27.690" v="3355"/>
          <ac:inkMkLst>
            <pc:docMk/>
            <pc:sldMk cId="34532265" sldId="310"/>
            <ac:inkMk id="187" creationId="{F2ED307B-DB01-4470-839D-657BBA26439A}"/>
          </ac:inkMkLst>
        </pc:inkChg>
        <pc:inkChg chg="add mod">
          <ac:chgData name="salonigupta0609@gmail.com" userId="72e262bbe386b2d8" providerId="LiveId" clId="{6CB58178-9FDF-48F4-8666-8B963C84A1AD}" dt="2022-01-24T08:39:27.690" v="3355"/>
          <ac:inkMkLst>
            <pc:docMk/>
            <pc:sldMk cId="34532265" sldId="310"/>
            <ac:inkMk id="188" creationId="{85607217-545D-4012-8B65-629B4557247C}"/>
          </ac:inkMkLst>
        </pc:inkChg>
        <pc:inkChg chg="add mod">
          <ac:chgData name="salonigupta0609@gmail.com" userId="72e262bbe386b2d8" providerId="LiveId" clId="{6CB58178-9FDF-48F4-8666-8B963C84A1AD}" dt="2022-01-24T08:41:19.820" v="3444"/>
          <ac:inkMkLst>
            <pc:docMk/>
            <pc:sldMk cId="34532265" sldId="310"/>
            <ac:inkMk id="189" creationId="{302DAF7E-F445-4F84-A26E-E16DAB408C15}"/>
          </ac:inkMkLst>
        </pc:inkChg>
        <pc:inkChg chg="add mod">
          <ac:chgData name="salonigupta0609@gmail.com" userId="72e262bbe386b2d8" providerId="LiveId" clId="{6CB58178-9FDF-48F4-8666-8B963C84A1AD}" dt="2022-01-24T08:39:27.690" v="3355"/>
          <ac:inkMkLst>
            <pc:docMk/>
            <pc:sldMk cId="34532265" sldId="310"/>
            <ac:inkMk id="190" creationId="{391573A1-BE44-472F-B04A-E7C99FC4F956}"/>
          </ac:inkMkLst>
        </pc:inkChg>
        <pc:inkChg chg="add mod">
          <ac:chgData name="salonigupta0609@gmail.com" userId="72e262bbe386b2d8" providerId="LiveId" clId="{6CB58178-9FDF-48F4-8666-8B963C84A1AD}" dt="2022-01-24T08:39:27.690" v="3355"/>
          <ac:inkMkLst>
            <pc:docMk/>
            <pc:sldMk cId="34532265" sldId="310"/>
            <ac:inkMk id="191" creationId="{7C9644DC-975D-45FC-9F37-D5F1176146FC}"/>
          </ac:inkMkLst>
        </pc:inkChg>
        <pc:inkChg chg="add mod">
          <ac:chgData name="salonigupta0609@gmail.com" userId="72e262bbe386b2d8" providerId="LiveId" clId="{6CB58178-9FDF-48F4-8666-8B963C84A1AD}" dt="2022-01-24T08:39:27.690" v="3355"/>
          <ac:inkMkLst>
            <pc:docMk/>
            <pc:sldMk cId="34532265" sldId="310"/>
            <ac:inkMk id="192" creationId="{B7C2A83C-E0F9-47FD-AE4C-85D2AF83ABF9}"/>
          </ac:inkMkLst>
        </pc:inkChg>
        <pc:inkChg chg="add mod">
          <ac:chgData name="salonigupta0609@gmail.com" userId="72e262bbe386b2d8" providerId="LiveId" clId="{6CB58178-9FDF-48F4-8666-8B963C84A1AD}" dt="2022-01-24T08:39:27.690" v="3355"/>
          <ac:inkMkLst>
            <pc:docMk/>
            <pc:sldMk cId="34532265" sldId="310"/>
            <ac:inkMk id="194" creationId="{E10EA8AD-C9B6-463D-BA97-BF61ED1CE010}"/>
          </ac:inkMkLst>
        </pc:inkChg>
        <pc:inkChg chg="add mod">
          <ac:chgData name="salonigupta0609@gmail.com" userId="72e262bbe386b2d8" providerId="LiveId" clId="{6CB58178-9FDF-48F4-8666-8B963C84A1AD}" dt="2022-01-24T08:39:27.690" v="3355"/>
          <ac:inkMkLst>
            <pc:docMk/>
            <pc:sldMk cId="34532265" sldId="310"/>
            <ac:inkMk id="195" creationId="{4AD628E4-2928-428F-82BC-20B3E7F826DC}"/>
          </ac:inkMkLst>
        </pc:inkChg>
        <pc:inkChg chg="add mod">
          <ac:chgData name="salonigupta0609@gmail.com" userId="72e262bbe386b2d8" providerId="LiveId" clId="{6CB58178-9FDF-48F4-8666-8B963C84A1AD}" dt="2022-01-24T08:39:27.690" v="3355"/>
          <ac:inkMkLst>
            <pc:docMk/>
            <pc:sldMk cId="34532265" sldId="310"/>
            <ac:inkMk id="196" creationId="{84730E7F-6D05-4B85-8A37-F3B74B804A1C}"/>
          </ac:inkMkLst>
        </pc:inkChg>
        <pc:inkChg chg="add mod">
          <ac:chgData name="salonigupta0609@gmail.com" userId="72e262bbe386b2d8" providerId="LiveId" clId="{6CB58178-9FDF-48F4-8666-8B963C84A1AD}" dt="2022-01-24T08:39:27.690" v="3355"/>
          <ac:inkMkLst>
            <pc:docMk/>
            <pc:sldMk cId="34532265" sldId="310"/>
            <ac:inkMk id="197" creationId="{105185C2-A6D9-4BD0-8E86-C89597334188}"/>
          </ac:inkMkLst>
        </pc:inkChg>
        <pc:inkChg chg="add mod">
          <ac:chgData name="salonigupta0609@gmail.com" userId="72e262bbe386b2d8" providerId="LiveId" clId="{6CB58178-9FDF-48F4-8666-8B963C84A1AD}" dt="2022-01-24T08:39:27.690" v="3355"/>
          <ac:inkMkLst>
            <pc:docMk/>
            <pc:sldMk cId="34532265" sldId="310"/>
            <ac:inkMk id="198" creationId="{59C6EDCD-8C25-4CBC-9047-09B2048F3874}"/>
          </ac:inkMkLst>
        </pc:inkChg>
        <pc:inkChg chg="add mod">
          <ac:chgData name="salonigupta0609@gmail.com" userId="72e262bbe386b2d8" providerId="LiveId" clId="{6CB58178-9FDF-48F4-8666-8B963C84A1AD}" dt="2022-01-24T08:39:27.690" v="3355"/>
          <ac:inkMkLst>
            <pc:docMk/>
            <pc:sldMk cId="34532265" sldId="310"/>
            <ac:inkMk id="199" creationId="{933E9AC0-9BD6-4958-A2AD-FEB4423E2EAF}"/>
          </ac:inkMkLst>
        </pc:inkChg>
        <pc:inkChg chg="add mod">
          <ac:chgData name="salonigupta0609@gmail.com" userId="72e262bbe386b2d8" providerId="LiveId" clId="{6CB58178-9FDF-48F4-8666-8B963C84A1AD}" dt="2022-01-24T08:41:19.820" v="3444"/>
          <ac:inkMkLst>
            <pc:docMk/>
            <pc:sldMk cId="34532265" sldId="310"/>
            <ac:inkMk id="200" creationId="{E3E66EC7-7C22-4B98-AADF-9AAD805473A2}"/>
          </ac:inkMkLst>
        </pc:inkChg>
        <pc:inkChg chg="add mod">
          <ac:chgData name="salonigupta0609@gmail.com" userId="72e262bbe386b2d8" providerId="LiveId" clId="{6CB58178-9FDF-48F4-8666-8B963C84A1AD}" dt="2022-01-24T08:39:27.690" v="3355"/>
          <ac:inkMkLst>
            <pc:docMk/>
            <pc:sldMk cId="34532265" sldId="310"/>
            <ac:inkMk id="201" creationId="{0E8E6F86-B322-4A6F-8312-3200B5912018}"/>
          </ac:inkMkLst>
        </pc:inkChg>
        <pc:inkChg chg="add mod">
          <ac:chgData name="salonigupta0609@gmail.com" userId="72e262bbe386b2d8" providerId="LiveId" clId="{6CB58178-9FDF-48F4-8666-8B963C84A1AD}" dt="2022-01-24T08:39:27.690" v="3355"/>
          <ac:inkMkLst>
            <pc:docMk/>
            <pc:sldMk cId="34532265" sldId="310"/>
            <ac:inkMk id="202" creationId="{2026D42F-8A05-4AAD-AE44-9C582EF5676E}"/>
          </ac:inkMkLst>
        </pc:inkChg>
        <pc:inkChg chg="add mod">
          <ac:chgData name="salonigupta0609@gmail.com" userId="72e262bbe386b2d8" providerId="LiveId" clId="{6CB58178-9FDF-48F4-8666-8B963C84A1AD}" dt="2022-01-24T08:39:27.690" v="3355"/>
          <ac:inkMkLst>
            <pc:docMk/>
            <pc:sldMk cId="34532265" sldId="310"/>
            <ac:inkMk id="203" creationId="{DFC781D6-14C6-4E4C-945F-C57600B81AF3}"/>
          </ac:inkMkLst>
        </pc:inkChg>
        <pc:inkChg chg="add mod">
          <ac:chgData name="salonigupta0609@gmail.com" userId="72e262bbe386b2d8" providerId="LiveId" clId="{6CB58178-9FDF-48F4-8666-8B963C84A1AD}" dt="2022-01-24T08:39:27.690" v="3355"/>
          <ac:inkMkLst>
            <pc:docMk/>
            <pc:sldMk cId="34532265" sldId="310"/>
            <ac:inkMk id="204" creationId="{2C6BAA58-E441-4ECD-BA57-4226B68D9929}"/>
          </ac:inkMkLst>
        </pc:inkChg>
        <pc:inkChg chg="add mod">
          <ac:chgData name="salonigupta0609@gmail.com" userId="72e262bbe386b2d8" providerId="LiveId" clId="{6CB58178-9FDF-48F4-8666-8B963C84A1AD}" dt="2022-01-24T08:39:27.690" v="3355"/>
          <ac:inkMkLst>
            <pc:docMk/>
            <pc:sldMk cId="34532265" sldId="310"/>
            <ac:inkMk id="205" creationId="{29B8F420-744A-4726-A805-38A52997A123}"/>
          </ac:inkMkLst>
        </pc:inkChg>
        <pc:inkChg chg="add mod">
          <ac:chgData name="salonigupta0609@gmail.com" userId="72e262bbe386b2d8" providerId="LiveId" clId="{6CB58178-9FDF-48F4-8666-8B963C84A1AD}" dt="2022-01-24T08:39:27.690" v="3355"/>
          <ac:inkMkLst>
            <pc:docMk/>
            <pc:sldMk cId="34532265" sldId="310"/>
            <ac:inkMk id="206" creationId="{B7AE14BF-678F-49BF-BCA5-9069E6452BB0}"/>
          </ac:inkMkLst>
        </pc:inkChg>
        <pc:inkChg chg="add mod">
          <ac:chgData name="salonigupta0609@gmail.com" userId="72e262bbe386b2d8" providerId="LiveId" clId="{6CB58178-9FDF-48F4-8666-8B963C84A1AD}" dt="2022-01-24T08:39:27.690" v="3355"/>
          <ac:inkMkLst>
            <pc:docMk/>
            <pc:sldMk cId="34532265" sldId="310"/>
            <ac:inkMk id="207" creationId="{0DE1D5FB-C84C-4F8F-940D-C28DEE712772}"/>
          </ac:inkMkLst>
        </pc:inkChg>
        <pc:inkChg chg="add mod">
          <ac:chgData name="salonigupta0609@gmail.com" userId="72e262bbe386b2d8" providerId="LiveId" clId="{6CB58178-9FDF-48F4-8666-8B963C84A1AD}" dt="2022-01-24T08:41:19.820" v="3444"/>
          <ac:inkMkLst>
            <pc:docMk/>
            <pc:sldMk cId="34532265" sldId="310"/>
            <ac:inkMk id="208" creationId="{7EED0804-E4D6-4736-BF15-50323E602002}"/>
          </ac:inkMkLst>
        </pc:inkChg>
        <pc:inkChg chg="add mod">
          <ac:chgData name="salonigupta0609@gmail.com" userId="72e262bbe386b2d8" providerId="LiveId" clId="{6CB58178-9FDF-48F4-8666-8B963C84A1AD}" dt="2022-01-24T08:39:27.690" v="3355"/>
          <ac:inkMkLst>
            <pc:docMk/>
            <pc:sldMk cId="34532265" sldId="310"/>
            <ac:inkMk id="209" creationId="{1C0BDE16-63B8-4943-B133-71430A4FACBE}"/>
          </ac:inkMkLst>
        </pc:inkChg>
        <pc:inkChg chg="add mod">
          <ac:chgData name="salonigupta0609@gmail.com" userId="72e262bbe386b2d8" providerId="LiveId" clId="{6CB58178-9FDF-48F4-8666-8B963C84A1AD}" dt="2022-01-24T08:39:27.690" v="3355"/>
          <ac:inkMkLst>
            <pc:docMk/>
            <pc:sldMk cId="34532265" sldId="310"/>
            <ac:inkMk id="210" creationId="{A924CFF9-1D3C-47B9-899F-AC9053426230}"/>
          </ac:inkMkLst>
        </pc:inkChg>
        <pc:inkChg chg="add mod">
          <ac:chgData name="salonigupta0609@gmail.com" userId="72e262bbe386b2d8" providerId="LiveId" clId="{6CB58178-9FDF-48F4-8666-8B963C84A1AD}" dt="2022-01-24T08:39:27.690" v="3355"/>
          <ac:inkMkLst>
            <pc:docMk/>
            <pc:sldMk cId="34532265" sldId="310"/>
            <ac:inkMk id="211" creationId="{5E15382A-E639-4B29-ABF6-FD1B1A4B8E90}"/>
          </ac:inkMkLst>
        </pc:inkChg>
        <pc:inkChg chg="add mod">
          <ac:chgData name="salonigupta0609@gmail.com" userId="72e262bbe386b2d8" providerId="LiveId" clId="{6CB58178-9FDF-48F4-8666-8B963C84A1AD}" dt="2022-01-24T08:41:19.820" v="3444"/>
          <ac:inkMkLst>
            <pc:docMk/>
            <pc:sldMk cId="34532265" sldId="310"/>
            <ac:inkMk id="212" creationId="{F5D94101-415A-4438-8822-6F5E4E729FE0}"/>
          </ac:inkMkLst>
        </pc:inkChg>
        <pc:inkChg chg="add mod">
          <ac:chgData name="salonigupta0609@gmail.com" userId="72e262bbe386b2d8" providerId="LiveId" clId="{6CB58178-9FDF-48F4-8666-8B963C84A1AD}" dt="2022-01-24T08:39:27.690" v="3355"/>
          <ac:inkMkLst>
            <pc:docMk/>
            <pc:sldMk cId="34532265" sldId="310"/>
            <ac:inkMk id="213" creationId="{C0ACA19F-B897-4389-98DE-53C0058E5579}"/>
          </ac:inkMkLst>
        </pc:inkChg>
        <pc:inkChg chg="add mod">
          <ac:chgData name="salonigupta0609@gmail.com" userId="72e262bbe386b2d8" providerId="LiveId" clId="{6CB58178-9FDF-48F4-8666-8B963C84A1AD}" dt="2022-01-24T08:41:19.820" v="3444"/>
          <ac:inkMkLst>
            <pc:docMk/>
            <pc:sldMk cId="34532265" sldId="310"/>
            <ac:inkMk id="214" creationId="{443FAF33-F5E2-4198-9E45-EF814D78CBE6}"/>
          </ac:inkMkLst>
        </pc:inkChg>
        <pc:inkChg chg="add mod">
          <ac:chgData name="salonigupta0609@gmail.com" userId="72e262bbe386b2d8" providerId="LiveId" clId="{6CB58178-9FDF-48F4-8666-8B963C84A1AD}" dt="2022-01-24T08:39:27.690" v="3355"/>
          <ac:inkMkLst>
            <pc:docMk/>
            <pc:sldMk cId="34532265" sldId="310"/>
            <ac:inkMk id="215" creationId="{15846516-A214-4986-B4B3-C1A3D03217C4}"/>
          </ac:inkMkLst>
        </pc:inkChg>
        <pc:inkChg chg="add mod">
          <ac:chgData name="salonigupta0609@gmail.com" userId="72e262bbe386b2d8" providerId="LiveId" clId="{6CB58178-9FDF-48F4-8666-8B963C84A1AD}" dt="2022-01-24T08:39:27.690" v="3355"/>
          <ac:inkMkLst>
            <pc:docMk/>
            <pc:sldMk cId="34532265" sldId="310"/>
            <ac:inkMk id="216" creationId="{1EE101A8-48D2-4812-BD46-EE9DBD339374}"/>
          </ac:inkMkLst>
        </pc:inkChg>
        <pc:inkChg chg="add mod">
          <ac:chgData name="salonigupta0609@gmail.com" userId="72e262bbe386b2d8" providerId="LiveId" clId="{6CB58178-9FDF-48F4-8666-8B963C84A1AD}" dt="2022-01-24T08:39:27.690" v="3355"/>
          <ac:inkMkLst>
            <pc:docMk/>
            <pc:sldMk cId="34532265" sldId="310"/>
            <ac:inkMk id="217" creationId="{C5C8E17D-579C-41E9-A6DE-9D31C41B0D33}"/>
          </ac:inkMkLst>
        </pc:inkChg>
        <pc:inkChg chg="add mod">
          <ac:chgData name="salonigupta0609@gmail.com" userId="72e262bbe386b2d8" providerId="LiveId" clId="{6CB58178-9FDF-48F4-8666-8B963C84A1AD}" dt="2022-01-24T08:39:27.690" v="3355"/>
          <ac:inkMkLst>
            <pc:docMk/>
            <pc:sldMk cId="34532265" sldId="310"/>
            <ac:inkMk id="218" creationId="{50A95A95-ED75-49F0-9961-1649E50271A6}"/>
          </ac:inkMkLst>
        </pc:inkChg>
        <pc:inkChg chg="add mod">
          <ac:chgData name="salonigupta0609@gmail.com" userId="72e262bbe386b2d8" providerId="LiveId" clId="{6CB58178-9FDF-48F4-8666-8B963C84A1AD}" dt="2022-01-24T08:39:27.690" v="3355"/>
          <ac:inkMkLst>
            <pc:docMk/>
            <pc:sldMk cId="34532265" sldId="310"/>
            <ac:inkMk id="219" creationId="{BBC5BDF2-B407-4DC2-AAE4-AC179D1C25A7}"/>
          </ac:inkMkLst>
        </pc:inkChg>
        <pc:inkChg chg="add">
          <ac:chgData name="salonigupta0609@gmail.com" userId="72e262bbe386b2d8" providerId="LiveId" clId="{6CB58178-9FDF-48F4-8666-8B963C84A1AD}" dt="2022-01-21T07:42:44.853" v="3156" actId="9405"/>
          <ac:inkMkLst>
            <pc:docMk/>
            <pc:sldMk cId="34532265" sldId="310"/>
            <ac:inkMk id="221" creationId="{2CE92F4B-7858-4BA0-ABC2-F335721A06D1}"/>
          </ac:inkMkLst>
        </pc:inkChg>
        <pc:inkChg chg="add mod">
          <ac:chgData name="salonigupta0609@gmail.com" userId="72e262bbe386b2d8" providerId="LiveId" clId="{6CB58178-9FDF-48F4-8666-8B963C84A1AD}" dt="2022-01-24T08:39:27.690" v="3355"/>
          <ac:inkMkLst>
            <pc:docMk/>
            <pc:sldMk cId="34532265" sldId="310"/>
            <ac:inkMk id="222" creationId="{C3912F07-91BE-47E9-AAFB-646498EE75F3}"/>
          </ac:inkMkLst>
        </pc:inkChg>
        <pc:inkChg chg="add mod">
          <ac:chgData name="salonigupta0609@gmail.com" userId="72e262bbe386b2d8" providerId="LiveId" clId="{6CB58178-9FDF-48F4-8666-8B963C84A1AD}" dt="2022-01-24T08:39:27.690" v="3355"/>
          <ac:inkMkLst>
            <pc:docMk/>
            <pc:sldMk cId="34532265" sldId="310"/>
            <ac:inkMk id="223" creationId="{C6FA973B-F35C-4438-89FA-D1F50C916DA6}"/>
          </ac:inkMkLst>
        </pc:inkChg>
        <pc:inkChg chg="add mod">
          <ac:chgData name="salonigupta0609@gmail.com" userId="72e262bbe386b2d8" providerId="LiveId" clId="{6CB58178-9FDF-48F4-8666-8B963C84A1AD}" dt="2022-01-24T08:39:27.690" v="3355"/>
          <ac:inkMkLst>
            <pc:docMk/>
            <pc:sldMk cId="34532265" sldId="310"/>
            <ac:inkMk id="224" creationId="{2C3EF285-B42E-4EA5-AC57-4E6D0797CEE8}"/>
          </ac:inkMkLst>
        </pc:inkChg>
        <pc:inkChg chg="add mod">
          <ac:chgData name="salonigupta0609@gmail.com" userId="72e262bbe386b2d8" providerId="LiveId" clId="{6CB58178-9FDF-48F4-8666-8B963C84A1AD}" dt="2022-01-24T08:39:27.690" v="3355"/>
          <ac:inkMkLst>
            <pc:docMk/>
            <pc:sldMk cId="34532265" sldId="310"/>
            <ac:inkMk id="225" creationId="{25F17E1B-44F5-4E5E-B746-9BA081D8DCEB}"/>
          </ac:inkMkLst>
        </pc:inkChg>
        <pc:inkChg chg="add mod">
          <ac:chgData name="salonigupta0609@gmail.com" userId="72e262bbe386b2d8" providerId="LiveId" clId="{6CB58178-9FDF-48F4-8666-8B963C84A1AD}" dt="2022-01-24T08:39:27.690" v="3355"/>
          <ac:inkMkLst>
            <pc:docMk/>
            <pc:sldMk cId="34532265" sldId="310"/>
            <ac:inkMk id="226" creationId="{2B34A618-0706-4520-8B47-4FDBD6AB9F1F}"/>
          </ac:inkMkLst>
        </pc:inkChg>
        <pc:inkChg chg="add mod">
          <ac:chgData name="salonigupta0609@gmail.com" userId="72e262bbe386b2d8" providerId="LiveId" clId="{6CB58178-9FDF-48F4-8666-8B963C84A1AD}" dt="2022-01-24T08:39:27.690" v="3355"/>
          <ac:inkMkLst>
            <pc:docMk/>
            <pc:sldMk cId="34532265" sldId="310"/>
            <ac:inkMk id="228" creationId="{98C63441-B0C7-4304-9D7E-DB5CBC492FE4}"/>
          </ac:inkMkLst>
        </pc:inkChg>
        <pc:inkChg chg="add mod">
          <ac:chgData name="salonigupta0609@gmail.com" userId="72e262bbe386b2d8" providerId="LiveId" clId="{6CB58178-9FDF-48F4-8666-8B963C84A1AD}" dt="2022-01-24T08:39:27.690" v="3355"/>
          <ac:inkMkLst>
            <pc:docMk/>
            <pc:sldMk cId="34532265" sldId="310"/>
            <ac:inkMk id="229" creationId="{F8802C88-F2C0-4B0C-A9F8-A0332ED9CB32}"/>
          </ac:inkMkLst>
        </pc:inkChg>
        <pc:inkChg chg="add mod">
          <ac:chgData name="salonigupta0609@gmail.com" userId="72e262bbe386b2d8" providerId="LiveId" clId="{6CB58178-9FDF-48F4-8666-8B963C84A1AD}" dt="2022-01-24T08:39:27.690" v="3355"/>
          <ac:inkMkLst>
            <pc:docMk/>
            <pc:sldMk cId="34532265" sldId="310"/>
            <ac:inkMk id="230" creationId="{1470279A-447A-4E47-B604-DBF3C479EAA5}"/>
          </ac:inkMkLst>
        </pc:inkChg>
        <pc:inkChg chg="add mod">
          <ac:chgData name="salonigupta0609@gmail.com" userId="72e262bbe386b2d8" providerId="LiveId" clId="{6CB58178-9FDF-48F4-8666-8B963C84A1AD}" dt="2022-01-24T08:39:27.690" v="3355"/>
          <ac:inkMkLst>
            <pc:docMk/>
            <pc:sldMk cId="34532265" sldId="310"/>
            <ac:inkMk id="231" creationId="{F1BC73D1-DA05-4ACF-B375-2373ED1506F7}"/>
          </ac:inkMkLst>
        </pc:inkChg>
        <pc:inkChg chg="add mod">
          <ac:chgData name="salonigupta0609@gmail.com" userId="72e262bbe386b2d8" providerId="LiveId" clId="{6CB58178-9FDF-48F4-8666-8B963C84A1AD}" dt="2022-01-24T08:39:27.690" v="3355"/>
          <ac:inkMkLst>
            <pc:docMk/>
            <pc:sldMk cId="34532265" sldId="310"/>
            <ac:inkMk id="232" creationId="{4F38E470-09F2-419E-B9F1-D8313D28F272}"/>
          </ac:inkMkLst>
        </pc:inkChg>
        <pc:inkChg chg="add">
          <ac:chgData name="salonigupta0609@gmail.com" userId="72e262bbe386b2d8" providerId="LiveId" clId="{6CB58178-9FDF-48F4-8666-8B963C84A1AD}" dt="2022-01-24T08:40:52.717" v="3423" actId="9405"/>
          <ac:inkMkLst>
            <pc:docMk/>
            <pc:sldMk cId="34532265" sldId="310"/>
            <ac:inkMk id="233" creationId="{16AF1E3F-F865-44BF-B14A-BCDE8C7CDE53}"/>
          </ac:inkMkLst>
        </pc:inkChg>
        <pc:inkChg chg="add mod">
          <ac:chgData name="salonigupta0609@gmail.com" userId="72e262bbe386b2d8" providerId="LiveId" clId="{6CB58178-9FDF-48F4-8666-8B963C84A1AD}" dt="2022-01-24T08:41:19.820" v="3444"/>
          <ac:inkMkLst>
            <pc:docMk/>
            <pc:sldMk cId="34532265" sldId="310"/>
            <ac:inkMk id="234" creationId="{3C8900AA-0081-440E-B5DA-6BA4C38779FB}"/>
          </ac:inkMkLst>
        </pc:inkChg>
        <pc:inkChg chg="add del mod">
          <ac:chgData name="salonigupta0609@gmail.com" userId="72e262bbe386b2d8" providerId="LiveId" clId="{6CB58178-9FDF-48F4-8666-8B963C84A1AD}" dt="2022-01-21T07:44:50.522" v="3175"/>
          <ac:inkMkLst>
            <pc:docMk/>
            <pc:sldMk cId="34532265" sldId="310"/>
            <ac:inkMk id="234" creationId="{B0F57532-1D69-419D-8566-E0BD684DC096}"/>
          </ac:inkMkLst>
        </pc:inkChg>
        <pc:inkChg chg="add del mod">
          <ac:chgData name="salonigupta0609@gmail.com" userId="72e262bbe386b2d8" providerId="LiveId" clId="{6CB58178-9FDF-48F4-8666-8B963C84A1AD}" dt="2022-01-21T07:44:50.522" v="3176"/>
          <ac:inkMkLst>
            <pc:docMk/>
            <pc:sldMk cId="34532265" sldId="310"/>
            <ac:inkMk id="235" creationId="{39DEAF87-24D4-4BBE-AC06-B33BA17B4075}"/>
          </ac:inkMkLst>
        </pc:inkChg>
        <pc:inkChg chg="add mod">
          <ac:chgData name="salonigupta0609@gmail.com" userId="72e262bbe386b2d8" providerId="LiveId" clId="{6CB58178-9FDF-48F4-8666-8B963C84A1AD}" dt="2022-01-24T08:41:19.820" v="3444"/>
          <ac:inkMkLst>
            <pc:docMk/>
            <pc:sldMk cId="34532265" sldId="310"/>
            <ac:inkMk id="235" creationId="{B66496B9-F3A4-46B3-9759-606C1D4558D0}"/>
          </ac:inkMkLst>
        </pc:inkChg>
        <pc:inkChg chg="add mod">
          <ac:chgData name="salonigupta0609@gmail.com" userId="72e262bbe386b2d8" providerId="LiveId" clId="{6CB58178-9FDF-48F4-8666-8B963C84A1AD}" dt="2022-01-24T08:41:19.820" v="3444"/>
          <ac:inkMkLst>
            <pc:docMk/>
            <pc:sldMk cId="34532265" sldId="310"/>
            <ac:inkMk id="236" creationId="{30A50E31-B127-4EB7-98CA-71C7FFC295A8}"/>
          </ac:inkMkLst>
        </pc:inkChg>
        <pc:inkChg chg="add del mod">
          <ac:chgData name="salonigupta0609@gmail.com" userId="72e262bbe386b2d8" providerId="LiveId" clId="{6CB58178-9FDF-48F4-8666-8B963C84A1AD}" dt="2022-01-21T07:44:50.521" v="3174"/>
          <ac:inkMkLst>
            <pc:docMk/>
            <pc:sldMk cId="34532265" sldId="310"/>
            <ac:inkMk id="236" creationId="{8B26BBEB-56BA-4F2A-AF1A-B0B380F6C3E0}"/>
          </ac:inkMkLst>
        </pc:inkChg>
        <pc:inkChg chg="add del mod">
          <ac:chgData name="salonigupta0609@gmail.com" userId="72e262bbe386b2d8" providerId="LiveId" clId="{6CB58178-9FDF-48F4-8666-8B963C84A1AD}" dt="2022-01-21T07:44:50.522" v="3178"/>
          <ac:inkMkLst>
            <pc:docMk/>
            <pc:sldMk cId="34532265" sldId="310"/>
            <ac:inkMk id="237" creationId="{D65A2BAC-44AE-4EBF-B6EC-20016B84D620}"/>
          </ac:inkMkLst>
        </pc:inkChg>
        <pc:inkChg chg="add mod">
          <ac:chgData name="salonigupta0609@gmail.com" userId="72e262bbe386b2d8" providerId="LiveId" clId="{6CB58178-9FDF-48F4-8666-8B963C84A1AD}" dt="2022-01-24T08:41:19.820" v="3444"/>
          <ac:inkMkLst>
            <pc:docMk/>
            <pc:sldMk cId="34532265" sldId="310"/>
            <ac:inkMk id="237" creationId="{EE22CAA3-2AB2-4CDC-936C-884D88661B2A}"/>
          </ac:inkMkLst>
        </pc:inkChg>
        <pc:inkChg chg="add mod">
          <ac:chgData name="salonigupta0609@gmail.com" userId="72e262bbe386b2d8" providerId="LiveId" clId="{6CB58178-9FDF-48F4-8666-8B963C84A1AD}" dt="2022-01-24T08:39:27.690" v="3355"/>
          <ac:inkMkLst>
            <pc:docMk/>
            <pc:sldMk cId="34532265" sldId="310"/>
            <ac:inkMk id="239" creationId="{E2A6A3F8-D7B1-464A-8E87-11DDBDAA37B0}"/>
          </ac:inkMkLst>
        </pc:inkChg>
        <pc:inkChg chg="add mod">
          <ac:chgData name="salonigupta0609@gmail.com" userId="72e262bbe386b2d8" providerId="LiveId" clId="{6CB58178-9FDF-48F4-8666-8B963C84A1AD}" dt="2022-01-21T07:45:04.544" v="3185"/>
          <ac:inkMkLst>
            <pc:docMk/>
            <pc:sldMk cId="34532265" sldId="310"/>
            <ac:inkMk id="241" creationId="{9D36D236-9373-4DF4-AC6F-DEE60A458D7A}"/>
          </ac:inkMkLst>
        </pc:inkChg>
        <pc:inkChg chg="add mod">
          <ac:chgData name="salonigupta0609@gmail.com" userId="72e262bbe386b2d8" providerId="LiveId" clId="{6CB58178-9FDF-48F4-8666-8B963C84A1AD}" dt="2022-01-21T07:45:04.544" v="3185"/>
          <ac:inkMkLst>
            <pc:docMk/>
            <pc:sldMk cId="34532265" sldId="310"/>
            <ac:inkMk id="242" creationId="{B524D504-0F56-4014-9206-DFAC0C925963}"/>
          </ac:inkMkLst>
        </pc:inkChg>
        <pc:inkChg chg="add mod">
          <ac:chgData name="salonigupta0609@gmail.com" userId="72e262bbe386b2d8" providerId="LiveId" clId="{6CB58178-9FDF-48F4-8666-8B963C84A1AD}" dt="2022-01-21T07:45:04.544" v="3185"/>
          <ac:inkMkLst>
            <pc:docMk/>
            <pc:sldMk cId="34532265" sldId="310"/>
            <ac:inkMk id="243" creationId="{0DA25F2F-AC29-4DE5-BB2B-85CFDA1A7BD0}"/>
          </ac:inkMkLst>
        </pc:inkChg>
        <pc:inkChg chg="add mod">
          <ac:chgData name="salonigupta0609@gmail.com" userId="72e262bbe386b2d8" providerId="LiveId" clId="{6CB58178-9FDF-48F4-8666-8B963C84A1AD}" dt="2022-01-21T07:45:04.544" v="3185"/>
          <ac:inkMkLst>
            <pc:docMk/>
            <pc:sldMk cId="34532265" sldId="310"/>
            <ac:inkMk id="244" creationId="{8CFA2E49-A44B-4DBF-B41F-8BED1F2E6936}"/>
          </ac:inkMkLst>
        </pc:inkChg>
        <pc:inkChg chg="add mod">
          <ac:chgData name="salonigupta0609@gmail.com" userId="72e262bbe386b2d8" providerId="LiveId" clId="{6CB58178-9FDF-48F4-8666-8B963C84A1AD}" dt="2022-01-21T07:45:10.669" v="3190"/>
          <ac:inkMkLst>
            <pc:docMk/>
            <pc:sldMk cId="34532265" sldId="310"/>
            <ac:inkMk id="246" creationId="{7CEA740B-45A5-46D5-A69E-82B217384327}"/>
          </ac:inkMkLst>
        </pc:inkChg>
        <pc:inkChg chg="add mod">
          <ac:chgData name="salonigupta0609@gmail.com" userId="72e262bbe386b2d8" providerId="LiveId" clId="{6CB58178-9FDF-48F4-8666-8B963C84A1AD}" dt="2022-01-21T07:45:10.669" v="3190"/>
          <ac:inkMkLst>
            <pc:docMk/>
            <pc:sldMk cId="34532265" sldId="310"/>
            <ac:inkMk id="247" creationId="{659699C7-03E3-4C12-87FA-E78DC50A497D}"/>
          </ac:inkMkLst>
        </pc:inkChg>
        <pc:inkChg chg="add mod">
          <ac:chgData name="salonigupta0609@gmail.com" userId="72e262bbe386b2d8" providerId="LiveId" clId="{6CB58178-9FDF-48F4-8666-8B963C84A1AD}" dt="2022-01-21T07:45:10.669" v="3190"/>
          <ac:inkMkLst>
            <pc:docMk/>
            <pc:sldMk cId="34532265" sldId="310"/>
            <ac:inkMk id="248" creationId="{D6C0F11F-D9E8-4879-BBDB-A814F9DB84FC}"/>
          </ac:inkMkLst>
        </pc:inkChg>
        <pc:inkChg chg="add mod">
          <ac:chgData name="salonigupta0609@gmail.com" userId="72e262bbe386b2d8" providerId="LiveId" clId="{6CB58178-9FDF-48F4-8666-8B963C84A1AD}" dt="2022-01-21T07:45:10.669" v="3190"/>
          <ac:inkMkLst>
            <pc:docMk/>
            <pc:sldMk cId="34532265" sldId="310"/>
            <ac:inkMk id="249" creationId="{BC395CFF-4752-4704-BBB7-605090F2C414}"/>
          </ac:inkMkLst>
        </pc:inkChg>
        <pc:inkChg chg="add mod">
          <ac:chgData name="salonigupta0609@gmail.com" userId="72e262bbe386b2d8" providerId="LiveId" clId="{6CB58178-9FDF-48F4-8666-8B963C84A1AD}" dt="2022-01-21T07:45:29.214" v="3202"/>
          <ac:inkMkLst>
            <pc:docMk/>
            <pc:sldMk cId="34532265" sldId="310"/>
            <ac:inkMk id="251" creationId="{040C9467-C517-4D94-B4D1-974E756443C9}"/>
          </ac:inkMkLst>
        </pc:inkChg>
        <pc:inkChg chg="add mod">
          <ac:chgData name="salonigupta0609@gmail.com" userId="72e262bbe386b2d8" providerId="LiveId" clId="{6CB58178-9FDF-48F4-8666-8B963C84A1AD}" dt="2022-01-21T07:45:29.214" v="3202"/>
          <ac:inkMkLst>
            <pc:docMk/>
            <pc:sldMk cId="34532265" sldId="310"/>
            <ac:inkMk id="252" creationId="{65299378-2AE3-4B93-AF3D-F40C8AC8BB1E}"/>
          </ac:inkMkLst>
        </pc:inkChg>
        <pc:inkChg chg="add mod">
          <ac:chgData name="salonigupta0609@gmail.com" userId="72e262bbe386b2d8" providerId="LiveId" clId="{6CB58178-9FDF-48F4-8666-8B963C84A1AD}" dt="2022-01-21T07:45:29.214" v="3202"/>
          <ac:inkMkLst>
            <pc:docMk/>
            <pc:sldMk cId="34532265" sldId="310"/>
            <ac:inkMk id="253" creationId="{4AFA15AD-C4F3-40EA-BD8E-B72339686C28}"/>
          </ac:inkMkLst>
        </pc:inkChg>
        <pc:inkChg chg="add mod">
          <ac:chgData name="salonigupta0609@gmail.com" userId="72e262bbe386b2d8" providerId="LiveId" clId="{6CB58178-9FDF-48F4-8666-8B963C84A1AD}" dt="2022-01-21T07:45:29.214" v="3202"/>
          <ac:inkMkLst>
            <pc:docMk/>
            <pc:sldMk cId="34532265" sldId="310"/>
            <ac:inkMk id="254" creationId="{FFEC4A36-BA03-4526-9573-F036E165934E}"/>
          </ac:inkMkLst>
        </pc:inkChg>
        <pc:inkChg chg="add mod">
          <ac:chgData name="salonigupta0609@gmail.com" userId="72e262bbe386b2d8" providerId="LiveId" clId="{6CB58178-9FDF-48F4-8666-8B963C84A1AD}" dt="2022-01-24T08:41:19.820" v="3444"/>
          <ac:inkMkLst>
            <pc:docMk/>
            <pc:sldMk cId="34532265" sldId="310"/>
            <ac:inkMk id="255" creationId="{6D015167-D52B-4DD6-B2C2-F31A29BE17C9}"/>
          </ac:inkMkLst>
        </pc:inkChg>
        <pc:inkChg chg="add mod">
          <ac:chgData name="salonigupta0609@gmail.com" userId="72e262bbe386b2d8" providerId="LiveId" clId="{6CB58178-9FDF-48F4-8666-8B963C84A1AD}" dt="2022-01-21T07:45:29.214" v="3202"/>
          <ac:inkMkLst>
            <pc:docMk/>
            <pc:sldMk cId="34532265" sldId="310"/>
            <ac:inkMk id="256" creationId="{6723EDF8-0FD9-473D-AA21-D8089B481856}"/>
          </ac:inkMkLst>
        </pc:inkChg>
        <pc:inkChg chg="add mod">
          <ac:chgData name="salonigupta0609@gmail.com" userId="72e262bbe386b2d8" providerId="LiveId" clId="{6CB58178-9FDF-48F4-8666-8B963C84A1AD}" dt="2022-01-21T07:45:29.214" v="3202"/>
          <ac:inkMkLst>
            <pc:docMk/>
            <pc:sldMk cId="34532265" sldId="310"/>
            <ac:inkMk id="257" creationId="{55910370-16BB-4F82-94CE-5499710C9207}"/>
          </ac:inkMkLst>
        </pc:inkChg>
        <pc:inkChg chg="add mod">
          <ac:chgData name="salonigupta0609@gmail.com" userId="72e262bbe386b2d8" providerId="LiveId" clId="{6CB58178-9FDF-48F4-8666-8B963C84A1AD}" dt="2022-01-21T07:45:29.214" v="3202"/>
          <ac:inkMkLst>
            <pc:docMk/>
            <pc:sldMk cId="34532265" sldId="310"/>
            <ac:inkMk id="258" creationId="{6A4FABF7-1B67-42C0-BECE-CDFCA93E9138}"/>
          </ac:inkMkLst>
        </pc:inkChg>
        <pc:inkChg chg="add mod">
          <ac:chgData name="salonigupta0609@gmail.com" userId="72e262bbe386b2d8" providerId="LiveId" clId="{6CB58178-9FDF-48F4-8666-8B963C84A1AD}" dt="2022-01-21T07:45:29.214" v="3202"/>
          <ac:inkMkLst>
            <pc:docMk/>
            <pc:sldMk cId="34532265" sldId="310"/>
            <ac:inkMk id="259" creationId="{0981B363-E7A8-428C-9DC1-18D3E64FE0C1}"/>
          </ac:inkMkLst>
        </pc:inkChg>
        <pc:inkChg chg="add mod">
          <ac:chgData name="salonigupta0609@gmail.com" userId="72e262bbe386b2d8" providerId="LiveId" clId="{6CB58178-9FDF-48F4-8666-8B963C84A1AD}" dt="2022-01-21T07:45:29.214" v="3202"/>
          <ac:inkMkLst>
            <pc:docMk/>
            <pc:sldMk cId="34532265" sldId="310"/>
            <ac:inkMk id="260" creationId="{494E0E5B-887C-4EEA-BD0F-3172BDF36640}"/>
          </ac:inkMkLst>
        </pc:inkChg>
        <pc:inkChg chg="add mod">
          <ac:chgData name="salonigupta0609@gmail.com" userId="72e262bbe386b2d8" providerId="LiveId" clId="{6CB58178-9FDF-48F4-8666-8B963C84A1AD}" dt="2022-01-21T07:45:29.214" v="3202"/>
          <ac:inkMkLst>
            <pc:docMk/>
            <pc:sldMk cId="34532265" sldId="310"/>
            <ac:inkMk id="261" creationId="{BE035A5A-7330-4C33-8E90-2B20912783AF}"/>
          </ac:inkMkLst>
        </pc:inkChg>
        <pc:inkChg chg="add">
          <ac:chgData name="salonigupta0609@gmail.com" userId="72e262bbe386b2d8" providerId="LiveId" clId="{6CB58178-9FDF-48F4-8666-8B963C84A1AD}" dt="2022-01-21T07:45:34.797" v="3203" actId="9405"/>
          <ac:inkMkLst>
            <pc:docMk/>
            <pc:sldMk cId="34532265" sldId="310"/>
            <ac:inkMk id="263" creationId="{FACD39B1-18B9-46AC-9CA3-9B35A2CF2C10}"/>
          </ac:inkMkLst>
        </pc:inkChg>
        <pc:inkChg chg="add mod">
          <ac:chgData name="salonigupta0609@gmail.com" userId="72e262bbe386b2d8" providerId="LiveId" clId="{6CB58178-9FDF-48F4-8666-8B963C84A1AD}" dt="2022-01-21T07:45:36.746" v="3207"/>
          <ac:inkMkLst>
            <pc:docMk/>
            <pc:sldMk cId="34532265" sldId="310"/>
            <ac:inkMk id="264" creationId="{B04673BA-1A3F-423D-AD16-92C5654B908D}"/>
          </ac:inkMkLst>
        </pc:inkChg>
        <pc:inkChg chg="add mod">
          <ac:chgData name="salonigupta0609@gmail.com" userId="72e262bbe386b2d8" providerId="LiveId" clId="{6CB58178-9FDF-48F4-8666-8B963C84A1AD}" dt="2022-01-21T07:45:36.746" v="3207"/>
          <ac:inkMkLst>
            <pc:docMk/>
            <pc:sldMk cId="34532265" sldId="310"/>
            <ac:inkMk id="265" creationId="{C5F0A145-ACF5-43BD-9A46-85CD6DE8D866}"/>
          </ac:inkMkLst>
        </pc:inkChg>
        <pc:inkChg chg="add mod">
          <ac:chgData name="salonigupta0609@gmail.com" userId="72e262bbe386b2d8" providerId="LiveId" clId="{6CB58178-9FDF-48F4-8666-8B963C84A1AD}" dt="2022-01-21T07:45:36.746" v="3207"/>
          <ac:inkMkLst>
            <pc:docMk/>
            <pc:sldMk cId="34532265" sldId="310"/>
            <ac:inkMk id="266" creationId="{DEE8FC69-EE5E-4EB3-9619-F4FEA3E6D3CC}"/>
          </ac:inkMkLst>
        </pc:inkChg>
        <pc:inkChg chg="add mod">
          <ac:chgData name="salonigupta0609@gmail.com" userId="72e262bbe386b2d8" providerId="LiveId" clId="{6CB58178-9FDF-48F4-8666-8B963C84A1AD}" dt="2022-01-21T07:46:01.335" v="3220"/>
          <ac:inkMkLst>
            <pc:docMk/>
            <pc:sldMk cId="34532265" sldId="310"/>
            <ac:inkMk id="268" creationId="{72706C9E-327C-4A4B-A2F8-4DA73612B613}"/>
          </ac:inkMkLst>
        </pc:inkChg>
        <pc:inkChg chg="add mod">
          <ac:chgData name="salonigupta0609@gmail.com" userId="72e262bbe386b2d8" providerId="LiveId" clId="{6CB58178-9FDF-48F4-8666-8B963C84A1AD}" dt="2022-01-21T07:46:01.335" v="3220"/>
          <ac:inkMkLst>
            <pc:docMk/>
            <pc:sldMk cId="34532265" sldId="310"/>
            <ac:inkMk id="269" creationId="{CCDBD54F-5F5D-4122-9094-3171DB0B7827}"/>
          </ac:inkMkLst>
        </pc:inkChg>
        <pc:inkChg chg="add mod">
          <ac:chgData name="salonigupta0609@gmail.com" userId="72e262bbe386b2d8" providerId="LiveId" clId="{6CB58178-9FDF-48F4-8666-8B963C84A1AD}" dt="2022-01-24T08:41:19.820" v="3444"/>
          <ac:inkMkLst>
            <pc:docMk/>
            <pc:sldMk cId="34532265" sldId="310"/>
            <ac:inkMk id="270" creationId="{EB40105C-30EB-4371-8415-618971CA5CE3}"/>
          </ac:inkMkLst>
        </pc:inkChg>
        <pc:inkChg chg="add mod">
          <ac:chgData name="salonigupta0609@gmail.com" userId="72e262bbe386b2d8" providerId="LiveId" clId="{6CB58178-9FDF-48F4-8666-8B963C84A1AD}" dt="2022-01-21T07:46:01.335" v="3220"/>
          <ac:inkMkLst>
            <pc:docMk/>
            <pc:sldMk cId="34532265" sldId="310"/>
            <ac:inkMk id="271" creationId="{F8DC88E5-D5A6-418B-824B-E28C6E7C0427}"/>
          </ac:inkMkLst>
        </pc:inkChg>
        <pc:inkChg chg="add mod">
          <ac:chgData name="salonigupta0609@gmail.com" userId="72e262bbe386b2d8" providerId="LiveId" clId="{6CB58178-9FDF-48F4-8666-8B963C84A1AD}" dt="2022-01-21T07:46:01.335" v="3220"/>
          <ac:inkMkLst>
            <pc:docMk/>
            <pc:sldMk cId="34532265" sldId="310"/>
            <ac:inkMk id="272" creationId="{D3133B3A-5152-46C0-AC16-DD115572FBE5}"/>
          </ac:inkMkLst>
        </pc:inkChg>
        <pc:inkChg chg="add mod">
          <ac:chgData name="salonigupta0609@gmail.com" userId="72e262bbe386b2d8" providerId="LiveId" clId="{6CB58178-9FDF-48F4-8666-8B963C84A1AD}" dt="2022-01-21T07:46:01.335" v="3220"/>
          <ac:inkMkLst>
            <pc:docMk/>
            <pc:sldMk cId="34532265" sldId="310"/>
            <ac:inkMk id="273" creationId="{4F6787D1-A55B-4018-9913-1C659F81A877}"/>
          </ac:inkMkLst>
        </pc:inkChg>
        <pc:inkChg chg="add mod">
          <ac:chgData name="salonigupta0609@gmail.com" userId="72e262bbe386b2d8" providerId="LiveId" clId="{6CB58178-9FDF-48F4-8666-8B963C84A1AD}" dt="2022-01-21T07:46:01.335" v="3220"/>
          <ac:inkMkLst>
            <pc:docMk/>
            <pc:sldMk cId="34532265" sldId="310"/>
            <ac:inkMk id="274" creationId="{89C750CB-EBE9-4C0E-9241-9769461BF488}"/>
          </ac:inkMkLst>
        </pc:inkChg>
        <pc:inkChg chg="add mod">
          <ac:chgData name="salonigupta0609@gmail.com" userId="72e262bbe386b2d8" providerId="LiveId" clId="{6CB58178-9FDF-48F4-8666-8B963C84A1AD}" dt="2022-01-21T07:46:01.335" v="3220"/>
          <ac:inkMkLst>
            <pc:docMk/>
            <pc:sldMk cId="34532265" sldId="310"/>
            <ac:inkMk id="275" creationId="{63F5A6D2-61C2-4F76-939A-83BED4E43528}"/>
          </ac:inkMkLst>
        </pc:inkChg>
        <pc:inkChg chg="add mod">
          <ac:chgData name="salonigupta0609@gmail.com" userId="72e262bbe386b2d8" providerId="LiveId" clId="{6CB58178-9FDF-48F4-8666-8B963C84A1AD}" dt="2022-01-24T08:41:19.820" v="3444"/>
          <ac:inkMkLst>
            <pc:docMk/>
            <pc:sldMk cId="34532265" sldId="310"/>
            <ac:inkMk id="276" creationId="{2444E210-6E54-4B5D-9FDF-14BF386F4B33}"/>
          </ac:inkMkLst>
        </pc:inkChg>
        <pc:inkChg chg="add mod">
          <ac:chgData name="salonigupta0609@gmail.com" userId="72e262bbe386b2d8" providerId="LiveId" clId="{6CB58178-9FDF-48F4-8666-8B963C84A1AD}" dt="2022-01-21T07:46:01.335" v="3220"/>
          <ac:inkMkLst>
            <pc:docMk/>
            <pc:sldMk cId="34532265" sldId="310"/>
            <ac:inkMk id="277" creationId="{E764D7A3-1AAE-43EB-A265-BE77C29CCCEC}"/>
          </ac:inkMkLst>
        </pc:inkChg>
        <pc:inkChg chg="add mod">
          <ac:chgData name="salonigupta0609@gmail.com" userId="72e262bbe386b2d8" providerId="LiveId" clId="{6CB58178-9FDF-48F4-8666-8B963C84A1AD}" dt="2022-01-21T07:46:01.335" v="3220"/>
          <ac:inkMkLst>
            <pc:docMk/>
            <pc:sldMk cId="34532265" sldId="310"/>
            <ac:inkMk id="278" creationId="{FD17FCB1-A0C5-4A5F-B76A-E6E0988B7AF6}"/>
          </ac:inkMkLst>
        </pc:inkChg>
        <pc:inkChg chg="add mod">
          <ac:chgData name="salonigupta0609@gmail.com" userId="72e262bbe386b2d8" providerId="LiveId" clId="{6CB58178-9FDF-48F4-8666-8B963C84A1AD}" dt="2022-01-21T07:46:01.335" v="3220"/>
          <ac:inkMkLst>
            <pc:docMk/>
            <pc:sldMk cId="34532265" sldId="310"/>
            <ac:inkMk id="279" creationId="{5764D4B8-4BF7-4453-B72C-85604731A2B9}"/>
          </ac:inkMkLst>
        </pc:inkChg>
        <pc:inkChg chg="add mod">
          <ac:chgData name="salonigupta0609@gmail.com" userId="72e262bbe386b2d8" providerId="LiveId" clId="{6CB58178-9FDF-48F4-8666-8B963C84A1AD}" dt="2022-01-24T08:41:19.820" v="3444"/>
          <ac:inkMkLst>
            <pc:docMk/>
            <pc:sldMk cId="34532265" sldId="310"/>
            <ac:inkMk id="281" creationId="{EA961570-FC24-4692-9B2C-E2E0E87EDA83}"/>
          </ac:inkMkLst>
        </pc:inkChg>
        <pc:inkChg chg="add mod">
          <ac:chgData name="salonigupta0609@gmail.com" userId="72e262bbe386b2d8" providerId="LiveId" clId="{6CB58178-9FDF-48F4-8666-8B963C84A1AD}" dt="2022-01-24T08:41:19.820" v="3444"/>
          <ac:inkMkLst>
            <pc:docMk/>
            <pc:sldMk cId="34532265" sldId="310"/>
            <ac:inkMk id="282" creationId="{2E8F8AA8-FDEE-4708-99DA-C7759C5D7405}"/>
          </ac:inkMkLst>
        </pc:inkChg>
        <pc:inkChg chg="add mod">
          <ac:chgData name="salonigupta0609@gmail.com" userId="72e262bbe386b2d8" providerId="LiveId" clId="{6CB58178-9FDF-48F4-8666-8B963C84A1AD}" dt="2022-01-24T08:41:19.820" v="3444"/>
          <ac:inkMkLst>
            <pc:docMk/>
            <pc:sldMk cId="34532265" sldId="310"/>
            <ac:inkMk id="283" creationId="{E898BE6C-F2C2-435D-9119-14BAA614660E}"/>
          </ac:inkMkLst>
        </pc:inkChg>
        <pc:inkChg chg="add mod">
          <ac:chgData name="salonigupta0609@gmail.com" userId="72e262bbe386b2d8" providerId="LiveId" clId="{6CB58178-9FDF-48F4-8666-8B963C84A1AD}" dt="2022-01-24T08:41:19.820" v="3444"/>
          <ac:inkMkLst>
            <pc:docMk/>
            <pc:sldMk cId="34532265" sldId="310"/>
            <ac:inkMk id="284" creationId="{CA1101AD-4C78-42FE-9A00-1DE6E119D70D}"/>
          </ac:inkMkLst>
        </pc:inkChg>
        <pc:inkChg chg="add mod">
          <ac:chgData name="salonigupta0609@gmail.com" userId="72e262bbe386b2d8" providerId="LiveId" clId="{6CB58178-9FDF-48F4-8666-8B963C84A1AD}" dt="2022-01-24T08:41:19.820" v="3444"/>
          <ac:inkMkLst>
            <pc:docMk/>
            <pc:sldMk cId="34532265" sldId="310"/>
            <ac:inkMk id="285" creationId="{A72138D5-3F42-4554-8403-CC3932DB5988}"/>
          </ac:inkMkLst>
        </pc:inkChg>
        <pc:inkChg chg="add mod">
          <ac:chgData name="salonigupta0609@gmail.com" userId="72e262bbe386b2d8" providerId="LiveId" clId="{6CB58178-9FDF-48F4-8666-8B963C84A1AD}" dt="2022-01-24T08:41:19.820" v="3444"/>
          <ac:inkMkLst>
            <pc:docMk/>
            <pc:sldMk cId="34532265" sldId="310"/>
            <ac:inkMk id="286" creationId="{A752791C-6917-499C-A5E1-DE7025F052AE}"/>
          </ac:inkMkLst>
        </pc:inkChg>
        <pc:inkChg chg="add mod">
          <ac:chgData name="salonigupta0609@gmail.com" userId="72e262bbe386b2d8" providerId="LiveId" clId="{6CB58178-9FDF-48F4-8666-8B963C84A1AD}" dt="2022-01-24T08:41:19.820" v="3444"/>
          <ac:inkMkLst>
            <pc:docMk/>
            <pc:sldMk cId="34532265" sldId="310"/>
            <ac:inkMk id="287" creationId="{5AE6AB25-4606-4677-A1D9-36D91FBEA5EA}"/>
          </ac:inkMkLst>
        </pc:inkChg>
        <pc:inkChg chg="add mod">
          <ac:chgData name="salonigupta0609@gmail.com" userId="72e262bbe386b2d8" providerId="LiveId" clId="{6CB58178-9FDF-48F4-8666-8B963C84A1AD}" dt="2022-01-24T08:41:19.820" v="3444"/>
          <ac:inkMkLst>
            <pc:docMk/>
            <pc:sldMk cId="34532265" sldId="310"/>
            <ac:inkMk id="288" creationId="{03F4354E-0961-4B87-B734-1E26302F5D63}"/>
          </ac:inkMkLst>
        </pc:inkChg>
        <pc:inkChg chg="add mod">
          <ac:chgData name="salonigupta0609@gmail.com" userId="72e262bbe386b2d8" providerId="LiveId" clId="{6CB58178-9FDF-48F4-8666-8B963C84A1AD}" dt="2022-01-24T08:41:19.820" v="3444"/>
          <ac:inkMkLst>
            <pc:docMk/>
            <pc:sldMk cId="34532265" sldId="310"/>
            <ac:inkMk id="289" creationId="{60AA45DE-B0D2-4A42-AD8D-B6A67A422DA8}"/>
          </ac:inkMkLst>
        </pc:inkChg>
        <pc:inkChg chg="add mod">
          <ac:chgData name="salonigupta0609@gmail.com" userId="72e262bbe386b2d8" providerId="LiveId" clId="{6CB58178-9FDF-48F4-8666-8B963C84A1AD}" dt="2022-01-24T08:41:19.820" v="3444"/>
          <ac:inkMkLst>
            <pc:docMk/>
            <pc:sldMk cId="34532265" sldId="310"/>
            <ac:inkMk id="290" creationId="{65156D8F-6BCE-4B1D-99CB-C8B48A726905}"/>
          </ac:inkMkLst>
        </pc:inkChg>
        <pc:inkChg chg="add mod">
          <ac:chgData name="salonigupta0609@gmail.com" userId="72e262bbe386b2d8" providerId="LiveId" clId="{6CB58178-9FDF-48F4-8666-8B963C84A1AD}" dt="2022-01-24T08:41:19.820" v="3444"/>
          <ac:inkMkLst>
            <pc:docMk/>
            <pc:sldMk cId="34532265" sldId="310"/>
            <ac:inkMk id="294" creationId="{C66AB74D-EBC1-43C3-9B4C-7BCF897FA54B}"/>
          </ac:inkMkLst>
        </pc:inkChg>
      </pc:sldChg>
      <pc:sldChg chg="addSp delSp modSp new del mod">
        <pc:chgData name="salonigupta0609@gmail.com" userId="72e262bbe386b2d8" providerId="LiveId" clId="{6CB58178-9FDF-48F4-8666-8B963C84A1AD}" dt="2022-01-28T07:46:22.210" v="4342" actId="2696"/>
        <pc:sldMkLst>
          <pc:docMk/>
          <pc:sldMk cId="569789148" sldId="311"/>
        </pc:sldMkLst>
        <pc:grpChg chg="del mod">
          <ac:chgData name="salonigupta0609@gmail.com" userId="72e262bbe386b2d8" providerId="LiveId" clId="{6CB58178-9FDF-48F4-8666-8B963C84A1AD}" dt="2022-01-28T07:29:45.228" v="3971"/>
          <ac:grpSpMkLst>
            <pc:docMk/>
            <pc:sldMk cId="569789148" sldId="311"/>
            <ac:grpSpMk id="11" creationId="{1639A8B3-258D-4E0F-A859-7CA31A819ACD}"/>
          </ac:grpSpMkLst>
        </pc:grpChg>
        <pc:grpChg chg="del mod">
          <ac:chgData name="salonigupta0609@gmail.com" userId="72e262bbe386b2d8" providerId="LiveId" clId="{6CB58178-9FDF-48F4-8666-8B963C84A1AD}" dt="2022-01-28T07:29:45.228" v="3971"/>
          <ac:grpSpMkLst>
            <pc:docMk/>
            <pc:sldMk cId="569789148" sldId="311"/>
            <ac:grpSpMk id="12" creationId="{2A3453B3-3A23-4F0F-BEB2-AD0A9A297A64}"/>
          </ac:grpSpMkLst>
        </pc:grpChg>
        <pc:grpChg chg="del mod">
          <ac:chgData name="salonigupta0609@gmail.com" userId="72e262bbe386b2d8" providerId="LiveId" clId="{6CB58178-9FDF-48F4-8666-8B963C84A1AD}" dt="2022-01-28T07:29:45.228" v="3971"/>
          <ac:grpSpMkLst>
            <pc:docMk/>
            <pc:sldMk cId="569789148" sldId="311"/>
            <ac:grpSpMk id="23" creationId="{EC3F042A-6D1B-400C-AAA8-C81FCB32BE0D}"/>
          </ac:grpSpMkLst>
        </pc:grpChg>
        <pc:grpChg chg="del mod">
          <ac:chgData name="salonigupta0609@gmail.com" userId="72e262bbe386b2d8" providerId="LiveId" clId="{6CB58178-9FDF-48F4-8666-8B963C84A1AD}" dt="2022-01-28T07:29:45.228" v="3971"/>
          <ac:grpSpMkLst>
            <pc:docMk/>
            <pc:sldMk cId="569789148" sldId="311"/>
            <ac:grpSpMk id="24" creationId="{7C8D783D-5B76-41A0-926A-7A032CE5FFCE}"/>
          </ac:grpSpMkLst>
        </pc:grpChg>
        <pc:grpChg chg="del mod">
          <ac:chgData name="salonigupta0609@gmail.com" userId="72e262bbe386b2d8" providerId="LiveId" clId="{6CB58178-9FDF-48F4-8666-8B963C84A1AD}" dt="2022-01-28T07:29:45.228" v="3971"/>
          <ac:grpSpMkLst>
            <pc:docMk/>
            <pc:sldMk cId="569789148" sldId="311"/>
            <ac:grpSpMk id="43" creationId="{662938B6-F7BD-4FE2-B4B6-CACD2C1A0489}"/>
          </ac:grpSpMkLst>
        </pc:grpChg>
        <pc:grpChg chg="del mod">
          <ac:chgData name="salonigupta0609@gmail.com" userId="72e262bbe386b2d8" providerId="LiveId" clId="{6CB58178-9FDF-48F4-8666-8B963C84A1AD}" dt="2022-01-28T07:29:45.228" v="3971"/>
          <ac:grpSpMkLst>
            <pc:docMk/>
            <pc:sldMk cId="569789148" sldId="311"/>
            <ac:grpSpMk id="44" creationId="{C9813D22-0550-4646-969D-BA27A8DE1113}"/>
          </ac:grpSpMkLst>
        </pc:grpChg>
        <pc:grpChg chg="del mod">
          <ac:chgData name="salonigupta0609@gmail.com" userId="72e262bbe386b2d8" providerId="LiveId" clId="{6CB58178-9FDF-48F4-8666-8B963C84A1AD}" dt="2022-01-28T07:29:45.228" v="3971"/>
          <ac:grpSpMkLst>
            <pc:docMk/>
            <pc:sldMk cId="569789148" sldId="311"/>
            <ac:grpSpMk id="45" creationId="{744262C0-35EE-4A88-A9F9-D922EA2BE83A}"/>
          </ac:grpSpMkLst>
        </pc:grpChg>
        <pc:grpChg chg="del mod">
          <ac:chgData name="salonigupta0609@gmail.com" userId="72e262bbe386b2d8" providerId="LiveId" clId="{6CB58178-9FDF-48F4-8666-8B963C84A1AD}" dt="2022-01-28T07:29:46.780" v="3973"/>
          <ac:grpSpMkLst>
            <pc:docMk/>
            <pc:sldMk cId="569789148" sldId="311"/>
            <ac:grpSpMk id="52" creationId="{7AD5CB80-81C7-4D0D-9E42-8388FAAECA7A}"/>
          </ac:grpSpMkLst>
        </pc:grpChg>
        <pc:grpChg chg="del mod">
          <ac:chgData name="salonigupta0609@gmail.com" userId="72e262bbe386b2d8" providerId="LiveId" clId="{6CB58178-9FDF-48F4-8666-8B963C84A1AD}" dt="2022-01-28T07:29:46.780" v="3973"/>
          <ac:grpSpMkLst>
            <pc:docMk/>
            <pc:sldMk cId="569789148" sldId="311"/>
            <ac:grpSpMk id="54" creationId="{C72D5026-6F57-4F1E-B020-83B925EDA60A}"/>
          </ac:grpSpMkLst>
        </pc:grpChg>
        <pc:grpChg chg="del mod">
          <ac:chgData name="salonigupta0609@gmail.com" userId="72e262bbe386b2d8" providerId="LiveId" clId="{6CB58178-9FDF-48F4-8666-8B963C84A1AD}" dt="2022-01-28T07:29:59.257" v="3975"/>
          <ac:grpSpMkLst>
            <pc:docMk/>
            <pc:sldMk cId="569789148" sldId="311"/>
            <ac:grpSpMk id="56" creationId="{AE2B2A89-F674-47D9-B25D-349725CD1640}"/>
          </ac:grpSpMkLst>
        </pc:grpChg>
        <pc:grpChg chg="del mod">
          <ac:chgData name="salonigupta0609@gmail.com" userId="72e262bbe386b2d8" providerId="LiveId" clId="{6CB58178-9FDF-48F4-8666-8B963C84A1AD}" dt="2022-01-28T07:30:14.010" v="3995"/>
          <ac:grpSpMkLst>
            <pc:docMk/>
            <pc:sldMk cId="569789148" sldId="311"/>
            <ac:grpSpMk id="58" creationId="{2BEE3F5F-2D98-4ED4-8EC4-FD6657C66C2B}"/>
          </ac:grpSpMkLst>
        </pc:grpChg>
        <pc:grpChg chg="del mod">
          <ac:chgData name="salonigupta0609@gmail.com" userId="72e262bbe386b2d8" providerId="LiveId" clId="{6CB58178-9FDF-48F4-8666-8B963C84A1AD}" dt="2022-01-28T07:30:09.780" v="3988"/>
          <ac:grpSpMkLst>
            <pc:docMk/>
            <pc:sldMk cId="569789148" sldId="311"/>
            <ac:grpSpMk id="68" creationId="{96B618BA-3CBE-4D4C-B689-9178C3644DF3}"/>
          </ac:grpSpMkLst>
        </pc:grpChg>
        <pc:grpChg chg="del mod">
          <ac:chgData name="salonigupta0609@gmail.com" userId="72e262bbe386b2d8" providerId="LiveId" clId="{6CB58178-9FDF-48F4-8666-8B963C84A1AD}" dt="2022-01-28T07:30:09.780" v="3988"/>
          <ac:grpSpMkLst>
            <pc:docMk/>
            <pc:sldMk cId="569789148" sldId="311"/>
            <ac:grpSpMk id="69" creationId="{78629BB8-0FAD-4675-A444-35CE0F0FDF34}"/>
          </ac:grpSpMkLst>
        </pc:grpChg>
        <pc:grpChg chg="del mod">
          <ac:chgData name="salonigupta0609@gmail.com" userId="72e262bbe386b2d8" providerId="LiveId" clId="{6CB58178-9FDF-48F4-8666-8B963C84A1AD}" dt="2022-01-28T07:30:14.010" v="3995"/>
          <ac:grpSpMkLst>
            <pc:docMk/>
            <pc:sldMk cId="569789148" sldId="311"/>
            <ac:grpSpMk id="72" creationId="{47AB9911-7022-4E49-B4AD-DF7015549BB9}"/>
          </ac:grpSpMkLst>
        </pc:grpChg>
        <pc:grpChg chg="del mod">
          <ac:chgData name="salonigupta0609@gmail.com" userId="72e262bbe386b2d8" providerId="LiveId" clId="{6CB58178-9FDF-48F4-8666-8B963C84A1AD}" dt="2022-01-28T07:30:30.537" v="4015"/>
          <ac:grpSpMkLst>
            <pc:docMk/>
            <pc:sldMk cId="569789148" sldId="311"/>
            <ac:grpSpMk id="79" creationId="{888AB049-9E1A-4F96-A945-D7C5959E87C7}"/>
          </ac:grpSpMkLst>
        </pc:grpChg>
        <pc:grpChg chg="del mod">
          <ac:chgData name="salonigupta0609@gmail.com" userId="72e262bbe386b2d8" providerId="LiveId" clId="{6CB58178-9FDF-48F4-8666-8B963C84A1AD}" dt="2022-01-28T07:30:23.060" v="4006"/>
          <ac:grpSpMkLst>
            <pc:docMk/>
            <pc:sldMk cId="569789148" sldId="311"/>
            <ac:grpSpMk id="84" creationId="{131B03BC-586E-4E91-8F3A-A09EFA8C568F}"/>
          </ac:grpSpMkLst>
        </pc:grpChg>
        <pc:grpChg chg="del mod">
          <ac:chgData name="salonigupta0609@gmail.com" userId="72e262bbe386b2d8" providerId="LiveId" clId="{6CB58178-9FDF-48F4-8666-8B963C84A1AD}" dt="2022-01-28T07:30:30.537" v="4015"/>
          <ac:grpSpMkLst>
            <pc:docMk/>
            <pc:sldMk cId="569789148" sldId="311"/>
            <ac:grpSpMk id="85" creationId="{530D34FA-E721-4EC4-901E-3F1C29550A0B}"/>
          </ac:grpSpMkLst>
        </pc:grpChg>
        <pc:grpChg chg="del mod">
          <ac:chgData name="salonigupta0609@gmail.com" userId="72e262bbe386b2d8" providerId="LiveId" clId="{6CB58178-9FDF-48F4-8666-8B963C84A1AD}" dt="2022-01-28T07:30:30.537" v="4015"/>
          <ac:grpSpMkLst>
            <pc:docMk/>
            <pc:sldMk cId="569789148" sldId="311"/>
            <ac:grpSpMk id="91" creationId="{86AE8278-7A99-431A-9A30-81195DF57D16}"/>
          </ac:grpSpMkLst>
        </pc:grpChg>
        <pc:grpChg chg="del mod">
          <ac:chgData name="salonigupta0609@gmail.com" userId="72e262bbe386b2d8" providerId="LiveId" clId="{6CB58178-9FDF-48F4-8666-8B963C84A1AD}" dt="2022-01-28T07:31:51.677" v="4056"/>
          <ac:grpSpMkLst>
            <pc:docMk/>
            <pc:sldMk cId="569789148" sldId="311"/>
            <ac:grpSpMk id="100" creationId="{550621CE-3C71-4FB9-9F2C-93CE979B7005}"/>
          </ac:grpSpMkLst>
        </pc:grpChg>
        <pc:grpChg chg="del mod">
          <ac:chgData name="salonigupta0609@gmail.com" userId="72e262bbe386b2d8" providerId="LiveId" clId="{6CB58178-9FDF-48F4-8666-8B963C84A1AD}" dt="2022-01-28T07:31:51.677" v="4056"/>
          <ac:grpSpMkLst>
            <pc:docMk/>
            <pc:sldMk cId="569789148" sldId="311"/>
            <ac:grpSpMk id="104" creationId="{3230AF17-CB2B-45E0-9CCA-776D5D4ADF57}"/>
          </ac:grpSpMkLst>
        </pc:grpChg>
        <pc:grpChg chg="del mod">
          <ac:chgData name="salonigupta0609@gmail.com" userId="72e262bbe386b2d8" providerId="LiveId" clId="{6CB58178-9FDF-48F4-8666-8B963C84A1AD}" dt="2022-01-28T07:30:57.918" v="4025"/>
          <ac:grpSpMkLst>
            <pc:docMk/>
            <pc:sldMk cId="569789148" sldId="311"/>
            <ac:grpSpMk id="107" creationId="{631220E5-7741-413D-876F-C453AA57D697}"/>
          </ac:grpSpMkLst>
        </pc:grpChg>
        <pc:grpChg chg="del mod">
          <ac:chgData name="salonigupta0609@gmail.com" userId="72e262bbe386b2d8" providerId="LiveId" clId="{6CB58178-9FDF-48F4-8666-8B963C84A1AD}" dt="2022-01-28T07:31:51.677" v="4056"/>
          <ac:grpSpMkLst>
            <pc:docMk/>
            <pc:sldMk cId="569789148" sldId="311"/>
            <ac:grpSpMk id="110" creationId="{D5C97E78-46DE-487D-B999-3DED843B22D4}"/>
          </ac:grpSpMkLst>
        </pc:grpChg>
        <pc:grpChg chg="del mod">
          <ac:chgData name="salonigupta0609@gmail.com" userId="72e262bbe386b2d8" providerId="LiveId" clId="{6CB58178-9FDF-48F4-8666-8B963C84A1AD}" dt="2022-01-28T07:31:51.677" v="4056"/>
          <ac:grpSpMkLst>
            <pc:docMk/>
            <pc:sldMk cId="569789148" sldId="311"/>
            <ac:grpSpMk id="121" creationId="{6FBADF7F-26B8-4D2E-B123-DD3F64BC240D}"/>
          </ac:grpSpMkLst>
        </pc:grpChg>
        <pc:grpChg chg="del mod">
          <ac:chgData name="salonigupta0609@gmail.com" userId="72e262bbe386b2d8" providerId="LiveId" clId="{6CB58178-9FDF-48F4-8666-8B963C84A1AD}" dt="2022-01-28T07:31:51.677" v="4056"/>
          <ac:grpSpMkLst>
            <pc:docMk/>
            <pc:sldMk cId="569789148" sldId="311"/>
            <ac:grpSpMk id="129" creationId="{B82853CA-AFFD-46FD-BDF7-4C8D302B5893}"/>
          </ac:grpSpMkLst>
        </pc:grpChg>
        <pc:grpChg chg="del mod">
          <ac:chgData name="salonigupta0609@gmail.com" userId="72e262bbe386b2d8" providerId="LiveId" clId="{6CB58178-9FDF-48F4-8666-8B963C84A1AD}" dt="2022-01-28T07:31:49.307" v="4054"/>
          <ac:grpSpMkLst>
            <pc:docMk/>
            <pc:sldMk cId="569789148" sldId="311"/>
            <ac:grpSpMk id="137" creationId="{0CD509E0-AF8E-4252-BE68-15ECC73073F9}"/>
          </ac:grpSpMkLst>
        </pc:grpChg>
        <pc:grpChg chg="del mod">
          <ac:chgData name="salonigupta0609@gmail.com" userId="72e262bbe386b2d8" providerId="LiveId" clId="{6CB58178-9FDF-48F4-8666-8B963C84A1AD}" dt="2022-01-28T07:31:51.677" v="4056"/>
          <ac:grpSpMkLst>
            <pc:docMk/>
            <pc:sldMk cId="569789148" sldId="311"/>
            <ac:grpSpMk id="139" creationId="{ADB151C6-2685-482D-883E-743EBF214B32}"/>
          </ac:grpSpMkLst>
        </pc:grpChg>
        <pc:grpChg chg="del mod">
          <ac:chgData name="salonigupta0609@gmail.com" userId="72e262bbe386b2d8" providerId="LiveId" clId="{6CB58178-9FDF-48F4-8666-8B963C84A1AD}" dt="2022-01-28T07:31:56.440" v="4059"/>
          <ac:grpSpMkLst>
            <pc:docMk/>
            <pc:sldMk cId="569789148" sldId="311"/>
            <ac:grpSpMk id="141" creationId="{F21B50A2-4E9D-43C1-B214-C93D363B64EA}"/>
          </ac:grpSpMkLst>
        </pc:grpChg>
        <pc:grpChg chg="del mod">
          <ac:chgData name="salonigupta0609@gmail.com" userId="72e262bbe386b2d8" providerId="LiveId" clId="{6CB58178-9FDF-48F4-8666-8B963C84A1AD}" dt="2022-01-28T07:32:05.635" v="4062"/>
          <ac:grpSpMkLst>
            <pc:docMk/>
            <pc:sldMk cId="569789148" sldId="311"/>
            <ac:grpSpMk id="144" creationId="{16A00357-4D80-4783-BD1F-35BBCC68BCC0}"/>
          </ac:grpSpMkLst>
        </pc:grpChg>
        <pc:grpChg chg="del mod">
          <ac:chgData name="salonigupta0609@gmail.com" userId="72e262bbe386b2d8" providerId="LiveId" clId="{6CB58178-9FDF-48F4-8666-8B963C84A1AD}" dt="2022-01-28T07:32:18.476" v="4083"/>
          <ac:grpSpMkLst>
            <pc:docMk/>
            <pc:sldMk cId="569789148" sldId="311"/>
            <ac:grpSpMk id="147" creationId="{EC0A8DCE-3E18-421D-BB00-8A98AABDF168}"/>
          </ac:grpSpMkLst>
        </pc:grpChg>
        <pc:grpChg chg="del mod">
          <ac:chgData name="salonigupta0609@gmail.com" userId="72e262bbe386b2d8" providerId="LiveId" clId="{6CB58178-9FDF-48F4-8666-8B963C84A1AD}" dt="2022-01-28T07:32:09.793" v="4070"/>
          <ac:grpSpMkLst>
            <pc:docMk/>
            <pc:sldMk cId="569789148" sldId="311"/>
            <ac:grpSpMk id="153" creationId="{C3C8D4C3-3535-4604-B376-70774CD1F037}"/>
          </ac:grpSpMkLst>
        </pc:grpChg>
        <pc:grpChg chg="del mod">
          <ac:chgData name="salonigupta0609@gmail.com" userId="72e262bbe386b2d8" providerId="LiveId" clId="{6CB58178-9FDF-48F4-8666-8B963C84A1AD}" dt="2022-01-28T07:32:18.476" v="4083"/>
          <ac:grpSpMkLst>
            <pc:docMk/>
            <pc:sldMk cId="569789148" sldId="311"/>
            <ac:grpSpMk id="155" creationId="{6FDA47D0-8401-4807-B23E-F3BDE09C1545}"/>
          </ac:grpSpMkLst>
        </pc:grpChg>
        <pc:grpChg chg="mod">
          <ac:chgData name="salonigupta0609@gmail.com" userId="72e262bbe386b2d8" providerId="LiveId" clId="{6CB58178-9FDF-48F4-8666-8B963C84A1AD}" dt="2022-01-28T07:32:54.694" v="4218"/>
          <ac:grpSpMkLst>
            <pc:docMk/>
            <pc:sldMk cId="569789148" sldId="311"/>
            <ac:grpSpMk id="168" creationId="{5550EADE-C226-4332-A16C-10C20DEC6D4F}"/>
          </ac:grpSpMkLst>
        </pc:grpChg>
        <pc:grpChg chg="del mod">
          <ac:chgData name="salonigupta0609@gmail.com" userId="72e262bbe386b2d8" providerId="LiveId" clId="{6CB58178-9FDF-48F4-8666-8B963C84A1AD}" dt="2022-01-28T07:34:51.377" v="4299"/>
          <ac:grpSpMkLst>
            <pc:docMk/>
            <pc:sldMk cId="569789148" sldId="311"/>
            <ac:grpSpMk id="172" creationId="{5523EB30-18D7-4CEC-9B46-597317ABD365}"/>
          </ac:grpSpMkLst>
        </pc:grpChg>
        <pc:grpChg chg="del mod">
          <ac:chgData name="salonigupta0609@gmail.com" userId="72e262bbe386b2d8" providerId="LiveId" clId="{6CB58178-9FDF-48F4-8666-8B963C84A1AD}" dt="2022-01-28T07:33:47.281" v="4260"/>
          <ac:grpSpMkLst>
            <pc:docMk/>
            <pc:sldMk cId="569789148" sldId="311"/>
            <ac:grpSpMk id="185" creationId="{D8B2E18C-AB0A-4285-9990-B2E0AB69ABE3}"/>
          </ac:grpSpMkLst>
        </pc:grpChg>
        <pc:grpChg chg="del mod">
          <ac:chgData name="salonigupta0609@gmail.com" userId="72e262bbe386b2d8" providerId="LiveId" clId="{6CB58178-9FDF-48F4-8666-8B963C84A1AD}" dt="2022-01-28T07:34:51.377" v="4299"/>
          <ac:grpSpMkLst>
            <pc:docMk/>
            <pc:sldMk cId="569789148" sldId="311"/>
            <ac:grpSpMk id="190" creationId="{F7C85072-F061-4F87-A2AB-50DB3A4041E9}"/>
          </ac:grpSpMkLst>
        </pc:grpChg>
        <pc:grpChg chg="del mod">
          <ac:chgData name="salonigupta0609@gmail.com" userId="72e262bbe386b2d8" providerId="LiveId" clId="{6CB58178-9FDF-48F4-8666-8B963C84A1AD}" dt="2022-01-28T07:34:51.377" v="4299"/>
          <ac:grpSpMkLst>
            <pc:docMk/>
            <pc:sldMk cId="569789148" sldId="311"/>
            <ac:grpSpMk id="191" creationId="{6A4947EB-67FB-4FF7-AE88-F1378BDE4B0E}"/>
          </ac:grpSpMkLst>
        </pc:grpChg>
        <pc:grpChg chg="del mod">
          <ac:chgData name="salonigupta0609@gmail.com" userId="72e262bbe386b2d8" providerId="LiveId" clId="{6CB58178-9FDF-48F4-8666-8B963C84A1AD}" dt="2022-01-28T07:33:29.349" v="4257"/>
          <ac:grpSpMkLst>
            <pc:docMk/>
            <pc:sldMk cId="569789148" sldId="311"/>
            <ac:grpSpMk id="203" creationId="{1FA0F177-E1A0-41C1-BA63-0608467F301B}"/>
          </ac:grpSpMkLst>
        </pc:grpChg>
        <pc:grpChg chg="del mod">
          <ac:chgData name="salonigupta0609@gmail.com" userId="72e262bbe386b2d8" providerId="LiveId" clId="{6CB58178-9FDF-48F4-8666-8B963C84A1AD}" dt="2022-01-28T07:34:51.377" v="4299"/>
          <ac:grpSpMkLst>
            <pc:docMk/>
            <pc:sldMk cId="569789148" sldId="311"/>
            <ac:grpSpMk id="208" creationId="{A61C2D8E-EC9D-4501-881D-F96465B78D48}"/>
          </ac:grpSpMkLst>
        </pc:grpChg>
        <pc:grpChg chg="del mod">
          <ac:chgData name="salonigupta0609@gmail.com" userId="72e262bbe386b2d8" providerId="LiveId" clId="{6CB58178-9FDF-48F4-8666-8B963C84A1AD}" dt="2022-01-28T07:34:51.377" v="4299"/>
          <ac:grpSpMkLst>
            <pc:docMk/>
            <pc:sldMk cId="569789148" sldId="311"/>
            <ac:grpSpMk id="211" creationId="{B026A58C-D4C1-4285-8F58-32D66E9DD583}"/>
          </ac:grpSpMkLst>
        </pc:grpChg>
        <pc:grpChg chg="del mod">
          <ac:chgData name="salonigupta0609@gmail.com" userId="72e262bbe386b2d8" providerId="LiveId" clId="{6CB58178-9FDF-48F4-8666-8B963C84A1AD}" dt="2022-01-28T07:34:23.042" v="4274"/>
          <ac:grpSpMkLst>
            <pc:docMk/>
            <pc:sldMk cId="569789148" sldId="311"/>
            <ac:grpSpMk id="219" creationId="{BE2B68D1-5B42-4F34-B00E-58E4729DC9AE}"/>
          </ac:grpSpMkLst>
        </pc:grpChg>
        <pc:grpChg chg="del mod">
          <ac:chgData name="salonigupta0609@gmail.com" userId="72e262bbe386b2d8" providerId="LiveId" clId="{6CB58178-9FDF-48F4-8666-8B963C84A1AD}" dt="2022-01-28T07:34:34.383" v="4286"/>
          <ac:grpSpMkLst>
            <pc:docMk/>
            <pc:sldMk cId="569789148" sldId="311"/>
            <ac:grpSpMk id="223" creationId="{B1B6C9F7-A126-4F0A-9DCD-0B2477A32249}"/>
          </ac:grpSpMkLst>
        </pc:grpChg>
        <pc:grpChg chg="del mod">
          <ac:chgData name="salonigupta0609@gmail.com" userId="72e262bbe386b2d8" providerId="LiveId" clId="{6CB58178-9FDF-48F4-8666-8B963C84A1AD}" dt="2022-01-28T07:34:37.657" v="4289"/>
          <ac:grpSpMkLst>
            <pc:docMk/>
            <pc:sldMk cId="569789148" sldId="311"/>
            <ac:grpSpMk id="235" creationId="{CEA1621A-E45B-4338-B50D-19134ECE3208}"/>
          </ac:grpSpMkLst>
        </pc:grpChg>
        <pc:grpChg chg="del mod">
          <ac:chgData name="salonigupta0609@gmail.com" userId="72e262bbe386b2d8" providerId="LiveId" clId="{6CB58178-9FDF-48F4-8666-8B963C84A1AD}" dt="2022-01-28T07:34:51.377" v="4299"/>
          <ac:grpSpMkLst>
            <pc:docMk/>
            <pc:sldMk cId="569789148" sldId="311"/>
            <ac:grpSpMk id="238" creationId="{EC128DF2-6EC3-410D-9F6A-4CB63727CE90}"/>
          </ac:grpSpMkLst>
        </pc:grpChg>
        <pc:grpChg chg="del mod">
          <ac:chgData name="salonigupta0609@gmail.com" userId="72e262bbe386b2d8" providerId="LiveId" clId="{6CB58178-9FDF-48F4-8666-8B963C84A1AD}" dt="2022-01-28T07:34:51.377" v="4299"/>
          <ac:grpSpMkLst>
            <pc:docMk/>
            <pc:sldMk cId="569789148" sldId="311"/>
            <ac:grpSpMk id="244" creationId="{5100CCAA-2F3B-4AA2-B497-22CCE7ABF7F2}"/>
          </ac:grpSpMkLst>
        </pc:grpChg>
        <pc:grpChg chg="del mod">
          <ac:chgData name="salonigupta0609@gmail.com" userId="72e262bbe386b2d8" providerId="LiveId" clId="{6CB58178-9FDF-48F4-8666-8B963C84A1AD}" dt="2022-01-28T07:35:08.894" v="4318"/>
          <ac:grpSpMkLst>
            <pc:docMk/>
            <pc:sldMk cId="569789148" sldId="311"/>
            <ac:grpSpMk id="248" creationId="{ED670323-B085-457D-830A-B457154F9905}"/>
          </ac:grpSpMkLst>
        </pc:grpChg>
        <pc:grpChg chg="del mod">
          <ac:chgData name="salonigupta0609@gmail.com" userId="72e262bbe386b2d8" providerId="LiveId" clId="{6CB58178-9FDF-48F4-8666-8B963C84A1AD}" dt="2022-01-28T07:35:05.952" v="4312"/>
          <ac:grpSpMkLst>
            <pc:docMk/>
            <pc:sldMk cId="569789148" sldId="311"/>
            <ac:grpSpMk id="251" creationId="{EF6319DF-4C2A-40DF-926E-C517ABF12E1E}"/>
          </ac:grpSpMkLst>
        </pc:grpChg>
        <pc:grpChg chg="del mod">
          <ac:chgData name="salonigupta0609@gmail.com" userId="72e262bbe386b2d8" providerId="LiveId" clId="{6CB58178-9FDF-48F4-8666-8B963C84A1AD}" dt="2022-01-28T07:35:05.952" v="4312"/>
          <ac:grpSpMkLst>
            <pc:docMk/>
            <pc:sldMk cId="569789148" sldId="311"/>
            <ac:grpSpMk id="261" creationId="{85756331-E330-4FEA-AF89-0052F8B35A9B}"/>
          </ac:grpSpMkLst>
        </pc:grpChg>
        <pc:grpChg chg="del mod">
          <ac:chgData name="salonigupta0609@gmail.com" userId="72e262bbe386b2d8" providerId="LiveId" clId="{6CB58178-9FDF-48F4-8666-8B963C84A1AD}" dt="2022-01-28T07:35:08.894" v="4318"/>
          <ac:grpSpMkLst>
            <pc:docMk/>
            <pc:sldMk cId="569789148" sldId="311"/>
            <ac:grpSpMk id="262" creationId="{8F2D6994-B07D-4307-A7F6-C3A36EFA1266}"/>
          </ac:grpSpMkLst>
        </pc:grpChg>
        <pc:grpChg chg="del mod">
          <ac:chgData name="salonigupta0609@gmail.com" userId="72e262bbe386b2d8" providerId="LiveId" clId="{6CB58178-9FDF-48F4-8666-8B963C84A1AD}" dt="2022-01-28T07:35:11.429" v="4323"/>
          <ac:grpSpMkLst>
            <pc:docMk/>
            <pc:sldMk cId="569789148" sldId="311"/>
            <ac:grpSpMk id="268" creationId="{E842EE2C-881D-4E56-93F1-FB9034F5A42C}"/>
          </ac:grpSpMkLst>
        </pc:grpChg>
        <pc:grpChg chg="del mod">
          <ac:chgData name="salonigupta0609@gmail.com" userId="72e262bbe386b2d8" providerId="LiveId" clId="{6CB58178-9FDF-48F4-8666-8B963C84A1AD}" dt="2022-01-28T07:35:27.640" v="4335"/>
          <ac:grpSpMkLst>
            <pc:docMk/>
            <pc:sldMk cId="569789148" sldId="311"/>
            <ac:grpSpMk id="273" creationId="{E1B83BF9-F50A-4A7B-A627-FB24C181091F}"/>
          </ac:grpSpMkLst>
        </pc:grpChg>
        <pc:grpChg chg="del mod">
          <ac:chgData name="salonigupta0609@gmail.com" userId="72e262bbe386b2d8" providerId="LiveId" clId="{6CB58178-9FDF-48F4-8666-8B963C84A1AD}" dt="2022-01-28T07:35:27.640" v="4335"/>
          <ac:grpSpMkLst>
            <pc:docMk/>
            <pc:sldMk cId="569789148" sldId="311"/>
            <ac:grpSpMk id="276" creationId="{6359BA25-1EB2-40A1-A39F-CE8879B58B18}"/>
          </ac:grpSpMkLst>
        </pc:grpChg>
        <pc:grpChg chg="mod">
          <ac:chgData name="salonigupta0609@gmail.com" userId="72e262bbe386b2d8" providerId="LiveId" clId="{6CB58178-9FDF-48F4-8666-8B963C84A1AD}" dt="2022-01-28T07:35:27.640" v="4335"/>
          <ac:grpSpMkLst>
            <pc:docMk/>
            <pc:sldMk cId="569789148" sldId="311"/>
            <ac:grpSpMk id="285" creationId="{884CAA77-1C92-4D66-BAA6-EE3D142E4091}"/>
          </ac:grpSpMkLst>
        </pc:grpChg>
        <pc:grpChg chg="mod">
          <ac:chgData name="salonigupta0609@gmail.com" userId="72e262bbe386b2d8" providerId="LiveId" clId="{6CB58178-9FDF-48F4-8666-8B963C84A1AD}" dt="2022-01-28T07:35:27.640" v="4335"/>
          <ac:grpSpMkLst>
            <pc:docMk/>
            <pc:sldMk cId="569789148" sldId="311"/>
            <ac:grpSpMk id="286" creationId="{11248B16-47BF-46A8-BB7C-0FA536543E54}"/>
          </ac:grpSpMkLst>
        </pc:grpChg>
        <pc:grpChg chg="mod">
          <ac:chgData name="salonigupta0609@gmail.com" userId="72e262bbe386b2d8" providerId="LiveId" clId="{6CB58178-9FDF-48F4-8666-8B963C84A1AD}" dt="2022-01-28T07:35:39.142" v="4338"/>
          <ac:grpSpMkLst>
            <pc:docMk/>
            <pc:sldMk cId="569789148" sldId="311"/>
            <ac:grpSpMk id="289" creationId="{BE7E6EBE-D37F-4580-8AB3-87E599C41800}"/>
          </ac:grpSpMkLst>
        </pc:grpChg>
        <pc:inkChg chg="add del mod">
          <ac:chgData name="salonigupta0609@gmail.com" userId="72e262bbe386b2d8" providerId="LiveId" clId="{6CB58178-9FDF-48F4-8666-8B963C84A1AD}" dt="2022-01-28T07:32:33.965" v="4091"/>
          <ac:inkMkLst>
            <pc:docMk/>
            <pc:sldMk cId="569789148" sldId="311"/>
            <ac:inkMk id="4" creationId="{6553AC71-963F-4CC2-9593-B36AB858F9E1}"/>
          </ac:inkMkLst>
        </pc:inkChg>
        <pc:inkChg chg="add mod">
          <ac:chgData name="salonigupta0609@gmail.com" userId="72e262bbe386b2d8" providerId="LiveId" clId="{6CB58178-9FDF-48F4-8666-8B963C84A1AD}" dt="2022-01-28T07:32:54.694" v="4218"/>
          <ac:inkMkLst>
            <pc:docMk/>
            <pc:sldMk cId="569789148" sldId="311"/>
            <ac:inkMk id="5" creationId="{A621DBED-7948-4A74-8FA4-9A6CCDA0CC88}"/>
          </ac:inkMkLst>
        </pc:inkChg>
        <pc:inkChg chg="add del mod">
          <ac:chgData name="salonigupta0609@gmail.com" userId="72e262bbe386b2d8" providerId="LiveId" clId="{6CB58178-9FDF-48F4-8666-8B963C84A1AD}" dt="2022-01-28T07:32:33.643" v="4088"/>
          <ac:inkMkLst>
            <pc:docMk/>
            <pc:sldMk cId="569789148" sldId="311"/>
            <ac:inkMk id="6" creationId="{9AB08AFA-4A7B-4BD0-AAC4-CF4B4F1B2464}"/>
          </ac:inkMkLst>
        </pc:inkChg>
        <pc:inkChg chg="add del mod">
          <ac:chgData name="salonigupta0609@gmail.com" userId="72e262bbe386b2d8" providerId="LiveId" clId="{6CB58178-9FDF-48F4-8666-8B963C84A1AD}" dt="2022-01-28T07:32:33.641" v="4087"/>
          <ac:inkMkLst>
            <pc:docMk/>
            <pc:sldMk cId="569789148" sldId="311"/>
            <ac:inkMk id="7" creationId="{CFFEA03C-C303-4C84-8A7C-0E8B8C4E96EE}"/>
          </ac:inkMkLst>
        </pc:inkChg>
        <pc:inkChg chg="add del mod">
          <ac:chgData name="salonigupta0609@gmail.com" userId="72e262bbe386b2d8" providerId="LiveId" clId="{6CB58178-9FDF-48F4-8666-8B963C84A1AD}" dt="2022-01-28T07:32:33.637" v="4085"/>
          <ac:inkMkLst>
            <pc:docMk/>
            <pc:sldMk cId="569789148" sldId="311"/>
            <ac:inkMk id="8" creationId="{1BC627C5-D0F8-4C80-BBD5-E339D5387286}"/>
          </ac:inkMkLst>
        </pc:inkChg>
        <pc:inkChg chg="add del mod">
          <ac:chgData name="salonigupta0609@gmail.com" userId="72e262bbe386b2d8" providerId="LiveId" clId="{6CB58178-9FDF-48F4-8666-8B963C84A1AD}" dt="2022-01-28T07:32:35.068" v="4108"/>
          <ac:inkMkLst>
            <pc:docMk/>
            <pc:sldMk cId="569789148" sldId="311"/>
            <ac:inkMk id="9" creationId="{4CC100D7-C1EA-4925-A12D-56C8A0437E90}"/>
          </ac:inkMkLst>
        </pc:inkChg>
        <pc:inkChg chg="add del mod">
          <ac:chgData name="salonigupta0609@gmail.com" userId="72e262bbe386b2d8" providerId="LiveId" clId="{6CB58178-9FDF-48F4-8666-8B963C84A1AD}" dt="2022-01-28T07:32:35.060" v="4098"/>
          <ac:inkMkLst>
            <pc:docMk/>
            <pc:sldMk cId="569789148" sldId="311"/>
            <ac:inkMk id="10" creationId="{AA0E349C-78B1-4A0C-A585-3057D4C66AFC}"/>
          </ac:inkMkLst>
        </pc:inkChg>
        <pc:inkChg chg="add del mod">
          <ac:chgData name="salonigupta0609@gmail.com" userId="72e262bbe386b2d8" providerId="LiveId" clId="{6CB58178-9FDF-48F4-8666-8B963C84A1AD}" dt="2022-01-28T07:32:35.067" v="4106"/>
          <ac:inkMkLst>
            <pc:docMk/>
            <pc:sldMk cId="569789148" sldId="311"/>
            <ac:inkMk id="13" creationId="{3F792549-803E-4587-9647-AC4C8E01DE1C}"/>
          </ac:inkMkLst>
        </pc:inkChg>
        <pc:inkChg chg="add del mod">
          <ac:chgData name="salonigupta0609@gmail.com" userId="72e262bbe386b2d8" providerId="LiveId" clId="{6CB58178-9FDF-48F4-8666-8B963C84A1AD}" dt="2022-01-28T07:32:35.057" v="4093"/>
          <ac:inkMkLst>
            <pc:docMk/>
            <pc:sldMk cId="569789148" sldId="311"/>
            <ac:inkMk id="14" creationId="{1C06FFE6-F229-4D21-A724-A47C0C720A4B}"/>
          </ac:inkMkLst>
        </pc:inkChg>
        <pc:inkChg chg="add del mod">
          <ac:chgData name="salonigupta0609@gmail.com" userId="72e262bbe386b2d8" providerId="LiveId" clId="{6CB58178-9FDF-48F4-8666-8B963C84A1AD}" dt="2022-01-28T07:32:35.059" v="4096"/>
          <ac:inkMkLst>
            <pc:docMk/>
            <pc:sldMk cId="569789148" sldId="311"/>
            <ac:inkMk id="15" creationId="{2FF43BFE-F911-487C-88FE-1A73596E27CA}"/>
          </ac:inkMkLst>
        </pc:inkChg>
        <pc:inkChg chg="add del mod">
          <ac:chgData name="salonigupta0609@gmail.com" userId="72e262bbe386b2d8" providerId="LiveId" clId="{6CB58178-9FDF-48F4-8666-8B963C84A1AD}" dt="2022-01-28T07:32:54.694" v="4217"/>
          <ac:inkMkLst>
            <pc:docMk/>
            <pc:sldMk cId="569789148" sldId="311"/>
            <ac:inkMk id="16" creationId="{E2CC9096-B878-4661-B729-22C97E3C8E3E}"/>
          </ac:inkMkLst>
        </pc:inkChg>
        <pc:inkChg chg="add del mod">
          <ac:chgData name="salonigupta0609@gmail.com" userId="72e262bbe386b2d8" providerId="LiveId" clId="{6CB58178-9FDF-48F4-8666-8B963C84A1AD}" dt="2022-01-28T07:32:35.057" v="4094"/>
          <ac:inkMkLst>
            <pc:docMk/>
            <pc:sldMk cId="569789148" sldId="311"/>
            <ac:inkMk id="17" creationId="{F68F94BD-1F15-499F-86DF-E3DF43672EE3}"/>
          </ac:inkMkLst>
        </pc:inkChg>
        <pc:inkChg chg="add del mod">
          <ac:chgData name="salonigupta0609@gmail.com" userId="72e262bbe386b2d8" providerId="LiveId" clId="{6CB58178-9FDF-48F4-8666-8B963C84A1AD}" dt="2022-01-28T07:32:35.063" v="4102"/>
          <ac:inkMkLst>
            <pc:docMk/>
            <pc:sldMk cId="569789148" sldId="311"/>
            <ac:inkMk id="18" creationId="{FE491AB5-5977-4C18-8DDF-9D3410C57912}"/>
          </ac:inkMkLst>
        </pc:inkChg>
        <pc:inkChg chg="add del mod">
          <ac:chgData name="salonigupta0609@gmail.com" userId="72e262bbe386b2d8" providerId="LiveId" clId="{6CB58178-9FDF-48F4-8666-8B963C84A1AD}" dt="2022-01-28T07:32:47.041" v="4188"/>
          <ac:inkMkLst>
            <pc:docMk/>
            <pc:sldMk cId="569789148" sldId="311"/>
            <ac:inkMk id="19" creationId="{A715333D-CFAC-4826-B234-E4AB4592C64D}"/>
          </ac:inkMkLst>
        </pc:inkChg>
        <pc:inkChg chg="add del mod">
          <ac:chgData name="salonigupta0609@gmail.com" userId="72e262bbe386b2d8" providerId="LiveId" clId="{6CB58178-9FDF-48F4-8666-8B963C84A1AD}" dt="2022-01-28T07:32:35.069" v="4109"/>
          <ac:inkMkLst>
            <pc:docMk/>
            <pc:sldMk cId="569789148" sldId="311"/>
            <ac:inkMk id="20" creationId="{33CD93E8-B5E1-4AD8-AC26-F0646810EFD0}"/>
          </ac:inkMkLst>
        </pc:inkChg>
        <pc:inkChg chg="add del mod">
          <ac:chgData name="salonigupta0609@gmail.com" userId="72e262bbe386b2d8" providerId="LiveId" clId="{6CB58178-9FDF-48F4-8666-8B963C84A1AD}" dt="2022-01-28T07:32:35.068" v="4107"/>
          <ac:inkMkLst>
            <pc:docMk/>
            <pc:sldMk cId="569789148" sldId="311"/>
            <ac:inkMk id="21" creationId="{B23EAAC4-951F-4282-A238-3EAB19ACFF52}"/>
          </ac:inkMkLst>
        </pc:inkChg>
        <pc:inkChg chg="add del mod">
          <ac:chgData name="salonigupta0609@gmail.com" userId="72e262bbe386b2d8" providerId="LiveId" clId="{6CB58178-9FDF-48F4-8666-8B963C84A1AD}" dt="2022-01-28T07:32:35.063" v="4100"/>
          <ac:inkMkLst>
            <pc:docMk/>
            <pc:sldMk cId="569789148" sldId="311"/>
            <ac:inkMk id="22" creationId="{E4B5D586-A902-4686-B154-8FCA993F9811}"/>
          </ac:inkMkLst>
        </pc:inkChg>
        <pc:inkChg chg="add del mod">
          <ac:chgData name="salonigupta0609@gmail.com" userId="72e262bbe386b2d8" providerId="LiveId" clId="{6CB58178-9FDF-48F4-8666-8B963C84A1AD}" dt="2022-01-28T07:32:33.643" v="4089"/>
          <ac:inkMkLst>
            <pc:docMk/>
            <pc:sldMk cId="569789148" sldId="311"/>
            <ac:inkMk id="25" creationId="{0A0D69D7-CFE1-4CE4-861A-D4381D76E1DB}"/>
          </ac:inkMkLst>
        </pc:inkChg>
        <pc:inkChg chg="add del mod">
          <ac:chgData name="salonigupta0609@gmail.com" userId="72e262bbe386b2d8" providerId="LiveId" clId="{6CB58178-9FDF-48F4-8666-8B963C84A1AD}" dt="2022-01-28T07:32:33.635" v="4084"/>
          <ac:inkMkLst>
            <pc:docMk/>
            <pc:sldMk cId="569789148" sldId="311"/>
            <ac:inkMk id="26" creationId="{4306EC19-3042-4948-B3EF-A549C41D9B11}"/>
          </ac:inkMkLst>
        </pc:inkChg>
        <pc:inkChg chg="add del mod">
          <ac:chgData name="salonigupta0609@gmail.com" userId="72e262bbe386b2d8" providerId="LiveId" clId="{6CB58178-9FDF-48F4-8666-8B963C84A1AD}" dt="2022-01-28T07:32:41.630" v="4152"/>
          <ac:inkMkLst>
            <pc:docMk/>
            <pc:sldMk cId="569789148" sldId="311"/>
            <ac:inkMk id="27" creationId="{B970477E-128D-4C32-AEA1-B3956275E5AE}"/>
          </ac:inkMkLst>
        </pc:inkChg>
        <pc:inkChg chg="add del mod">
          <ac:chgData name="salonigupta0609@gmail.com" userId="72e262bbe386b2d8" providerId="LiveId" clId="{6CB58178-9FDF-48F4-8666-8B963C84A1AD}" dt="2022-01-28T07:32:33.639" v="4086"/>
          <ac:inkMkLst>
            <pc:docMk/>
            <pc:sldMk cId="569789148" sldId="311"/>
            <ac:inkMk id="28" creationId="{435ECFB4-C45B-425F-B92E-163DD4287DDD}"/>
          </ac:inkMkLst>
        </pc:inkChg>
        <pc:inkChg chg="add del mod">
          <ac:chgData name="salonigupta0609@gmail.com" userId="72e262bbe386b2d8" providerId="LiveId" clId="{6CB58178-9FDF-48F4-8666-8B963C84A1AD}" dt="2022-01-28T07:32:35.734" v="4112"/>
          <ac:inkMkLst>
            <pc:docMk/>
            <pc:sldMk cId="569789148" sldId="311"/>
            <ac:inkMk id="29" creationId="{3EDCD63D-988B-4C95-AA08-934A09227493}"/>
          </ac:inkMkLst>
        </pc:inkChg>
        <pc:inkChg chg="add del mod">
          <ac:chgData name="salonigupta0609@gmail.com" userId="72e262bbe386b2d8" providerId="LiveId" clId="{6CB58178-9FDF-48F4-8666-8B963C84A1AD}" dt="2022-01-28T07:32:41.428" v="4148"/>
          <ac:inkMkLst>
            <pc:docMk/>
            <pc:sldMk cId="569789148" sldId="311"/>
            <ac:inkMk id="30" creationId="{AD1BBD01-DAA9-4255-B84A-DEC23E20376C}"/>
          </ac:inkMkLst>
        </pc:inkChg>
        <pc:inkChg chg="add del mod">
          <ac:chgData name="salonigupta0609@gmail.com" userId="72e262bbe386b2d8" providerId="LiveId" clId="{6CB58178-9FDF-48F4-8666-8B963C84A1AD}" dt="2022-01-28T07:32:35.737" v="4114"/>
          <ac:inkMkLst>
            <pc:docMk/>
            <pc:sldMk cId="569789148" sldId="311"/>
            <ac:inkMk id="31" creationId="{E2E65E60-0902-4FF4-AA67-BA9BC49438F5}"/>
          </ac:inkMkLst>
        </pc:inkChg>
        <pc:inkChg chg="add del mod">
          <ac:chgData name="salonigupta0609@gmail.com" userId="72e262bbe386b2d8" providerId="LiveId" clId="{6CB58178-9FDF-48F4-8666-8B963C84A1AD}" dt="2022-01-28T07:32:35.736" v="4113"/>
          <ac:inkMkLst>
            <pc:docMk/>
            <pc:sldMk cId="569789148" sldId="311"/>
            <ac:inkMk id="32" creationId="{4465A1FE-AB7E-48F4-9EC3-8EBF9077E46D}"/>
          </ac:inkMkLst>
        </pc:inkChg>
        <pc:inkChg chg="add del mod">
          <ac:chgData name="salonigupta0609@gmail.com" userId="72e262bbe386b2d8" providerId="LiveId" clId="{6CB58178-9FDF-48F4-8666-8B963C84A1AD}" dt="2022-01-28T07:32:35.065" v="4104"/>
          <ac:inkMkLst>
            <pc:docMk/>
            <pc:sldMk cId="569789148" sldId="311"/>
            <ac:inkMk id="33" creationId="{4F334CF6-49D2-4D17-BB3C-0D12249E126B}"/>
          </ac:inkMkLst>
        </pc:inkChg>
        <pc:inkChg chg="add del mod">
          <ac:chgData name="salonigupta0609@gmail.com" userId="72e262bbe386b2d8" providerId="LiveId" clId="{6CB58178-9FDF-48F4-8666-8B963C84A1AD}" dt="2022-01-28T07:32:35.070" v="4111"/>
          <ac:inkMkLst>
            <pc:docMk/>
            <pc:sldMk cId="569789148" sldId="311"/>
            <ac:inkMk id="34" creationId="{A045BAAC-8408-49CC-8A7B-9C18AE8CDE63}"/>
          </ac:inkMkLst>
        </pc:inkChg>
        <pc:inkChg chg="add del mod">
          <ac:chgData name="salonigupta0609@gmail.com" userId="72e262bbe386b2d8" providerId="LiveId" clId="{6CB58178-9FDF-48F4-8666-8B963C84A1AD}" dt="2022-01-28T07:32:35.058" v="4095"/>
          <ac:inkMkLst>
            <pc:docMk/>
            <pc:sldMk cId="569789148" sldId="311"/>
            <ac:inkMk id="35" creationId="{3C0675EF-64D7-40ED-8512-F7C4B2C87B16}"/>
          </ac:inkMkLst>
        </pc:inkChg>
        <pc:inkChg chg="add del mod">
          <ac:chgData name="salonigupta0609@gmail.com" userId="72e262bbe386b2d8" providerId="LiveId" clId="{6CB58178-9FDF-48F4-8666-8B963C84A1AD}" dt="2022-01-28T07:32:35.063" v="4101"/>
          <ac:inkMkLst>
            <pc:docMk/>
            <pc:sldMk cId="569789148" sldId="311"/>
            <ac:inkMk id="36" creationId="{8CD2F578-8493-4483-BC40-295687CE1307}"/>
          </ac:inkMkLst>
        </pc:inkChg>
        <pc:inkChg chg="add del mod">
          <ac:chgData name="salonigupta0609@gmail.com" userId="72e262bbe386b2d8" providerId="LiveId" clId="{6CB58178-9FDF-48F4-8666-8B963C84A1AD}" dt="2022-01-28T07:32:35.066" v="4105"/>
          <ac:inkMkLst>
            <pc:docMk/>
            <pc:sldMk cId="569789148" sldId="311"/>
            <ac:inkMk id="37" creationId="{1BE43CD4-741B-4387-B1DA-A28D1E2186F4}"/>
          </ac:inkMkLst>
        </pc:inkChg>
        <pc:inkChg chg="add del mod">
          <ac:chgData name="salonigupta0609@gmail.com" userId="72e262bbe386b2d8" providerId="LiveId" clId="{6CB58178-9FDF-48F4-8666-8B963C84A1AD}" dt="2022-01-28T07:32:35.061" v="4099"/>
          <ac:inkMkLst>
            <pc:docMk/>
            <pc:sldMk cId="569789148" sldId="311"/>
            <ac:inkMk id="38" creationId="{6C6DD0CB-05B5-4D10-AB21-19E01BA5BC9E}"/>
          </ac:inkMkLst>
        </pc:inkChg>
        <pc:inkChg chg="add del mod">
          <ac:chgData name="salonigupta0609@gmail.com" userId="72e262bbe386b2d8" providerId="LiveId" clId="{6CB58178-9FDF-48F4-8666-8B963C84A1AD}" dt="2022-01-28T07:32:35.070" v="4110"/>
          <ac:inkMkLst>
            <pc:docMk/>
            <pc:sldMk cId="569789148" sldId="311"/>
            <ac:inkMk id="39" creationId="{AEECB1EE-96F8-4C92-8D80-091AD45D1E15}"/>
          </ac:inkMkLst>
        </pc:inkChg>
        <pc:inkChg chg="add del mod">
          <ac:chgData name="salonigupta0609@gmail.com" userId="72e262bbe386b2d8" providerId="LiveId" clId="{6CB58178-9FDF-48F4-8666-8B963C84A1AD}" dt="2022-01-28T07:32:47.044" v="4197"/>
          <ac:inkMkLst>
            <pc:docMk/>
            <pc:sldMk cId="569789148" sldId="311"/>
            <ac:inkMk id="40" creationId="{405E55C3-710B-41A0-8B70-EEA35981B2B3}"/>
          </ac:inkMkLst>
        </pc:inkChg>
        <pc:inkChg chg="add del mod">
          <ac:chgData name="salonigupta0609@gmail.com" userId="72e262bbe386b2d8" providerId="LiveId" clId="{6CB58178-9FDF-48F4-8666-8B963C84A1AD}" dt="2022-01-28T07:32:47.029" v="4156"/>
          <ac:inkMkLst>
            <pc:docMk/>
            <pc:sldMk cId="569789148" sldId="311"/>
            <ac:inkMk id="41" creationId="{DDAB9636-2A99-4D72-A1CF-06E221FBDDAE}"/>
          </ac:inkMkLst>
        </pc:inkChg>
        <pc:inkChg chg="add del mod">
          <ac:chgData name="salonigupta0609@gmail.com" userId="72e262bbe386b2d8" providerId="LiveId" clId="{6CB58178-9FDF-48F4-8666-8B963C84A1AD}" dt="2022-01-28T07:32:47.038" v="4179"/>
          <ac:inkMkLst>
            <pc:docMk/>
            <pc:sldMk cId="569789148" sldId="311"/>
            <ac:inkMk id="42" creationId="{AA0F044E-8FB9-48D5-A8D4-206F22EBDE31}"/>
          </ac:inkMkLst>
        </pc:inkChg>
        <pc:inkChg chg="add del mod">
          <ac:chgData name="salonigupta0609@gmail.com" userId="72e262bbe386b2d8" providerId="LiveId" clId="{6CB58178-9FDF-48F4-8666-8B963C84A1AD}" dt="2022-01-28T07:32:47.034" v="4168"/>
          <ac:inkMkLst>
            <pc:docMk/>
            <pc:sldMk cId="569789148" sldId="311"/>
            <ac:inkMk id="46" creationId="{DB958F26-D3D5-45DC-8EC8-FC4D4F76CA56}"/>
          </ac:inkMkLst>
        </pc:inkChg>
        <pc:inkChg chg="add del mod">
          <ac:chgData name="salonigupta0609@gmail.com" userId="72e262bbe386b2d8" providerId="LiveId" clId="{6CB58178-9FDF-48F4-8666-8B963C84A1AD}" dt="2022-01-28T07:32:47.034" v="4170"/>
          <ac:inkMkLst>
            <pc:docMk/>
            <pc:sldMk cId="569789148" sldId="311"/>
            <ac:inkMk id="47" creationId="{91FC758F-0D0F-459B-8097-8EBAF48D4EA5}"/>
          </ac:inkMkLst>
        </pc:inkChg>
        <pc:inkChg chg="add del mod">
          <ac:chgData name="salonigupta0609@gmail.com" userId="72e262bbe386b2d8" providerId="LiveId" clId="{6CB58178-9FDF-48F4-8666-8B963C84A1AD}" dt="2022-01-28T07:32:47.040" v="4183"/>
          <ac:inkMkLst>
            <pc:docMk/>
            <pc:sldMk cId="569789148" sldId="311"/>
            <ac:inkMk id="48" creationId="{795EC7BA-7F02-4468-A91F-1719E8EE41AF}"/>
          </ac:inkMkLst>
        </pc:inkChg>
        <pc:inkChg chg="add del mod">
          <ac:chgData name="salonigupta0609@gmail.com" userId="72e262bbe386b2d8" providerId="LiveId" clId="{6CB58178-9FDF-48F4-8666-8B963C84A1AD}" dt="2022-01-28T07:32:47.038" v="4178"/>
          <ac:inkMkLst>
            <pc:docMk/>
            <pc:sldMk cId="569789148" sldId="311"/>
            <ac:inkMk id="49" creationId="{B7DCCD42-0747-46C3-94C9-06BC14021FE2}"/>
          </ac:inkMkLst>
        </pc:inkChg>
        <pc:inkChg chg="add del mod">
          <ac:chgData name="salonigupta0609@gmail.com" userId="72e262bbe386b2d8" providerId="LiveId" clId="{6CB58178-9FDF-48F4-8666-8B963C84A1AD}" dt="2022-01-28T07:32:47.042" v="4191"/>
          <ac:inkMkLst>
            <pc:docMk/>
            <pc:sldMk cId="569789148" sldId="311"/>
            <ac:inkMk id="50" creationId="{9894E490-68A9-424B-95D6-B84306A6A5F1}"/>
          </ac:inkMkLst>
        </pc:inkChg>
        <pc:inkChg chg="add del mod">
          <ac:chgData name="salonigupta0609@gmail.com" userId="72e262bbe386b2d8" providerId="LiveId" clId="{6CB58178-9FDF-48F4-8666-8B963C84A1AD}" dt="2022-01-28T07:32:47.042" v="4189"/>
          <ac:inkMkLst>
            <pc:docMk/>
            <pc:sldMk cId="569789148" sldId="311"/>
            <ac:inkMk id="51" creationId="{650E762E-23AC-4ED8-ABC0-22EC8E97B0DE}"/>
          </ac:inkMkLst>
        </pc:inkChg>
        <pc:inkChg chg="add del mod">
          <ac:chgData name="salonigupta0609@gmail.com" userId="72e262bbe386b2d8" providerId="LiveId" clId="{6CB58178-9FDF-48F4-8666-8B963C84A1AD}" dt="2022-01-28T07:32:35.060" v="4097"/>
          <ac:inkMkLst>
            <pc:docMk/>
            <pc:sldMk cId="569789148" sldId="311"/>
            <ac:inkMk id="53" creationId="{6EDDC751-596C-4D25-B9EB-25A709EC2EC6}"/>
          </ac:inkMkLst>
        </pc:inkChg>
        <pc:inkChg chg="add del mod">
          <ac:chgData name="salonigupta0609@gmail.com" userId="72e262bbe386b2d8" providerId="LiveId" clId="{6CB58178-9FDF-48F4-8666-8B963C84A1AD}" dt="2022-01-28T07:32:47.028" v="4154"/>
          <ac:inkMkLst>
            <pc:docMk/>
            <pc:sldMk cId="569789148" sldId="311"/>
            <ac:inkMk id="55" creationId="{9622CBF0-89CB-47D6-823B-E7C72C510E40}"/>
          </ac:inkMkLst>
        </pc:inkChg>
        <pc:inkChg chg="add del mod">
          <ac:chgData name="salonigupta0609@gmail.com" userId="72e262bbe386b2d8" providerId="LiveId" clId="{6CB58178-9FDF-48F4-8666-8B963C84A1AD}" dt="2022-01-28T07:32:33.965" v="4092"/>
          <ac:inkMkLst>
            <pc:docMk/>
            <pc:sldMk cId="569789148" sldId="311"/>
            <ac:inkMk id="57" creationId="{1CF5DD9A-B9A8-4444-A39A-F0CFA2B5F634}"/>
          </ac:inkMkLst>
        </pc:inkChg>
        <pc:inkChg chg="add del mod">
          <ac:chgData name="salonigupta0609@gmail.com" userId="72e262bbe386b2d8" providerId="LiveId" clId="{6CB58178-9FDF-48F4-8666-8B963C84A1AD}" dt="2022-01-28T07:32:41.431" v="4150"/>
          <ac:inkMkLst>
            <pc:docMk/>
            <pc:sldMk cId="569789148" sldId="311"/>
            <ac:inkMk id="59" creationId="{9B4F736E-2B9B-48E9-894F-BA81B92EA351}"/>
          </ac:inkMkLst>
        </pc:inkChg>
        <pc:inkChg chg="add del mod">
          <ac:chgData name="salonigupta0609@gmail.com" userId="72e262bbe386b2d8" providerId="LiveId" clId="{6CB58178-9FDF-48F4-8666-8B963C84A1AD}" dt="2022-01-28T07:32:41.430" v="4149"/>
          <ac:inkMkLst>
            <pc:docMk/>
            <pc:sldMk cId="569789148" sldId="311"/>
            <ac:inkMk id="60" creationId="{529C0C87-1AB5-4350-9440-93DC1AC15CF0}"/>
          </ac:inkMkLst>
        </pc:inkChg>
        <pc:inkChg chg="add del mod">
          <ac:chgData name="salonigupta0609@gmail.com" userId="72e262bbe386b2d8" providerId="LiveId" clId="{6CB58178-9FDF-48F4-8666-8B963C84A1AD}" dt="2022-01-28T07:32:36.157" v="4118"/>
          <ac:inkMkLst>
            <pc:docMk/>
            <pc:sldMk cId="569789148" sldId="311"/>
            <ac:inkMk id="61" creationId="{08586408-0073-4497-B74C-F5DD27167981}"/>
          </ac:inkMkLst>
        </pc:inkChg>
        <pc:inkChg chg="add del mod">
          <ac:chgData name="salonigupta0609@gmail.com" userId="72e262bbe386b2d8" providerId="LiveId" clId="{6CB58178-9FDF-48F4-8666-8B963C84A1AD}" dt="2022-01-28T07:32:36.158" v="4119"/>
          <ac:inkMkLst>
            <pc:docMk/>
            <pc:sldMk cId="569789148" sldId="311"/>
            <ac:inkMk id="62" creationId="{DAA6685F-E452-4709-894F-F0E4ED2DAA41}"/>
          </ac:inkMkLst>
        </pc:inkChg>
        <pc:inkChg chg="add del mod">
          <ac:chgData name="salonigupta0609@gmail.com" userId="72e262bbe386b2d8" providerId="LiveId" clId="{6CB58178-9FDF-48F4-8666-8B963C84A1AD}" dt="2022-01-28T07:32:36.153" v="4116"/>
          <ac:inkMkLst>
            <pc:docMk/>
            <pc:sldMk cId="569789148" sldId="311"/>
            <ac:inkMk id="63" creationId="{10E485CF-0F4C-41A6-9C03-8CA692E325DC}"/>
          </ac:inkMkLst>
        </pc:inkChg>
        <pc:inkChg chg="add del mod">
          <ac:chgData name="salonigupta0609@gmail.com" userId="72e262bbe386b2d8" providerId="LiveId" clId="{6CB58178-9FDF-48F4-8666-8B963C84A1AD}" dt="2022-01-28T07:32:36.155" v="4117"/>
          <ac:inkMkLst>
            <pc:docMk/>
            <pc:sldMk cId="569789148" sldId="311"/>
            <ac:inkMk id="64" creationId="{92538907-45AC-44F6-A365-150B1678035E}"/>
          </ac:inkMkLst>
        </pc:inkChg>
        <pc:inkChg chg="add del mod">
          <ac:chgData name="salonigupta0609@gmail.com" userId="72e262bbe386b2d8" providerId="LiveId" clId="{6CB58178-9FDF-48F4-8666-8B963C84A1AD}" dt="2022-01-28T07:32:36.559" v="4120"/>
          <ac:inkMkLst>
            <pc:docMk/>
            <pc:sldMk cId="569789148" sldId="311"/>
            <ac:inkMk id="65" creationId="{01C9C783-CEDB-4750-8DED-6117366286BE}"/>
          </ac:inkMkLst>
        </pc:inkChg>
        <pc:inkChg chg="add del mod">
          <ac:chgData name="salonigupta0609@gmail.com" userId="72e262bbe386b2d8" providerId="LiveId" clId="{6CB58178-9FDF-48F4-8666-8B963C84A1AD}" dt="2022-01-28T07:32:51.435" v="4214"/>
          <ac:inkMkLst>
            <pc:docMk/>
            <pc:sldMk cId="569789148" sldId="311"/>
            <ac:inkMk id="66" creationId="{44A317F4-A5DC-4E22-B4EB-AD7B1FB42ED7}"/>
          </ac:inkMkLst>
        </pc:inkChg>
        <pc:inkChg chg="add del mod">
          <ac:chgData name="salonigupta0609@gmail.com" userId="72e262bbe386b2d8" providerId="LiveId" clId="{6CB58178-9FDF-48F4-8666-8B963C84A1AD}" dt="2022-01-28T07:32:51.436" v="4215"/>
          <ac:inkMkLst>
            <pc:docMk/>
            <pc:sldMk cId="569789148" sldId="311"/>
            <ac:inkMk id="67" creationId="{7196E83E-FA1D-4644-96C2-9D6F305F1827}"/>
          </ac:inkMkLst>
        </pc:inkChg>
        <pc:inkChg chg="add del mod">
          <ac:chgData name="salonigupta0609@gmail.com" userId="72e262bbe386b2d8" providerId="LiveId" clId="{6CB58178-9FDF-48F4-8666-8B963C84A1AD}" dt="2022-01-28T07:32:47.027" v="4153"/>
          <ac:inkMkLst>
            <pc:docMk/>
            <pc:sldMk cId="569789148" sldId="311"/>
            <ac:inkMk id="70" creationId="{4F5038BA-FB7D-4AD3-A1E1-2D790EA0E6D4}"/>
          </ac:inkMkLst>
        </pc:inkChg>
        <pc:inkChg chg="add del mod">
          <ac:chgData name="salonigupta0609@gmail.com" userId="72e262bbe386b2d8" providerId="LiveId" clId="{6CB58178-9FDF-48F4-8666-8B963C84A1AD}" dt="2022-01-28T07:32:47.033" v="4166"/>
          <ac:inkMkLst>
            <pc:docMk/>
            <pc:sldMk cId="569789148" sldId="311"/>
            <ac:inkMk id="71" creationId="{D4749476-49CC-440E-9E45-8F42F49ECE6D}"/>
          </ac:inkMkLst>
        </pc:inkChg>
        <pc:inkChg chg="add del mod">
          <ac:chgData name="salonigupta0609@gmail.com" userId="72e262bbe386b2d8" providerId="LiveId" clId="{6CB58178-9FDF-48F4-8666-8B963C84A1AD}" dt="2022-01-28T07:32:47.028" v="4155"/>
          <ac:inkMkLst>
            <pc:docMk/>
            <pc:sldMk cId="569789148" sldId="311"/>
            <ac:inkMk id="73" creationId="{E7BC5271-71CD-4486-BC6C-A8B756865DE6}"/>
          </ac:inkMkLst>
        </pc:inkChg>
        <pc:inkChg chg="add del mod">
          <ac:chgData name="salonigupta0609@gmail.com" userId="72e262bbe386b2d8" providerId="LiveId" clId="{6CB58178-9FDF-48F4-8666-8B963C84A1AD}" dt="2022-01-28T07:32:50.900" v="4209"/>
          <ac:inkMkLst>
            <pc:docMk/>
            <pc:sldMk cId="569789148" sldId="311"/>
            <ac:inkMk id="74" creationId="{355E9EEF-4C80-4010-89FB-A5AFB26BCC4D}"/>
          </ac:inkMkLst>
        </pc:inkChg>
        <pc:inkChg chg="add del mod">
          <ac:chgData name="salonigupta0609@gmail.com" userId="72e262bbe386b2d8" providerId="LiveId" clId="{6CB58178-9FDF-48F4-8666-8B963C84A1AD}" dt="2022-01-28T07:32:47.032" v="4164"/>
          <ac:inkMkLst>
            <pc:docMk/>
            <pc:sldMk cId="569789148" sldId="311"/>
            <ac:inkMk id="75" creationId="{6FA07B75-3402-4BB5-A6FD-CB82BCB9EEC0}"/>
          </ac:inkMkLst>
        </pc:inkChg>
        <pc:inkChg chg="add del mod">
          <ac:chgData name="salonigupta0609@gmail.com" userId="72e262bbe386b2d8" providerId="LiveId" clId="{6CB58178-9FDF-48F4-8666-8B963C84A1AD}" dt="2022-01-28T07:32:47.040" v="4184"/>
          <ac:inkMkLst>
            <pc:docMk/>
            <pc:sldMk cId="569789148" sldId="311"/>
            <ac:inkMk id="76" creationId="{A10C9142-AE1A-4F52-868A-A1B024FB3DB1}"/>
          </ac:inkMkLst>
        </pc:inkChg>
        <pc:inkChg chg="add del mod">
          <ac:chgData name="salonigupta0609@gmail.com" userId="72e262bbe386b2d8" providerId="LiveId" clId="{6CB58178-9FDF-48F4-8666-8B963C84A1AD}" dt="2022-01-28T07:32:47.038" v="4177"/>
          <ac:inkMkLst>
            <pc:docMk/>
            <pc:sldMk cId="569789148" sldId="311"/>
            <ac:inkMk id="77" creationId="{CE714F71-2D2E-44E3-B856-8CECE0F06CAD}"/>
          </ac:inkMkLst>
        </pc:inkChg>
        <pc:inkChg chg="add del mod">
          <ac:chgData name="salonigupta0609@gmail.com" userId="72e262bbe386b2d8" providerId="LiveId" clId="{6CB58178-9FDF-48F4-8666-8B963C84A1AD}" dt="2022-01-28T07:32:47.044" v="4199"/>
          <ac:inkMkLst>
            <pc:docMk/>
            <pc:sldMk cId="569789148" sldId="311"/>
            <ac:inkMk id="78" creationId="{FA4ADD85-9E04-4B73-9675-5D8D29A325DB}"/>
          </ac:inkMkLst>
        </pc:inkChg>
        <pc:inkChg chg="add del mod">
          <ac:chgData name="salonigupta0609@gmail.com" userId="72e262bbe386b2d8" providerId="LiveId" clId="{6CB58178-9FDF-48F4-8666-8B963C84A1AD}" dt="2022-01-28T07:32:47.036" v="4174"/>
          <ac:inkMkLst>
            <pc:docMk/>
            <pc:sldMk cId="569789148" sldId="311"/>
            <ac:inkMk id="80" creationId="{44A64145-C8DD-442D-9DB1-A06D730E53A1}"/>
          </ac:inkMkLst>
        </pc:inkChg>
        <pc:inkChg chg="add del mod">
          <ac:chgData name="salonigupta0609@gmail.com" userId="72e262bbe386b2d8" providerId="LiveId" clId="{6CB58178-9FDF-48F4-8666-8B963C84A1AD}" dt="2022-01-28T07:32:47.041" v="4186"/>
          <ac:inkMkLst>
            <pc:docMk/>
            <pc:sldMk cId="569789148" sldId="311"/>
            <ac:inkMk id="81" creationId="{005DCCC2-6600-43DF-A7EC-FAEEAB9E804C}"/>
          </ac:inkMkLst>
        </pc:inkChg>
        <pc:inkChg chg="add del mod">
          <ac:chgData name="salonigupta0609@gmail.com" userId="72e262bbe386b2d8" providerId="LiveId" clId="{6CB58178-9FDF-48F4-8666-8B963C84A1AD}" dt="2022-01-28T07:32:47.045" v="4202"/>
          <ac:inkMkLst>
            <pc:docMk/>
            <pc:sldMk cId="569789148" sldId="311"/>
            <ac:inkMk id="82" creationId="{5694CC1D-C6B6-438C-A9D8-8358D1AD148A}"/>
          </ac:inkMkLst>
        </pc:inkChg>
        <pc:inkChg chg="add del mod">
          <ac:chgData name="salonigupta0609@gmail.com" userId="72e262bbe386b2d8" providerId="LiveId" clId="{6CB58178-9FDF-48F4-8666-8B963C84A1AD}" dt="2022-01-28T07:32:47.039" v="4180"/>
          <ac:inkMkLst>
            <pc:docMk/>
            <pc:sldMk cId="569789148" sldId="311"/>
            <ac:inkMk id="83" creationId="{8587BCFA-D66D-4A3C-AF9D-BA3FD95ECF41}"/>
          </ac:inkMkLst>
        </pc:inkChg>
        <pc:inkChg chg="add del mod">
          <ac:chgData name="salonigupta0609@gmail.com" userId="72e262bbe386b2d8" providerId="LiveId" clId="{6CB58178-9FDF-48F4-8666-8B963C84A1AD}" dt="2022-01-28T07:32:47.034" v="4169"/>
          <ac:inkMkLst>
            <pc:docMk/>
            <pc:sldMk cId="569789148" sldId="311"/>
            <ac:inkMk id="86" creationId="{8377435D-44D4-4CE9-8E34-A8CAEC188CCE}"/>
          </ac:inkMkLst>
        </pc:inkChg>
        <pc:inkChg chg="add del mod">
          <ac:chgData name="salonigupta0609@gmail.com" userId="72e262bbe386b2d8" providerId="LiveId" clId="{6CB58178-9FDF-48F4-8666-8B963C84A1AD}" dt="2022-01-28T07:32:50.900" v="4212"/>
          <ac:inkMkLst>
            <pc:docMk/>
            <pc:sldMk cId="569789148" sldId="311"/>
            <ac:inkMk id="87" creationId="{767957F6-D415-4131-A500-97CF586D4116}"/>
          </ac:inkMkLst>
        </pc:inkChg>
        <pc:inkChg chg="add del mod">
          <ac:chgData name="salonigupta0609@gmail.com" userId="72e262bbe386b2d8" providerId="LiveId" clId="{6CB58178-9FDF-48F4-8666-8B963C84A1AD}" dt="2022-01-28T07:32:50.900" v="4213"/>
          <ac:inkMkLst>
            <pc:docMk/>
            <pc:sldMk cId="569789148" sldId="311"/>
            <ac:inkMk id="88" creationId="{A3E429A7-791F-4D0E-B1DD-A3EBF58E14C1}"/>
          </ac:inkMkLst>
        </pc:inkChg>
        <pc:inkChg chg="add del mod">
          <ac:chgData name="salonigupta0609@gmail.com" userId="72e262bbe386b2d8" providerId="LiveId" clId="{6CB58178-9FDF-48F4-8666-8B963C84A1AD}" dt="2022-01-28T07:32:50.899" v="4208"/>
          <ac:inkMkLst>
            <pc:docMk/>
            <pc:sldMk cId="569789148" sldId="311"/>
            <ac:inkMk id="89" creationId="{A59B9824-648D-4161-94C8-92D9CF3C62BE}"/>
          </ac:inkMkLst>
        </pc:inkChg>
        <pc:inkChg chg="add del mod">
          <ac:chgData name="salonigupta0609@gmail.com" userId="72e262bbe386b2d8" providerId="LiveId" clId="{6CB58178-9FDF-48F4-8666-8B963C84A1AD}" dt="2022-01-28T07:32:50.900" v="4211"/>
          <ac:inkMkLst>
            <pc:docMk/>
            <pc:sldMk cId="569789148" sldId="311"/>
            <ac:inkMk id="90" creationId="{B638481B-1AF8-42C0-867C-4F45DB4C46A2}"/>
          </ac:inkMkLst>
        </pc:inkChg>
        <pc:inkChg chg="add del mod">
          <ac:chgData name="salonigupta0609@gmail.com" userId="72e262bbe386b2d8" providerId="LiveId" clId="{6CB58178-9FDF-48F4-8666-8B963C84A1AD}" dt="2022-01-28T07:32:47.031" v="4161"/>
          <ac:inkMkLst>
            <pc:docMk/>
            <pc:sldMk cId="569789148" sldId="311"/>
            <ac:inkMk id="92" creationId="{3D8A2AB7-528E-4A15-B5DE-F4EC3B67C0FA}"/>
          </ac:inkMkLst>
        </pc:inkChg>
        <pc:inkChg chg="add mod">
          <ac:chgData name="salonigupta0609@gmail.com" userId="72e262bbe386b2d8" providerId="LiveId" clId="{6CB58178-9FDF-48F4-8666-8B963C84A1AD}" dt="2022-01-28T07:32:54.694" v="4218"/>
          <ac:inkMkLst>
            <pc:docMk/>
            <pc:sldMk cId="569789148" sldId="311"/>
            <ac:inkMk id="93" creationId="{51641476-8887-4811-A2A2-C9C110FFDDA0}"/>
          </ac:inkMkLst>
        </pc:inkChg>
        <pc:inkChg chg="add del mod">
          <ac:chgData name="salonigupta0609@gmail.com" userId="72e262bbe386b2d8" providerId="LiveId" clId="{6CB58178-9FDF-48F4-8666-8B963C84A1AD}" dt="2022-01-28T07:32:47.043" v="4193"/>
          <ac:inkMkLst>
            <pc:docMk/>
            <pc:sldMk cId="569789148" sldId="311"/>
            <ac:inkMk id="94" creationId="{E94A311F-4FD6-473E-AC70-898673D5C098}"/>
          </ac:inkMkLst>
        </pc:inkChg>
        <pc:inkChg chg="add del mod">
          <ac:chgData name="salonigupta0609@gmail.com" userId="72e262bbe386b2d8" providerId="LiveId" clId="{6CB58178-9FDF-48F4-8666-8B963C84A1AD}" dt="2022-01-28T07:32:47.033" v="4167"/>
          <ac:inkMkLst>
            <pc:docMk/>
            <pc:sldMk cId="569789148" sldId="311"/>
            <ac:inkMk id="95" creationId="{54B08882-91BA-4EFC-AEE1-56B572446412}"/>
          </ac:inkMkLst>
        </pc:inkChg>
        <pc:inkChg chg="add del mod">
          <ac:chgData name="salonigupta0609@gmail.com" userId="72e262bbe386b2d8" providerId="LiveId" clId="{6CB58178-9FDF-48F4-8666-8B963C84A1AD}" dt="2022-01-28T07:32:47.044" v="4200"/>
          <ac:inkMkLst>
            <pc:docMk/>
            <pc:sldMk cId="569789148" sldId="311"/>
            <ac:inkMk id="96" creationId="{0F6B6DAB-3AD1-4882-9D90-E208AF1B762F}"/>
          </ac:inkMkLst>
        </pc:inkChg>
        <pc:inkChg chg="add del mod">
          <ac:chgData name="salonigupta0609@gmail.com" userId="72e262bbe386b2d8" providerId="LiveId" clId="{6CB58178-9FDF-48F4-8666-8B963C84A1AD}" dt="2022-01-28T07:32:47.031" v="4162"/>
          <ac:inkMkLst>
            <pc:docMk/>
            <pc:sldMk cId="569789148" sldId="311"/>
            <ac:inkMk id="97" creationId="{13B02E10-57C7-43BE-91FE-6FDAD791237F}"/>
          </ac:inkMkLst>
        </pc:inkChg>
        <pc:inkChg chg="add del mod">
          <ac:chgData name="salonigupta0609@gmail.com" userId="72e262bbe386b2d8" providerId="LiveId" clId="{6CB58178-9FDF-48F4-8666-8B963C84A1AD}" dt="2022-01-28T07:32:47.029" v="4158"/>
          <ac:inkMkLst>
            <pc:docMk/>
            <pc:sldMk cId="569789148" sldId="311"/>
            <ac:inkMk id="98" creationId="{5902EB7F-1CB2-4850-A8B3-7A2356B67BA0}"/>
          </ac:inkMkLst>
        </pc:inkChg>
        <pc:inkChg chg="add del mod">
          <ac:chgData name="salonigupta0609@gmail.com" userId="72e262bbe386b2d8" providerId="LiveId" clId="{6CB58178-9FDF-48F4-8666-8B963C84A1AD}" dt="2022-01-28T07:32:47.041" v="4187"/>
          <ac:inkMkLst>
            <pc:docMk/>
            <pc:sldMk cId="569789148" sldId="311"/>
            <ac:inkMk id="99" creationId="{5C6F7BF2-A8EF-4109-87A2-AC245225BC34}"/>
          </ac:inkMkLst>
        </pc:inkChg>
        <pc:inkChg chg="add del mod">
          <ac:chgData name="salonigupta0609@gmail.com" userId="72e262bbe386b2d8" providerId="LiveId" clId="{6CB58178-9FDF-48F4-8666-8B963C84A1AD}" dt="2022-01-28T07:32:39.930" v="4146"/>
          <ac:inkMkLst>
            <pc:docMk/>
            <pc:sldMk cId="569789148" sldId="311"/>
            <ac:inkMk id="101" creationId="{E7B9A701-CE1F-4412-870D-395AC4CBAFCE}"/>
          </ac:inkMkLst>
        </pc:inkChg>
        <pc:inkChg chg="add del mod">
          <ac:chgData name="salonigupta0609@gmail.com" userId="72e262bbe386b2d8" providerId="LiveId" clId="{6CB58178-9FDF-48F4-8666-8B963C84A1AD}" dt="2022-01-28T07:32:54.694" v="4218"/>
          <ac:inkMkLst>
            <pc:docMk/>
            <pc:sldMk cId="569789148" sldId="311"/>
            <ac:inkMk id="102" creationId="{28ED03FD-6CD4-43D6-B1E2-0D17CE492507}"/>
          </ac:inkMkLst>
        </pc:inkChg>
        <pc:inkChg chg="add del mod">
          <ac:chgData name="salonigupta0609@gmail.com" userId="72e262bbe386b2d8" providerId="LiveId" clId="{6CB58178-9FDF-48F4-8666-8B963C84A1AD}" dt="2022-01-28T07:32:39.931" v="4147"/>
          <ac:inkMkLst>
            <pc:docMk/>
            <pc:sldMk cId="569789148" sldId="311"/>
            <ac:inkMk id="103" creationId="{2D9103CA-E94F-4CE1-9036-9EC0ACC2229E}"/>
          </ac:inkMkLst>
        </pc:inkChg>
        <pc:inkChg chg="add del mod">
          <ac:chgData name="salonigupta0609@gmail.com" userId="72e262bbe386b2d8" providerId="LiveId" clId="{6CB58178-9FDF-48F4-8666-8B963C84A1AD}" dt="2022-01-28T07:32:39.408" v="4144"/>
          <ac:inkMkLst>
            <pc:docMk/>
            <pc:sldMk cId="569789148" sldId="311"/>
            <ac:inkMk id="105" creationId="{3CEB3571-6F2F-4224-861C-DF1DD93E4EE3}"/>
          </ac:inkMkLst>
        </pc:inkChg>
        <pc:inkChg chg="add del mod">
          <ac:chgData name="salonigupta0609@gmail.com" userId="72e262bbe386b2d8" providerId="LiveId" clId="{6CB58178-9FDF-48F4-8666-8B963C84A1AD}" dt="2022-01-28T07:32:39.408" v="4143"/>
          <ac:inkMkLst>
            <pc:docMk/>
            <pc:sldMk cId="569789148" sldId="311"/>
            <ac:inkMk id="106" creationId="{7DF95AC0-BD66-47A6-8340-EFDDC3E191BC}"/>
          </ac:inkMkLst>
        </pc:inkChg>
        <pc:inkChg chg="add del mod">
          <ac:chgData name="salonigupta0609@gmail.com" userId="72e262bbe386b2d8" providerId="LiveId" clId="{6CB58178-9FDF-48F4-8666-8B963C84A1AD}" dt="2022-01-28T07:32:39.928" v="4145"/>
          <ac:inkMkLst>
            <pc:docMk/>
            <pc:sldMk cId="569789148" sldId="311"/>
            <ac:inkMk id="108" creationId="{6D99CA26-A5D4-486E-B349-6E266BEBA581}"/>
          </ac:inkMkLst>
        </pc:inkChg>
        <pc:inkChg chg="add del mod">
          <ac:chgData name="salonigupta0609@gmail.com" userId="72e262bbe386b2d8" providerId="LiveId" clId="{6CB58178-9FDF-48F4-8666-8B963C84A1AD}" dt="2022-01-28T07:32:51.823" v="4216"/>
          <ac:inkMkLst>
            <pc:docMk/>
            <pc:sldMk cId="569789148" sldId="311"/>
            <ac:inkMk id="109" creationId="{65FF525C-DDC8-4544-9A82-0F154CD75CB4}"/>
          </ac:inkMkLst>
        </pc:inkChg>
        <pc:inkChg chg="add del mod">
          <ac:chgData name="salonigupta0609@gmail.com" userId="72e262bbe386b2d8" providerId="LiveId" clId="{6CB58178-9FDF-48F4-8666-8B963C84A1AD}" dt="2022-01-28T07:32:47.039" v="4182"/>
          <ac:inkMkLst>
            <pc:docMk/>
            <pc:sldMk cId="569789148" sldId="311"/>
            <ac:inkMk id="111" creationId="{645BE96C-1062-4595-BF29-05C05114378A}"/>
          </ac:inkMkLst>
        </pc:inkChg>
        <pc:inkChg chg="add del mod">
          <ac:chgData name="salonigupta0609@gmail.com" userId="72e262bbe386b2d8" providerId="LiveId" clId="{6CB58178-9FDF-48F4-8666-8B963C84A1AD}" dt="2022-01-28T07:32:47.035" v="4172"/>
          <ac:inkMkLst>
            <pc:docMk/>
            <pc:sldMk cId="569789148" sldId="311"/>
            <ac:inkMk id="112" creationId="{1882F446-980A-426B-8977-F4865E7E37EE}"/>
          </ac:inkMkLst>
        </pc:inkChg>
        <pc:inkChg chg="add del mod">
          <ac:chgData name="salonigupta0609@gmail.com" userId="72e262bbe386b2d8" providerId="LiveId" clId="{6CB58178-9FDF-48F4-8666-8B963C84A1AD}" dt="2022-01-28T07:32:47.045" v="4201"/>
          <ac:inkMkLst>
            <pc:docMk/>
            <pc:sldMk cId="569789148" sldId="311"/>
            <ac:inkMk id="113" creationId="{2D774C19-F7E0-4EA8-A90D-F9E44A7A1A7E}"/>
          </ac:inkMkLst>
        </pc:inkChg>
        <pc:inkChg chg="add del mod">
          <ac:chgData name="salonigupta0609@gmail.com" userId="72e262bbe386b2d8" providerId="LiveId" clId="{6CB58178-9FDF-48F4-8666-8B963C84A1AD}" dt="2022-01-28T07:32:47.366" v="4204"/>
          <ac:inkMkLst>
            <pc:docMk/>
            <pc:sldMk cId="569789148" sldId="311"/>
            <ac:inkMk id="114" creationId="{16E4CD33-CE48-49DF-B9F0-0B96C811DBF4}"/>
          </ac:inkMkLst>
        </pc:inkChg>
        <pc:inkChg chg="add del mod">
          <ac:chgData name="salonigupta0609@gmail.com" userId="72e262bbe386b2d8" providerId="LiveId" clId="{6CB58178-9FDF-48F4-8666-8B963C84A1AD}" dt="2022-01-28T07:32:47.037" v="4175"/>
          <ac:inkMkLst>
            <pc:docMk/>
            <pc:sldMk cId="569789148" sldId="311"/>
            <ac:inkMk id="115" creationId="{8244CB45-B0BF-4219-80A9-8B7AD10B8931}"/>
          </ac:inkMkLst>
        </pc:inkChg>
        <pc:inkChg chg="add del mod">
          <ac:chgData name="salonigupta0609@gmail.com" userId="72e262bbe386b2d8" providerId="LiveId" clId="{6CB58178-9FDF-48F4-8666-8B963C84A1AD}" dt="2022-01-28T07:32:47.042" v="4190"/>
          <ac:inkMkLst>
            <pc:docMk/>
            <pc:sldMk cId="569789148" sldId="311"/>
            <ac:inkMk id="116" creationId="{16C4CADE-6233-4ED5-A528-B456921F0ECA}"/>
          </ac:inkMkLst>
        </pc:inkChg>
        <pc:inkChg chg="add del mod">
          <ac:chgData name="salonigupta0609@gmail.com" userId="72e262bbe386b2d8" providerId="LiveId" clId="{6CB58178-9FDF-48F4-8666-8B963C84A1AD}" dt="2022-01-28T07:32:47.367" v="4205"/>
          <ac:inkMkLst>
            <pc:docMk/>
            <pc:sldMk cId="569789148" sldId="311"/>
            <ac:inkMk id="117" creationId="{9F7FFFF5-E2A6-4907-88E3-F40791F996AD}"/>
          </ac:inkMkLst>
        </pc:inkChg>
        <pc:inkChg chg="add del mod">
          <ac:chgData name="salonigupta0609@gmail.com" userId="72e262bbe386b2d8" providerId="LiveId" clId="{6CB58178-9FDF-48F4-8666-8B963C84A1AD}" dt="2022-01-28T07:32:47.366" v="4203"/>
          <ac:inkMkLst>
            <pc:docMk/>
            <pc:sldMk cId="569789148" sldId="311"/>
            <ac:inkMk id="118" creationId="{05AB2930-A658-47A8-9B80-17DED0FDB121}"/>
          </ac:inkMkLst>
        </pc:inkChg>
        <pc:inkChg chg="add del mod">
          <ac:chgData name="salonigupta0609@gmail.com" userId="72e262bbe386b2d8" providerId="LiveId" clId="{6CB58178-9FDF-48F4-8666-8B963C84A1AD}" dt="2022-01-28T07:32:47.037" v="4176"/>
          <ac:inkMkLst>
            <pc:docMk/>
            <pc:sldMk cId="569789148" sldId="311"/>
            <ac:inkMk id="119" creationId="{502D4258-A9DF-4DC0-9AC1-07B91192874E}"/>
          </ac:inkMkLst>
        </pc:inkChg>
        <pc:inkChg chg="add del mod">
          <ac:chgData name="salonigupta0609@gmail.com" userId="72e262bbe386b2d8" providerId="LiveId" clId="{6CB58178-9FDF-48F4-8666-8B963C84A1AD}" dt="2022-01-28T07:32:38.995" v="4130"/>
          <ac:inkMkLst>
            <pc:docMk/>
            <pc:sldMk cId="569789148" sldId="311"/>
            <ac:inkMk id="120" creationId="{6BDF1798-736B-48B6-A08F-D4EBC03324B0}"/>
          </ac:inkMkLst>
        </pc:inkChg>
        <pc:inkChg chg="add del">
          <ac:chgData name="salonigupta0609@gmail.com" userId="72e262bbe386b2d8" providerId="LiveId" clId="{6CB58178-9FDF-48F4-8666-8B963C84A1AD}" dt="2022-01-28T07:32:47.030" v="4160"/>
          <ac:inkMkLst>
            <pc:docMk/>
            <pc:sldMk cId="569789148" sldId="311"/>
            <ac:inkMk id="122" creationId="{EEB189F7-1025-4D30-9679-8910E24F554A}"/>
          </ac:inkMkLst>
        </pc:inkChg>
        <pc:inkChg chg="add del">
          <ac:chgData name="salonigupta0609@gmail.com" userId="72e262bbe386b2d8" providerId="LiveId" clId="{6CB58178-9FDF-48F4-8666-8B963C84A1AD}" dt="2022-01-28T07:32:47.043" v="4195"/>
          <ac:inkMkLst>
            <pc:docMk/>
            <pc:sldMk cId="569789148" sldId="311"/>
            <ac:inkMk id="123" creationId="{687C852F-57BB-4EB8-A5DF-9944406FE09E}"/>
          </ac:inkMkLst>
        </pc:inkChg>
        <pc:inkChg chg="add del mod">
          <ac:chgData name="salonigupta0609@gmail.com" userId="72e262bbe386b2d8" providerId="LiveId" clId="{6CB58178-9FDF-48F4-8666-8B963C84A1AD}" dt="2022-01-28T07:32:47.043" v="4194"/>
          <ac:inkMkLst>
            <pc:docMk/>
            <pc:sldMk cId="569789148" sldId="311"/>
            <ac:inkMk id="124" creationId="{E2A150EE-883C-4A20-8C80-1BEF06815332}"/>
          </ac:inkMkLst>
        </pc:inkChg>
        <pc:inkChg chg="add del mod">
          <ac:chgData name="salonigupta0609@gmail.com" userId="72e262bbe386b2d8" providerId="LiveId" clId="{6CB58178-9FDF-48F4-8666-8B963C84A1AD}" dt="2022-01-28T07:32:47.042" v="4192"/>
          <ac:inkMkLst>
            <pc:docMk/>
            <pc:sldMk cId="569789148" sldId="311"/>
            <ac:inkMk id="125" creationId="{5087B851-E3B2-473D-B9DC-AB520488D2D6}"/>
          </ac:inkMkLst>
        </pc:inkChg>
        <pc:inkChg chg="add del mod">
          <ac:chgData name="salonigupta0609@gmail.com" userId="72e262bbe386b2d8" providerId="LiveId" clId="{6CB58178-9FDF-48F4-8666-8B963C84A1AD}" dt="2022-01-28T07:32:47.030" v="4159"/>
          <ac:inkMkLst>
            <pc:docMk/>
            <pc:sldMk cId="569789148" sldId="311"/>
            <ac:inkMk id="126" creationId="{2F767A05-C1DD-4B04-98E1-7D22BF40F53C}"/>
          </ac:inkMkLst>
        </pc:inkChg>
        <pc:inkChg chg="add del mod">
          <ac:chgData name="salonigupta0609@gmail.com" userId="72e262bbe386b2d8" providerId="LiveId" clId="{6CB58178-9FDF-48F4-8666-8B963C84A1AD}" dt="2022-01-28T07:32:47.029" v="4157"/>
          <ac:inkMkLst>
            <pc:docMk/>
            <pc:sldMk cId="569789148" sldId="311"/>
            <ac:inkMk id="127" creationId="{00B1F171-1F68-4564-9C7D-00889F825E75}"/>
          </ac:inkMkLst>
        </pc:inkChg>
        <pc:inkChg chg="add del mod">
          <ac:chgData name="salonigupta0609@gmail.com" userId="72e262bbe386b2d8" providerId="LiveId" clId="{6CB58178-9FDF-48F4-8666-8B963C84A1AD}" dt="2022-01-28T07:32:50.900" v="4210"/>
          <ac:inkMkLst>
            <pc:docMk/>
            <pc:sldMk cId="569789148" sldId="311"/>
            <ac:inkMk id="128" creationId="{DAD5090E-5AD5-46D5-82D3-FADF1C159AFE}"/>
          </ac:inkMkLst>
        </pc:inkChg>
        <pc:inkChg chg="add del mod">
          <ac:chgData name="salonigupta0609@gmail.com" userId="72e262bbe386b2d8" providerId="LiveId" clId="{6CB58178-9FDF-48F4-8666-8B963C84A1AD}" dt="2022-01-28T07:32:38.998" v="4134"/>
          <ac:inkMkLst>
            <pc:docMk/>
            <pc:sldMk cId="569789148" sldId="311"/>
            <ac:inkMk id="130" creationId="{D0CAFBE5-8A03-45FF-A814-C38ACE418633}"/>
          </ac:inkMkLst>
        </pc:inkChg>
        <pc:inkChg chg="add del mod">
          <ac:chgData name="salonigupta0609@gmail.com" userId="72e262bbe386b2d8" providerId="LiveId" clId="{6CB58178-9FDF-48F4-8666-8B963C84A1AD}" dt="2022-01-28T07:32:48.555" v="4207"/>
          <ac:inkMkLst>
            <pc:docMk/>
            <pc:sldMk cId="569789148" sldId="311"/>
            <ac:inkMk id="131" creationId="{BD33CA31-A910-4E43-9A98-76171CDF4BFD}"/>
          </ac:inkMkLst>
        </pc:inkChg>
        <pc:inkChg chg="add del mod">
          <ac:chgData name="salonigupta0609@gmail.com" userId="72e262bbe386b2d8" providerId="LiveId" clId="{6CB58178-9FDF-48F4-8666-8B963C84A1AD}" dt="2022-01-28T07:32:38.989" v="4126"/>
          <ac:inkMkLst>
            <pc:docMk/>
            <pc:sldMk cId="569789148" sldId="311"/>
            <ac:inkMk id="132" creationId="{7F7023F6-15E2-4802-B99B-219D7B134E0E}"/>
          </ac:inkMkLst>
        </pc:inkChg>
        <pc:inkChg chg="add del mod">
          <ac:chgData name="salonigupta0609@gmail.com" userId="72e262bbe386b2d8" providerId="LiveId" clId="{6CB58178-9FDF-48F4-8666-8B963C84A1AD}" dt="2022-01-28T07:32:38.996" v="4132"/>
          <ac:inkMkLst>
            <pc:docMk/>
            <pc:sldMk cId="569789148" sldId="311"/>
            <ac:inkMk id="133" creationId="{39CB2FB3-1FEB-4BF1-8953-3CB2233ED534}"/>
          </ac:inkMkLst>
        </pc:inkChg>
        <pc:inkChg chg="add del mod">
          <ac:chgData name="salonigupta0609@gmail.com" userId="72e262bbe386b2d8" providerId="LiveId" clId="{6CB58178-9FDF-48F4-8666-8B963C84A1AD}" dt="2022-01-28T07:32:47.032" v="4165"/>
          <ac:inkMkLst>
            <pc:docMk/>
            <pc:sldMk cId="569789148" sldId="311"/>
            <ac:inkMk id="134" creationId="{EB448E3F-8151-4DA7-9445-70E53717555A}"/>
          </ac:inkMkLst>
        </pc:inkChg>
        <pc:inkChg chg="add del mod">
          <ac:chgData name="salonigupta0609@gmail.com" userId="72e262bbe386b2d8" providerId="LiveId" clId="{6CB58178-9FDF-48F4-8666-8B963C84A1AD}" dt="2022-01-28T07:32:47.035" v="4173"/>
          <ac:inkMkLst>
            <pc:docMk/>
            <pc:sldMk cId="569789148" sldId="311"/>
            <ac:inkMk id="135" creationId="{13BCEDC5-7B6C-444E-A137-A15944D221B6}"/>
          </ac:inkMkLst>
        </pc:inkChg>
        <pc:inkChg chg="add mod">
          <ac:chgData name="salonigupta0609@gmail.com" userId="72e262bbe386b2d8" providerId="LiveId" clId="{6CB58178-9FDF-48F4-8666-8B963C84A1AD}" dt="2022-01-28T07:32:54.694" v="4218"/>
          <ac:inkMkLst>
            <pc:docMk/>
            <pc:sldMk cId="569789148" sldId="311"/>
            <ac:inkMk id="136" creationId="{CEF2135C-3C3E-455C-A2A2-06F06BAE2754}"/>
          </ac:inkMkLst>
        </pc:inkChg>
        <pc:inkChg chg="add del mod">
          <ac:chgData name="salonigupta0609@gmail.com" userId="72e262bbe386b2d8" providerId="LiveId" clId="{6CB58178-9FDF-48F4-8666-8B963C84A1AD}" dt="2022-01-28T07:32:38.991" v="4127"/>
          <ac:inkMkLst>
            <pc:docMk/>
            <pc:sldMk cId="569789148" sldId="311"/>
            <ac:inkMk id="138" creationId="{4A3FC36E-148D-4DFB-BEFC-284B0AB684B1}"/>
          </ac:inkMkLst>
        </pc:inkChg>
        <pc:inkChg chg="add del mod">
          <ac:chgData name="salonigupta0609@gmail.com" userId="72e262bbe386b2d8" providerId="LiveId" clId="{6CB58178-9FDF-48F4-8666-8B963C84A1AD}" dt="2022-01-28T07:32:35.065" v="4103"/>
          <ac:inkMkLst>
            <pc:docMk/>
            <pc:sldMk cId="569789148" sldId="311"/>
            <ac:inkMk id="140" creationId="{765A15F1-0433-4572-91C8-65582DBAD61F}"/>
          </ac:inkMkLst>
        </pc:inkChg>
        <pc:inkChg chg="add del mod">
          <ac:chgData name="salonigupta0609@gmail.com" userId="72e262bbe386b2d8" providerId="LiveId" clId="{6CB58178-9FDF-48F4-8666-8B963C84A1AD}" dt="2022-01-28T07:32:41.432" v="4151"/>
          <ac:inkMkLst>
            <pc:docMk/>
            <pc:sldMk cId="569789148" sldId="311"/>
            <ac:inkMk id="142" creationId="{7FCC9282-E3F8-4BC1-8252-2B931F26E2EA}"/>
          </ac:inkMkLst>
        </pc:inkChg>
        <pc:inkChg chg="add del mod">
          <ac:chgData name="salonigupta0609@gmail.com" userId="72e262bbe386b2d8" providerId="LiveId" clId="{6CB58178-9FDF-48F4-8666-8B963C84A1AD}" dt="2022-01-28T07:32:33.964" v="4090"/>
          <ac:inkMkLst>
            <pc:docMk/>
            <pc:sldMk cId="569789148" sldId="311"/>
            <ac:inkMk id="143" creationId="{3DE867F1-878F-40EB-9C73-3295AC9731AF}"/>
          </ac:inkMkLst>
        </pc:inkChg>
        <pc:inkChg chg="add del mod">
          <ac:chgData name="salonigupta0609@gmail.com" userId="72e262bbe386b2d8" providerId="LiveId" clId="{6CB58178-9FDF-48F4-8666-8B963C84A1AD}" dt="2022-01-28T07:32:47.043" v="4196"/>
          <ac:inkMkLst>
            <pc:docMk/>
            <pc:sldMk cId="569789148" sldId="311"/>
            <ac:inkMk id="145" creationId="{14C81B6F-6CA9-4F5F-AE5F-0D1DEB90584B}"/>
          </ac:inkMkLst>
        </pc:inkChg>
        <pc:inkChg chg="add del mod">
          <ac:chgData name="salonigupta0609@gmail.com" userId="72e262bbe386b2d8" providerId="LiveId" clId="{6CB58178-9FDF-48F4-8666-8B963C84A1AD}" dt="2022-01-28T07:32:47.032" v="4163"/>
          <ac:inkMkLst>
            <pc:docMk/>
            <pc:sldMk cId="569789148" sldId="311"/>
            <ac:inkMk id="146" creationId="{078CE45C-869C-4EC4-8446-F47C1452D83C}"/>
          </ac:inkMkLst>
        </pc:inkChg>
        <pc:inkChg chg="add del mod">
          <ac:chgData name="salonigupta0609@gmail.com" userId="72e262bbe386b2d8" providerId="LiveId" clId="{6CB58178-9FDF-48F4-8666-8B963C84A1AD}" dt="2022-01-28T07:32:37.307" v="4121"/>
          <ac:inkMkLst>
            <pc:docMk/>
            <pc:sldMk cId="569789148" sldId="311"/>
            <ac:inkMk id="148" creationId="{CD5125A1-6041-41F9-B0AF-B7DA8674A498}"/>
          </ac:inkMkLst>
        </pc:inkChg>
        <pc:inkChg chg="add del mod">
          <ac:chgData name="salonigupta0609@gmail.com" userId="72e262bbe386b2d8" providerId="LiveId" clId="{6CB58178-9FDF-48F4-8666-8B963C84A1AD}" dt="2022-01-28T07:32:39.201" v="4142"/>
          <ac:inkMkLst>
            <pc:docMk/>
            <pc:sldMk cId="569789148" sldId="311"/>
            <ac:inkMk id="149" creationId="{2E13C679-1CD8-4A4C-8E06-0F64FD3C0B8E}"/>
          </ac:inkMkLst>
        </pc:inkChg>
        <pc:inkChg chg="add del mod">
          <ac:chgData name="salonigupta0609@gmail.com" userId="72e262bbe386b2d8" providerId="LiveId" clId="{6CB58178-9FDF-48F4-8666-8B963C84A1AD}" dt="2022-01-28T07:32:38.994" v="4129"/>
          <ac:inkMkLst>
            <pc:docMk/>
            <pc:sldMk cId="569789148" sldId="311"/>
            <ac:inkMk id="150" creationId="{3F5BE17F-7A4A-4B86-8F31-0346BAC270E1}"/>
          </ac:inkMkLst>
        </pc:inkChg>
        <pc:inkChg chg="add del mod">
          <ac:chgData name="salonigupta0609@gmail.com" userId="72e262bbe386b2d8" providerId="LiveId" clId="{6CB58178-9FDF-48F4-8666-8B963C84A1AD}" dt="2022-01-28T07:32:38.999" v="4136"/>
          <ac:inkMkLst>
            <pc:docMk/>
            <pc:sldMk cId="569789148" sldId="311"/>
            <ac:inkMk id="151" creationId="{3248FD58-5B3E-4ED4-963D-74AC653D439A}"/>
          </ac:inkMkLst>
        </pc:inkChg>
        <pc:inkChg chg="add del mod">
          <ac:chgData name="salonigupta0609@gmail.com" userId="72e262bbe386b2d8" providerId="LiveId" clId="{6CB58178-9FDF-48F4-8666-8B963C84A1AD}" dt="2022-01-28T07:32:37.734" v="4122"/>
          <ac:inkMkLst>
            <pc:docMk/>
            <pc:sldMk cId="569789148" sldId="311"/>
            <ac:inkMk id="152" creationId="{7E2CF10E-B09A-4F55-8DB2-EE1A3935E1B7}"/>
          </ac:inkMkLst>
        </pc:inkChg>
        <pc:inkChg chg="add del mod">
          <ac:chgData name="salonigupta0609@gmail.com" userId="72e262bbe386b2d8" providerId="LiveId" clId="{6CB58178-9FDF-48F4-8666-8B963C84A1AD}" dt="2022-01-28T07:32:37.737" v="4124"/>
          <ac:inkMkLst>
            <pc:docMk/>
            <pc:sldMk cId="569789148" sldId="311"/>
            <ac:inkMk id="154" creationId="{6FAAFD10-C4F2-40E7-9414-288C7B469EC5}"/>
          </ac:inkMkLst>
        </pc:inkChg>
        <pc:inkChg chg="add del mod">
          <ac:chgData name="salonigupta0609@gmail.com" userId="72e262bbe386b2d8" providerId="LiveId" clId="{6CB58178-9FDF-48F4-8666-8B963C84A1AD}" dt="2022-01-28T07:32:37.735" v="4123"/>
          <ac:inkMkLst>
            <pc:docMk/>
            <pc:sldMk cId="569789148" sldId="311"/>
            <ac:inkMk id="156" creationId="{EA948F6A-21F7-48DB-84A1-5967C3E1CB6D}"/>
          </ac:inkMkLst>
        </pc:inkChg>
        <pc:inkChg chg="add del mod">
          <ac:chgData name="salonigupta0609@gmail.com" userId="72e262bbe386b2d8" providerId="LiveId" clId="{6CB58178-9FDF-48F4-8666-8B963C84A1AD}" dt="2022-01-28T07:32:48.554" v="4206"/>
          <ac:inkMkLst>
            <pc:docMk/>
            <pc:sldMk cId="569789148" sldId="311"/>
            <ac:inkMk id="157" creationId="{3088E89C-ED01-49EB-ADF0-6E50FC9E268D}"/>
          </ac:inkMkLst>
        </pc:inkChg>
        <pc:inkChg chg="add del mod">
          <ac:chgData name="salonigupta0609@gmail.com" userId="72e262bbe386b2d8" providerId="LiveId" clId="{6CB58178-9FDF-48F4-8666-8B963C84A1AD}" dt="2022-01-28T07:32:37.738" v="4125"/>
          <ac:inkMkLst>
            <pc:docMk/>
            <pc:sldMk cId="569789148" sldId="311"/>
            <ac:inkMk id="158" creationId="{A0EA0976-D410-4D7F-A286-E5947D233F6E}"/>
          </ac:inkMkLst>
        </pc:inkChg>
        <pc:inkChg chg="add del mod">
          <ac:chgData name="salonigupta0609@gmail.com" userId="72e262bbe386b2d8" providerId="LiveId" clId="{6CB58178-9FDF-48F4-8666-8B963C84A1AD}" dt="2022-01-28T07:32:39" v="4137"/>
          <ac:inkMkLst>
            <pc:docMk/>
            <pc:sldMk cId="569789148" sldId="311"/>
            <ac:inkMk id="159" creationId="{440F2843-12BA-43F3-9C9B-86821EF4CB4D}"/>
          </ac:inkMkLst>
        </pc:inkChg>
        <pc:inkChg chg="add del mod">
          <ac:chgData name="salonigupta0609@gmail.com" userId="72e262bbe386b2d8" providerId="LiveId" clId="{6CB58178-9FDF-48F4-8666-8B963C84A1AD}" dt="2022-01-28T07:32:38.993" v="4128"/>
          <ac:inkMkLst>
            <pc:docMk/>
            <pc:sldMk cId="569789148" sldId="311"/>
            <ac:inkMk id="160" creationId="{FF64689E-2A27-4F6F-83F9-066546DF63FC}"/>
          </ac:inkMkLst>
        </pc:inkChg>
        <pc:inkChg chg="add del mod">
          <ac:chgData name="salonigupta0609@gmail.com" userId="72e262bbe386b2d8" providerId="LiveId" clId="{6CB58178-9FDF-48F4-8666-8B963C84A1AD}" dt="2022-01-28T07:32:39.001" v="4139"/>
          <ac:inkMkLst>
            <pc:docMk/>
            <pc:sldMk cId="569789148" sldId="311"/>
            <ac:inkMk id="161" creationId="{CCE976BB-1E47-4CEF-9DF4-D8DC2D6871C4}"/>
          </ac:inkMkLst>
        </pc:inkChg>
        <pc:inkChg chg="add del mod">
          <ac:chgData name="salonigupta0609@gmail.com" userId="72e262bbe386b2d8" providerId="LiveId" clId="{6CB58178-9FDF-48F4-8666-8B963C84A1AD}" dt="2022-01-28T07:32:38.995" v="4131"/>
          <ac:inkMkLst>
            <pc:docMk/>
            <pc:sldMk cId="569789148" sldId="311"/>
            <ac:inkMk id="162" creationId="{71004884-24BE-4E7A-A29F-E4FFC77D092E}"/>
          </ac:inkMkLst>
        </pc:inkChg>
        <pc:inkChg chg="add del mod">
          <ac:chgData name="salonigupta0609@gmail.com" userId="72e262bbe386b2d8" providerId="LiveId" clId="{6CB58178-9FDF-48F4-8666-8B963C84A1AD}" dt="2022-01-28T07:32:38.998" v="4135"/>
          <ac:inkMkLst>
            <pc:docMk/>
            <pc:sldMk cId="569789148" sldId="311"/>
            <ac:inkMk id="163" creationId="{D1F9F2A5-18CE-4BA5-9ED4-D1E013FD14CA}"/>
          </ac:inkMkLst>
        </pc:inkChg>
        <pc:inkChg chg="add del mod">
          <ac:chgData name="salonigupta0609@gmail.com" userId="72e262bbe386b2d8" providerId="LiveId" clId="{6CB58178-9FDF-48F4-8666-8B963C84A1AD}" dt="2022-01-28T07:32:39.002" v="4141"/>
          <ac:inkMkLst>
            <pc:docMk/>
            <pc:sldMk cId="569789148" sldId="311"/>
            <ac:inkMk id="164" creationId="{D9AB2828-532E-4518-AD88-9AB121A4F49A}"/>
          </ac:inkMkLst>
        </pc:inkChg>
        <pc:inkChg chg="add del mod">
          <ac:chgData name="salonigupta0609@gmail.com" userId="72e262bbe386b2d8" providerId="LiveId" clId="{6CB58178-9FDF-48F4-8666-8B963C84A1AD}" dt="2022-01-28T07:32:39.002" v="4140"/>
          <ac:inkMkLst>
            <pc:docMk/>
            <pc:sldMk cId="569789148" sldId="311"/>
            <ac:inkMk id="165" creationId="{69C9A94E-2FC9-4004-9E84-DF213D8D7A59}"/>
          </ac:inkMkLst>
        </pc:inkChg>
        <pc:inkChg chg="add del mod">
          <ac:chgData name="salonigupta0609@gmail.com" userId="72e262bbe386b2d8" providerId="LiveId" clId="{6CB58178-9FDF-48F4-8666-8B963C84A1AD}" dt="2022-01-28T07:32:38.997" v="4133"/>
          <ac:inkMkLst>
            <pc:docMk/>
            <pc:sldMk cId="569789148" sldId="311"/>
            <ac:inkMk id="166" creationId="{256BB677-B319-4C7F-A04D-07B20453DAB0}"/>
          </ac:inkMkLst>
        </pc:inkChg>
        <pc:inkChg chg="add del mod">
          <ac:chgData name="salonigupta0609@gmail.com" userId="72e262bbe386b2d8" providerId="LiveId" clId="{6CB58178-9FDF-48F4-8666-8B963C84A1AD}" dt="2022-01-28T07:32:47.035" v="4171"/>
          <ac:inkMkLst>
            <pc:docMk/>
            <pc:sldMk cId="569789148" sldId="311"/>
            <ac:inkMk id="167" creationId="{1FB3736F-D112-4FDC-A951-B99E72D8069C}"/>
          </ac:inkMkLst>
        </pc:inkChg>
        <pc:inkChg chg="add mod">
          <ac:chgData name="salonigupta0609@gmail.com" userId="72e262bbe386b2d8" providerId="LiveId" clId="{6CB58178-9FDF-48F4-8666-8B963C84A1AD}" dt="2022-01-28T07:35:27.640" v="4335"/>
          <ac:inkMkLst>
            <pc:docMk/>
            <pc:sldMk cId="569789148" sldId="311"/>
            <ac:inkMk id="169" creationId="{1D3488C7-3E9B-477D-84BC-4039BF5981BD}"/>
          </ac:inkMkLst>
        </pc:inkChg>
        <pc:inkChg chg="add mod">
          <ac:chgData name="salonigupta0609@gmail.com" userId="72e262bbe386b2d8" providerId="LiveId" clId="{6CB58178-9FDF-48F4-8666-8B963C84A1AD}" dt="2022-01-28T07:35:27.640" v="4335"/>
          <ac:inkMkLst>
            <pc:docMk/>
            <pc:sldMk cId="569789148" sldId="311"/>
            <ac:inkMk id="170" creationId="{4731423D-1296-429C-9F63-575023601348}"/>
          </ac:inkMkLst>
        </pc:inkChg>
        <pc:inkChg chg="add mod">
          <ac:chgData name="salonigupta0609@gmail.com" userId="72e262bbe386b2d8" providerId="LiveId" clId="{6CB58178-9FDF-48F4-8666-8B963C84A1AD}" dt="2022-01-28T07:35:27.640" v="4335"/>
          <ac:inkMkLst>
            <pc:docMk/>
            <pc:sldMk cId="569789148" sldId="311"/>
            <ac:inkMk id="171" creationId="{60232391-2750-4E33-AEA2-AAFDAAFB1C5D}"/>
          </ac:inkMkLst>
        </pc:inkChg>
        <pc:inkChg chg="add mod">
          <ac:chgData name="salonigupta0609@gmail.com" userId="72e262bbe386b2d8" providerId="LiveId" clId="{6CB58178-9FDF-48F4-8666-8B963C84A1AD}" dt="2022-01-28T07:35:27.640" v="4335"/>
          <ac:inkMkLst>
            <pc:docMk/>
            <pc:sldMk cId="569789148" sldId="311"/>
            <ac:inkMk id="173" creationId="{773DC9F5-6016-44F1-891B-6EE4D489A862}"/>
          </ac:inkMkLst>
        </pc:inkChg>
        <pc:inkChg chg="add mod">
          <ac:chgData name="salonigupta0609@gmail.com" userId="72e262bbe386b2d8" providerId="LiveId" clId="{6CB58178-9FDF-48F4-8666-8B963C84A1AD}" dt="2022-01-28T07:35:27.640" v="4335"/>
          <ac:inkMkLst>
            <pc:docMk/>
            <pc:sldMk cId="569789148" sldId="311"/>
            <ac:inkMk id="174" creationId="{EB58F6D2-6C60-4F86-BC10-83008BED0130}"/>
          </ac:inkMkLst>
        </pc:inkChg>
        <pc:inkChg chg="add mod">
          <ac:chgData name="salonigupta0609@gmail.com" userId="72e262bbe386b2d8" providerId="LiveId" clId="{6CB58178-9FDF-48F4-8666-8B963C84A1AD}" dt="2022-01-28T07:35:27.640" v="4335"/>
          <ac:inkMkLst>
            <pc:docMk/>
            <pc:sldMk cId="569789148" sldId="311"/>
            <ac:inkMk id="175" creationId="{BCD1415C-4B7A-43D2-9219-310420DA85AF}"/>
          </ac:inkMkLst>
        </pc:inkChg>
        <pc:inkChg chg="add mod">
          <ac:chgData name="salonigupta0609@gmail.com" userId="72e262bbe386b2d8" providerId="LiveId" clId="{6CB58178-9FDF-48F4-8666-8B963C84A1AD}" dt="2022-01-28T07:35:27.640" v="4335"/>
          <ac:inkMkLst>
            <pc:docMk/>
            <pc:sldMk cId="569789148" sldId="311"/>
            <ac:inkMk id="176" creationId="{A4758085-F949-4B8C-9BCE-9F1E163A85B0}"/>
          </ac:inkMkLst>
        </pc:inkChg>
        <pc:inkChg chg="add mod">
          <ac:chgData name="salonigupta0609@gmail.com" userId="72e262bbe386b2d8" providerId="LiveId" clId="{6CB58178-9FDF-48F4-8666-8B963C84A1AD}" dt="2022-01-28T07:35:27.640" v="4335"/>
          <ac:inkMkLst>
            <pc:docMk/>
            <pc:sldMk cId="569789148" sldId="311"/>
            <ac:inkMk id="177" creationId="{39BFFD94-FEEB-4454-A10A-0090F4512712}"/>
          </ac:inkMkLst>
        </pc:inkChg>
        <pc:inkChg chg="add mod">
          <ac:chgData name="salonigupta0609@gmail.com" userId="72e262bbe386b2d8" providerId="LiveId" clId="{6CB58178-9FDF-48F4-8666-8B963C84A1AD}" dt="2022-01-28T07:35:27.640" v="4335"/>
          <ac:inkMkLst>
            <pc:docMk/>
            <pc:sldMk cId="569789148" sldId="311"/>
            <ac:inkMk id="178" creationId="{DED770BD-B0E7-4002-8796-8D22F9E0D2DF}"/>
          </ac:inkMkLst>
        </pc:inkChg>
        <pc:inkChg chg="add mod">
          <ac:chgData name="salonigupta0609@gmail.com" userId="72e262bbe386b2d8" providerId="LiveId" clId="{6CB58178-9FDF-48F4-8666-8B963C84A1AD}" dt="2022-01-28T07:35:27.640" v="4335"/>
          <ac:inkMkLst>
            <pc:docMk/>
            <pc:sldMk cId="569789148" sldId="311"/>
            <ac:inkMk id="179" creationId="{AED606A6-C5B5-4714-A6E4-7115D74D32EF}"/>
          </ac:inkMkLst>
        </pc:inkChg>
        <pc:inkChg chg="add mod">
          <ac:chgData name="salonigupta0609@gmail.com" userId="72e262bbe386b2d8" providerId="LiveId" clId="{6CB58178-9FDF-48F4-8666-8B963C84A1AD}" dt="2022-01-28T07:35:27.640" v="4335"/>
          <ac:inkMkLst>
            <pc:docMk/>
            <pc:sldMk cId="569789148" sldId="311"/>
            <ac:inkMk id="180" creationId="{3F1089CD-9708-45FD-9FAB-3F34680D2864}"/>
          </ac:inkMkLst>
        </pc:inkChg>
        <pc:inkChg chg="add mod">
          <ac:chgData name="salonigupta0609@gmail.com" userId="72e262bbe386b2d8" providerId="LiveId" clId="{6CB58178-9FDF-48F4-8666-8B963C84A1AD}" dt="2022-01-28T07:35:27.640" v="4335"/>
          <ac:inkMkLst>
            <pc:docMk/>
            <pc:sldMk cId="569789148" sldId="311"/>
            <ac:inkMk id="181" creationId="{33F872DC-8A47-4B0C-8879-444ABB1A1202}"/>
          </ac:inkMkLst>
        </pc:inkChg>
        <pc:inkChg chg="add mod">
          <ac:chgData name="salonigupta0609@gmail.com" userId="72e262bbe386b2d8" providerId="LiveId" clId="{6CB58178-9FDF-48F4-8666-8B963C84A1AD}" dt="2022-01-28T07:35:27.640" v="4335"/>
          <ac:inkMkLst>
            <pc:docMk/>
            <pc:sldMk cId="569789148" sldId="311"/>
            <ac:inkMk id="182" creationId="{82400190-570B-41CC-8020-6EC0FDF9799F}"/>
          </ac:inkMkLst>
        </pc:inkChg>
        <pc:inkChg chg="add mod">
          <ac:chgData name="salonigupta0609@gmail.com" userId="72e262bbe386b2d8" providerId="LiveId" clId="{6CB58178-9FDF-48F4-8666-8B963C84A1AD}" dt="2022-01-28T07:35:27.640" v="4335"/>
          <ac:inkMkLst>
            <pc:docMk/>
            <pc:sldMk cId="569789148" sldId="311"/>
            <ac:inkMk id="183" creationId="{C24642F8-F11E-41A6-95A7-E2317AD96760}"/>
          </ac:inkMkLst>
        </pc:inkChg>
        <pc:inkChg chg="add mod">
          <ac:chgData name="salonigupta0609@gmail.com" userId="72e262bbe386b2d8" providerId="LiveId" clId="{6CB58178-9FDF-48F4-8666-8B963C84A1AD}" dt="2022-01-28T07:35:27.640" v="4335"/>
          <ac:inkMkLst>
            <pc:docMk/>
            <pc:sldMk cId="569789148" sldId="311"/>
            <ac:inkMk id="184" creationId="{C801C771-160B-47FD-9165-49494C997CD2}"/>
          </ac:inkMkLst>
        </pc:inkChg>
        <pc:inkChg chg="add mod">
          <ac:chgData name="salonigupta0609@gmail.com" userId="72e262bbe386b2d8" providerId="LiveId" clId="{6CB58178-9FDF-48F4-8666-8B963C84A1AD}" dt="2022-01-28T07:35:39.142" v="4338"/>
          <ac:inkMkLst>
            <pc:docMk/>
            <pc:sldMk cId="569789148" sldId="311"/>
            <ac:inkMk id="186" creationId="{250534F7-6B7F-45FB-B6F6-5660637027BB}"/>
          </ac:inkMkLst>
        </pc:inkChg>
        <pc:inkChg chg="add mod">
          <ac:chgData name="salonigupta0609@gmail.com" userId="72e262bbe386b2d8" providerId="LiveId" clId="{6CB58178-9FDF-48F4-8666-8B963C84A1AD}" dt="2022-01-28T07:35:39.142" v="4338"/>
          <ac:inkMkLst>
            <pc:docMk/>
            <pc:sldMk cId="569789148" sldId="311"/>
            <ac:inkMk id="187" creationId="{4FBCD9C0-7B39-4FBF-ADE8-0AD1D5E6753C}"/>
          </ac:inkMkLst>
        </pc:inkChg>
        <pc:inkChg chg="add mod">
          <ac:chgData name="salonigupta0609@gmail.com" userId="72e262bbe386b2d8" providerId="LiveId" clId="{6CB58178-9FDF-48F4-8666-8B963C84A1AD}" dt="2022-01-28T07:35:27.640" v="4335"/>
          <ac:inkMkLst>
            <pc:docMk/>
            <pc:sldMk cId="569789148" sldId="311"/>
            <ac:inkMk id="188" creationId="{D6D1056C-12DE-4295-88D5-9B5A110090A2}"/>
          </ac:inkMkLst>
        </pc:inkChg>
        <pc:inkChg chg="add mod">
          <ac:chgData name="salonigupta0609@gmail.com" userId="72e262bbe386b2d8" providerId="LiveId" clId="{6CB58178-9FDF-48F4-8666-8B963C84A1AD}" dt="2022-01-28T07:35:27.640" v="4335"/>
          <ac:inkMkLst>
            <pc:docMk/>
            <pc:sldMk cId="569789148" sldId="311"/>
            <ac:inkMk id="189" creationId="{27D3843F-4918-473E-9DD2-DCCDEF8E2927}"/>
          </ac:inkMkLst>
        </pc:inkChg>
        <pc:inkChg chg="add mod">
          <ac:chgData name="salonigupta0609@gmail.com" userId="72e262bbe386b2d8" providerId="LiveId" clId="{6CB58178-9FDF-48F4-8666-8B963C84A1AD}" dt="2022-01-28T07:35:27.640" v="4335"/>
          <ac:inkMkLst>
            <pc:docMk/>
            <pc:sldMk cId="569789148" sldId="311"/>
            <ac:inkMk id="192" creationId="{2F963D06-C77C-4C52-9557-37C9A4CB8B43}"/>
          </ac:inkMkLst>
        </pc:inkChg>
        <pc:inkChg chg="add mod">
          <ac:chgData name="salonigupta0609@gmail.com" userId="72e262bbe386b2d8" providerId="LiveId" clId="{6CB58178-9FDF-48F4-8666-8B963C84A1AD}" dt="2022-01-28T07:35:27.640" v="4335"/>
          <ac:inkMkLst>
            <pc:docMk/>
            <pc:sldMk cId="569789148" sldId="311"/>
            <ac:inkMk id="193" creationId="{92F50578-8808-4CA5-8181-70CD58EDAB31}"/>
          </ac:inkMkLst>
        </pc:inkChg>
        <pc:inkChg chg="add mod">
          <ac:chgData name="salonigupta0609@gmail.com" userId="72e262bbe386b2d8" providerId="LiveId" clId="{6CB58178-9FDF-48F4-8666-8B963C84A1AD}" dt="2022-01-28T07:35:27.640" v="4335"/>
          <ac:inkMkLst>
            <pc:docMk/>
            <pc:sldMk cId="569789148" sldId="311"/>
            <ac:inkMk id="194" creationId="{9AF69A9B-F00A-4B8C-8D1D-489154FC5252}"/>
          </ac:inkMkLst>
        </pc:inkChg>
        <pc:inkChg chg="add mod">
          <ac:chgData name="salonigupta0609@gmail.com" userId="72e262bbe386b2d8" providerId="LiveId" clId="{6CB58178-9FDF-48F4-8666-8B963C84A1AD}" dt="2022-01-28T07:35:27.640" v="4335"/>
          <ac:inkMkLst>
            <pc:docMk/>
            <pc:sldMk cId="569789148" sldId="311"/>
            <ac:inkMk id="195" creationId="{F7C4EA7F-E514-4CC3-8EFC-8033507F39E3}"/>
          </ac:inkMkLst>
        </pc:inkChg>
        <pc:inkChg chg="add mod">
          <ac:chgData name="salonigupta0609@gmail.com" userId="72e262bbe386b2d8" providerId="LiveId" clId="{6CB58178-9FDF-48F4-8666-8B963C84A1AD}" dt="2022-01-28T07:35:27.640" v="4335"/>
          <ac:inkMkLst>
            <pc:docMk/>
            <pc:sldMk cId="569789148" sldId="311"/>
            <ac:inkMk id="196" creationId="{F4BFAD14-125A-4DB8-9A30-BFA87DFA5553}"/>
          </ac:inkMkLst>
        </pc:inkChg>
        <pc:inkChg chg="add mod">
          <ac:chgData name="salonigupta0609@gmail.com" userId="72e262bbe386b2d8" providerId="LiveId" clId="{6CB58178-9FDF-48F4-8666-8B963C84A1AD}" dt="2022-01-28T07:35:27.640" v="4335"/>
          <ac:inkMkLst>
            <pc:docMk/>
            <pc:sldMk cId="569789148" sldId="311"/>
            <ac:inkMk id="197" creationId="{E822CC1D-5323-4EFA-AA10-AA7C8360DF55}"/>
          </ac:inkMkLst>
        </pc:inkChg>
        <pc:inkChg chg="add mod">
          <ac:chgData name="salonigupta0609@gmail.com" userId="72e262bbe386b2d8" providerId="LiveId" clId="{6CB58178-9FDF-48F4-8666-8B963C84A1AD}" dt="2022-01-28T07:35:27.640" v="4335"/>
          <ac:inkMkLst>
            <pc:docMk/>
            <pc:sldMk cId="569789148" sldId="311"/>
            <ac:inkMk id="198" creationId="{F76C132E-513D-4D8A-97D4-4ABC8ECB9C94}"/>
          </ac:inkMkLst>
        </pc:inkChg>
        <pc:inkChg chg="add mod">
          <ac:chgData name="salonigupta0609@gmail.com" userId="72e262bbe386b2d8" providerId="LiveId" clId="{6CB58178-9FDF-48F4-8666-8B963C84A1AD}" dt="2022-01-28T07:35:27.640" v="4335"/>
          <ac:inkMkLst>
            <pc:docMk/>
            <pc:sldMk cId="569789148" sldId="311"/>
            <ac:inkMk id="199" creationId="{2A47FC5A-8C52-4F99-966E-24119F0E342B}"/>
          </ac:inkMkLst>
        </pc:inkChg>
        <pc:inkChg chg="add mod">
          <ac:chgData name="salonigupta0609@gmail.com" userId="72e262bbe386b2d8" providerId="LiveId" clId="{6CB58178-9FDF-48F4-8666-8B963C84A1AD}" dt="2022-01-28T07:35:27.640" v="4335"/>
          <ac:inkMkLst>
            <pc:docMk/>
            <pc:sldMk cId="569789148" sldId="311"/>
            <ac:inkMk id="200" creationId="{B03FF874-3FBA-48A7-AE2D-CA2413C69CD7}"/>
          </ac:inkMkLst>
        </pc:inkChg>
        <pc:inkChg chg="add mod">
          <ac:chgData name="salonigupta0609@gmail.com" userId="72e262bbe386b2d8" providerId="LiveId" clId="{6CB58178-9FDF-48F4-8666-8B963C84A1AD}" dt="2022-01-28T07:35:27.640" v="4335"/>
          <ac:inkMkLst>
            <pc:docMk/>
            <pc:sldMk cId="569789148" sldId="311"/>
            <ac:inkMk id="201" creationId="{3FA62BD3-B7C1-4BD9-97C8-1AFE58753BE1}"/>
          </ac:inkMkLst>
        </pc:inkChg>
        <pc:inkChg chg="add mod">
          <ac:chgData name="salonigupta0609@gmail.com" userId="72e262bbe386b2d8" providerId="LiveId" clId="{6CB58178-9FDF-48F4-8666-8B963C84A1AD}" dt="2022-01-28T07:35:27.640" v="4335"/>
          <ac:inkMkLst>
            <pc:docMk/>
            <pc:sldMk cId="569789148" sldId="311"/>
            <ac:inkMk id="202" creationId="{CF7DAE3B-6CA1-4C2A-9EA8-A97AE99AFE3E}"/>
          </ac:inkMkLst>
        </pc:inkChg>
        <pc:inkChg chg="add mod">
          <ac:chgData name="salonigupta0609@gmail.com" userId="72e262bbe386b2d8" providerId="LiveId" clId="{6CB58178-9FDF-48F4-8666-8B963C84A1AD}" dt="2022-01-28T07:35:27.640" v="4335"/>
          <ac:inkMkLst>
            <pc:docMk/>
            <pc:sldMk cId="569789148" sldId="311"/>
            <ac:inkMk id="204" creationId="{FBFB4121-0524-48D6-8AAF-97648FDA9548}"/>
          </ac:inkMkLst>
        </pc:inkChg>
        <pc:inkChg chg="add mod">
          <ac:chgData name="salonigupta0609@gmail.com" userId="72e262bbe386b2d8" providerId="LiveId" clId="{6CB58178-9FDF-48F4-8666-8B963C84A1AD}" dt="2022-01-28T07:35:27.640" v="4335"/>
          <ac:inkMkLst>
            <pc:docMk/>
            <pc:sldMk cId="569789148" sldId="311"/>
            <ac:inkMk id="205" creationId="{01B8F76D-1ADB-4A12-8BB6-583CC54AA640}"/>
          </ac:inkMkLst>
        </pc:inkChg>
        <pc:inkChg chg="add mod">
          <ac:chgData name="salonigupta0609@gmail.com" userId="72e262bbe386b2d8" providerId="LiveId" clId="{6CB58178-9FDF-48F4-8666-8B963C84A1AD}" dt="2022-01-28T07:35:27.640" v="4335"/>
          <ac:inkMkLst>
            <pc:docMk/>
            <pc:sldMk cId="569789148" sldId="311"/>
            <ac:inkMk id="206" creationId="{3EB50F9C-51F6-4F14-835B-1F36EFCE9262}"/>
          </ac:inkMkLst>
        </pc:inkChg>
        <pc:inkChg chg="add mod">
          <ac:chgData name="salonigupta0609@gmail.com" userId="72e262bbe386b2d8" providerId="LiveId" clId="{6CB58178-9FDF-48F4-8666-8B963C84A1AD}" dt="2022-01-28T07:35:27.640" v="4335"/>
          <ac:inkMkLst>
            <pc:docMk/>
            <pc:sldMk cId="569789148" sldId="311"/>
            <ac:inkMk id="207" creationId="{B9F94C2D-B0A7-409D-BD5C-B23D31B4627D}"/>
          </ac:inkMkLst>
        </pc:inkChg>
        <pc:inkChg chg="add mod">
          <ac:chgData name="salonigupta0609@gmail.com" userId="72e262bbe386b2d8" providerId="LiveId" clId="{6CB58178-9FDF-48F4-8666-8B963C84A1AD}" dt="2022-01-28T07:35:27.640" v="4335"/>
          <ac:inkMkLst>
            <pc:docMk/>
            <pc:sldMk cId="569789148" sldId="311"/>
            <ac:inkMk id="209" creationId="{6F8A7BA8-BA92-48D3-8DF7-FCF0BE66F161}"/>
          </ac:inkMkLst>
        </pc:inkChg>
        <pc:inkChg chg="add mod">
          <ac:chgData name="salonigupta0609@gmail.com" userId="72e262bbe386b2d8" providerId="LiveId" clId="{6CB58178-9FDF-48F4-8666-8B963C84A1AD}" dt="2022-01-28T07:35:27.640" v="4335"/>
          <ac:inkMkLst>
            <pc:docMk/>
            <pc:sldMk cId="569789148" sldId="311"/>
            <ac:inkMk id="210" creationId="{D8451A01-EC93-4AF4-A5A5-32CC2A0990F3}"/>
          </ac:inkMkLst>
        </pc:inkChg>
        <pc:inkChg chg="add del">
          <ac:chgData name="salonigupta0609@gmail.com" userId="72e262bbe386b2d8" providerId="LiveId" clId="{6CB58178-9FDF-48F4-8666-8B963C84A1AD}" dt="2022-01-28T07:34:11.262" v="4262"/>
          <ac:inkMkLst>
            <pc:docMk/>
            <pc:sldMk cId="569789148" sldId="311"/>
            <ac:inkMk id="212" creationId="{8961F156-0D07-4CA0-8E18-FA0E9ABC69A6}"/>
          </ac:inkMkLst>
        </pc:inkChg>
        <pc:inkChg chg="add mod">
          <ac:chgData name="salonigupta0609@gmail.com" userId="72e262bbe386b2d8" providerId="LiveId" clId="{6CB58178-9FDF-48F4-8666-8B963C84A1AD}" dt="2022-01-28T07:35:27.640" v="4335"/>
          <ac:inkMkLst>
            <pc:docMk/>
            <pc:sldMk cId="569789148" sldId="311"/>
            <ac:inkMk id="213" creationId="{64787739-8AA5-488E-8AB1-ABEF14E7EC71}"/>
          </ac:inkMkLst>
        </pc:inkChg>
        <pc:inkChg chg="add mod">
          <ac:chgData name="salonigupta0609@gmail.com" userId="72e262bbe386b2d8" providerId="LiveId" clId="{6CB58178-9FDF-48F4-8666-8B963C84A1AD}" dt="2022-01-28T07:35:27.640" v="4335"/>
          <ac:inkMkLst>
            <pc:docMk/>
            <pc:sldMk cId="569789148" sldId="311"/>
            <ac:inkMk id="214" creationId="{CE3A67F7-1BD2-4F53-8F72-A47CA72D73F0}"/>
          </ac:inkMkLst>
        </pc:inkChg>
        <pc:inkChg chg="add mod">
          <ac:chgData name="salonigupta0609@gmail.com" userId="72e262bbe386b2d8" providerId="LiveId" clId="{6CB58178-9FDF-48F4-8666-8B963C84A1AD}" dt="2022-01-28T07:35:27.640" v="4335"/>
          <ac:inkMkLst>
            <pc:docMk/>
            <pc:sldMk cId="569789148" sldId="311"/>
            <ac:inkMk id="215" creationId="{A1FCE390-A23F-437F-AB73-40B2F981C75D}"/>
          </ac:inkMkLst>
        </pc:inkChg>
        <pc:inkChg chg="add mod">
          <ac:chgData name="salonigupta0609@gmail.com" userId="72e262bbe386b2d8" providerId="LiveId" clId="{6CB58178-9FDF-48F4-8666-8B963C84A1AD}" dt="2022-01-28T07:35:27.640" v="4335"/>
          <ac:inkMkLst>
            <pc:docMk/>
            <pc:sldMk cId="569789148" sldId="311"/>
            <ac:inkMk id="216" creationId="{AD0BCEEF-65E9-4C04-8DC8-EE49F2934C44}"/>
          </ac:inkMkLst>
        </pc:inkChg>
        <pc:inkChg chg="add mod">
          <ac:chgData name="salonigupta0609@gmail.com" userId="72e262bbe386b2d8" providerId="LiveId" clId="{6CB58178-9FDF-48F4-8666-8B963C84A1AD}" dt="2022-01-28T07:35:27.640" v="4335"/>
          <ac:inkMkLst>
            <pc:docMk/>
            <pc:sldMk cId="569789148" sldId="311"/>
            <ac:inkMk id="217" creationId="{1FC5CC95-AA3C-4E3A-B0A3-E51745455E2F}"/>
          </ac:inkMkLst>
        </pc:inkChg>
        <pc:inkChg chg="add del">
          <ac:chgData name="salonigupta0609@gmail.com" userId="72e262bbe386b2d8" providerId="LiveId" clId="{6CB58178-9FDF-48F4-8666-8B963C84A1AD}" dt="2022-01-28T07:34:15.077" v="4269"/>
          <ac:inkMkLst>
            <pc:docMk/>
            <pc:sldMk cId="569789148" sldId="311"/>
            <ac:inkMk id="218" creationId="{4E32E011-DE57-4D15-9931-AFD9A1EEEE93}"/>
          </ac:inkMkLst>
        </pc:inkChg>
        <pc:inkChg chg="add mod">
          <ac:chgData name="salonigupta0609@gmail.com" userId="72e262bbe386b2d8" providerId="LiveId" clId="{6CB58178-9FDF-48F4-8666-8B963C84A1AD}" dt="2022-01-28T07:35:27.640" v="4335"/>
          <ac:inkMkLst>
            <pc:docMk/>
            <pc:sldMk cId="569789148" sldId="311"/>
            <ac:inkMk id="220" creationId="{6794CC98-A3A4-40CC-B691-C2C6D6BA9544}"/>
          </ac:inkMkLst>
        </pc:inkChg>
        <pc:inkChg chg="add mod">
          <ac:chgData name="salonigupta0609@gmail.com" userId="72e262bbe386b2d8" providerId="LiveId" clId="{6CB58178-9FDF-48F4-8666-8B963C84A1AD}" dt="2022-01-28T07:35:27.640" v="4335"/>
          <ac:inkMkLst>
            <pc:docMk/>
            <pc:sldMk cId="569789148" sldId="311"/>
            <ac:inkMk id="221" creationId="{763F7922-8401-4683-BD60-61F9F1B59A51}"/>
          </ac:inkMkLst>
        </pc:inkChg>
        <pc:inkChg chg="add mod">
          <ac:chgData name="salonigupta0609@gmail.com" userId="72e262bbe386b2d8" providerId="LiveId" clId="{6CB58178-9FDF-48F4-8666-8B963C84A1AD}" dt="2022-01-28T07:35:27.640" v="4335"/>
          <ac:inkMkLst>
            <pc:docMk/>
            <pc:sldMk cId="569789148" sldId="311"/>
            <ac:inkMk id="222" creationId="{15D1EC82-F5E2-46B5-9C56-54ABAA1F41EF}"/>
          </ac:inkMkLst>
        </pc:inkChg>
        <pc:inkChg chg="add mod">
          <ac:chgData name="salonigupta0609@gmail.com" userId="72e262bbe386b2d8" providerId="LiveId" clId="{6CB58178-9FDF-48F4-8666-8B963C84A1AD}" dt="2022-01-28T07:35:27.640" v="4335"/>
          <ac:inkMkLst>
            <pc:docMk/>
            <pc:sldMk cId="569789148" sldId="311"/>
            <ac:inkMk id="224" creationId="{37A76BDA-0999-4CC0-84ED-78801F776405}"/>
          </ac:inkMkLst>
        </pc:inkChg>
        <pc:inkChg chg="add mod">
          <ac:chgData name="salonigupta0609@gmail.com" userId="72e262bbe386b2d8" providerId="LiveId" clId="{6CB58178-9FDF-48F4-8666-8B963C84A1AD}" dt="2022-01-28T07:35:27.640" v="4335"/>
          <ac:inkMkLst>
            <pc:docMk/>
            <pc:sldMk cId="569789148" sldId="311"/>
            <ac:inkMk id="225" creationId="{2A72AC0B-9951-4907-AFDF-4EB00848D1B6}"/>
          </ac:inkMkLst>
        </pc:inkChg>
        <pc:inkChg chg="add mod">
          <ac:chgData name="salonigupta0609@gmail.com" userId="72e262bbe386b2d8" providerId="LiveId" clId="{6CB58178-9FDF-48F4-8666-8B963C84A1AD}" dt="2022-01-28T07:35:27.640" v="4335"/>
          <ac:inkMkLst>
            <pc:docMk/>
            <pc:sldMk cId="569789148" sldId="311"/>
            <ac:inkMk id="226" creationId="{4A8A1242-5927-4D25-A6C8-A4E716B9D37A}"/>
          </ac:inkMkLst>
        </pc:inkChg>
        <pc:inkChg chg="add mod">
          <ac:chgData name="salonigupta0609@gmail.com" userId="72e262bbe386b2d8" providerId="LiveId" clId="{6CB58178-9FDF-48F4-8666-8B963C84A1AD}" dt="2022-01-28T07:35:27.640" v="4335"/>
          <ac:inkMkLst>
            <pc:docMk/>
            <pc:sldMk cId="569789148" sldId="311"/>
            <ac:inkMk id="227" creationId="{DC8A2AB2-6FF1-4C66-AA2A-486CC976802E}"/>
          </ac:inkMkLst>
        </pc:inkChg>
        <pc:inkChg chg="add mod">
          <ac:chgData name="salonigupta0609@gmail.com" userId="72e262bbe386b2d8" providerId="LiveId" clId="{6CB58178-9FDF-48F4-8666-8B963C84A1AD}" dt="2022-01-28T07:35:27.640" v="4335"/>
          <ac:inkMkLst>
            <pc:docMk/>
            <pc:sldMk cId="569789148" sldId="311"/>
            <ac:inkMk id="228" creationId="{02DB1839-C9E4-4EA6-97E2-85CF505BE1DA}"/>
          </ac:inkMkLst>
        </pc:inkChg>
        <pc:inkChg chg="add mod">
          <ac:chgData name="salonigupta0609@gmail.com" userId="72e262bbe386b2d8" providerId="LiveId" clId="{6CB58178-9FDF-48F4-8666-8B963C84A1AD}" dt="2022-01-28T07:35:27.640" v="4335"/>
          <ac:inkMkLst>
            <pc:docMk/>
            <pc:sldMk cId="569789148" sldId="311"/>
            <ac:inkMk id="229" creationId="{6F624E2E-3253-47FD-B193-70E5FA157DC8}"/>
          </ac:inkMkLst>
        </pc:inkChg>
        <pc:inkChg chg="add mod">
          <ac:chgData name="salonigupta0609@gmail.com" userId="72e262bbe386b2d8" providerId="LiveId" clId="{6CB58178-9FDF-48F4-8666-8B963C84A1AD}" dt="2022-01-28T07:35:27.640" v="4335"/>
          <ac:inkMkLst>
            <pc:docMk/>
            <pc:sldMk cId="569789148" sldId="311"/>
            <ac:inkMk id="230" creationId="{C170ADD4-4A18-4827-B782-9F20942D2C92}"/>
          </ac:inkMkLst>
        </pc:inkChg>
        <pc:inkChg chg="add mod">
          <ac:chgData name="salonigupta0609@gmail.com" userId="72e262bbe386b2d8" providerId="LiveId" clId="{6CB58178-9FDF-48F4-8666-8B963C84A1AD}" dt="2022-01-28T07:35:27.640" v="4335"/>
          <ac:inkMkLst>
            <pc:docMk/>
            <pc:sldMk cId="569789148" sldId="311"/>
            <ac:inkMk id="231" creationId="{032ED731-4EEF-4231-9DAC-5DEF1DF1B0A3}"/>
          </ac:inkMkLst>
        </pc:inkChg>
        <pc:inkChg chg="add mod">
          <ac:chgData name="salonigupta0609@gmail.com" userId="72e262bbe386b2d8" providerId="LiveId" clId="{6CB58178-9FDF-48F4-8666-8B963C84A1AD}" dt="2022-01-28T07:35:27.640" v="4335"/>
          <ac:inkMkLst>
            <pc:docMk/>
            <pc:sldMk cId="569789148" sldId="311"/>
            <ac:inkMk id="232" creationId="{36C434E6-19EC-4E80-A4B3-4BA148809AD5}"/>
          </ac:inkMkLst>
        </pc:inkChg>
        <pc:inkChg chg="add mod">
          <ac:chgData name="salonigupta0609@gmail.com" userId="72e262bbe386b2d8" providerId="LiveId" clId="{6CB58178-9FDF-48F4-8666-8B963C84A1AD}" dt="2022-01-28T07:35:27.640" v="4335"/>
          <ac:inkMkLst>
            <pc:docMk/>
            <pc:sldMk cId="569789148" sldId="311"/>
            <ac:inkMk id="233" creationId="{B947427D-AE9C-4119-940F-5BF5319B76DA}"/>
          </ac:inkMkLst>
        </pc:inkChg>
        <pc:inkChg chg="add mod">
          <ac:chgData name="salonigupta0609@gmail.com" userId="72e262bbe386b2d8" providerId="LiveId" clId="{6CB58178-9FDF-48F4-8666-8B963C84A1AD}" dt="2022-01-28T07:35:27.640" v="4335"/>
          <ac:inkMkLst>
            <pc:docMk/>
            <pc:sldMk cId="569789148" sldId="311"/>
            <ac:inkMk id="234" creationId="{DEF89201-07BF-41DE-885D-8B91D30F06F4}"/>
          </ac:inkMkLst>
        </pc:inkChg>
        <pc:inkChg chg="add mod">
          <ac:chgData name="salonigupta0609@gmail.com" userId="72e262bbe386b2d8" providerId="LiveId" clId="{6CB58178-9FDF-48F4-8666-8B963C84A1AD}" dt="2022-01-28T07:35:27.640" v="4335"/>
          <ac:inkMkLst>
            <pc:docMk/>
            <pc:sldMk cId="569789148" sldId="311"/>
            <ac:inkMk id="236" creationId="{28B06DF7-4F13-4559-B1CF-B912113B713F}"/>
          </ac:inkMkLst>
        </pc:inkChg>
        <pc:inkChg chg="add mod">
          <ac:chgData name="salonigupta0609@gmail.com" userId="72e262bbe386b2d8" providerId="LiveId" clId="{6CB58178-9FDF-48F4-8666-8B963C84A1AD}" dt="2022-01-28T07:35:27.640" v="4335"/>
          <ac:inkMkLst>
            <pc:docMk/>
            <pc:sldMk cId="569789148" sldId="311"/>
            <ac:inkMk id="237" creationId="{72D81905-702B-4AF0-ADD9-5B3D2A679FC4}"/>
          </ac:inkMkLst>
        </pc:inkChg>
        <pc:inkChg chg="add mod">
          <ac:chgData name="salonigupta0609@gmail.com" userId="72e262bbe386b2d8" providerId="LiveId" clId="{6CB58178-9FDF-48F4-8666-8B963C84A1AD}" dt="2022-01-28T07:35:27.640" v="4335"/>
          <ac:inkMkLst>
            <pc:docMk/>
            <pc:sldMk cId="569789148" sldId="311"/>
            <ac:inkMk id="239" creationId="{1BB764F6-FC34-41C6-9AD0-193688FA66E7}"/>
          </ac:inkMkLst>
        </pc:inkChg>
        <pc:inkChg chg="add mod">
          <ac:chgData name="salonigupta0609@gmail.com" userId="72e262bbe386b2d8" providerId="LiveId" clId="{6CB58178-9FDF-48F4-8666-8B963C84A1AD}" dt="2022-01-28T07:35:27.640" v="4335"/>
          <ac:inkMkLst>
            <pc:docMk/>
            <pc:sldMk cId="569789148" sldId="311"/>
            <ac:inkMk id="240" creationId="{7DD44008-10CA-4EFF-8966-82564E94EE94}"/>
          </ac:inkMkLst>
        </pc:inkChg>
        <pc:inkChg chg="add mod">
          <ac:chgData name="salonigupta0609@gmail.com" userId="72e262bbe386b2d8" providerId="LiveId" clId="{6CB58178-9FDF-48F4-8666-8B963C84A1AD}" dt="2022-01-28T07:35:27.640" v="4335"/>
          <ac:inkMkLst>
            <pc:docMk/>
            <pc:sldMk cId="569789148" sldId="311"/>
            <ac:inkMk id="241" creationId="{5C486985-C3EB-46EE-889B-CCFFE134B3D0}"/>
          </ac:inkMkLst>
        </pc:inkChg>
        <pc:inkChg chg="add mod">
          <ac:chgData name="salonigupta0609@gmail.com" userId="72e262bbe386b2d8" providerId="LiveId" clId="{6CB58178-9FDF-48F4-8666-8B963C84A1AD}" dt="2022-01-28T07:35:27.640" v="4335"/>
          <ac:inkMkLst>
            <pc:docMk/>
            <pc:sldMk cId="569789148" sldId="311"/>
            <ac:inkMk id="242" creationId="{93CF137B-B75F-4B89-A8D0-0C28D576F151}"/>
          </ac:inkMkLst>
        </pc:inkChg>
        <pc:inkChg chg="add mod">
          <ac:chgData name="salonigupta0609@gmail.com" userId="72e262bbe386b2d8" providerId="LiveId" clId="{6CB58178-9FDF-48F4-8666-8B963C84A1AD}" dt="2022-01-28T07:35:27.640" v="4335"/>
          <ac:inkMkLst>
            <pc:docMk/>
            <pc:sldMk cId="569789148" sldId="311"/>
            <ac:inkMk id="243" creationId="{6DEE3E02-CCCC-47F0-AB8D-8B38C6FAF47C}"/>
          </ac:inkMkLst>
        </pc:inkChg>
        <pc:inkChg chg="add mod">
          <ac:chgData name="salonigupta0609@gmail.com" userId="72e262bbe386b2d8" providerId="LiveId" clId="{6CB58178-9FDF-48F4-8666-8B963C84A1AD}" dt="2022-01-28T07:35:27.640" v="4335"/>
          <ac:inkMkLst>
            <pc:docMk/>
            <pc:sldMk cId="569789148" sldId="311"/>
            <ac:inkMk id="245" creationId="{61D4FE60-77A2-4DEA-9D41-4E7BA05F7EF0}"/>
          </ac:inkMkLst>
        </pc:inkChg>
        <pc:inkChg chg="add mod">
          <ac:chgData name="salonigupta0609@gmail.com" userId="72e262bbe386b2d8" providerId="LiveId" clId="{6CB58178-9FDF-48F4-8666-8B963C84A1AD}" dt="2022-01-28T07:35:27.640" v="4335"/>
          <ac:inkMkLst>
            <pc:docMk/>
            <pc:sldMk cId="569789148" sldId="311"/>
            <ac:inkMk id="246" creationId="{3FBC3F28-8C16-4CEA-AF09-33E45C89948C}"/>
          </ac:inkMkLst>
        </pc:inkChg>
        <pc:inkChg chg="add mod">
          <ac:chgData name="salonigupta0609@gmail.com" userId="72e262bbe386b2d8" providerId="LiveId" clId="{6CB58178-9FDF-48F4-8666-8B963C84A1AD}" dt="2022-01-28T07:35:27.640" v="4335"/>
          <ac:inkMkLst>
            <pc:docMk/>
            <pc:sldMk cId="569789148" sldId="311"/>
            <ac:inkMk id="247" creationId="{42EEA34E-35A4-4EA9-BE81-71CC7F72DD1F}"/>
          </ac:inkMkLst>
        </pc:inkChg>
        <pc:inkChg chg="add mod">
          <ac:chgData name="salonigupta0609@gmail.com" userId="72e262bbe386b2d8" providerId="LiveId" clId="{6CB58178-9FDF-48F4-8666-8B963C84A1AD}" dt="2022-01-28T07:35:27.640" v="4335"/>
          <ac:inkMkLst>
            <pc:docMk/>
            <pc:sldMk cId="569789148" sldId="311"/>
            <ac:inkMk id="249" creationId="{8ADFFE72-62C5-4B5E-B6AF-14BC87C08E72}"/>
          </ac:inkMkLst>
        </pc:inkChg>
        <pc:inkChg chg="add mod">
          <ac:chgData name="salonigupta0609@gmail.com" userId="72e262bbe386b2d8" providerId="LiveId" clId="{6CB58178-9FDF-48F4-8666-8B963C84A1AD}" dt="2022-01-28T07:35:27.640" v="4335"/>
          <ac:inkMkLst>
            <pc:docMk/>
            <pc:sldMk cId="569789148" sldId="311"/>
            <ac:inkMk id="250" creationId="{6C44CD61-03C1-4A54-BE69-34A7FB47B15F}"/>
          </ac:inkMkLst>
        </pc:inkChg>
        <pc:inkChg chg="add mod">
          <ac:chgData name="salonigupta0609@gmail.com" userId="72e262bbe386b2d8" providerId="LiveId" clId="{6CB58178-9FDF-48F4-8666-8B963C84A1AD}" dt="2022-01-28T07:35:27.640" v="4335"/>
          <ac:inkMkLst>
            <pc:docMk/>
            <pc:sldMk cId="569789148" sldId="311"/>
            <ac:inkMk id="252" creationId="{009A2A3B-7880-4935-B697-3E816511C05D}"/>
          </ac:inkMkLst>
        </pc:inkChg>
        <pc:inkChg chg="add mod">
          <ac:chgData name="salonigupta0609@gmail.com" userId="72e262bbe386b2d8" providerId="LiveId" clId="{6CB58178-9FDF-48F4-8666-8B963C84A1AD}" dt="2022-01-28T07:35:27.640" v="4335"/>
          <ac:inkMkLst>
            <pc:docMk/>
            <pc:sldMk cId="569789148" sldId="311"/>
            <ac:inkMk id="253" creationId="{2AEF908D-DCAA-4CA6-9810-87D7D5F7CE0F}"/>
          </ac:inkMkLst>
        </pc:inkChg>
        <pc:inkChg chg="add mod">
          <ac:chgData name="salonigupta0609@gmail.com" userId="72e262bbe386b2d8" providerId="LiveId" clId="{6CB58178-9FDF-48F4-8666-8B963C84A1AD}" dt="2022-01-28T07:35:27.640" v="4335"/>
          <ac:inkMkLst>
            <pc:docMk/>
            <pc:sldMk cId="569789148" sldId="311"/>
            <ac:inkMk id="254" creationId="{80E471AF-5F5F-4843-894F-DBD4CE191AD0}"/>
          </ac:inkMkLst>
        </pc:inkChg>
        <pc:inkChg chg="add mod">
          <ac:chgData name="salonigupta0609@gmail.com" userId="72e262bbe386b2d8" providerId="LiveId" clId="{6CB58178-9FDF-48F4-8666-8B963C84A1AD}" dt="2022-01-28T07:35:27.640" v="4335"/>
          <ac:inkMkLst>
            <pc:docMk/>
            <pc:sldMk cId="569789148" sldId="311"/>
            <ac:inkMk id="255" creationId="{C8BAB6DE-03BC-4FED-97C1-EAFB7FC4C2B8}"/>
          </ac:inkMkLst>
        </pc:inkChg>
        <pc:inkChg chg="add mod">
          <ac:chgData name="salonigupta0609@gmail.com" userId="72e262bbe386b2d8" providerId="LiveId" clId="{6CB58178-9FDF-48F4-8666-8B963C84A1AD}" dt="2022-01-28T07:35:27.640" v="4335"/>
          <ac:inkMkLst>
            <pc:docMk/>
            <pc:sldMk cId="569789148" sldId="311"/>
            <ac:inkMk id="256" creationId="{83F32CE0-ED0D-4FC1-B795-9E3F13F8F5CA}"/>
          </ac:inkMkLst>
        </pc:inkChg>
        <pc:inkChg chg="add mod">
          <ac:chgData name="salonigupta0609@gmail.com" userId="72e262bbe386b2d8" providerId="LiveId" clId="{6CB58178-9FDF-48F4-8666-8B963C84A1AD}" dt="2022-01-28T07:35:27.640" v="4335"/>
          <ac:inkMkLst>
            <pc:docMk/>
            <pc:sldMk cId="569789148" sldId="311"/>
            <ac:inkMk id="257" creationId="{18A1601C-17C8-4AB2-B0BF-C42F5689E8BC}"/>
          </ac:inkMkLst>
        </pc:inkChg>
        <pc:inkChg chg="add mod">
          <ac:chgData name="salonigupta0609@gmail.com" userId="72e262bbe386b2d8" providerId="LiveId" clId="{6CB58178-9FDF-48F4-8666-8B963C84A1AD}" dt="2022-01-28T07:35:27.640" v="4335"/>
          <ac:inkMkLst>
            <pc:docMk/>
            <pc:sldMk cId="569789148" sldId="311"/>
            <ac:inkMk id="258" creationId="{C208BC69-2519-4BB6-9E0F-7F09D262F174}"/>
          </ac:inkMkLst>
        </pc:inkChg>
        <pc:inkChg chg="add mod">
          <ac:chgData name="salonigupta0609@gmail.com" userId="72e262bbe386b2d8" providerId="LiveId" clId="{6CB58178-9FDF-48F4-8666-8B963C84A1AD}" dt="2022-01-28T07:35:27.640" v="4335"/>
          <ac:inkMkLst>
            <pc:docMk/>
            <pc:sldMk cId="569789148" sldId="311"/>
            <ac:inkMk id="259" creationId="{1F92621C-4CC8-4C96-BA1F-AC938B2547A8}"/>
          </ac:inkMkLst>
        </pc:inkChg>
        <pc:inkChg chg="add mod">
          <ac:chgData name="salonigupta0609@gmail.com" userId="72e262bbe386b2d8" providerId="LiveId" clId="{6CB58178-9FDF-48F4-8666-8B963C84A1AD}" dt="2022-01-28T07:35:27.640" v="4335"/>
          <ac:inkMkLst>
            <pc:docMk/>
            <pc:sldMk cId="569789148" sldId="311"/>
            <ac:inkMk id="260" creationId="{AA7E45DF-12A8-4804-BF5D-5C284288B5BF}"/>
          </ac:inkMkLst>
        </pc:inkChg>
        <pc:inkChg chg="add mod">
          <ac:chgData name="salonigupta0609@gmail.com" userId="72e262bbe386b2d8" providerId="LiveId" clId="{6CB58178-9FDF-48F4-8666-8B963C84A1AD}" dt="2022-01-28T07:35:27.640" v="4335"/>
          <ac:inkMkLst>
            <pc:docMk/>
            <pc:sldMk cId="569789148" sldId="311"/>
            <ac:inkMk id="263" creationId="{95F7AFAF-E79A-43D5-A940-A744B0925764}"/>
          </ac:inkMkLst>
        </pc:inkChg>
        <pc:inkChg chg="add mod">
          <ac:chgData name="salonigupta0609@gmail.com" userId="72e262bbe386b2d8" providerId="LiveId" clId="{6CB58178-9FDF-48F4-8666-8B963C84A1AD}" dt="2022-01-28T07:35:27.640" v="4335"/>
          <ac:inkMkLst>
            <pc:docMk/>
            <pc:sldMk cId="569789148" sldId="311"/>
            <ac:inkMk id="264" creationId="{986E6307-4FCB-4216-B1B5-279580851C15}"/>
          </ac:inkMkLst>
        </pc:inkChg>
        <pc:inkChg chg="add mod">
          <ac:chgData name="salonigupta0609@gmail.com" userId="72e262bbe386b2d8" providerId="LiveId" clId="{6CB58178-9FDF-48F4-8666-8B963C84A1AD}" dt="2022-01-28T07:35:27.640" v="4335"/>
          <ac:inkMkLst>
            <pc:docMk/>
            <pc:sldMk cId="569789148" sldId="311"/>
            <ac:inkMk id="265" creationId="{8A58CD0C-1C3A-4182-8665-B42523FE8613}"/>
          </ac:inkMkLst>
        </pc:inkChg>
        <pc:inkChg chg="add mod">
          <ac:chgData name="salonigupta0609@gmail.com" userId="72e262bbe386b2d8" providerId="LiveId" clId="{6CB58178-9FDF-48F4-8666-8B963C84A1AD}" dt="2022-01-28T07:35:27.640" v="4335"/>
          <ac:inkMkLst>
            <pc:docMk/>
            <pc:sldMk cId="569789148" sldId="311"/>
            <ac:inkMk id="266" creationId="{F6C22FDB-12D1-4445-84F9-D625C0855912}"/>
          </ac:inkMkLst>
        </pc:inkChg>
        <pc:inkChg chg="add mod">
          <ac:chgData name="salonigupta0609@gmail.com" userId="72e262bbe386b2d8" providerId="LiveId" clId="{6CB58178-9FDF-48F4-8666-8B963C84A1AD}" dt="2022-01-28T07:35:27.640" v="4335"/>
          <ac:inkMkLst>
            <pc:docMk/>
            <pc:sldMk cId="569789148" sldId="311"/>
            <ac:inkMk id="267" creationId="{CD1BA59F-482A-48DF-BFC9-35D5E2314D2D}"/>
          </ac:inkMkLst>
        </pc:inkChg>
        <pc:inkChg chg="add mod">
          <ac:chgData name="salonigupta0609@gmail.com" userId="72e262bbe386b2d8" providerId="LiveId" clId="{6CB58178-9FDF-48F4-8666-8B963C84A1AD}" dt="2022-01-28T07:35:27.640" v="4335"/>
          <ac:inkMkLst>
            <pc:docMk/>
            <pc:sldMk cId="569789148" sldId="311"/>
            <ac:inkMk id="269" creationId="{559AAA03-FFEC-471A-96EF-6A3ED11300F5}"/>
          </ac:inkMkLst>
        </pc:inkChg>
        <pc:inkChg chg="add mod">
          <ac:chgData name="salonigupta0609@gmail.com" userId="72e262bbe386b2d8" providerId="LiveId" clId="{6CB58178-9FDF-48F4-8666-8B963C84A1AD}" dt="2022-01-28T07:35:27.640" v="4335"/>
          <ac:inkMkLst>
            <pc:docMk/>
            <pc:sldMk cId="569789148" sldId="311"/>
            <ac:inkMk id="270" creationId="{52709B54-AC8E-453E-A44B-40623B232784}"/>
          </ac:inkMkLst>
        </pc:inkChg>
        <pc:inkChg chg="add mod">
          <ac:chgData name="salonigupta0609@gmail.com" userId="72e262bbe386b2d8" providerId="LiveId" clId="{6CB58178-9FDF-48F4-8666-8B963C84A1AD}" dt="2022-01-28T07:35:27.640" v="4335"/>
          <ac:inkMkLst>
            <pc:docMk/>
            <pc:sldMk cId="569789148" sldId="311"/>
            <ac:inkMk id="271" creationId="{907FBBDA-7FC8-4653-A787-6FB0C8BAEF1F}"/>
          </ac:inkMkLst>
        </pc:inkChg>
        <pc:inkChg chg="add mod">
          <ac:chgData name="salonigupta0609@gmail.com" userId="72e262bbe386b2d8" providerId="LiveId" clId="{6CB58178-9FDF-48F4-8666-8B963C84A1AD}" dt="2022-01-28T07:35:27.640" v="4335"/>
          <ac:inkMkLst>
            <pc:docMk/>
            <pc:sldMk cId="569789148" sldId="311"/>
            <ac:inkMk id="272" creationId="{4A724AB6-CA9F-4D13-B070-806F7A0260AF}"/>
          </ac:inkMkLst>
        </pc:inkChg>
        <pc:inkChg chg="add mod">
          <ac:chgData name="salonigupta0609@gmail.com" userId="72e262bbe386b2d8" providerId="LiveId" clId="{6CB58178-9FDF-48F4-8666-8B963C84A1AD}" dt="2022-01-28T07:35:27.640" v="4335"/>
          <ac:inkMkLst>
            <pc:docMk/>
            <pc:sldMk cId="569789148" sldId="311"/>
            <ac:inkMk id="274" creationId="{874A565E-8D17-4401-84A0-84904692A428}"/>
          </ac:inkMkLst>
        </pc:inkChg>
        <pc:inkChg chg="add mod">
          <ac:chgData name="salonigupta0609@gmail.com" userId="72e262bbe386b2d8" providerId="LiveId" clId="{6CB58178-9FDF-48F4-8666-8B963C84A1AD}" dt="2022-01-28T07:35:27.640" v="4335"/>
          <ac:inkMkLst>
            <pc:docMk/>
            <pc:sldMk cId="569789148" sldId="311"/>
            <ac:inkMk id="275" creationId="{7E7CFBD3-C668-4C20-B65A-C9C6E498B0C0}"/>
          </ac:inkMkLst>
        </pc:inkChg>
        <pc:inkChg chg="add mod">
          <ac:chgData name="salonigupta0609@gmail.com" userId="72e262bbe386b2d8" providerId="LiveId" clId="{6CB58178-9FDF-48F4-8666-8B963C84A1AD}" dt="2022-01-28T07:35:27.640" v="4335"/>
          <ac:inkMkLst>
            <pc:docMk/>
            <pc:sldMk cId="569789148" sldId="311"/>
            <ac:inkMk id="277" creationId="{7666BA13-30B5-4F9E-897C-F93FA3B997B8}"/>
          </ac:inkMkLst>
        </pc:inkChg>
        <pc:inkChg chg="add mod">
          <ac:chgData name="salonigupta0609@gmail.com" userId="72e262bbe386b2d8" providerId="LiveId" clId="{6CB58178-9FDF-48F4-8666-8B963C84A1AD}" dt="2022-01-28T07:35:27.640" v="4335"/>
          <ac:inkMkLst>
            <pc:docMk/>
            <pc:sldMk cId="569789148" sldId="311"/>
            <ac:inkMk id="278" creationId="{7B947605-D13B-40B2-9B61-7948BC521318}"/>
          </ac:inkMkLst>
        </pc:inkChg>
        <pc:inkChg chg="add mod">
          <ac:chgData name="salonigupta0609@gmail.com" userId="72e262bbe386b2d8" providerId="LiveId" clId="{6CB58178-9FDF-48F4-8666-8B963C84A1AD}" dt="2022-01-28T07:35:27.640" v="4335"/>
          <ac:inkMkLst>
            <pc:docMk/>
            <pc:sldMk cId="569789148" sldId="311"/>
            <ac:inkMk id="279" creationId="{7027080C-43B7-46EF-B8E7-6EB7CE347485}"/>
          </ac:inkMkLst>
        </pc:inkChg>
        <pc:inkChg chg="add mod">
          <ac:chgData name="salonigupta0609@gmail.com" userId="72e262bbe386b2d8" providerId="LiveId" clId="{6CB58178-9FDF-48F4-8666-8B963C84A1AD}" dt="2022-01-28T07:35:27.640" v="4335"/>
          <ac:inkMkLst>
            <pc:docMk/>
            <pc:sldMk cId="569789148" sldId="311"/>
            <ac:inkMk id="280" creationId="{9B410216-ABD8-441F-9C67-DD69933C08CE}"/>
          </ac:inkMkLst>
        </pc:inkChg>
        <pc:inkChg chg="add mod">
          <ac:chgData name="salonigupta0609@gmail.com" userId="72e262bbe386b2d8" providerId="LiveId" clId="{6CB58178-9FDF-48F4-8666-8B963C84A1AD}" dt="2022-01-28T07:35:27.640" v="4335"/>
          <ac:inkMkLst>
            <pc:docMk/>
            <pc:sldMk cId="569789148" sldId="311"/>
            <ac:inkMk id="281" creationId="{D757BA70-7934-4DA2-87FB-0118C28AC19A}"/>
          </ac:inkMkLst>
        </pc:inkChg>
        <pc:inkChg chg="add mod">
          <ac:chgData name="salonigupta0609@gmail.com" userId="72e262bbe386b2d8" providerId="LiveId" clId="{6CB58178-9FDF-48F4-8666-8B963C84A1AD}" dt="2022-01-28T07:35:27.640" v="4335"/>
          <ac:inkMkLst>
            <pc:docMk/>
            <pc:sldMk cId="569789148" sldId="311"/>
            <ac:inkMk id="282" creationId="{01D8FEF2-235D-40B4-B3CE-8CC248503667}"/>
          </ac:inkMkLst>
        </pc:inkChg>
        <pc:inkChg chg="add mod">
          <ac:chgData name="salonigupta0609@gmail.com" userId="72e262bbe386b2d8" providerId="LiveId" clId="{6CB58178-9FDF-48F4-8666-8B963C84A1AD}" dt="2022-01-28T07:35:27.640" v="4335"/>
          <ac:inkMkLst>
            <pc:docMk/>
            <pc:sldMk cId="569789148" sldId="311"/>
            <ac:inkMk id="283" creationId="{AFFFDD6E-7F4F-4EED-BB38-88949B3ACCD5}"/>
          </ac:inkMkLst>
        </pc:inkChg>
        <pc:inkChg chg="add mod">
          <ac:chgData name="salonigupta0609@gmail.com" userId="72e262bbe386b2d8" providerId="LiveId" clId="{6CB58178-9FDF-48F4-8666-8B963C84A1AD}" dt="2022-01-28T07:35:27.640" v="4335"/>
          <ac:inkMkLst>
            <pc:docMk/>
            <pc:sldMk cId="569789148" sldId="311"/>
            <ac:inkMk id="284" creationId="{72EDE54C-51EA-4291-A2BA-77ED56873A89}"/>
          </ac:inkMkLst>
        </pc:inkChg>
        <pc:inkChg chg="add mod">
          <ac:chgData name="salonigupta0609@gmail.com" userId="72e262bbe386b2d8" providerId="LiveId" clId="{6CB58178-9FDF-48F4-8666-8B963C84A1AD}" dt="2022-01-28T07:35:39.142" v="4338"/>
          <ac:inkMkLst>
            <pc:docMk/>
            <pc:sldMk cId="569789148" sldId="311"/>
            <ac:inkMk id="287" creationId="{FC6D8365-574A-4FBB-A4A5-6217B0A1C2DB}"/>
          </ac:inkMkLst>
        </pc:inkChg>
        <pc:inkChg chg="add mod">
          <ac:chgData name="salonigupta0609@gmail.com" userId="72e262bbe386b2d8" providerId="LiveId" clId="{6CB58178-9FDF-48F4-8666-8B963C84A1AD}" dt="2022-01-28T07:35:39.142" v="4338"/>
          <ac:inkMkLst>
            <pc:docMk/>
            <pc:sldMk cId="569789148" sldId="311"/>
            <ac:inkMk id="288" creationId="{6BDB05DD-0B57-4CF2-8139-8DB8AB0707AE}"/>
          </ac:inkMkLst>
        </pc:inkChg>
      </pc:sldChg>
      <pc:sldChg chg="addSp delSp modSp new del mod ord modNotesTx">
        <pc:chgData name="salonigupta0609@gmail.com" userId="72e262bbe386b2d8" providerId="LiveId" clId="{6CB58178-9FDF-48F4-8666-8B963C84A1AD}" dt="2022-01-28T07:26:47.698" v="3923" actId="2696"/>
        <pc:sldMkLst>
          <pc:docMk/>
          <pc:sldMk cId="1903920511" sldId="311"/>
        </pc:sldMkLst>
        <pc:grpChg chg="del mod">
          <ac:chgData name="salonigupta0609@gmail.com" userId="72e262bbe386b2d8" providerId="LiveId" clId="{6CB58178-9FDF-48F4-8666-8B963C84A1AD}" dt="2022-01-28T07:20:54.497" v="3687"/>
          <ac:grpSpMkLst>
            <pc:docMk/>
            <pc:sldMk cId="1903920511" sldId="311"/>
            <ac:grpSpMk id="12" creationId="{D30C0C25-E0DB-40C7-8D9B-75D9149CADB6}"/>
          </ac:grpSpMkLst>
        </pc:grpChg>
        <pc:grpChg chg="del mod">
          <ac:chgData name="salonigupta0609@gmail.com" userId="72e262bbe386b2d8" providerId="LiveId" clId="{6CB58178-9FDF-48F4-8666-8B963C84A1AD}" dt="2022-01-28T07:20:54.497" v="3687"/>
          <ac:grpSpMkLst>
            <pc:docMk/>
            <pc:sldMk cId="1903920511" sldId="311"/>
            <ac:grpSpMk id="13" creationId="{CA66C2FB-F3AA-4DA4-BB0A-9B31B6D7F245}"/>
          </ac:grpSpMkLst>
        </pc:grpChg>
        <pc:grpChg chg="del mod">
          <ac:chgData name="salonigupta0609@gmail.com" userId="72e262bbe386b2d8" providerId="LiveId" clId="{6CB58178-9FDF-48F4-8666-8B963C84A1AD}" dt="2022-01-28T07:20:54.497" v="3687"/>
          <ac:grpSpMkLst>
            <pc:docMk/>
            <pc:sldMk cId="1903920511" sldId="311"/>
            <ac:grpSpMk id="23" creationId="{59CA2AD1-E179-405C-8F28-F9DB44ABFA35}"/>
          </ac:grpSpMkLst>
        </pc:grpChg>
        <pc:grpChg chg="del mod">
          <ac:chgData name="salonigupta0609@gmail.com" userId="72e262bbe386b2d8" providerId="LiveId" clId="{6CB58178-9FDF-48F4-8666-8B963C84A1AD}" dt="2022-01-28T07:20:54.497" v="3687"/>
          <ac:grpSpMkLst>
            <pc:docMk/>
            <pc:sldMk cId="1903920511" sldId="311"/>
            <ac:grpSpMk id="24" creationId="{FF150995-19EA-4DB9-B816-495F21153772}"/>
          </ac:grpSpMkLst>
        </pc:grpChg>
        <pc:grpChg chg="del mod">
          <ac:chgData name="salonigupta0609@gmail.com" userId="72e262bbe386b2d8" providerId="LiveId" clId="{6CB58178-9FDF-48F4-8666-8B963C84A1AD}" dt="2022-01-28T07:20:54.497" v="3687"/>
          <ac:grpSpMkLst>
            <pc:docMk/>
            <pc:sldMk cId="1903920511" sldId="311"/>
            <ac:grpSpMk id="29" creationId="{D971D8E8-7C2D-439A-8896-09803E293389}"/>
          </ac:grpSpMkLst>
        </pc:grpChg>
        <pc:grpChg chg="del mod">
          <ac:chgData name="salonigupta0609@gmail.com" userId="72e262bbe386b2d8" providerId="LiveId" clId="{6CB58178-9FDF-48F4-8666-8B963C84A1AD}" dt="2022-01-28T07:22:33.623" v="3752"/>
          <ac:grpSpMkLst>
            <pc:docMk/>
            <pc:sldMk cId="1903920511" sldId="311"/>
            <ac:grpSpMk id="30" creationId="{DFB75EB6-B8F8-49BA-B9B7-2C9827BB05A6}"/>
          </ac:grpSpMkLst>
        </pc:grpChg>
        <pc:grpChg chg="del mod">
          <ac:chgData name="salonigupta0609@gmail.com" userId="72e262bbe386b2d8" providerId="LiveId" clId="{6CB58178-9FDF-48F4-8666-8B963C84A1AD}" dt="2022-01-28T07:22:33.623" v="3752"/>
          <ac:grpSpMkLst>
            <pc:docMk/>
            <pc:sldMk cId="1903920511" sldId="311"/>
            <ac:grpSpMk id="34" creationId="{8C47F6EE-D9A2-4A17-9111-4BC4C51ACCCA}"/>
          </ac:grpSpMkLst>
        </pc:grpChg>
        <pc:grpChg chg="del mod">
          <ac:chgData name="salonigupta0609@gmail.com" userId="72e262bbe386b2d8" providerId="LiveId" clId="{6CB58178-9FDF-48F4-8666-8B963C84A1AD}" dt="2022-01-28T07:21:26.672" v="3699"/>
          <ac:grpSpMkLst>
            <pc:docMk/>
            <pc:sldMk cId="1903920511" sldId="311"/>
            <ac:grpSpMk id="38" creationId="{3E011E74-5BC9-482D-98F0-0FEF47D85D29}"/>
          </ac:grpSpMkLst>
        </pc:grpChg>
        <pc:grpChg chg="del mod">
          <ac:chgData name="salonigupta0609@gmail.com" userId="72e262bbe386b2d8" providerId="LiveId" clId="{6CB58178-9FDF-48F4-8666-8B963C84A1AD}" dt="2022-01-28T07:21:30.140" v="3701"/>
          <ac:grpSpMkLst>
            <pc:docMk/>
            <pc:sldMk cId="1903920511" sldId="311"/>
            <ac:grpSpMk id="41" creationId="{6322DC3B-4F9D-45C0-B497-86918D95A9E0}"/>
          </ac:grpSpMkLst>
        </pc:grpChg>
        <pc:grpChg chg="del mod">
          <ac:chgData name="salonigupta0609@gmail.com" userId="72e262bbe386b2d8" providerId="LiveId" clId="{6CB58178-9FDF-48F4-8666-8B963C84A1AD}" dt="2022-01-28T07:21:36.706" v="3715"/>
          <ac:grpSpMkLst>
            <pc:docMk/>
            <pc:sldMk cId="1903920511" sldId="311"/>
            <ac:grpSpMk id="43" creationId="{B8EC37AB-DBDF-4DA2-B61A-B9F04AE4E7FC}"/>
          </ac:grpSpMkLst>
        </pc:grpChg>
        <pc:grpChg chg="mod">
          <ac:chgData name="salonigupta0609@gmail.com" userId="72e262bbe386b2d8" providerId="LiveId" clId="{6CB58178-9FDF-48F4-8666-8B963C84A1AD}" dt="2022-01-28T07:21:36.706" v="3715"/>
          <ac:grpSpMkLst>
            <pc:docMk/>
            <pc:sldMk cId="1903920511" sldId="311"/>
            <ac:grpSpMk id="57" creationId="{FB626D45-4C48-4F36-BEB3-656A824B034D}"/>
          </ac:grpSpMkLst>
        </pc:grpChg>
        <pc:grpChg chg="mod">
          <ac:chgData name="salonigupta0609@gmail.com" userId="72e262bbe386b2d8" providerId="LiveId" clId="{6CB58178-9FDF-48F4-8666-8B963C84A1AD}" dt="2022-01-28T07:21:36.706" v="3715"/>
          <ac:grpSpMkLst>
            <pc:docMk/>
            <pc:sldMk cId="1903920511" sldId="311"/>
            <ac:grpSpMk id="58" creationId="{ECC6BA6F-B85B-4BD8-9E52-2734F739A895}"/>
          </ac:grpSpMkLst>
        </pc:grpChg>
        <pc:grpChg chg="mod">
          <ac:chgData name="salonigupta0609@gmail.com" userId="72e262bbe386b2d8" providerId="LiveId" clId="{6CB58178-9FDF-48F4-8666-8B963C84A1AD}" dt="2022-01-28T07:21:36.706" v="3715"/>
          <ac:grpSpMkLst>
            <pc:docMk/>
            <pc:sldMk cId="1903920511" sldId="311"/>
            <ac:grpSpMk id="59" creationId="{3B1FF4FA-F210-4BE3-8514-A0A04A288874}"/>
          </ac:grpSpMkLst>
        </pc:grpChg>
        <pc:grpChg chg="del mod">
          <ac:chgData name="salonigupta0609@gmail.com" userId="72e262bbe386b2d8" providerId="LiveId" clId="{6CB58178-9FDF-48F4-8666-8B963C84A1AD}" dt="2022-01-28T07:21:59.001" v="3737"/>
          <ac:grpSpMkLst>
            <pc:docMk/>
            <pc:sldMk cId="1903920511" sldId="311"/>
            <ac:grpSpMk id="81" creationId="{7D586793-D416-4E51-903D-4939B52C5D81}"/>
          </ac:grpSpMkLst>
        </pc:grpChg>
        <pc:grpChg chg="del mod">
          <ac:chgData name="salonigupta0609@gmail.com" userId="72e262bbe386b2d8" providerId="LiveId" clId="{6CB58178-9FDF-48F4-8666-8B963C84A1AD}" dt="2022-01-28T07:21:59.001" v="3737"/>
          <ac:grpSpMkLst>
            <pc:docMk/>
            <pc:sldMk cId="1903920511" sldId="311"/>
            <ac:grpSpMk id="82" creationId="{F2674503-4D45-4D0B-A2A8-0D99118C6A39}"/>
          </ac:grpSpMkLst>
        </pc:grpChg>
        <pc:grpChg chg="mod">
          <ac:chgData name="salonigupta0609@gmail.com" userId="72e262bbe386b2d8" providerId="LiveId" clId="{6CB58178-9FDF-48F4-8666-8B963C84A1AD}" dt="2022-01-28T07:21:59.001" v="3737"/>
          <ac:grpSpMkLst>
            <pc:docMk/>
            <pc:sldMk cId="1903920511" sldId="311"/>
            <ac:grpSpMk id="83" creationId="{CE3F77DE-8123-453D-81AD-751B40737D9E}"/>
          </ac:grpSpMkLst>
        </pc:grpChg>
        <pc:grpChg chg="del mod">
          <ac:chgData name="salonigupta0609@gmail.com" userId="72e262bbe386b2d8" providerId="LiveId" clId="{6CB58178-9FDF-48F4-8666-8B963C84A1AD}" dt="2022-01-28T07:22:57.726" v="3755"/>
          <ac:grpSpMkLst>
            <pc:docMk/>
            <pc:sldMk cId="1903920511" sldId="311"/>
            <ac:grpSpMk id="96" creationId="{BF15B812-BC1B-466E-810F-80063AC33B29}"/>
          </ac:grpSpMkLst>
        </pc:grpChg>
        <pc:grpChg chg="del mod">
          <ac:chgData name="salonigupta0609@gmail.com" userId="72e262bbe386b2d8" providerId="LiveId" clId="{6CB58178-9FDF-48F4-8666-8B963C84A1AD}" dt="2022-01-28T07:22:57.726" v="3755"/>
          <ac:grpSpMkLst>
            <pc:docMk/>
            <pc:sldMk cId="1903920511" sldId="311"/>
            <ac:grpSpMk id="97" creationId="{AF1522AB-C5EB-4C3A-B981-F3561F4C1C51}"/>
          </ac:grpSpMkLst>
        </pc:grpChg>
        <pc:grpChg chg="mod">
          <ac:chgData name="salonigupta0609@gmail.com" userId="72e262bbe386b2d8" providerId="LiveId" clId="{6CB58178-9FDF-48F4-8666-8B963C84A1AD}" dt="2022-01-28T07:22:33.623" v="3752"/>
          <ac:grpSpMkLst>
            <pc:docMk/>
            <pc:sldMk cId="1903920511" sldId="311"/>
            <ac:grpSpMk id="99" creationId="{9EB75DCF-4554-4AD5-A6E5-4DCE910AF001}"/>
          </ac:grpSpMkLst>
        </pc:grpChg>
        <pc:grpChg chg="del mod">
          <ac:chgData name="salonigupta0609@gmail.com" userId="72e262bbe386b2d8" providerId="LiveId" clId="{6CB58178-9FDF-48F4-8666-8B963C84A1AD}" dt="2022-01-28T07:23:40.741" v="3759"/>
          <ac:grpSpMkLst>
            <pc:docMk/>
            <pc:sldMk cId="1903920511" sldId="311"/>
            <ac:grpSpMk id="102" creationId="{7DFF12FB-9F1C-4B6A-A5E7-695D31553E85}"/>
          </ac:grpSpMkLst>
        </pc:grpChg>
        <pc:grpChg chg="del mod">
          <ac:chgData name="salonigupta0609@gmail.com" userId="72e262bbe386b2d8" providerId="LiveId" clId="{6CB58178-9FDF-48F4-8666-8B963C84A1AD}" dt="2022-01-28T07:23:42.653" v="3761"/>
          <ac:grpSpMkLst>
            <pc:docMk/>
            <pc:sldMk cId="1903920511" sldId="311"/>
            <ac:grpSpMk id="106" creationId="{9C871BC4-405E-4311-AE48-DE7A80799B01}"/>
          </ac:grpSpMkLst>
        </pc:grpChg>
        <pc:grpChg chg="del mod">
          <ac:chgData name="salonigupta0609@gmail.com" userId="72e262bbe386b2d8" providerId="LiveId" clId="{6CB58178-9FDF-48F4-8666-8B963C84A1AD}" dt="2022-01-28T07:23:56.419" v="3777"/>
          <ac:grpSpMkLst>
            <pc:docMk/>
            <pc:sldMk cId="1903920511" sldId="311"/>
            <ac:grpSpMk id="108" creationId="{446FE256-9A6B-4BAC-85E5-9637C56CFFE9}"/>
          </ac:grpSpMkLst>
        </pc:grpChg>
        <pc:grpChg chg="del mod">
          <ac:chgData name="salonigupta0609@gmail.com" userId="72e262bbe386b2d8" providerId="LiveId" clId="{6CB58178-9FDF-48F4-8666-8B963C84A1AD}" dt="2022-01-28T07:24:03.097" v="3784"/>
          <ac:grpSpMkLst>
            <pc:docMk/>
            <pc:sldMk cId="1903920511" sldId="311"/>
            <ac:grpSpMk id="120" creationId="{14D90118-C075-457C-984F-AC6B77D01E50}"/>
          </ac:grpSpMkLst>
        </pc:grpChg>
        <pc:grpChg chg="del mod">
          <ac:chgData name="salonigupta0609@gmail.com" userId="72e262bbe386b2d8" providerId="LiveId" clId="{6CB58178-9FDF-48F4-8666-8B963C84A1AD}" dt="2022-01-28T07:25:13.885" v="3897"/>
          <ac:grpSpMkLst>
            <pc:docMk/>
            <pc:sldMk cId="1903920511" sldId="311"/>
            <ac:grpSpMk id="127" creationId="{B217FB91-FCAF-4895-B415-C92904863878}"/>
          </ac:grpSpMkLst>
        </pc:grpChg>
        <pc:grpChg chg="del mod">
          <ac:chgData name="salonigupta0609@gmail.com" userId="72e262bbe386b2d8" providerId="LiveId" clId="{6CB58178-9FDF-48F4-8666-8B963C84A1AD}" dt="2022-01-28T07:25:13.885" v="3897"/>
          <ac:grpSpMkLst>
            <pc:docMk/>
            <pc:sldMk cId="1903920511" sldId="311"/>
            <ac:grpSpMk id="144" creationId="{D191C961-3156-4E50-962E-01ADE5981598}"/>
          </ac:grpSpMkLst>
        </pc:grpChg>
        <pc:grpChg chg="del mod">
          <ac:chgData name="salonigupta0609@gmail.com" userId="72e262bbe386b2d8" providerId="LiveId" clId="{6CB58178-9FDF-48F4-8666-8B963C84A1AD}" dt="2022-01-28T07:25:13.885" v="3897"/>
          <ac:grpSpMkLst>
            <pc:docMk/>
            <pc:sldMk cId="1903920511" sldId="311"/>
            <ac:grpSpMk id="145" creationId="{61A2C489-04BD-431E-8515-1692078F3595}"/>
          </ac:grpSpMkLst>
        </pc:grpChg>
        <pc:grpChg chg="mod">
          <ac:chgData name="salonigupta0609@gmail.com" userId="72e262bbe386b2d8" providerId="LiveId" clId="{6CB58178-9FDF-48F4-8666-8B963C84A1AD}" dt="2022-01-28T07:25:13.885" v="3897"/>
          <ac:grpSpMkLst>
            <pc:docMk/>
            <pc:sldMk cId="1903920511" sldId="311"/>
            <ac:grpSpMk id="146" creationId="{C68F3A90-303C-4594-8CC0-7890EFBC2C6A}"/>
          </ac:grpSpMkLst>
        </pc:grpChg>
        <pc:grpChg chg="mod">
          <ac:chgData name="salonigupta0609@gmail.com" userId="72e262bbe386b2d8" providerId="LiveId" clId="{6CB58178-9FDF-48F4-8666-8B963C84A1AD}" dt="2022-01-28T07:25:16.440" v="3902"/>
          <ac:grpSpMkLst>
            <pc:docMk/>
            <pc:sldMk cId="1903920511" sldId="311"/>
            <ac:grpSpMk id="151" creationId="{D288BF9B-9FF2-4BCC-A687-1A9A7E5506CE}"/>
          </ac:grpSpMkLst>
        </pc:grpChg>
        <pc:grpChg chg="mod">
          <ac:chgData name="salonigupta0609@gmail.com" userId="72e262bbe386b2d8" providerId="LiveId" clId="{6CB58178-9FDF-48F4-8666-8B963C84A1AD}" dt="2022-01-28T07:25:34.073" v="3910"/>
          <ac:grpSpMkLst>
            <pc:docMk/>
            <pc:sldMk cId="1903920511" sldId="311"/>
            <ac:grpSpMk id="159" creationId="{406AA34B-1B07-46DD-9582-FC43B4F4834B}"/>
          </ac:grpSpMkLst>
        </pc:grpChg>
        <pc:inkChg chg="add mod">
          <ac:chgData name="salonigupta0609@gmail.com" userId="72e262bbe386b2d8" providerId="LiveId" clId="{6CB58178-9FDF-48F4-8666-8B963C84A1AD}" dt="2022-01-28T07:22:33.623" v="3752"/>
          <ac:inkMkLst>
            <pc:docMk/>
            <pc:sldMk cId="1903920511" sldId="311"/>
            <ac:inkMk id="4" creationId="{D87D378F-DBD6-44CF-B442-47F23CEDAF77}"/>
          </ac:inkMkLst>
        </pc:inkChg>
        <pc:inkChg chg="add mod">
          <ac:chgData name="salonigupta0609@gmail.com" userId="72e262bbe386b2d8" providerId="LiveId" clId="{6CB58178-9FDF-48F4-8666-8B963C84A1AD}" dt="2022-01-28T07:22:33.623" v="3752"/>
          <ac:inkMkLst>
            <pc:docMk/>
            <pc:sldMk cId="1903920511" sldId="311"/>
            <ac:inkMk id="5" creationId="{12EA54E4-EEFE-4BAC-840E-45A5D5A93406}"/>
          </ac:inkMkLst>
        </pc:inkChg>
        <pc:inkChg chg="add mod">
          <ac:chgData name="salonigupta0609@gmail.com" userId="72e262bbe386b2d8" providerId="LiveId" clId="{6CB58178-9FDF-48F4-8666-8B963C84A1AD}" dt="2022-01-28T07:22:33.623" v="3752"/>
          <ac:inkMkLst>
            <pc:docMk/>
            <pc:sldMk cId="1903920511" sldId="311"/>
            <ac:inkMk id="6" creationId="{2396AC34-9A10-41D1-85C8-39A4C7152242}"/>
          </ac:inkMkLst>
        </pc:inkChg>
        <pc:inkChg chg="add mod">
          <ac:chgData name="salonigupta0609@gmail.com" userId="72e262bbe386b2d8" providerId="LiveId" clId="{6CB58178-9FDF-48F4-8666-8B963C84A1AD}" dt="2022-01-28T07:22:33.623" v="3752"/>
          <ac:inkMkLst>
            <pc:docMk/>
            <pc:sldMk cId="1903920511" sldId="311"/>
            <ac:inkMk id="7" creationId="{99C046B7-F4DF-4866-856B-060F4FA41D5F}"/>
          </ac:inkMkLst>
        </pc:inkChg>
        <pc:inkChg chg="add mod">
          <ac:chgData name="salonigupta0609@gmail.com" userId="72e262bbe386b2d8" providerId="LiveId" clId="{6CB58178-9FDF-48F4-8666-8B963C84A1AD}" dt="2022-01-28T07:22:33.623" v="3752"/>
          <ac:inkMkLst>
            <pc:docMk/>
            <pc:sldMk cId="1903920511" sldId="311"/>
            <ac:inkMk id="8" creationId="{C6FB218E-0555-47E5-A85D-A7CCC1336928}"/>
          </ac:inkMkLst>
        </pc:inkChg>
        <pc:inkChg chg="add mod">
          <ac:chgData name="salonigupta0609@gmail.com" userId="72e262bbe386b2d8" providerId="LiveId" clId="{6CB58178-9FDF-48F4-8666-8B963C84A1AD}" dt="2022-01-28T07:22:33.623" v="3752"/>
          <ac:inkMkLst>
            <pc:docMk/>
            <pc:sldMk cId="1903920511" sldId="311"/>
            <ac:inkMk id="9" creationId="{3AE87F3A-C1A8-4FEE-AB4F-AA3085836B47}"/>
          </ac:inkMkLst>
        </pc:inkChg>
        <pc:inkChg chg="add mod">
          <ac:chgData name="salonigupta0609@gmail.com" userId="72e262bbe386b2d8" providerId="LiveId" clId="{6CB58178-9FDF-48F4-8666-8B963C84A1AD}" dt="2022-01-28T07:22:33.623" v="3752"/>
          <ac:inkMkLst>
            <pc:docMk/>
            <pc:sldMk cId="1903920511" sldId="311"/>
            <ac:inkMk id="10" creationId="{24CE871C-90E3-4D44-9FD6-8BE739F0FAF8}"/>
          </ac:inkMkLst>
        </pc:inkChg>
        <pc:inkChg chg="add mod">
          <ac:chgData name="salonigupta0609@gmail.com" userId="72e262bbe386b2d8" providerId="LiveId" clId="{6CB58178-9FDF-48F4-8666-8B963C84A1AD}" dt="2022-01-28T07:22:33.623" v="3752"/>
          <ac:inkMkLst>
            <pc:docMk/>
            <pc:sldMk cId="1903920511" sldId="311"/>
            <ac:inkMk id="11" creationId="{47D79346-BFCF-490C-BCED-CDF51DC76F63}"/>
          </ac:inkMkLst>
        </pc:inkChg>
        <pc:inkChg chg="add mod">
          <ac:chgData name="salonigupta0609@gmail.com" userId="72e262bbe386b2d8" providerId="LiveId" clId="{6CB58178-9FDF-48F4-8666-8B963C84A1AD}" dt="2022-01-28T07:22:33.623" v="3752"/>
          <ac:inkMkLst>
            <pc:docMk/>
            <pc:sldMk cId="1903920511" sldId="311"/>
            <ac:inkMk id="14" creationId="{159BD059-0B2B-4108-8445-7FD6919093CF}"/>
          </ac:inkMkLst>
        </pc:inkChg>
        <pc:inkChg chg="add mod">
          <ac:chgData name="salonigupta0609@gmail.com" userId="72e262bbe386b2d8" providerId="LiveId" clId="{6CB58178-9FDF-48F4-8666-8B963C84A1AD}" dt="2022-01-28T07:22:33.623" v="3752"/>
          <ac:inkMkLst>
            <pc:docMk/>
            <pc:sldMk cId="1903920511" sldId="311"/>
            <ac:inkMk id="15" creationId="{2943D72C-9678-444C-8D4B-9B1D0E00F4BD}"/>
          </ac:inkMkLst>
        </pc:inkChg>
        <pc:inkChg chg="add mod">
          <ac:chgData name="salonigupta0609@gmail.com" userId="72e262bbe386b2d8" providerId="LiveId" clId="{6CB58178-9FDF-48F4-8666-8B963C84A1AD}" dt="2022-01-28T07:22:33.623" v="3752"/>
          <ac:inkMkLst>
            <pc:docMk/>
            <pc:sldMk cId="1903920511" sldId="311"/>
            <ac:inkMk id="16" creationId="{FB3DB2CD-7D6B-4AC2-80EB-C64A9953AB10}"/>
          </ac:inkMkLst>
        </pc:inkChg>
        <pc:inkChg chg="add mod">
          <ac:chgData name="salonigupta0609@gmail.com" userId="72e262bbe386b2d8" providerId="LiveId" clId="{6CB58178-9FDF-48F4-8666-8B963C84A1AD}" dt="2022-01-28T07:22:33.623" v="3752"/>
          <ac:inkMkLst>
            <pc:docMk/>
            <pc:sldMk cId="1903920511" sldId="311"/>
            <ac:inkMk id="17" creationId="{6C189E35-AB71-4C7C-BA25-173C969426C2}"/>
          </ac:inkMkLst>
        </pc:inkChg>
        <pc:inkChg chg="add mod">
          <ac:chgData name="salonigupta0609@gmail.com" userId="72e262bbe386b2d8" providerId="LiveId" clId="{6CB58178-9FDF-48F4-8666-8B963C84A1AD}" dt="2022-01-28T07:22:33.623" v="3752"/>
          <ac:inkMkLst>
            <pc:docMk/>
            <pc:sldMk cId="1903920511" sldId="311"/>
            <ac:inkMk id="18" creationId="{347F22B4-83E5-4246-B9EC-778CC560AF21}"/>
          </ac:inkMkLst>
        </pc:inkChg>
        <pc:inkChg chg="add mod">
          <ac:chgData name="salonigupta0609@gmail.com" userId="72e262bbe386b2d8" providerId="LiveId" clId="{6CB58178-9FDF-48F4-8666-8B963C84A1AD}" dt="2022-01-28T07:22:33.623" v="3752"/>
          <ac:inkMkLst>
            <pc:docMk/>
            <pc:sldMk cId="1903920511" sldId="311"/>
            <ac:inkMk id="19" creationId="{289C495B-0DE2-4A26-B198-313A62CFC3B2}"/>
          </ac:inkMkLst>
        </pc:inkChg>
        <pc:inkChg chg="add mod">
          <ac:chgData name="salonigupta0609@gmail.com" userId="72e262bbe386b2d8" providerId="LiveId" clId="{6CB58178-9FDF-48F4-8666-8B963C84A1AD}" dt="2022-01-28T07:22:33.623" v="3752"/>
          <ac:inkMkLst>
            <pc:docMk/>
            <pc:sldMk cId="1903920511" sldId="311"/>
            <ac:inkMk id="20" creationId="{BEB3BB86-1599-4ABA-904F-DE16D71BB7E2}"/>
          </ac:inkMkLst>
        </pc:inkChg>
        <pc:inkChg chg="add mod">
          <ac:chgData name="salonigupta0609@gmail.com" userId="72e262bbe386b2d8" providerId="LiveId" clId="{6CB58178-9FDF-48F4-8666-8B963C84A1AD}" dt="2022-01-28T07:22:33.623" v="3752"/>
          <ac:inkMkLst>
            <pc:docMk/>
            <pc:sldMk cId="1903920511" sldId="311"/>
            <ac:inkMk id="21" creationId="{AC0A5AA8-2B72-49FE-ADE0-E62C1CF7D3EC}"/>
          </ac:inkMkLst>
        </pc:inkChg>
        <pc:inkChg chg="add mod">
          <ac:chgData name="salonigupta0609@gmail.com" userId="72e262bbe386b2d8" providerId="LiveId" clId="{6CB58178-9FDF-48F4-8666-8B963C84A1AD}" dt="2022-01-28T07:22:33.623" v="3752"/>
          <ac:inkMkLst>
            <pc:docMk/>
            <pc:sldMk cId="1903920511" sldId="311"/>
            <ac:inkMk id="22" creationId="{98F1E5F6-4E1E-4338-AB95-4E3FB9B522A0}"/>
          </ac:inkMkLst>
        </pc:inkChg>
        <pc:inkChg chg="add mod">
          <ac:chgData name="salonigupta0609@gmail.com" userId="72e262bbe386b2d8" providerId="LiveId" clId="{6CB58178-9FDF-48F4-8666-8B963C84A1AD}" dt="2022-01-28T07:22:33.623" v="3752"/>
          <ac:inkMkLst>
            <pc:docMk/>
            <pc:sldMk cId="1903920511" sldId="311"/>
            <ac:inkMk id="25" creationId="{90663013-E255-42C3-A045-5A30F2CCD97B}"/>
          </ac:inkMkLst>
        </pc:inkChg>
        <pc:inkChg chg="add mod">
          <ac:chgData name="salonigupta0609@gmail.com" userId="72e262bbe386b2d8" providerId="LiveId" clId="{6CB58178-9FDF-48F4-8666-8B963C84A1AD}" dt="2022-01-28T07:22:33.623" v="3752"/>
          <ac:inkMkLst>
            <pc:docMk/>
            <pc:sldMk cId="1903920511" sldId="311"/>
            <ac:inkMk id="26" creationId="{0B7CD8C9-ED25-4120-AA5C-78D69498898F}"/>
          </ac:inkMkLst>
        </pc:inkChg>
        <pc:inkChg chg="add mod">
          <ac:chgData name="salonigupta0609@gmail.com" userId="72e262bbe386b2d8" providerId="LiveId" clId="{6CB58178-9FDF-48F4-8666-8B963C84A1AD}" dt="2022-01-28T07:22:33.623" v="3752"/>
          <ac:inkMkLst>
            <pc:docMk/>
            <pc:sldMk cId="1903920511" sldId="311"/>
            <ac:inkMk id="27" creationId="{B41E1999-5645-4B2C-B878-EAC159527A04}"/>
          </ac:inkMkLst>
        </pc:inkChg>
        <pc:inkChg chg="add mod">
          <ac:chgData name="salonigupta0609@gmail.com" userId="72e262bbe386b2d8" providerId="LiveId" clId="{6CB58178-9FDF-48F4-8666-8B963C84A1AD}" dt="2022-01-28T07:22:33.623" v="3752"/>
          <ac:inkMkLst>
            <pc:docMk/>
            <pc:sldMk cId="1903920511" sldId="311"/>
            <ac:inkMk id="28" creationId="{E321BF39-F4C1-4D3B-876B-7EB66DA4805D}"/>
          </ac:inkMkLst>
        </pc:inkChg>
        <pc:inkChg chg="add mod">
          <ac:chgData name="salonigupta0609@gmail.com" userId="72e262bbe386b2d8" providerId="LiveId" clId="{6CB58178-9FDF-48F4-8666-8B963C84A1AD}" dt="2022-01-28T07:22:33.623" v="3752"/>
          <ac:inkMkLst>
            <pc:docMk/>
            <pc:sldMk cId="1903920511" sldId="311"/>
            <ac:inkMk id="31" creationId="{3FD0AFF4-CF8E-4B27-BBC7-04A7611EA96C}"/>
          </ac:inkMkLst>
        </pc:inkChg>
        <pc:inkChg chg="add mod">
          <ac:chgData name="salonigupta0609@gmail.com" userId="72e262bbe386b2d8" providerId="LiveId" clId="{6CB58178-9FDF-48F4-8666-8B963C84A1AD}" dt="2022-01-28T07:22:33.623" v="3752"/>
          <ac:inkMkLst>
            <pc:docMk/>
            <pc:sldMk cId="1903920511" sldId="311"/>
            <ac:inkMk id="32" creationId="{1468029D-4D67-47D0-BB93-71DE18672CB0}"/>
          </ac:inkMkLst>
        </pc:inkChg>
        <pc:inkChg chg="add mod">
          <ac:chgData name="salonigupta0609@gmail.com" userId="72e262bbe386b2d8" providerId="LiveId" clId="{6CB58178-9FDF-48F4-8666-8B963C84A1AD}" dt="2022-01-28T07:22:33.623" v="3752"/>
          <ac:inkMkLst>
            <pc:docMk/>
            <pc:sldMk cId="1903920511" sldId="311"/>
            <ac:inkMk id="33" creationId="{242F03F0-4E8E-4A61-ABF0-4F96AE50EDE6}"/>
          </ac:inkMkLst>
        </pc:inkChg>
        <pc:inkChg chg="add mod">
          <ac:chgData name="salonigupta0609@gmail.com" userId="72e262bbe386b2d8" providerId="LiveId" clId="{6CB58178-9FDF-48F4-8666-8B963C84A1AD}" dt="2022-01-28T07:21:36.706" v="3715"/>
          <ac:inkMkLst>
            <pc:docMk/>
            <pc:sldMk cId="1903920511" sldId="311"/>
            <ac:inkMk id="35" creationId="{DD4AB2BA-BBB8-4AB1-BFC3-01860D4C8FEB}"/>
          </ac:inkMkLst>
        </pc:inkChg>
        <pc:inkChg chg="add mod">
          <ac:chgData name="salonigupta0609@gmail.com" userId="72e262bbe386b2d8" providerId="LiveId" clId="{6CB58178-9FDF-48F4-8666-8B963C84A1AD}" dt="2022-01-28T07:21:36.706" v="3715"/>
          <ac:inkMkLst>
            <pc:docMk/>
            <pc:sldMk cId="1903920511" sldId="311"/>
            <ac:inkMk id="36" creationId="{A73908B9-8608-4A6C-B8AE-950520B3E8A5}"/>
          </ac:inkMkLst>
        </pc:inkChg>
        <pc:inkChg chg="add del">
          <ac:chgData name="salonigupta0609@gmail.com" userId="72e262bbe386b2d8" providerId="LiveId" clId="{6CB58178-9FDF-48F4-8666-8B963C84A1AD}" dt="2022-01-28T07:21:23.152" v="3695"/>
          <ac:inkMkLst>
            <pc:docMk/>
            <pc:sldMk cId="1903920511" sldId="311"/>
            <ac:inkMk id="37" creationId="{E52D66AD-E451-450D-87DA-9D8B5B3A3409}"/>
          </ac:inkMkLst>
        </pc:inkChg>
        <pc:inkChg chg="add mod">
          <ac:chgData name="salonigupta0609@gmail.com" userId="72e262bbe386b2d8" providerId="LiveId" clId="{6CB58178-9FDF-48F4-8666-8B963C84A1AD}" dt="2022-01-28T07:21:36.706" v="3715"/>
          <ac:inkMkLst>
            <pc:docMk/>
            <pc:sldMk cId="1903920511" sldId="311"/>
            <ac:inkMk id="39" creationId="{D8AAADB4-DB32-48E5-AE6B-CDEEEDEDA770}"/>
          </ac:inkMkLst>
        </pc:inkChg>
        <pc:inkChg chg="add mod">
          <ac:chgData name="salonigupta0609@gmail.com" userId="72e262bbe386b2d8" providerId="LiveId" clId="{6CB58178-9FDF-48F4-8666-8B963C84A1AD}" dt="2022-01-28T07:21:36.706" v="3715"/>
          <ac:inkMkLst>
            <pc:docMk/>
            <pc:sldMk cId="1903920511" sldId="311"/>
            <ac:inkMk id="40" creationId="{71B669FF-740B-488D-A407-9EC1BDCEB2E6}"/>
          </ac:inkMkLst>
        </pc:inkChg>
        <pc:inkChg chg="add mod">
          <ac:chgData name="salonigupta0609@gmail.com" userId="72e262bbe386b2d8" providerId="LiveId" clId="{6CB58178-9FDF-48F4-8666-8B963C84A1AD}" dt="2022-01-28T07:21:36.706" v="3715"/>
          <ac:inkMkLst>
            <pc:docMk/>
            <pc:sldMk cId="1903920511" sldId="311"/>
            <ac:inkMk id="42" creationId="{9D2B4887-D778-4314-8C90-B2AF0DCBC239}"/>
          </ac:inkMkLst>
        </pc:inkChg>
        <pc:inkChg chg="add mod">
          <ac:chgData name="salonigupta0609@gmail.com" userId="72e262bbe386b2d8" providerId="LiveId" clId="{6CB58178-9FDF-48F4-8666-8B963C84A1AD}" dt="2022-01-28T07:21:36.706" v="3715"/>
          <ac:inkMkLst>
            <pc:docMk/>
            <pc:sldMk cId="1903920511" sldId="311"/>
            <ac:inkMk id="44" creationId="{0F542EE6-16FB-476A-A4A3-54B26B7C6D82}"/>
          </ac:inkMkLst>
        </pc:inkChg>
        <pc:inkChg chg="add mod">
          <ac:chgData name="salonigupta0609@gmail.com" userId="72e262bbe386b2d8" providerId="LiveId" clId="{6CB58178-9FDF-48F4-8666-8B963C84A1AD}" dt="2022-01-28T07:21:36.706" v="3715"/>
          <ac:inkMkLst>
            <pc:docMk/>
            <pc:sldMk cId="1903920511" sldId="311"/>
            <ac:inkMk id="45" creationId="{45B511F9-EE33-4EC6-9DCB-FD56BA3BC1EA}"/>
          </ac:inkMkLst>
        </pc:inkChg>
        <pc:inkChg chg="add mod">
          <ac:chgData name="salonigupta0609@gmail.com" userId="72e262bbe386b2d8" providerId="LiveId" clId="{6CB58178-9FDF-48F4-8666-8B963C84A1AD}" dt="2022-01-28T07:21:36.706" v="3715"/>
          <ac:inkMkLst>
            <pc:docMk/>
            <pc:sldMk cId="1903920511" sldId="311"/>
            <ac:inkMk id="46" creationId="{4A901A99-8B13-4848-8644-6140453B281E}"/>
          </ac:inkMkLst>
        </pc:inkChg>
        <pc:inkChg chg="add mod">
          <ac:chgData name="salonigupta0609@gmail.com" userId="72e262bbe386b2d8" providerId="LiveId" clId="{6CB58178-9FDF-48F4-8666-8B963C84A1AD}" dt="2022-01-28T07:21:36.706" v="3715"/>
          <ac:inkMkLst>
            <pc:docMk/>
            <pc:sldMk cId="1903920511" sldId="311"/>
            <ac:inkMk id="47" creationId="{14709904-2822-417A-BA25-0C72927C5C78}"/>
          </ac:inkMkLst>
        </pc:inkChg>
        <pc:inkChg chg="add mod">
          <ac:chgData name="salonigupta0609@gmail.com" userId="72e262bbe386b2d8" providerId="LiveId" clId="{6CB58178-9FDF-48F4-8666-8B963C84A1AD}" dt="2022-01-28T07:21:36.706" v="3715"/>
          <ac:inkMkLst>
            <pc:docMk/>
            <pc:sldMk cId="1903920511" sldId="311"/>
            <ac:inkMk id="48" creationId="{99D25E75-6D2A-4211-B74E-4ACD574EFA3E}"/>
          </ac:inkMkLst>
        </pc:inkChg>
        <pc:inkChg chg="add mod">
          <ac:chgData name="salonigupta0609@gmail.com" userId="72e262bbe386b2d8" providerId="LiveId" clId="{6CB58178-9FDF-48F4-8666-8B963C84A1AD}" dt="2022-01-28T07:21:36.706" v="3715"/>
          <ac:inkMkLst>
            <pc:docMk/>
            <pc:sldMk cId="1903920511" sldId="311"/>
            <ac:inkMk id="49" creationId="{8FD31417-6765-4491-BB36-8E5B97DF28F8}"/>
          </ac:inkMkLst>
        </pc:inkChg>
        <pc:inkChg chg="add mod">
          <ac:chgData name="salonigupta0609@gmail.com" userId="72e262bbe386b2d8" providerId="LiveId" clId="{6CB58178-9FDF-48F4-8666-8B963C84A1AD}" dt="2022-01-28T07:21:36.706" v="3715"/>
          <ac:inkMkLst>
            <pc:docMk/>
            <pc:sldMk cId="1903920511" sldId="311"/>
            <ac:inkMk id="50" creationId="{CAE253F0-C155-4479-A46B-C138FD43E179}"/>
          </ac:inkMkLst>
        </pc:inkChg>
        <pc:inkChg chg="add mod">
          <ac:chgData name="salonigupta0609@gmail.com" userId="72e262bbe386b2d8" providerId="LiveId" clId="{6CB58178-9FDF-48F4-8666-8B963C84A1AD}" dt="2022-01-28T07:21:36.706" v="3715"/>
          <ac:inkMkLst>
            <pc:docMk/>
            <pc:sldMk cId="1903920511" sldId="311"/>
            <ac:inkMk id="51" creationId="{0EABEFFA-CC2D-4706-9561-DB34DA35B249}"/>
          </ac:inkMkLst>
        </pc:inkChg>
        <pc:inkChg chg="add mod">
          <ac:chgData name="salonigupta0609@gmail.com" userId="72e262bbe386b2d8" providerId="LiveId" clId="{6CB58178-9FDF-48F4-8666-8B963C84A1AD}" dt="2022-01-28T07:21:36.706" v="3715"/>
          <ac:inkMkLst>
            <pc:docMk/>
            <pc:sldMk cId="1903920511" sldId="311"/>
            <ac:inkMk id="52" creationId="{22FA70CE-61E4-4BE1-BD71-FC0790C7808B}"/>
          </ac:inkMkLst>
        </pc:inkChg>
        <pc:inkChg chg="add mod">
          <ac:chgData name="salonigupta0609@gmail.com" userId="72e262bbe386b2d8" providerId="LiveId" clId="{6CB58178-9FDF-48F4-8666-8B963C84A1AD}" dt="2022-01-28T07:21:36.706" v="3715"/>
          <ac:inkMkLst>
            <pc:docMk/>
            <pc:sldMk cId="1903920511" sldId="311"/>
            <ac:inkMk id="53" creationId="{D0CBB610-5809-49F2-BC73-638551DE3B11}"/>
          </ac:inkMkLst>
        </pc:inkChg>
        <pc:inkChg chg="add mod">
          <ac:chgData name="salonigupta0609@gmail.com" userId="72e262bbe386b2d8" providerId="LiveId" clId="{6CB58178-9FDF-48F4-8666-8B963C84A1AD}" dt="2022-01-28T07:21:36.706" v="3715"/>
          <ac:inkMkLst>
            <pc:docMk/>
            <pc:sldMk cId="1903920511" sldId="311"/>
            <ac:inkMk id="54" creationId="{D59B862E-67EB-4AE4-815C-BEB7634118D3}"/>
          </ac:inkMkLst>
        </pc:inkChg>
        <pc:inkChg chg="add mod">
          <ac:chgData name="salonigupta0609@gmail.com" userId="72e262bbe386b2d8" providerId="LiveId" clId="{6CB58178-9FDF-48F4-8666-8B963C84A1AD}" dt="2022-01-28T07:21:36.706" v="3715"/>
          <ac:inkMkLst>
            <pc:docMk/>
            <pc:sldMk cId="1903920511" sldId="311"/>
            <ac:inkMk id="55" creationId="{02DC1178-F949-468D-8558-A9EF0E99553F}"/>
          </ac:inkMkLst>
        </pc:inkChg>
        <pc:inkChg chg="add mod">
          <ac:chgData name="salonigupta0609@gmail.com" userId="72e262bbe386b2d8" providerId="LiveId" clId="{6CB58178-9FDF-48F4-8666-8B963C84A1AD}" dt="2022-01-28T07:21:36.706" v="3715"/>
          <ac:inkMkLst>
            <pc:docMk/>
            <pc:sldMk cId="1903920511" sldId="311"/>
            <ac:inkMk id="56" creationId="{89C10E7A-DA64-4A0B-BE6A-70538CEED662}"/>
          </ac:inkMkLst>
        </pc:inkChg>
        <pc:inkChg chg="add mod">
          <ac:chgData name="salonigupta0609@gmail.com" userId="72e262bbe386b2d8" providerId="LiveId" clId="{6CB58178-9FDF-48F4-8666-8B963C84A1AD}" dt="2022-01-28T07:21:59.001" v="3737"/>
          <ac:inkMkLst>
            <pc:docMk/>
            <pc:sldMk cId="1903920511" sldId="311"/>
            <ac:inkMk id="60" creationId="{E13C48E9-9819-4A2D-A00D-F53D7ECD92E2}"/>
          </ac:inkMkLst>
        </pc:inkChg>
        <pc:inkChg chg="add mod">
          <ac:chgData name="salonigupta0609@gmail.com" userId="72e262bbe386b2d8" providerId="LiveId" clId="{6CB58178-9FDF-48F4-8666-8B963C84A1AD}" dt="2022-01-28T07:21:59.001" v="3737"/>
          <ac:inkMkLst>
            <pc:docMk/>
            <pc:sldMk cId="1903920511" sldId="311"/>
            <ac:inkMk id="61" creationId="{978575D5-C12D-4759-B4CC-E9C929E4A959}"/>
          </ac:inkMkLst>
        </pc:inkChg>
        <pc:inkChg chg="add mod">
          <ac:chgData name="salonigupta0609@gmail.com" userId="72e262bbe386b2d8" providerId="LiveId" clId="{6CB58178-9FDF-48F4-8666-8B963C84A1AD}" dt="2022-01-28T07:21:59.001" v="3737"/>
          <ac:inkMkLst>
            <pc:docMk/>
            <pc:sldMk cId="1903920511" sldId="311"/>
            <ac:inkMk id="62" creationId="{25252D77-04FA-4936-9026-A61FE9A4094C}"/>
          </ac:inkMkLst>
        </pc:inkChg>
        <pc:inkChg chg="add mod">
          <ac:chgData name="salonigupta0609@gmail.com" userId="72e262bbe386b2d8" providerId="LiveId" clId="{6CB58178-9FDF-48F4-8666-8B963C84A1AD}" dt="2022-01-28T07:21:59.001" v="3737"/>
          <ac:inkMkLst>
            <pc:docMk/>
            <pc:sldMk cId="1903920511" sldId="311"/>
            <ac:inkMk id="63" creationId="{5F6AA518-1A67-4975-A246-4967784EC431}"/>
          </ac:inkMkLst>
        </pc:inkChg>
        <pc:inkChg chg="add mod">
          <ac:chgData name="salonigupta0609@gmail.com" userId="72e262bbe386b2d8" providerId="LiveId" clId="{6CB58178-9FDF-48F4-8666-8B963C84A1AD}" dt="2022-01-28T07:21:59.001" v="3737"/>
          <ac:inkMkLst>
            <pc:docMk/>
            <pc:sldMk cId="1903920511" sldId="311"/>
            <ac:inkMk id="64" creationId="{F4F1C5D9-D2A8-4F60-8206-0CE141735E90}"/>
          </ac:inkMkLst>
        </pc:inkChg>
        <pc:inkChg chg="add mod">
          <ac:chgData name="salonigupta0609@gmail.com" userId="72e262bbe386b2d8" providerId="LiveId" clId="{6CB58178-9FDF-48F4-8666-8B963C84A1AD}" dt="2022-01-28T07:21:59.001" v="3737"/>
          <ac:inkMkLst>
            <pc:docMk/>
            <pc:sldMk cId="1903920511" sldId="311"/>
            <ac:inkMk id="65" creationId="{7322A865-A2CB-4AD3-9526-2BC5632A731A}"/>
          </ac:inkMkLst>
        </pc:inkChg>
        <pc:inkChg chg="add mod">
          <ac:chgData name="salonigupta0609@gmail.com" userId="72e262bbe386b2d8" providerId="LiveId" clId="{6CB58178-9FDF-48F4-8666-8B963C84A1AD}" dt="2022-01-28T07:21:59.001" v="3737"/>
          <ac:inkMkLst>
            <pc:docMk/>
            <pc:sldMk cId="1903920511" sldId="311"/>
            <ac:inkMk id="66" creationId="{B2B4B83E-6701-46F9-BEBE-CC3CF3B37A86}"/>
          </ac:inkMkLst>
        </pc:inkChg>
        <pc:inkChg chg="add mod">
          <ac:chgData name="salonigupta0609@gmail.com" userId="72e262bbe386b2d8" providerId="LiveId" clId="{6CB58178-9FDF-48F4-8666-8B963C84A1AD}" dt="2022-01-28T07:21:59.001" v="3737"/>
          <ac:inkMkLst>
            <pc:docMk/>
            <pc:sldMk cId="1903920511" sldId="311"/>
            <ac:inkMk id="67" creationId="{3A4F049E-D708-4350-BA7B-1AD641760156}"/>
          </ac:inkMkLst>
        </pc:inkChg>
        <pc:inkChg chg="add mod">
          <ac:chgData name="salonigupta0609@gmail.com" userId="72e262bbe386b2d8" providerId="LiveId" clId="{6CB58178-9FDF-48F4-8666-8B963C84A1AD}" dt="2022-01-28T07:21:59.001" v="3737"/>
          <ac:inkMkLst>
            <pc:docMk/>
            <pc:sldMk cId="1903920511" sldId="311"/>
            <ac:inkMk id="68" creationId="{B71D52F9-3748-4924-B68D-9F8DBDDBF4EE}"/>
          </ac:inkMkLst>
        </pc:inkChg>
        <pc:inkChg chg="add mod">
          <ac:chgData name="salonigupta0609@gmail.com" userId="72e262bbe386b2d8" providerId="LiveId" clId="{6CB58178-9FDF-48F4-8666-8B963C84A1AD}" dt="2022-01-28T07:21:59.001" v="3737"/>
          <ac:inkMkLst>
            <pc:docMk/>
            <pc:sldMk cId="1903920511" sldId="311"/>
            <ac:inkMk id="69" creationId="{ED09CFA3-200A-4BE7-B4B2-E0C0F7F77D5B}"/>
          </ac:inkMkLst>
        </pc:inkChg>
        <pc:inkChg chg="add mod">
          <ac:chgData name="salonigupta0609@gmail.com" userId="72e262bbe386b2d8" providerId="LiveId" clId="{6CB58178-9FDF-48F4-8666-8B963C84A1AD}" dt="2022-01-28T07:21:59.001" v="3737"/>
          <ac:inkMkLst>
            <pc:docMk/>
            <pc:sldMk cId="1903920511" sldId="311"/>
            <ac:inkMk id="70" creationId="{CDFB1193-66B9-417E-B6C0-C2041550790E}"/>
          </ac:inkMkLst>
        </pc:inkChg>
        <pc:inkChg chg="add mod">
          <ac:chgData name="salonigupta0609@gmail.com" userId="72e262bbe386b2d8" providerId="LiveId" clId="{6CB58178-9FDF-48F4-8666-8B963C84A1AD}" dt="2022-01-28T07:21:59.001" v="3737"/>
          <ac:inkMkLst>
            <pc:docMk/>
            <pc:sldMk cId="1903920511" sldId="311"/>
            <ac:inkMk id="71" creationId="{45EF4805-22C2-4BDD-B867-984F4605E16B}"/>
          </ac:inkMkLst>
        </pc:inkChg>
        <pc:inkChg chg="add mod">
          <ac:chgData name="salonigupta0609@gmail.com" userId="72e262bbe386b2d8" providerId="LiveId" clId="{6CB58178-9FDF-48F4-8666-8B963C84A1AD}" dt="2022-01-28T07:21:59.001" v="3737"/>
          <ac:inkMkLst>
            <pc:docMk/>
            <pc:sldMk cId="1903920511" sldId="311"/>
            <ac:inkMk id="72" creationId="{B53B3CBC-B080-4F88-AC7C-E921E32839AB}"/>
          </ac:inkMkLst>
        </pc:inkChg>
        <pc:inkChg chg="add mod">
          <ac:chgData name="salonigupta0609@gmail.com" userId="72e262bbe386b2d8" providerId="LiveId" clId="{6CB58178-9FDF-48F4-8666-8B963C84A1AD}" dt="2022-01-28T07:21:59.001" v="3737"/>
          <ac:inkMkLst>
            <pc:docMk/>
            <pc:sldMk cId="1903920511" sldId="311"/>
            <ac:inkMk id="73" creationId="{3C4BF8A6-A2B9-4110-B2BC-E1A27C106AEA}"/>
          </ac:inkMkLst>
        </pc:inkChg>
        <pc:inkChg chg="add mod">
          <ac:chgData name="salonigupta0609@gmail.com" userId="72e262bbe386b2d8" providerId="LiveId" clId="{6CB58178-9FDF-48F4-8666-8B963C84A1AD}" dt="2022-01-28T07:21:59.001" v="3737"/>
          <ac:inkMkLst>
            <pc:docMk/>
            <pc:sldMk cId="1903920511" sldId="311"/>
            <ac:inkMk id="74" creationId="{AA7D7EBC-FEE4-4275-8FC1-385948CE2BFE}"/>
          </ac:inkMkLst>
        </pc:inkChg>
        <pc:inkChg chg="add mod">
          <ac:chgData name="salonigupta0609@gmail.com" userId="72e262bbe386b2d8" providerId="LiveId" clId="{6CB58178-9FDF-48F4-8666-8B963C84A1AD}" dt="2022-01-28T07:21:59.001" v="3737"/>
          <ac:inkMkLst>
            <pc:docMk/>
            <pc:sldMk cId="1903920511" sldId="311"/>
            <ac:inkMk id="75" creationId="{B497721B-C860-466E-95C6-89A16EA5F007}"/>
          </ac:inkMkLst>
        </pc:inkChg>
        <pc:inkChg chg="add mod">
          <ac:chgData name="salonigupta0609@gmail.com" userId="72e262bbe386b2d8" providerId="LiveId" clId="{6CB58178-9FDF-48F4-8666-8B963C84A1AD}" dt="2022-01-28T07:21:59.001" v="3737"/>
          <ac:inkMkLst>
            <pc:docMk/>
            <pc:sldMk cId="1903920511" sldId="311"/>
            <ac:inkMk id="76" creationId="{6FFA5732-8930-468E-A6D6-12FE317E3EFB}"/>
          </ac:inkMkLst>
        </pc:inkChg>
        <pc:inkChg chg="add mod">
          <ac:chgData name="salonigupta0609@gmail.com" userId="72e262bbe386b2d8" providerId="LiveId" clId="{6CB58178-9FDF-48F4-8666-8B963C84A1AD}" dt="2022-01-28T07:21:59.001" v="3737"/>
          <ac:inkMkLst>
            <pc:docMk/>
            <pc:sldMk cId="1903920511" sldId="311"/>
            <ac:inkMk id="77" creationId="{DBE28BE7-8898-47AD-A3AF-EC5C2F776AE0}"/>
          </ac:inkMkLst>
        </pc:inkChg>
        <pc:inkChg chg="add mod">
          <ac:chgData name="salonigupta0609@gmail.com" userId="72e262bbe386b2d8" providerId="LiveId" clId="{6CB58178-9FDF-48F4-8666-8B963C84A1AD}" dt="2022-01-28T07:21:59.001" v="3737"/>
          <ac:inkMkLst>
            <pc:docMk/>
            <pc:sldMk cId="1903920511" sldId="311"/>
            <ac:inkMk id="78" creationId="{01D1F883-F156-4E4B-B61E-AC97660BF00E}"/>
          </ac:inkMkLst>
        </pc:inkChg>
        <pc:inkChg chg="add mod">
          <ac:chgData name="salonigupta0609@gmail.com" userId="72e262bbe386b2d8" providerId="LiveId" clId="{6CB58178-9FDF-48F4-8666-8B963C84A1AD}" dt="2022-01-28T07:21:59.001" v="3737"/>
          <ac:inkMkLst>
            <pc:docMk/>
            <pc:sldMk cId="1903920511" sldId="311"/>
            <ac:inkMk id="79" creationId="{BA719D55-7CF9-4130-BB1B-C9E4EE1188A9}"/>
          </ac:inkMkLst>
        </pc:inkChg>
        <pc:inkChg chg="add mod">
          <ac:chgData name="salonigupta0609@gmail.com" userId="72e262bbe386b2d8" providerId="LiveId" clId="{6CB58178-9FDF-48F4-8666-8B963C84A1AD}" dt="2022-01-28T07:21:59.001" v="3737"/>
          <ac:inkMkLst>
            <pc:docMk/>
            <pc:sldMk cId="1903920511" sldId="311"/>
            <ac:inkMk id="80" creationId="{A8BE6463-A43C-4C5B-9E3C-0FD54197CB0E}"/>
          </ac:inkMkLst>
        </pc:inkChg>
        <pc:inkChg chg="add mod">
          <ac:chgData name="salonigupta0609@gmail.com" userId="72e262bbe386b2d8" providerId="LiveId" clId="{6CB58178-9FDF-48F4-8666-8B963C84A1AD}" dt="2022-01-28T07:25:13.885" v="3897"/>
          <ac:inkMkLst>
            <pc:docMk/>
            <pc:sldMk cId="1903920511" sldId="311"/>
            <ac:inkMk id="84" creationId="{29DF5D04-8E00-4A8D-A550-20667D2CCC48}"/>
          </ac:inkMkLst>
        </pc:inkChg>
        <pc:inkChg chg="add mod">
          <ac:chgData name="salonigupta0609@gmail.com" userId="72e262bbe386b2d8" providerId="LiveId" clId="{6CB58178-9FDF-48F4-8666-8B963C84A1AD}" dt="2022-01-28T07:25:13.885" v="3897"/>
          <ac:inkMkLst>
            <pc:docMk/>
            <pc:sldMk cId="1903920511" sldId="311"/>
            <ac:inkMk id="85" creationId="{9982A3C7-B294-4962-BD61-C873C69AFD60}"/>
          </ac:inkMkLst>
        </pc:inkChg>
        <pc:inkChg chg="add mod">
          <ac:chgData name="salonigupta0609@gmail.com" userId="72e262bbe386b2d8" providerId="LiveId" clId="{6CB58178-9FDF-48F4-8666-8B963C84A1AD}" dt="2022-01-28T07:25:13.885" v="3897"/>
          <ac:inkMkLst>
            <pc:docMk/>
            <pc:sldMk cId="1903920511" sldId="311"/>
            <ac:inkMk id="86" creationId="{6FEB138D-293C-472C-8D7B-D422C6E0A983}"/>
          </ac:inkMkLst>
        </pc:inkChg>
        <pc:inkChg chg="add mod">
          <ac:chgData name="salonigupta0609@gmail.com" userId="72e262bbe386b2d8" providerId="LiveId" clId="{6CB58178-9FDF-48F4-8666-8B963C84A1AD}" dt="2022-01-28T07:25:13.885" v="3897"/>
          <ac:inkMkLst>
            <pc:docMk/>
            <pc:sldMk cId="1903920511" sldId="311"/>
            <ac:inkMk id="87" creationId="{5899F15D-E111-43A4-AFB2-0CA62B302F4D}"/>
          </ac:inkMkLst>
        </pc:inkChg>
        <pc:inkChg chg="add mod">
          <ac:chgData name="salonigupta0609@gmail.com" userId="72e262bbe386b2d8" providerId="LiveId" clId="{6CB58178-9FDF-48F4-8666-8B963C84A1AD}" dt="2022-01-28T07:25:13.885" v="3897"/>
          <ac:inkMkLst>
            <pc:docMk/>
            <pc:sldMk cId="1903920511" sldId="311"/>
            <ac:inkMk id="88" creationId="{B84E54AC-4B11-4006-83B0-F7276B9B15CD}"/>
          </ac:inkMkLst>
        </pc:inkChg>
        <pc:inkChg chg="add mod">
          <ac:chgData name="salonigupta0609@gmail.com" userId="72e262bbe386b2d8" providerId="LiveId" clId="{6CB58178-9FDF-48F4-8666-8B963C84A1AD}" dt="2022-01-28T07:25:13.885" v="3897"/>
          <ac:inkMkLst>
            <pc:docMk/>
            <pc:sldMk cId="1903920511" sldId="311"/>
            <ac:inkMk id="89" creationId="{1A7B4A94-C77F-4662-AAFB-30DEA3DB4D4D}"/>
          </ac:inkMkLst>
        </pc:inkChg>
        <pc:inkChg chg="add mod">
          <ac:chgData name="salonigupta0609@gmail.com" userId="72e262bbe386b2d8" providerId="LiveId" clId="{6CB58178-9FDF-48F4-8666-8B963C84A1AD}" dt="2022-01-28T07:25:13.885" v="3897"/>
          <ac:inkMkLst>
            <pc:docMk/>
            <pc:sldMk cId="1903920511" sldId="311"/>
            <ac:inkMk id="90" creationId="{D78DADE6-0D2A-40D7-AC79-6219F4356E26}"/>
          </ac:inkMkLst>
        </pc:inkChg>
        <pc:inkChg chg="add mod">
          <ac:chgData name="salonigupta0609@gmail.com" userId="72e262bbe386b2d8" providerId="LiveId" clId="{6CB58178-9FDF-48F4-8666-8B963C84A1AD}" dt="2022-01-28T07:25:13.885" v="3897"/>
          <ac:inkMkLst>
            <pc:docMk/>
            <pc:sldMk cId="1903920511" sldId="311"/>
            <ac:inkMk id="91" creationId="{3DA6362B-391A-4064-AB32-BB404B265B92}"/>
          </ac:inkMkLst>
        </pc:inkChg>
        <pc:inkChg chg="add mod">
          <ac:chgData name="salonigupta0609@gmail.com" userId="72e262bbe386b2d8" providerId="LiveId" clId="{6CB58178-9FDF-48F4-8666-8B963C84A1AD}" dt="2022-01-28T07:25:13.885" v="3897"/>
          <ac:inkMkLst>
            <pc:docMk/>
            <pc:sldMk cId="1903920511" sldId="311"/>
            <ac:inkMk id="92" creationId="{7D9F10D2-FD87-49BD-88C3-0CA183929DBE}"/>
          </ac:inkMkLst>
        </pc:inkChg>
        <pc:inkChg chg="add mod">
          <ac:chgData name="salonigupta0609@gmail.com" userId="72e262bbe386b2d8" providerId="LiveId" clId="{6CB58178-9FDF-48F4-8666-8B963C84A1AD}" dt="2022-01-28T07:25:13.885" v="3897"/>
          <ac:inkMkLst>
            <pc:docMk/>
            <pc:sldMk cId="1903920511" sldId="311"/>
            <ac:inkMk id="93" creationId="{94EF2717-020F-4CB9-9528-77BBA2626C7D}"/>
          </ac:inkMkLst>
        </pc:inkChg>
        <pc:inkChg chg="add mod">
          <ac:chgData name="salonigupta0609@gmail.com" userId="72e262bbe386b2d8" providerId="LiveId" clId="{6CB58178-9FDF-48F4-8666-8B963C84A1AD}" dt="2022-01-28T07:25:13.885" v="3897"/>
          <ac:inkMkLst>
            <pc:docMk/>
            <pc:sldMk cId="1903920511" sldId="311"/>
            <ac:inkMk id="94" creationId="{3B13AED4-837B-4699-A64E-4CC6794B8AAC}"/>
          </ac:inkMkLst>
        </pc:inkChg>
        <pc:inkChg chg="add mod">
          <ac:chgData name="salonigupta0609@gmail.com" userId="72e262bbe386b2d8" providerId="LiveId" clId="{6CB58178-9FDF-48F4-8666-8B963C84A1AD}" dt="2022-01-28T07:25:13.885" v="3897"/>
          <ac:inkMkLst>
            <pc:docMk/>
            <pc:sldMk cId="1903920511" sldId="311"/>
            <ac:inkMk id="95" creationId="{EAD79EC2-1C48-4D92-9CCE-E72930F274B9}"/>
          </ac:inkMkLst>
        </pc:inkChg>
        <pc:inkChg chg="add mod">
          <ac:chgData name="salonigupta0609@gmail.com" userId="72e262bbe386b2d8" providerId="LiveId" clId="{6CB58178-9FDF-48F4-8666-8B963C84A1AD}" dt="2022-01-28T07:22:33.623" v="3752"/>
          <ac:inkMkLst>
            <pc:docMk/>
            <pc:sldMk cId="1903920511" sldId="311"/>
            <ac:inkMk id="98" creationId="{8DEF38FB-AE06-442E-91B8-8B2E2A9A74C6}"/>
          </ac:inkMkLst>
        </pc:inkChg>
        <pc:inkChg chg="add mod">
          <ac:chgData name="salonigupta0609@gmail.com" userId="72e262bbe386b2d8" providerId="LiveId" clId="{6CB58178-9FDF-48F4-8666-8B963C84A1AD}" dt="2022-01-28T07:25:13.885" v="3897"/>
          <ac:inkMkLst>
            <pc:docMk/>
            <pc:sldMk cId="1903920511" sldId="311"/>
            <ac:inkMk id="100" creationId="{9F20D127-DBDB-4088-B443-A8DD03FC7113}"/>
          </ac:inkMkLst>
        </pc:inkChg>
        <pc:inkChg chg="add mod">
          <ac:chgData name="salonigupta0609@gmail.com" userId="72e262bbe386b2d8" providerId="LiveId" clId="{6CB58178-9FDF-48F4-8666-8B963C84A1AD}" dt="2022-01-28T07:25:13.885" v="3897"/>
          <ac:inkMkLst>
            <pc:docMk/>
            <pc:sldMk cId="1903920511" sldId="311"/>
            <ac:inkMk id="101" creationId="{E6830687-F63F-49B9-9FA6-F10BEA834A62}"/>
          </ac:inkMkLst>
        </pc:inkChg>
        <pc:inkChg chg="add del mod">
          <ac:chgData name="salonigupta0609@gmail.com" userId="72e262bbe386b2d8" providerId="LiveId" clId="{6CB58178-9FDF-48F4-8666-8B963C84A1AD}" dt="2022-01-28T07:23:45.887" v="3764"/>
          <ac:inkMkLst>
            <pc:docMk/>
            <pc:sldMk cId="1903920511" sldId="311"/>
            <ac:inkMk id="103" creationId="{074DFBA9-F830-46C7-BC74-EDAD2FB3C023}"/>
          </ac:inkMkLst>
        </pc:inkChg>
        <pc:inkChg chg="add del mod">
          <ac:chgData name="salonigupta0609@gmail.com" userId="72e262bbe386b2d8" providerId="LiveId" clId="{6CB58178-9FDF-48F4-8666-8B963C84A1AD}" dt="2022-01-28T07:23:45.886" v="3763"/>
          <ac:inkMkLst>
            <pc:docMk/>
            <pc:sldMk cId="1903920511" sldId="311"/>
            <ac:inkMk id="104" creationId="{53BFF2F1-24B6-40EF-9A25-6771AC9C6DE9}"/>
          </ac:inkMkLst>
        </pc:inkChg>
        <pc:inkChg chg="add del mod">
          <ac:chgData name="salonigupta0609@gmail.com" userId="72e262bbe386b2d8" providerId="LiveId" clId="{6CB58178-9FDF-48F4-8666-8B963C84A1AD}" dt="2022-01-28T07:23:45.884" v="3762"/>
          <ac:inkMkLst>
            <pc:docMk/>
            <pc:sldMk cId="1903920511" sldId="311"/>
            <ac:inkMk id="105" creationId="{4979A9F8-6AE1-40E9-B782-CE16F4D3B2DF}"/>
          </ac:inkMkLst>
        </pc:inkChg>
        <pc:inkChg chg="add del mod">
          <ac:chgData name="salonigupta0609@gmail.com" userId="72e262bbe386b2d8" providerId="LiveId" clId="{6CB58178-9FDF-48F4-8666-8B963C84A1AD}" dt="2022-01-28T07:23:45.888" v="3765"/>
          <ac:inkMkLst>
            <pc:docMk/>
            <pc:sldMk cId="1903920511" sldId="311"/>
            <ac:inkMk id="107" creationId="{544DB940-254F-4451-B223-43F7EBE1D9BD}"/>
          </ac:inkMkLst>
        </pc:inkChg>
        <pc:inkChg chg="add mod">
          <ac:chgData name="salonigupta0609@gmail.com" userId="72e262bbe386b2d8" providerId="LiveId" clId="{6CB58178-9FDF-48F4-8666-8B963C84A1AD}" dt="2022-01-28T07:25:13.885" v="3897"/>
          <ac:inkMkLst>
            <pc:docMk/>
            <pc:sldMk cId="1903920511" sldId="311"/>
            <ac:inkMk id="109" creationId="{064F7D9F-4E6C-42D7-81CC-86AE12229958}"/>
          </ac:inkMkLst>
        </pc:inkChg>
        <pc:inkChg chg="add mod">
          <ac:chgData name="salonigupta0609@gmail.com" userId="72e262bbe386b2d8" providerId="LiveId" clId="{6CB58178-9FDF-48F4-8666-8B963C84A1AD}" dt="2022-01-28T07:25:13.885" v="3897"/>
          <ac:inkMkLst>
            <pc:docMk/>
            <pc:sldMk cId="1903920511" sldId="311"/>
            <ac:inkMk id="110" creationId="{6CE07FA3-DA6C-414E-AD14-266084E10630}"/>
          </ac:inkMkLst>
        </pc:inkChg>
        <pc:inkChg chg="add mod">
          <ac:chgData name="salonigupta0609@gmail.com" userId="72e262bbe386b2d8" providerId="LiveId" clId="{6CB58178-9FDF-48F4-8666-8B963C84A1AD}" dt="2022-01-28T07:25:13.885" v="3897"/>
          <ac:inkMkLst>
            <pc:docMk/>
            <pc:sldMk cId="1903920511" sldId="311"/>
            <ac:inkMk id="111" creationId="{752199DE-0FEA-4782-B137-0BFBBDC84CBD}"/>
          </ac:inkMkLst>
        </pc:inkChg>
        <pc:inkChg chg="add mod">
          <ac:chgData name="salonigupta0609@gmail.com" userId="72e262bbe386b2d8" providerId="LiveId" clId="{6CB58178-9FDF-48F4-8666-8B963C84A1AD}" dt="2022-01-28T07:25:13.885" v="3897"/>
          <ac:inkMkLst>
            <pc:docMk/>
            <pc:sldMk cId="1903920511" sldId="311"/>
            <ac:inkMk id="112" creationId="{CE24A3DA-0FC5-49BF-ABE1-C8CC938CAA90}"/>
          </ac:inkMkLst>
        </pc:inkChg>
        <pc:inkChg chg="add mod">
          <ac:chgData name="salonigupta0609@gmail.com" userId="72e262bbe386b2d8" providerId="LiveId" clId="{6CB58178-9FDF-48F4-8666-8B963C84A1AD}" dt="2022-01-28T07:25:13.885" v="3897"/>
          <ac:inkMkLst>
            <pc:docMk/>
            <pc:sldMk cId="1903920511" sldId="311"/>
            <ac:inkMk id="113" creationId="{FA188972-7175-4F93-A954-EE225273F7BA}"/>
          </ac:inkMkLst>
        </pc:inkChg>
        <pc:inkChg chg="add mod">
          <ac:chgData name="salonigupta0609@gmail.com" userId="72e262bbe386b2d8" providerId="LiveId" clId="{6CB58178-9FDF-48F4-8666-8B963C84A1AD}" dt="2022-01-28T07:25:13.885" v="3897"/>
          <ac:inkMkLst>
            <pc:docMk/>
            <pc:sldMk cId="1903920511" sldId="311"/>
            <ac:inkMk id="114" creationId="{AE011599-1EDC-4A13-BD56-D856E2DC276C}"/>
          </ac:inkMkLst>
        </pc:inkChg>
        <pc:inkChg chg="add mod">
          <ac:chgData name="salonigupta0609@gmail.com" userId="72e262bbe386b2d8" providerId="LiveId" clId="{6CB58178-9FDF-48F4-8666-8B963C84A1AD}" dt="2022-01-28T07:25:13.885" v="3897"/>
          <ac:inkMkLst>
            <pc:docMk/>
            <pc:sldMk cId="1903920511" sldId="311"/>
            <ac:inkMk id="115" creationId="{F3039F75-9B91-4D76-AF99-BDF14731B2DD}"/>
          </ac:inkMkLst>
        </pc:inkChg>
        <pc:inkChg chg="add mod">
          <ac:chgData name="salonigupta0609@gmail.com" userId="72e262bbe386b2d8" providerId="LiveId" clId="{6CB58178-9FDF-48F4-8666-8B963C84A1AD}" dt="2022-01-28T07:25:13.885" v="3897"/>
          <ac:inkMkLst>
            <pc:docMk/>
            <pc:sldMk cId="1903920511" sldId="311"/>
            <ac:inkMk id="116" creationId="{0D741B93-403E-4CA3-BDA5-8F046D0F4797}"/>
          </ac:inkMkLst>
        </pc:inkChg>
        <pc:inkChg chg="add mod">
          <ac:chgData name="salonigupta0609@gmail.com" userId="72e262bbe386b2d8" providerId="LiveId" clId="{6CB58178-9FDF-48F4-8666-8B963C84A1AD}" dt="2022-01-28T07:25:13.885" v="3897"/>
          <ac:inkMkLst>
            <pc:docMk/>
            <pc:sldMk cId="1903920511" sldId="311"/>
            <ac:inkMk id="117" creationId="{48D414B8-85BB-4813-98AA-5632A4298CC8}"/>
          </ac:inkMkLst>
        </pc:inkChg>
        <pc:inkChg chg="add mod">
          <ac:chgData name="salonigupta0609@gmail.com" userId="72e262bbe386b2d8" providerId="LiveId" clId="{6CB58178-9FDF-48F4-8666-8B963C84A1AD}" dt="2022-01-28T07:25:13.885" v="3897"/>
          <ac:inkMkLst>
            <pc:docMk/>
            <pc:sldMk cId="1903920511" sldId="311"/>
            <ac:inkMk id="118" creationId="{36F07DAB-5ED6-467D-8113-0D2A4A885242}"/>
          </ac:inkMkLst>
        </pc:inkChg>
        <pc:inkChg chg="add mod">
          <ac:chgData name="salonigupta0609@gmail.com" userId="72e262bbe386b2d8" providerId="LiveId" clId="{6CB58178-9FDF-48F4-8666-8B963C84A1AD}" dt="2022-01-28T07:25:13.885" v="3897"/>
          <ac:inkMkLst>
            <pc:docMk/>
            <pc:sldMk cId="1903920511" sldId="311"/>
            <ac:inkMk id="119" creationId="{8E90D51E-1AC3-4649-8DB5-354309E0E81E}"/>
          </ac:inkMkLst>
        </pc:inkChg>
        <pc:inkChg chg="add mod">
          <ac:chgData name="salonigupta0609@gmail.com" userId="72e262bbe386b2d8" providerId="LiveId" clId="{6CB58178-9FDF-48F4-8666-8B963C84A1AD}" dt="2022-01-28T07:25:13.885" v="3897"/>
          <ac:inkMkLst>
            <pc:docMk/>
            <pc:sldMk cId="1903920511" sldId="311"/>
            <ac:inkMk id="121" creationId="{56946CA1-D762-4E0A-AE65-2475D36EF14F}"/>
          </ac:inkMkLst>
        </pc:inkChg>
        <pc:inkChg chg="add mod">
          <ac:chgData name="salonigupta0609@gmail.com" userId="72e262bbe386b2d8" providerId="LiveId" clId="{6CB58178-9FDF-48F4-8666-8B963C84A1AD}" dt="2022-01-28T07:25:13.885" v="3897"/>
          <ac:inkMkLst>
            <pc:docMk/>
            <pc:sldMk cId="1903920511" sldId="311"/>
            <ac:inkMk id="122" creationId="{7C2CF9CF-F8BE-427C-A244-C6A26FC27D8C}"/>
          </ac:inkMkLst>
        </pc:inkChg>
        <pc:inkChg chg="add mod">
          <ac:chgData name="salonigupta0609@gmail.com" userId="72e262bbe386b2d8" providerId="LiveId" clId="{6CB58178-9FDF-48F4-8666-8B963C84A1AD}" dt="2022-01-28T07:25:13.885" v="3897"/>
          <ac:inkMkLst>
            <pc:docMk/>
            <pc:sldMk cId="1903920511" sldId="311"/>
            <ac:inkMk id="123" creationId="{E6F3C270-C83E-4336-AC49-CD328D746D48}"/>
          </ac:inkMkLst>
        </pc:inkChg>
        <pc:inkChg chg="add mod">
          <ac:chgData name="salonigupta0609@gmail.com" userId="72e262bbe386b2d8" providerId="LiveId" clId="{6CB58178-9FDF-48F4-8666-8B963C84A1AD}" dt="2022-01-28T07:25:13.885" v="3897"/>
          <ac:inkMkLst>
            <pc:docMk/>
            <pc:sldMk cId="1903920511" sldId="311"/>
            <ac:inkMk id="124" creationId="{83F5CF69-5F05-4493-B57F-64E1D91651DB}"/>
          </ac:inkMkLst>
        </pc:inkChg>
        <pc:inkChg chg="add mod">
          <ac:chgData name="salonigupta0609@gmail.com" userId="72e262bbe386b2d8" providerId="LiveId" clId="{6CB58178-9FDF-48F4-8666-8B963C84A1AD}" dt="2022-01-28T07:25:13.885" v="3897"/>
          <ac:inkMkLst>
            <pc:docMk/>
            <pc:sldMk cId="1903920511" sldId="311"/>
            <ac:inkMk id="125" creationId="{22D0126E-2B1C-4F84-82C6-AFBD4C1FAB09}"/>
          </ac:inkMkLst>
        </pc:inkChg>
        <pc:inkChg chg="add mod">
          <ac:chgData name="salonigupta0609@gmail.com" userId="72e262bbe386b2d8" providerId="LiveId" clId="{6CB58178-9FDF-48F4-8666-8B963C84A1AD}" dt="2022-01-28T07:25:13.885" v="3897"/>
          <ac:inkMkLst>
            <pc:docMk/>
            <pc:sldMk cId="1903920511" sldId="311"/>
            <ac:inkMk id="126" creationId="{B6C75783-68D2-48A8-844E-2FD8BA3E967B}"/>
          </ac:inkMkLst>
        </pc:inkChg>
        <pc:inkChg chg="add mod">
          <ac:chgData name="salonigupta0609@gmail.com" userId="72e262bbe386b2d8" providerId="LiveId" clId="{6CB58178-9FDF-48F4-8666-8B963C84A1AD}" dt="2022-01-28T07:25:13.885" v="3897"/>
          <ac:inkMkLst>
            <pc:docMk/>
            <pc:sldMk cId="1903920511" sldId="311"/>
            <ac:inkMk id="128" creationId="{E38F0F9C-CD9E-4A47-97E6-10A3E07AA3C2}"/>
          </ac:inkMkLst>
        </pc:inkChg>
        <pc:inkChg chg="add mod">
          <ac:chgData name="salonigupta0609@gmail.com" userId="72e262bbe386b2d8" providerId="LiveId" clId="{6CB58178-9FDF-48F4-8666-8B963C84A1AD}" dt="2022-01-28T07:25:13.885" v="3897"/>
          <ac:inkMkLst>
            <pc:docMk/>
            <pc:sldMk cId="1903920511" sldId="311"/>
            <ac:inkMk id="129" creationId="{9E4A6C55-DFB4-4970-B168-1FEE8FC287F4}"/>
          </ac:inkMkLst>
        </pc:inkChg>
        <pc:inkChg chg="add mod">
          <ac:chgData name="salonigupta0609@gmail.com" userId="72e262bbe386b2d8" providerId="LiveId" clId="{6CB58178-9FDF-48F4-8666-8B963C84A1AD}" dt="2022-01-28T07:25:13.885" v="3897"/>
          <ac:inkMkLst>
            <pc:docMk/>
            <pc:sldMk cId="1903920511" sldId="311"/>
            <ac:inkMk id="130" creationId="{5AC07626-B9C3-4D59-816A-03BE991FA07E}"/>
          </ac:inkMkLst>
        </pc:inkChg>
        <pc:inkChg chg="add mod">
          <ac:chgData name="salonigupta0609@gmail.com" userId="72e262bbe386b2d8" providerId="LiveId" clId="{6CB58178-9FDF-48F4-8666-8B963C84A1AD}" dt="2022-01-28T07:25:13.885" v="3897"/>
          <ac:inkMkLst>
            <pc:docMk/>
            <pc:sldMk cId="1903920511" sldId="311"/>
            <ac:inkMk id="131" creationId="{E2364F9E-2E7B-4110-967C-C8CC3266D304}"/>
          </ac:inkMkLst>
        </pc:inkChg>
        <pc:inkChg chg="add mod">
          <ac:chgData name="salonigupta0609@gmail.com" userId="72e262bbe386b2d8" providerId="LiveId" clId="{6CB58178-9FDF-48F4-8666-8B963C84A1AD}" dt="2022-01-28T07:25:13.885" v="3897"/>
          <ac:inkMkLst>
            <pc:docMk/>
            <pc:sldMk cId="1903920511" sldId="311"/>
            <ac:inkMk id="132" creationId="{E0819950-89A3-4441-9B94-EBD6801F80CA}"/>
          </ac:inkMkLst>
        </pc:inkChg>
        <pc:inkChg chg="add mod">
          <ac:chgData name="salonigupta0609@gmail.com" userId="72e262bbe386b2d8" providerId="LiveId" clId="{6CB58178-9FDF-48F4-8666-8B963C84A1AD}" dt="2022-01-28T07:25:13.885" v="3897"/>
          <ac:inkMkLst>
            <pc:docMk/>
            <pc:sldMk cId="1903920511" sldId="311"/>
            <ac:inkMk id="133" creationId="{42611BB8-C982-4C5C-8FA4-FD0AF3B4AA78}"/>
          </ac:inkMkLst>
        </pc:inkChg>
        <pc:inkChg chg="add mod">
          <ac:chgData name="salonigupta0609@gmail.com" userId="72e262bbe386b2d8" providerId="LiveId" clId="{6CB58178-9FDF-48F4-8666-8B963C84A1AD}" dt="2022-01-28T07:25:13.885" v="3897"/>
          <ac:inkMkLst>
            <pc:docMk/>
            <pc:sldMk cId="1903920511" sldId="311"/>
            <ac:inkMk id="134" creationId="{ED5977EA-EBE5-4E0B-9B33-DE91ADB96A1E}"/>
          </ac:inkMkLst>
        </pc:inkChg>
        <pc:inkChg chg="add mod">
          <ac:chgData name="salonigupta0609@gmail.com" userId="72e262bbe386b2d8" providerId="LiveId" clId="{6CB58178-9FDF-48F4-8666-8B963C84A1AD}" dt="2022-01-28T07:25:13.885" v="3897"/>
          <ac:inkMkLst>
            <pc:docMk/>
            <pc:sldMk cId="1903920511" sldId="311"/>
            <ac:inkMk id="135" creationId="{DC35EAF9-A61C-4C24-B40C-B21066CD9CF5}"/>
          </ac:inkMkLst>
        </pc:inkChg>
        <pc:inkChg chg="add mod">
          <ac:chgData name="salonigupta0609@gmail.com" userId="72e262bbe386b2d8" providerId="LiveId" clId="{6CB58178-9FDF-48F4-8666-8B963C84A1AD}" dt="2022-01-28T07:25:13.885" v="3897"/>
          <ac:inkMkLst>
            <pc:docMk/>
            <pc:sldMk cId="1903920511" sldId="311"/>
            <ac:inkMk id="136" creationId="{B9AC2ADA-1244-498E-9C72-678E74F1BFDA}"/>
          </ac:inkMkLst>
        </pc:inkChg>
        <pc:inkChg chg="add mod">
          <ac:chgData name="salonigupta0609@gmail.com" userId="72e262bbe386b2d8" providerId="LiveId" clId="{6CB58178-9FDF-48F4-8666-8B963C84A1AD}" dt="2022-01-28T07:25:13.885" v="3897"/>
          <ac:inkMkLst>
            <pc:docMk/>
            <pc:sldMk cId="1903920511" sldId="311"/>
            <ac:inkMk id="137" creationId="{A6B34CE5-9C69-483F-9E00-1C21E0EAA69D}"/>
          </ac:inkMkLst>
        </pc:inkChg>
        <pc:inkChg chg="add mod">
          <ac:chgData name="salonigupta0609@gmail.com" userId="72e262bbe386b2d8" providerId="LiveId" clId="{6CB58178-9FDF-48F4-8666-8B963C84A1AD}" dt="2022-01-28T07:25:13.885" v="3897"/>
          <ac:inkMkLst>
            <pc:docMk/>
            <pc:sldMk cId="1903920511" sldId="311"/>
            <ac:inkMk id="138" creationId="{7502E1A6-D189-457D-BF74-990848FCEC7D}"/>
          </ac:inkMkLst>
        </pc:inkChg>
        <pc:inkChg chg="add mod">
          <ac:chgData name="salonigupta0609@gmail.com" userId="72e262bbe386b2d8" providerId="LiveId" clId="{6CB58178-9FDF-48F4-8666-8B963C84A1AD}" dt="2022-01-28T07:25:13.885" v="3897"/>
          <ac:inkMkLst>
            <pc:docMk/>
            <pc:sldMk cId="1903920511" sldId="311"/>
            <ac:inkMk id="139" creationId="{19A8CB56-6D62-4190-B815-6A74C5098E58}"/>
          </ac:inkMkLst>
        </pc:inkChg>
        <pc:inkChg chg="add mod">
          <ac:chgData name="salonigupta0609@gmail.com" userId="72e262bbe386b2d8" providerId="LiveId" clId="{6CB58178-9FDF-48F4-8666-8B963C84A1AD}" dt="2022-01-28T07:25:13.885" v="3897"/>
          <ac:inkMkLst>
            <pc:docMk/>
            <pc:sldMk cId="1903920511" sldId="311"/>
            <ac:inkMk id="140" creationId="{5F8230B1-24D5-4300-945A-98881015D9FF}"/>
          </ac:inkMkLst>
        </pc:inkChg>
        <pc:inkChg chg="add mod">
          <ac:chgData name="salonigupta0609@gmail.com" userId="72e262bbe386b2d8" providerId="LiveId" clId="{6CB58178-9FDF-48F4-8666-8B963C84A1AD}" dt="2022-01-28T07:25:13.885" v="3897"/>
          <ac:inkMkLst>
            <pc:docMk/>
            <pc:sldMk cId="1903920511" sldId="311"/>
            <ac:inkMk id="141" creationId="{90D142FA-42B6-44A1-BA5B-9E03754DF16A}"/>
          </ac:inkMkLst>
        </pc:inkChg>
        <pc:inkChg chg="add mod">
          <ac:chgData name="salonigupta0609@gmail.com" userId="72e262bbe386b2d8" providerId="LiveId" clId="{6CB58178-9FDF-48F4-8666-8B963C84A1AD}" dt="2022-01-28T07:25:13.885" v="3897"/>
          <ac:inkMkLst>
            <pc:docMk/>
            <pc:sldMk cId="1903920511" sldId="311"/>
            <ac:inkMk id="142" creationId="{DF916376-B961-4817-88D5-B2AED2783D6C}"/>
          </ac:inkMkLst>
        </pc:inkChg>
        <pc:inkChg chg="add mod">
          <ac:chgData name="salonigupta0609@gmail.com" userId="72e262bbe386b2d8" providerId="LiveId" clId="{6CB58178-9FDF-48F4-8666-8B963C84A1AD}" dt="2022-01-28T07:25:13.885" v="3897"/>
          <ac:inkMkLst>
            <pc:docMk/>
            <pc:sldMk cId="1903920511" sldId="311"/>
            <ac:inkMk id="143" creationId="{6363BBBC-0AB1-4DBE-8D09-C0086BD59C83}"/>
          </ac:inkMkLst>
        </pc:inkChg>
        <pc:inkChg chg="add mod">
          <ac:chgData name="salonigupta0609@gmail.com" userId="72e262bbe386b2d8" providerId="LiveId" clId="{6CB58178-9FDF-48F4-8666-8B963C84A1AD}" dt="2022-01-28T07:25:16.440" v="3902"/>
          <ac:inkMkLst>
            <pc:docMk/>
            <pc:sldMk cId="1903920511" sldId="311"/>
            <ac:inkMk id="147" creationId="{A9765042-AE7B-43B2-8D45-620779658C03}"/>
          </ac:inkMkLst>
        </pc:inkChg>
        <pc:inkChg chg="add mod">
          <ac:chgData name="salonigupta0609@gmail.com" userId="72e262bbe386b2d8" providerId="LiveId" clId="{6CB58178-9FDF-48F4-8666-8B963C84A1AD}" dt="2022-01-28T07:25:16.440" v="3902"/>
          <ac:inkMkLst>
            <pc:docMk/>
            <pc:sldMk cId="1903920511" sldId="311"/>
            <ac:inkMk id="148" creationId="{00BDD36B-D6B2-4712-A50B-C1DA73757C8C}"/>
          </ac:inkMkLst>
        </pc:inkChg>
        <pc:inkChg chg="add mod">
          <ac:chgData name="salonigupta0609@gmail.com" userId="72e262bbe386b2d8" providerId="LiveId" clId="{6CB58178-9FDF-48F4-8666-8B963C84A1AD}" dt="2022-01-28T07:25:16.440" v="3902"/>
          <ac:inkMkLst>
            <pc:docMk/>
            <pc:sldMk cId="1903920511" sldId="311"/>
            <ac:inkMk id="149" creationId="{B9C12390-E14E-4128-A71D-F648EAC8C7CC}"/>
          </ac:inkMkLst>
        </pc:inkChg>
        <pc:inkChg chg="add mod">
          <ac:chgData name="salonigupta0609@gmail.com" userId="72e262bbe386b2d8" providerId="LiveId" clId="{6CB58178-9FDF-48F4-8666-8B963C84A1AD}" dt="2022-01-28T07:25:16.440" v="3902"/>
          <ac:inkMkLst>
            <pc:docMk/>
            <pc:sldMk cId="1903920511" sldId="311"/>
            <ac:inkMk id="150" creationId="{91DC9C4F-4F25-4E20-BFC7-7DE3C154F2EC}"/>
          </ac:inkMkLst>
        </pc:inkChg>
        <pc:inkChg chg="add mod">
          <ac:chgData name="salonigupta0609@gmail.com" userId="72e262bbe386b2d8" providerId="LiveId" clId="{6CB58178-9FDF-48F4-8666-8B963C84A1AD}" dt="2022-01-28T07:25:34.073" v="3910"/>
          <ac:inkMkLst>
            <pc:docMk/>
            <pc:sldMk cId="1903920511" sldId="311"/>
            <ac:inkMk id="152" creationId="{8E220B10-0978-4A94-A5B3-D9F5187DE24E}"/>
          </ac:inkMkLst>
        </pc:inkChg>
        <pc:inkChg chg="add mod">
          <ac:chgData name="salonigupta0609@gmail.com" userId="72e262bbe386b2d8" providerId="LiveId" clId="{6CB58178-9FDF-48F4-8666-8B963C84A1AD}" dt="2022-01-28T07:25:34.073" v="3910"/>
          <ac:inkMkLst>
            <pc:docMk/>
            <pc:sldMk cId="1903920511" sldId="311"/>
            <ac:inkMk id="153" creationId="{3660FECB-4E03-439F-B263-D1F9292EEC3A}"/>
          </ac:inkMkLst>
        </pc:inkChg>
        <pc:inkChg chg="add mod">
          <ac:chgData name="salonigupta0609@gmail.com" userId="72e262bbe386b2d8" providerId="LiveId" clId="{6CB58178-9FDF-48F4-8666-8B963C84A1AD}" dt="2022-01-28T07:25:34.073" v="3910"/>
          <ac:inkMkLst>
            <pc:docMk/>
            <pc:sldMk cId="1903920511" sldId="311"/>
            <ac:inkMk id="154" creationId="{2C16E136-0238-47D4-822B-D765E1895233}"/>
          </ac:inkMkLst>
        </pc:inkChg>
        <pc:inkChg chg="add mod">
          <ac:chgData name="salonigupta0609@gmail.com" userId="72e262bbe386b2d8" providerId="LiveId" clId="{6CB58178-9FDF-48F4-8666-8B963C84A1AD}" dt="2022-01-28T07:25:34.073" v="3910"/>
          <ac:inkMkLst>
            <pc:docMk/>
            <pc:sldMk cId="1903920511" sldId="311"/>
            <ac:inkMk id="155" creationId="{A68BA4B3-496D-43FA-A559-9C9165AC8463}"/>
          </ac:inkMkLst>
        </pc:inkChg>
        <pc:inkChg chg="add mod">
          <ac:chgData name="salonigupta0609@gmail.com" userId="72e262bbe386b2d8" providerId="LiveId" clId="{6CB58178-9FDF-48F4-8666-8B963C84A1AD}" dt="2022-01-28T07:25:34.073" v="3910"/>
          <ac:inkMkLst>
            <pc:docMk/>
            <pc:sldMk cId="1903920511" sldId="311"/>
            <ac:inkMk id="156" creationId="{D12DB17F-C7B6-4A80-ABC6-9AAE0492D536}"/>
          </ac:inkMkLst>
        </pc:inkChg>
        <pc:inkChg chg="add mod">
          <ac:chgData name="salonigupta0609@gmail.com" userId="72e262bbe386b2d8" providerId="LiveId" clId="{6CB58178-9FDF-48F4-8666-8B963C84A1AD}" dt="2022-01-28T07:25:34.073" v="3910"/>
          <ac:inkMkLst>
            <pc:docMk/>
            <pc:sldMk cId="1903920511" sldId="311"/>
            <ac:inkMk id="157" creationId="{DAB8F694-705E-4739-9C39-8B8A43F620BE}"/>
          </ac:inkMkLst>
        </pc:inkChg>
        <pc:inkChg chg="add mod">
          <ac:chgData name="salonigupta0609@gmail.com" userId="72e262bbe386b2d8" providerId="LiveId" clId="{6CB58178-9FDF-48F4-8666-8B963C84A1AD}" dt="2022-01-28T07:25:34.073" v="3910"/>
          <ac:inkMkLst>
            <pc:docMk/>
            <pc:sldMk cId="1903920511" sldId="311"/>
            <ac:inkMk id="158" creationId="{2276A378-3F33-42A1-A217-09C237D78EDE}"/>
          </ac:inkMkLst>
        </pc:ink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30T09:22:54.537"/>
    </inkml:context>
    <inkml:brush xml:id="br0">
      <inkml:brushProperty name="width" value="0.2" units="cm"/>
      <inkml:brushProperty name="height" value="0.2" units="cm"/>
      <inkml:brushProperty name="color" value="#E71224"/>
    </inkml:brush>
  </inkml:definitions>
  <inkml:trace contextRef="#ctx0" brushRef="#br0">0 0 792 0 0,'0'0'0'0'0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7T08:18:14.465"/>
    </inkml:context>
    <inkml:brush xml:id="br0">
      <inkml:brushProperty name="width" value="0.2" units="cm"/>
      <inkml:brushProperty name="height" value="0.2" units="cm"/>
      <inkml:brushProperty name="color" value="#E71224"/>
    </inkml:brush>
  </inkml:definitions>
  <inkml:trace contextRef="#ctx0" brushRef="#br0">855 1 8136 0 0,'-97'41'669'0'0,"73"-29"-564"0"0,0-2 0 0 0,-1 0 0 0 0,-32 7 0 0 0,2-2 55 0 0,-22 4 189 0 0,36-10-142 0 0,31-6-157 0 0,0-1 1 0 0,-1 0-1 0 0,1 0 0 0 0,-12 0 0 0 0,16-2-24 0 0,0 1 0 0 0,0-1 0 0 0,0 2 1 0 0,0-1-1 0 0,-7 3 0 0 0,7-2 4 0 0,0 0 0 0 0,0-1-1 0 0,0 1 1 0 0,0-1 0 0 0,-8 0 0 0 0,-2 0 29 0 0,0 1 1 0 0,0 1-1 0 0,0 1 1 0 0,-22 7-1 0 0,-13 3 46 0 0,44-12-85 0 0,-1 1-1 0 0,1 0 1 0 0,0 1-1 0 0,0-1 1 0 0,0 1 0 0 0,0 1-1 0 0,0-1 1 0 0,1 1-1 0 0,0 0 1 0 0,-8 8-1 0 0,8-7 2 0 0,-7 3 6 0 0,12-9-25 0 0,-1 1 0 0 0,1 0 0 0 0,0-1 0 0 0,0 1 0 0 0,0 0 0 0 0,-1 0 1 0 0,1 0-1 0 0,0 0 0 0 0,0 0 0 0 0,0 0 0 0 0,0 0 0 0 0,1 0 0 0 0,-1 0 0 0 0,0 1 0 0 0,-1 1 0 0 0,2-2-1 0 0,-8 15 7 0 0,2 0 1 0 0,-7 20 0 0 0,12-30-7 0 0,0 1 0 0 0,0-1 0 0 0,0 0 0 0 0,1 1-1 0 0,0-1 1 0 0,0 1 0 0 0,0-1 0 0 0,1 1 0 0 0,2 7 0 0 0,18 107-4 0 0,30 94-8 0 0,47 175-25 0 0,-69-274 23 0 0,14 124 1 0 0,-18-90 2 0 0,27 96-1 0 0,-22-114 15 0 0,22 209 0 0 0,-8-13 131 0 0,-24-219 63 0 0,9 213-1 0 0,-15-36 260 0 0,-14-257-416 0 0,0 63 372 0 0,-17 144 0 0 0,8-169-283 0 0,4-24 120 0 0,-19 76-1 0 0,-20 49 120 0 0,8-34-66 0 0,28-102-207 0 0,-2 1 0 0 0,-1-1 1 0 0,-21 42-1 0 0,-15 45 170 0 0,42-107-224 0 0,1 0 0 0 0,-2 0 0 0 0,-12 20 0 0 0,-2 3 81 0 0,19-32-117 0 0,1 0 0 0 0,-1-1 1 0 0,0 1-1 0 0,1 0 1 0 0,-1-1-1 0 0,1 1 1 0 0,0 0-1 0 0,0 0 1 0 0,0-1-1 0 0,1 1 0 0 0,-1 0 1 0 0,0 0-1 0 0,1-1 1 0 0,0 1-1 0 0,0 0 1 0 0,0-1-1 0 0,0 1 1 0 0,0-1-1 0 0,0 1 0 0 0,0-1 1 0 0,1 0-1 0 0,0 1 1 0 0,-1-1-1 0 0,1 0 1 0 0,3 3-1 0 0,0 0 6 0 0,-1-1 1 0 0,1 0-1 0 0,-1 0 0 0 0,1 0 1 0 0,0 0-1 0 0,1-1 0 0 0,-1 0 1 0 0,1 0-1 0 0,-1-1 0 0 0,1 1 1 0 0,6 1-1 0 0,14 0 17 0 0,0 0 0 0 0,0-2 0 0 0,0-1 1 0 0,1-1-1 0 0,-1-1 0 0 0,31-6 0 0 0,161-37 245 0 0,-164 31-186 0 0,2 1-34 0 0,96-26 134 0 0,-118 30-88 0 0,0 1 1 0 0,45-3-1 0 0,4-1 70 0 0,-78 10-144 0 0,-1 1 0 0 0,0-1 0 0 0,1 1 0 0 0,-1 0-1 0 0,0 0 1 0 0,1 0 0 0 0,-1 1 0 0 0,0 0-1 0 0,1-1 1 0 0,-1 1 0 0 0,0 1 0 0 0,0-1-1 0 0,0 1 1 0 0,4 1 0 0 0,-7 1 4 0 0,-1-1 0 0 0,1 1 0 0 0,-1-1 1 0 0,0 1-1 0 0,0-1 0 0 0,0 1 0 0 0,-1-1 1 0 0,1 1-1 0 0,-1-1 0 0 0,0 1 0 0 0,-1 4 0 0 0,1-6-15 0 0,-4 16 40 0 0,2-3 0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36:18.699"/>
    </inkml:context>
    <inkml:brush xml:id="br0">
      <inkml:brushProperty name="width" value="0.05" units="cm"/>
      <inkml:brushProperty name="height" value="0.05" units="cm"/>
      <inkml:brushProperty name="color" value="#E71224"/>
    </inkml:brush>
  </inkml:definitions>
  <inkml:trace contextRef="#ctx0" brushRef="#br0">0 65 13968 0 0,'0'0'662'0'0,"4"-2"-331"0"0,24-13 72 0 0,-7 3 59 0 0,0 2-1 0 0,25-10 1 0 0,-40 19-393 0 0,0-1-1 0 0,0 1 1 0 0,0 0 0 0 0,0 1-1 0 0,0-1 1 0 0,0 1 0 0 0,0 1-1 0 0,0-1 1 0 0,0 1 0 0 0,0 0-1 0 0,0 0 1 0 0,0 1 0 0 0,0 0-1 0 0,-1 0 1 0 0,1 0 0 0 0,-1 0-1 0 0,1 1 1 0 0,-1 0 0 0 0,0 0-1 0 0,0 1 1 0 0,0 0 0 0 0,0-1-1 0 0,-1 1 1 0 0,1 1 0 0 0,6 8 0 0 0,-3-3-4 0 0,0 1 1 0 0,-1 0-1 0 0,0 0 1 0 0,-1 0-1 0 0,0 1 1 0 0,-1 0-1 0 0,0 1 1 0 0,-1-1-1 0 0,-1 1 1 0 0,5 24-1 0 0,-5-4 2 0 0,-2 0 0 0 0,0 0 0 0 0,-3 0 0 0 0,-1 0 0 0 0,-1 0-1 0 0,-16 59 1 0 0,6-44 7 0 0,-3-1-1 0 0,-2 0 0 0 0,-44 78 1 0 0,32-64 2 0 0,-16 25 109 0 0,47-86-182 0 0,0 0 0 0 0,0 0-1 0 0,0-1 1 0 0,0 1 0 0 0,0 0 0 0 0,0 0 0 0 0,0 0 0 0 0,0 0-1 0 0,0 0 1 0 0,0 0 0 0 0,0 0 0 0 0,1 0 0 0 0,-1 0-1 0 0,0 0 1 0 0,0 0 0 0 0,0 0 0 0 0,0 0 0 0 0,0 0 0 0 0,0 0-1 0 0,0 0 1 0 0,0 0 0 0 0,0 0 0 0 0,0 0 0 0 0,1 0-1 0 0,-1 0 1 0 0,0 0 0 0 0,0 0 0 0 0,0 0 0 0 0,0 0-1 0 0,0 0 1 0 0,0 1 0 0 0,0-1 0 0 0,0 0 0 0 0,0 0 0 0 0,0 0-1 0 0,0 0 1 0 0,1 0 0 0 0,-1 0 0 0 0,0 0 0 0 0,0 0-1 0 0,0 0 1 0 0,0 0 0 0 0,0 0 0 0 0,0 0 0 0 0,0 0 0 0 0,0 1-1 0 0,0-1 1 0 0,0 0 0 0 0,0 0 0 0 0,0 0 0 0 0,0 0-1 0 0,0 0 1 0 0,0 0 0 0 0,0 0 0 0 0,0 0 0 0 0,0 0-1 0 0,0 1 1 0 0,0-1 0 0 0,0 0 0 0 0,0 0 0 0 0,0 0 0 0 0,0 0-1 0 0,0 0 1 0 0,0 0 0 0 0,0 0 0 0 0,0 0 0 0 0,11-4 41 0 0,53-34 37 0 0,86-36 0 0 0,-90 56-30 0 0,-47 15-36 0 0,0-1-1 0 0,0 0 1 0 0,0-1 0 0 0,13-6 0 0 0,-15 5-6 0 0,5-3 7 0 0,0 0 0 0 0,0-1 0 0 0,-1 0 0 0 0,17-16 0 0 0,-4 3 0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36:21.634"/>
    </inkml:context>
    <inkml:brush xml:id="br0">
      <inkml:brushProperty name="width" value="0.05" units="cm"/>
      <inkml:brushProperty name="height" value="0.05" units="cm"/>
      <inkml:brushProperty name="color" value="#E71224"/>
    </inkml:brush>
  </inkml:definitions>
  <inkml:trace contextRef="#ctx0" brushRef="#br0">593 97 5920 0 0,'0'0'1654'0'0,"4"-5"-3"0"0,43-40 1892 0 0,-23 1 255 0 0,-31 42-3380 0 0,-9 6-249 0 0,-267 116 233 0 0,135-53-268 0 0,38-21-33 0 0,103-44-95 0 0,1-1-1 0 0,-1 0 1 0 0,1 0-1 0 0,-1 0 1 0 0,0-1-1 0 0,1 0 1 0 0,-1-1 0 0 0,0 1-1 0 0,1-1 1 0 0,-1 0-1 0 0,-8-3 1 0 0,13 3-4 0 0,1 0 1 0 0,0 0 0 0 0,0 0-1 0 0,0 0 1 0 0,0 0-1 0 0,0 0 1 0 0,0 0 0 0 0,0-1-1 0 0,0 1 1 0 0,0 0 0 0 0,-1-3-1 0 0,1 2 19 0 0,2 7-6 0 0,2 5-10 0 0,5 16 20 0 0,-4-14-8 0 0,-1 0 0 0 0,0 0 0 0 0,-1 0-1 0 0,2 18 1 0 0,0 87 191 0 0,-4-115-184 0 0,0 1-1 0 0,0-1 1 0 0,0 0 0 0 0,1 1-1 0 0,-1-1 1 0 0,1 0 0 0 0,0 1-1 0 0,-1-1 1 0 0,1 0 0 0 0,0 0-1 0 0,0 0 1 0 0,0 0-1 0 0,0 0 1 0 0,3 4 0 0 0,-3-6 53 0 0,35-8 228 0 0,10 5-197 0 0,-31 1-59 0 0,0 0-1 0 0,-1 2 1 0 0,1-1 0 0 0,0 2-1 0 0,0 0 1 0 0,20 5-1 0 0,-25-3-21 0 0,-1 0-1 0 0,1 1 0 0 0,-1 0 0 0 0,0 0 1 0 0,0 1-1 0 0,0 1 0 0 0,-1-1 0 0 0,14 12 0 0 0,1 5 115 0 0,30 36-1 0 0,-37-40-81 0 0,-9-8 12 0 0,0 0 1 0 0,0 1-1 0 0,-1 0 0 0 0,0 0 0 0 0,-1 0 0 0 0,0 1 0 0 0,-1 0 0 0 0,3 16 0 0 0,-29 7 196 0 0,7-17-236 0 0,-2-1-1 0 0,0-1 1 0 0,-1-1 0 0 0,0 0-1 0 0,-2-1 1 0 0,1-1 0 0 0,-23 11-1 0 0,-25 17 76 0 0,51-32-78 0 0,0 0 1 0 0,0-1-1 0 0,-1-1 1 0 0,-19 6-1 0 0,16-9-4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36:23.479"/>
    </inkml:context>
    <inkml:brush xml:id="br0">
      <inkml:brushProperty name="width" value="0.05" units="cm"/>
      <inkml:brushProperty name="height" value="0.05" units="cm"/>
      <inkml:brushProperty name="color" value="#E71224"/>
    </inkml:brush>
  </inkml:definitions>
  <inkml:trace contextRef="#ctx0" brushRef="#br0">95 1 7432 0 0,'0'0'8425'0'0,"-1"6"-8072"0"0,-9 61 420 0 0,-2 128-1 0 0,6-64-480 0 0,1-25-114 0 0,4-48-78 0 0,-3 1 0 0 0,-14 63 0 0 0,8-70 5 0 0,-13 50 203 0 0,19-66-74 0 0,4-31-47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36:24.073"/>
    </inkml:context>
    <inkml:brush xml:id="br0">
      <inkml:brushProperty name="width" value="0.05" units="cm"/>
      <inkml:brushProperty name="height" value="0.05" units="cm"/>
      <inkml:brushProperty name="color" value="#E71224"/>
    </inkml:brush>
  </inkml:definitions>
  <inkml:trace contextRef="#ctx0" brushRef="#br0">724 0 14272 0 0,'0'0'2017'0'0,"-7"2"-1823"0"0,-69 18 588 0 0,2 4 0 0 0,-74 34 0 0 0,33-8-318 0 0,-34 16-55 0 0,49-20-97 0 0,98-46-310 0 0,0 1 0 0 0,0 0 1 0 0,0 0-1 0 0,0 0 0 0 0,0 0 0 0 0,0 1 0 0 0,1-1 1 0 0,-1 0-1 0 0,0 1 0 0 0,1-1 0 0 0,-1 1 0 0 0,1-1 1 0 0,-1 1-1 0 0,1 0 0 0 0,0 0 0 0 0,0-1 0 0 0,0 1 0 0 0,0 0 1 0 0,0 0-1 0 0,0 0 0 0 0,1 0 0 0 0,-1 0 0 0 0,0 1 1 0 0,1-1-1 0 0,0 0 0 0 0,0 0 0 0 0,-1 0 0 0 0,1 0 1 0 0,1 3-1 0 0,-1 1 2 0 0,1-1 1 0 0,0 1 0 0 0,0-1-1 0 0,0 1 1 0 0,1-1 0 0 0,0 0-1 0 0,0 0 1 0 0,0 0-1 0 0,0 0 1 0 0,1 0 0 0 0,4 5-1 0 0,-6-7-4 0 0,1-1 0 0 0,0 1 0 0 0,0-1 0 0 0,0 0 0 0 0,0 0 0 0 0,1 0 0 0 0,-1 0 0 0 0,0 0 0 0 0,1 0 0 0 0,-1-1 0 0 0,1 1 0 0 0,0-1 0 0 0,5 3 0 0 0,0-3 0 0 0,-1 0 0 0 0,1 0 0 0 0,0 0 0 0 0,12-1 0 0 0,-15 0 0 0 0,166 6 0 0 0,-112 1 0 0 0,-24-2 0 0 0,-29-4 0 0 0,-1 1 0 0 0,1 0 0 0 0,0 0 0 0 0,-1 0 0 0 0,1 0 0 0 0,-1 1 0 0 0,0 0 0 0 0,0 0 0 0 0,0 1 0 0 0,0-1 0 0 0,0 1 0 0 0,-1 0 0 0 0,7 7 0 0 0,-3-2 0 0 0,0 1 0 0 0,0 0 0 0 0,-1 0 0 0 0,0 1 0 0 0,7 17 0 0 0,-9-19 0 0 0,-1 1 0 0 0,-1 0 0 0 0,0 0 0 0 0,0 0 0 0 0,-1 0 0 0 0,0 0 0 0 0,-1 0 0 0 0,0 1 0 0 0,0-1 0 0 0,-1 0 0 0 0,-1 1 0 0 0,0-1 0 0 0,0 0 0 0 0,-1 0 0 0 0,0 1 0 0 0,-1-1 0 0 0,0-1 0 0 0,-1 1 0 0 0,0 0 0 0 0,0-1 0 0 0,-1 0 0 0 0,0 0 0 0 0,-1 0 0 0 0,0-1 0 0 0,0 1 0 0 0,-1-1 0 0 0,0-1 0 0 0,0 0 0 0 0,-1 0 0 0 0,-9 7 0 0 0,-14 9 0 0 0,0-1 0 0 0,-1-2 0 0 0,-66 30 0 0 0,-116 30 0 0 0,160-62 0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31:09.385"/>
    </inkml:context>
    <inkml:brush xml:id="br0">
      <inkml:brushProperty name="width" value="0.05" units="cm"/>
      <inkml:brushProperty name="height" value="0.05" units="cm"/>
      <inkml:brushProperty name="color" value="#E71224"/>
    </inkml:brush>
  </inkml:definitions>
  <inkml:trace contextRef="#ctx0" brushRef="#br0">93 154 6016 0 0,'0'0'1422'0'0,"-5"-3"-715"0"0,1 1-532 0 0,0-1 2 0 0,-1 1-1 0 0,1-1 1 0 0,0 0-1 0 0,0 0 1 0 0,0 0-1 0 0,0 0 1 0 0,0-1-1 0 0,1 0 1 0 0,-1 1-1 0 0,1-1 1 0 0,-4-7-1 0 0,-8-8 2314 0 0,-1-3-1647 0 0,15 22-817 0 0,1-1-1 0 0,0 0 0 0 0,0 0 1 0 0,-1 1-1 0 0,1-1 0 0 0,0 0 1 0 0,0 0-1 0 0,0 0 0 0 0,0 0 0 0 0,0 0 1 0 0,0 1-1 0 0,0-1 0 0 0,0 0 1 0 0,0 0-1 0 0,1 0 0 0 0,-1 0 0 0 0,0 1 1 0 0,0-1-1 0 0,1 0 0 0 0,-1 0 1 0 0,0 1-1 0 0,1-1 0 0 0,-1 0 0 0 0,1 1 1 0 0,-1-1-1 0 0,1 0 0 0 0,-1 1 1 0 0,2-2-1 0 0,5-12 343 0 0,-7 13-361 0 0,1 0-1 0 0,-1 0 1 0 0,0 1 0 0 0,0-1 0 0 0,0 0 0 0 0,1 1-1 0 0,-1-1 1 0 0,0 0 0 0 0,1 0 0 0 0,-1 1 0 0 0,1-1-1 0 0,-1 1 1 0 0,1-1 0 0 0,-1 0 0 0 0,1 1 0 0 0,-1-1-1 0 0,1 1 1 0 0,-1-1 0 0 0,1 1 0 0 0,0 0 0 0 0,-1-1-1 0 0,1 1 1 0 0,0-1 0 0 0,-1 1 0 0 0,1 0 0 0 0,0 0-1 0 0,0-1 1 0 0,-1 1 0 0 0,1 0 0 0 0,1 0 0 0 0,16-3 52 0 0,1 0 0 0 0,-1 1 0 0 0,1 1 1 0 0,0 1-1 0 0,0 1 0 0 0,30 5 1 0 0,-39-4-43 0 0,0 0 0 0 0,0 1 0 0 0,-1 0 0 0 0,0 0 0 0 0,1 1 0 0 0,-1 1 1 0 0,0 0-1 0 0,-1 0 0 0 0,1 0 0 0 0,-1 1 0 0 0,0 0 0 0 0,-1 1 0 0 0,1 0 0 0 0,8 10 1 0 0,-8-5-2 0 0,0-1 1 0 0,-1 1-1 0 0,0 0 1 0 0,-1 1 0 0 0,0 0-1 0 0,-1 0 1 0 0,0 0-1 0 0,4 21 1 0 0,-5-13 5 0 0,-1 0 1 0 0,-1 1-1 0 0,-1-1 0 0 0,-1 1 1 0 0,-3 23-1 0 0,-1-11 9 0 0,-2 0 0 0 0,-2 0-1 0 0,-1-1 1 0 0,-1 0 0 0 0,-2-1-1 0 0,-29 57 1 0 0,38-83-27 0 0,-33 60 59 0 0,-48 68 0 0 0,66-109-34 0 0,-12 15 75 0 0,-45 82 0 0 0,80-130-24 0 0,1 0 1 0 0,0 1-1 0 0,1-1 1 0 0,-1 2-1 0 0,13-11 1 0 0,-7 6-32 0 0,22-16 8 0 0,1 0 0 0 0,1 2 1 0 0,2 2-1 0 0,0 1 0 0 0,71-28 1 0 0,-49 23 19 0 0,-32 12-28 0 0,1 3 1 0 0,0 0 0 0 0,0 2-1 0 0,1 1 1 0 0,57-10-1 0 0,-44 13 55 0 0,-30 4-62 0 0,1-1 0 0 0,0 2-1 0 0,-1 0 1 0 0,1 0-1 0 0,0 2 1 0 0,0-1 0 0 0,0 2-1 0 0,19 4 1 0 0,-25-5 65 0 0,-7-1-101 0 0,-1 0 0 0 0,0-1 0 0 0,1 1 0 0 0,-1 0 0 0 0,0 0 0 0 0,1 0 0 0 0,-1 0 0 0 0,0 0 0 0 0,1 0 0 0 0,-1 0 0 0 0,1 1 0 0 0,-1-1 0 0 0,0 0 0 0 0,1 0 0 0 0,-1 0 0 0 0,0 0 0 0 0,1 0 0 0 0,-1 0 0 0 0,0 1 0 0 0,0-1 0 0 0,1 0 0 0 0,-1 0 0 0 0,0 0 0 0 0,0 1 0 0 0,1-1 0 0 0,-1 0 0 0 0,0 0 0 0 0,1 1 0 0 0,-1 0 50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31:10.219"/>
    </inkml:context>
    <inkml:brush xml:id="br0">
      <inkml:brushProperty name="width" value="0.05" units="cm"/>
      <inkml:brushProperty name="height" value="0.05" units="cm"/>
      <inkml:brushProperty name="color" value="#E71224"/>
    </inkml:brush>
  </inkml:definitions>
  <inkml:trace contextRef="#ctx0" brushRef="#br0">0 206 8336 0 0,'0'0'1353'0'0,"5"-1"-668"0"0,0 0-426 0 0,-2 1-169 0 0,-1-1 1 0 0,1 1-1 0 0,-1-1 0 0 0,1 0 1 0 0,-1 1-1 0 0,1-1 0 0 0,-1 0 1 0 0,0 0-1 0 0,1-1 0 0 0,-1 1 1 0 0,0 0-1 0 0,0-1 1 0 0,0 1-1 0 0,0-1 0 0 0,0 0 1 0 0,2-2-1 0 0,2-4 428 0 0,1 0-1 0 0,0 0 1 0 0,1 0-1 0 0,0 1 1 0 0,16-11 0 0 0,-7 5 93 0 0,-11 8-505 0 0,1 1 1 0 0,0 1-1 0 0,-1-1 0 0 0,2 1 0 0 0,9-3 0 0 0,11-5 16 0 0,-20 7-102 0 0,19-8 46 0 0,0 0 0 0 0,50-13 0 0 0,-40 15-22 0 0,-26 7-27 0 0,0 0 0 0 0,0 0 0 0 0,0 1 1 0 0,21-1-1 0 0,-26 3-12 0 0,1 1 1 0 0,-1-1 0 0 0,0 1 0 0 0,1 0-1 0 0,-1 1 1 0 0,0-1 0 0 0,0 1-1 0 0,0 0 1 0 0,0 1 0 0 0,-1-1-1 0 0,1 1 1 0 0,-1 1 0 0 0,1-1-1 0 0,-1 1 1 0 0,0 0 0 0 0,0 0-1 0 0,-1 0 1 0 0,1 0 0 0 0,-1 1-1 0 0,0 0 1 0 0,0 0 0 0 0,0 0-1 0 0,-1 0 1 0 0,0 1 0 0 0,0 0-1 0 0,0-1 1 0 0,-1 1 0 0 0,0 0-1 0 0,0 0 1 0 0,1 7 0 0 0,2 3 7 0 0,-2 0 1 0 0,0 0 0 0 0,-1 0-1 0 0,-1 0 1 0 0,0 1 0 0 0,-1-1-1 0 0,-1 0 1 0 0,0 1 0 0 0,-1-1-1 0 0,-1 0 1 0 0,-1 0 0 0 0,0 0-1 0 0,-1-1 1 0 0,-1 1 0 0 0,0-1-1 0 0,-1 0 1 0 0,0-1 0 0 0,-2 0-1 0 0,-10 15 1 0 0,8-12 17 0 0,9-13-17 0 0,0 0 1 0 0,0-1-1 0 0,0 1 0 0 0,-1-1 1 0 0,0 1-1 0 0,0-1 0 0 0,-4 4 0 0 0,-18 19 168 0 0,25-26-54 0 0,1-1-111 0 0,0 0 1 0 0,0 0-1 0 0,0 0 1 0 0,0 0-1 0 0,0 0 1 0 0,0 1 0 0 0,1-1-1 0 0,-1 0 1 0 0,0 0-1 0 0,1 1 1 0 0,-1-1-1 0 0,0 1 1 0 0,1 0-1 0 0,-1-1 1 0 0,1 1-1 0 0,-1 0 1 0 0,3-1-1 0 0,1 0 13 0 0,11-3 7 0 0,-1 0-1 0 0,1 1 1 0 0,0 1-1 0 0,0 0 1 0 0,0 1-1 0 0,0 1 1 0 0,0 0-1 0 0,0 1 1 0 0,32 7-1 0 0,4 2 100 0 0,-41-9-108 0 0,0 1 1 0 0,0 0 0 0 0,-1 0-1 0 0,15 6 1 0 0,-2 1 25 0 0,-18-7-32 0 0,0 0 0 0 0,1 0-1 0 0,-1 0 1 0 0,0 1 0 0 0,0-1-1 0 0,-1 1 1 0 0,1 1 0 0 0,8 6-1 0 0,5 7 69 0 0,-14-14-70 0 0,0 0 0 0 0,0 0 0 0 0,-1 1 0 0 0,1-1 0 0 0,-1 1-1 0 0,0 0 1 0 0,0 0 0 0 0,0 0 0 0 0,0 0 0 0 0,-1 0 0 0 0,0 0-1 0 0,0 1 1 0 0,0 0 0 0 0,0-1 0 0 0,-1 1 0 0 0,1 0 0 0 0,-1-1-1 0 0,-1 1 1 0 0,1 6 0 0 0,-1-4 6 0 0,-1 1 0 0 0,-1 0 0 0 0,0-1 0 0 0,0 1 0 0 0,0-1 0 0 0,-1 0 0 0 0,0 1 0 0 0,0-1 0 0 0,-1-1 0 0 0,0 1 0 0 0,0 0 0 0 0,-1-1 0 0 0,0 0 0 0 0,-7 8 0 0 0,-8 6 33 0 0,-1 0 1 0 0,-37 26-1 0 0,-87 49 123 0 0,51-37-67 0 0,32-25-38 0 0,46-25-47 0 0,0 1 0 0 0,-23 15 0 0 0,18-8-5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31:10.840"/>
    </inkml:context>
    <inkml:brush xml:id="br0">
      <inkml:brushProperty name="width" value="0.05" units="cm"/>
      <inkml:brushProperty name="height" value="0.05" units="cm"/>
      <inkml:brushProperty name="color" value="#E71224"/>
    </inkml:brush>
  </inkml:definitions>
  <inkml:trace contextRef="#ctx0" brushRef="#br0">2 0 12760 0 0,'0'0'3321'0'0,"0"7"-2913"0"0,0 30-215 0 0,-2-9-32 0 0,2 0 0 0 0,1 0 0 0 0,1 0 0 0 0,2 0 0 0 0,1 0 0 0 0,9 33 0 0 0,-11-54-120 0 0,1 0 0 0 0,0 0 1 0 0,0-1-1 0 0,0 1 0 0 0,1-1 0 0 0,0 0 1 0 0,0 0-1 0 0,0-1 0 0 0,1 1 0 0 0,0-1 1 0 0,0 0-1 0 0,0-1 0 0 0,0 1 0 0 0,1-1 1 0 0,0 0-1 0 0,0-1 0 0 0,0 0 0 0 0,15 4 1 0 0,-12-4-14 0 0,0 0 1 0 0,1-1 0 0 0,0 0-1 0 0,-1-1 1 0 0,1 0 0 0 0,0-1-1 0 0,-1 0 1 0 0,1-1 0 0 0,0 0-1 0 0,0-1 1 0 0,-1 0 0 0 0,1 0-1 0 0,12-6 1 0 0,12-8 28 0 0,-1-2-1 0 0,-1-1 1 0 0,-1-2 0 0 0,-1-2-1 0 0,55-49 1 0 0,-29 10-4 0 0,-41 43-18 0 0,34-32 0 0 0,-49 50-32 0 0,1 0 0 0 0,-1 0 1 0 0,0 0-1 0 0,0-1 0 0 0,0 1 0 0 0,0 0 1 0 0,0-1-1 0 0,0 1 0 0 0,0-1 1 0 0,0 1-1 0 0,-1-1 0 0 0,1 0 1 0 0,1-2-1 0 0,1-5 16 0 0,-5 8-14 0 0,1 1 0 0 0,-1-1 0 0 0,1 1 0 0 0,-1 0 0 0 0,1 0 0 0 0,-1-1 0 0 0,1 1 0 0 0,-1 0 0 0 0,1 0-1 0 0,-1 1 1 0 0,1-1 0 0 0,-1 0 0 0 0,1 0 0 0 0,-1 1 0 0 0,1-1 0 0 0,-3 2 0 0 0,0-1-4 0 0,0 1 0 0 0,0 0 0 0 0,0 0 0 0 0,0 0 1 0 0,0 0-1 0 0,0 0 0 0 0,1 1 0 0 0,-1 0 0 0 0,1 0 0 0 0,0 0 0 0 0,0 0 0 0 0,0 1 0 0 0,0-1 0 0 0,0 1 0 0 0,-2 4 1 0 0,0 3 0 0 0,0 0 1 0 0,1 0 0 0 0,0 0 0 0 0,-3 19 0 0 0,-11 36 2 0 0,11-44-3 0 0,1 0 0 0 0,0 1 0 0 0,2 0 0 0 0,1 0 0 0 0,-1 41 0 0 0,17 469 82 0 0,-11-488-46 0 0,3 0 0 0 0,13 61 0 0 0,-8-49-12 0 0,-6-26-10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31:51.594"/>
    </inkml:context>
    <inkml:brush xml:id="br0">
      <inkml:brushProperty name="width" value="0.05" units="cm"/>
      <inkml:brushProperty name="height" value="0.05" units="cm"/>
      <inkml:brushProperty name="color" value="#E71224"/>
    </inkml:brush>
  </inkml:definitions>
  <inkml:trace contextRef="#ctx0" brushRef="#br0">114 159 6824 0 0,'0'0'74'0'0,"0"-9"9"0"0,0-23 166 0 0,-1 47-243 0 0,1 0 136 0 0,5-29 216 0 0,-5 12-306 0 0,1 1 0 0 0,0-1 0 0 0,0 0-1 0 0,-1 1 1 0 0,1 0 0 0 0,1-1 0 0 0,-1 1 0 0 0,0 0 0 0 0,0-1 0 0 0,0 1 0 0 0,1 0 0 0 0,-1 0 0 0 0,0 0 0 0 0,1 0 0 0 0,-1 0 0 0 0,1 1 0 0 0,-1-1-1 0 0,1 0 1 0 0,0 1 0 0 0,2-2 0 0 0,4-1 51 0 0,39-19 277 0 0,0 2 1 0 0,91-25-1 0 0,-119 39-104 0 0,0 2 0 0 0,1 1-1 0 0,-1 0 1 0 0,1 1-1 0 0,0 2 1 0 0,39 2 0 0 0,-52 0-260 0 0,1 0 0 0 0,0 0 0 0 0,-1 0 0 0 0,0 1 0 0 0,0 0 0 0 0,0 1 0 0 0,0 0 0 0 0,0 0 0 0 0,-1 0 0 0 0,0 1 0 0 0,0 0 0 0 0,0 0 0 0 0,0 0 0 0 0,-1 1 0 0 0,0 0 0 0 0,0 0 0 0 0,0 0 0 0 0,-1 1 0 0 0,5 8 0 0 0,-7-7 9 0 0,0 0 0 0 0,0 0 0 0 0,-1 0 0 0 0,0 0 0 0 0,0 0 0 0 0,-1 1 0 0 0,-1 15 0 0 0,0-5 92 0 0,0-9-61 0 0,0 0 0 0 0,-1-1 0 0 0,0 1 0 0 0,-1-1 1 0 0,0 1-1 0 0,0-1 0 0 0,-7 12 0 0 0,-9 27 304 0 0,18-46-323 0 0,1 0 0 0 0,-1 0 0 0 0,0 0 0 0 0,1 0 0 0 0,-1 0 0 0 0,1 0 0 0 0,0 0 0 0 0,0 0 0 0 0,0 1 0 0 0,0-1 0 0 0,0 0 0 0 0,0 0 0 0 0,0 0 0 0 0,1 0 0 0 0,-1 0 0 0 0,1 0 0 0 0,-1 0-1 0 0,1 0 1 0 0,0 0 0 0 0,0 0 0 0 0,0 0 0 0 0,0 0 0 0 0,0 0 0 0 0,1-1 0 0 0,-1 1 0 0 0,0 0 0 0 0,1-1 0 0 0,-1 1 0 0 0,1-1 0 0 0,-1 0 0 0 0,1 1 0 0 0,0-1 0 0 0,0 0 0 0 0,0 0 0 0 0,0 0 0 0 0,-1 0 0 0 0,1 0 0 0 0,4 0 0 0 0,-4 0-27 0 0,-1 0 1 0 0,0-1 0 0 0,0 1-1 0 0,0 0 1 0 0,0 0 0 0 0,0 0-1 0 0,0-1 1 0 0,0 1 0 0 0,0 0-1 0 0,-1 0 1 0 0,1 0 0 0 0,0 1 0 0 0,-1-1-1 0 0,1 0 1 0 0,0 0 0 0 0,-1 0-1 0 0,1 0 1 0 0,-1 1 0 0 0,0-1-1 0 0,1 0 1 0 0,-1 0 0 0 0,0 1 0 0 0,0-1-1 0 0,0 0 1 0 0,0 0 0 0 0,0 1-1 0 0,0-1 1 0 0,0 0 0 0 0,0 1-1 0 0,-1-1 1 0 0,1 0 0 0 0,-1 2-1 0 0,-11 43 70 0 0,-5-3 54 0 0,-2-2 0 0 0,-2 0 1 0 0,-45 67-1 0 0,55-94-97 0 0,-2-1 0 0 0,0 0 0 0 0,0-1 0 0 0,-1 0 0 0 0,-1-2 0 0 0,0 1 0 0 0,-18 8 0 0 0,-10 4 59 0 0,-1-1 0 0 0,0-3 0 0 0,-2-1 0 0 0,-89 21 0 0 0,111-33-55 0 0,11-2-5 0 0,1 0 0 0 0,-1-2 0 0 0,0 1-1 0 0,0-2 1 0 0,-23 1 0 0 0,33-4 1 0 0,3-1-4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31:52.121"/>
    </inkml:context>
    <inkml:brush xml:id="br0">
      <inkml:brushProperty name="width" value="0.05" units="cm"/>
      <inkml:brushProperty name="height" value="0.05" units="cm"/>
      <inkml:brushProperty name="color" value="#E71224"/>
    </inkml:brush>
  </inkml:definitions>
  <inkml:trace contextRef="#ctx0" brushRef="#br0">57 148 11352 0 0,'1'10'66'0'0,"-1"1"0"0"0,0 0 1 0 0,-1-1-1 0 0,0 1 0 0 0,-1-1 0 0 0,0 1 1 0 0,0-1-1 0 0,-1 1 0 0 0,-1-1 1 0 0,-5 11-1 0 0,3-9 47 0 0,1 0 1 0 0,1 0 0 0 0,0 0-1 0 0,0 0 1 0 0,1 1-1 0 0,0-1 1 0 0,1 1-1 0 0,1 0 1 0 0,0-1-1 0 0,1 1 1 0 0,0 0-1 0 0,1 0 1 0 0,3 16-1 0 0,-3-24-71 0 0,-1-1 0 0 0,1 0 0 0 0,0 0-1 0 0,0 0 1 0 0,1 0 0 0 0,-1 0 0 0 0,1 0-1 0 0,0-1 1 0 0,0 1 0 0 0,0 0 0 0 0,0-1-1 0 0,1 0 1 0 0,0 1 0 0 0,-1-1 0 0 0,6 4 0 0 0,-6-5-24 0 0,0-1 0 0 0,0 0 0 0 0,1 0 0 0 0,-1 0 0 0 0,0 0 1 0 0,1 0-1 0 0,-1 0 0 0 0,1-1 0 0 0,-1 1 0 0 0,0-1 0 0 0,1 1 0 0 0,-1-1 1 0 0,1 0-1 0 0,-1 0 0 0 0,1 0 0 0 0,-1-1 0 0 0,1 1 0 0 0,-1-1 1 0 0,1 1-1 0 0,-1-1 0 0 0,1 0 0 0 0,-1 0 0 0 0,0 0 0 0 0,0 0 1 0 0,1 0-1 0 0,3-3 0 0 0,1-1 3 0 0,1 0 1 0 0,0-1 0 0 0,-1 0-1 0 0,0 0 1 0 0,-1-1-1 0 0,1 0 1 0 0,-1 0-1 0 0,5-9 1 0 0,2-5 10 0 0,17-38 0 0 0,-7 12-9 0 0,-16 35-14 0 0,1 1 0 0 0,15-19 0 0 0,-5 8-2 0 0,-16 19-7 0 0,1 0 0 0 0,-1 1 1 0 0,0-1-1 0 0,1 1 0 0 0,0-1 1 0 0,0 1-1 0 0,-1 0 0 0 0,1 0 1 0 0,0 0-1 0 0,1 0 1 0 0,-1 1-1 0 0,0-1 0 0 0,0 1 1 0 0,1 0-1 0 0,-1 0 0 0 0,1 0 1 0 0,-1 0-1 0 0,1 1 0 0 0,4-1 1 0 0,3 1 0 0 0,0 1 1 0 0,0 1 0 0 0,0-1 0 0 0,19 7-1 0 0,-20-5 0 0 0,-4-2-1 0 0,6 2 0 0 0,1 0 0 0 0,-1 1 0 0 0,-1 0 0 0 0,1 1 0 0 0,16 9 0 0 0,-4 0 0 0 0,2-2 0 0 0,0-1 0 0 0,33 10 0 0 0,77 35 0 0 0,-130-54 0 0 0,0-1 1 0 0,0 0 0 0 0,0 0 0 0 0,0 0-1 0 0,0-1 1 0 0,0 0 0 0 0,0 0 0 0 0,0-1 0 0 0,0 0-1 0 0,0 0 1 0 0,7-2 0 0 0,-10 1 1 0 0,1 0 1 0 0,-1 0-1 0 0,1-1 1 0 0,-1 1-1 0 0,0-1 0 0 0,0 0 1 0 0,0 0-1 0 0,0 0 1 0 0,0 0-1 0 0,-1-1 1 0 0,0 1-1 0 0,1-1 0 0 0,-1 0 1 0 0,-1 1-1 0 0,1-1 1 0 0,0 0-1 0 0,-1 0 1 0 0,0 0-1 0 0,0 0 0 0 0,0 0 1 0 0,0-1-1 0 0,-1 1 1 0 0,0 0-1 0 0,0 0 1 0 0,0 0-1 0 0,0 0 0 0 0,-2-7 1 0 0,1 3 5 0 0,-1 1 1 0 0,0-1-1 0 0,0 0 1 0 0,-1 1 0 0 0,0-1-1 0 0,0 1 1 0 0,-1 0-1 0 0,0 0 1 0 0,0 0-1 0 0,-1 1 1 0 0,0-1-1 0 0,-5-5 1 0 0,1 4 3 0 0,0 0 1 0 0,-1 1-1 0 0,1 0 1 0 0,-1 1-1 0 0,-1 0 1 0 0,1 1-1 0 0,-21-8 1 0 0,-29-7 49 0 0,-1 3 1 0 0,0 3-1 0 0,-72-7 1 0 0,-107-25 260 0 0,212 39-272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31:52.803"/>
    </inkml:context>
    <inkml:brush xml:id="br0">
      <inkml:brushProperty name="width" value="0.05" units="cm"/>
      <inkml:brushProperty name="height" value="0.05" units="cm"/>
      <inkml:brushProperty name="color" value="#E71224"/>
    </inkml:brush>
  </inkml:definitions>
  <inkml:trace contextRef="#ctx0" brushRef="#br0">2333 303 11352 0 0,'-36'-51'242'0'0,"24"32"-21"0"0,-1 1 0 0 0,-23-25 0 0 0,21 27-108 0 0,-1 0 0 0 0,-1 2 0 0 0,0 0 0 0 0,0 0-1 0 0,-36-18 1 0 0,30 20-9 0 0,0 2-1 0 0,0 1 0 0 0,-1 1 1 0 0,0 1-1 0 0,0 1 1 0 0,-1 1-1 0 0,0 1 0 0 0,0 1 1 0 0,0 2-1 0 0,-47 2 1 0 0,-58 5 113 0 0,64-4-68 0 0,0 3 0 0 0,-108 21 0 0 0,25 10 62 0 0,-217 84 0 0 0,326-100-184 0 0,2 0-1 0 0,1 3 0 0 0,-43 33 1 0 0,-16 9 3 0 0,24-16-5 0 0,2 2 0 0 0,-71 68 0 0 0,116-94-19 0 0,1 1 0 0 0,1 1 0 0 0,2 1 0 0 0,0 0 0 0 0,2 2 0 0 0,1 0 0 0 0,1 1 0 0 0,2 1 0 0 0,-15 47 0 0 0,17-39-1 0 0,3 0 1 0 0,1 1-1 0 0,2 0 0 0 0,2 0 1 0 0,1 1-1 0 0,3-1 0 0 0,6 73 1 0 0,-1-80-3 0 0,2 1 1 0 0,2-1 0 0 0,1 0 0 0 0,2-1 0 0 0,1 0 0 0 0,1-1 0 0 0,2 0 0 0 0,1-1 0 0 0,2-1-1 0 0,1-1 1 0 0,30 37 0 0 0,-28-43-2 0 0,2-1 0 0 0,1 0 0 0 0,0-2 0 0 0,1-1 0 0 0,1-2 0 0 0,1 0 1 0 0,48 22-1 0 0,-6-10 3 0 0,0-3 0 0 0,85 20 0 0 0,84 1 6 0 0,-208-42-10 0 0,26 2 9 0 0,113 1-1 0 0,59-20 10 0 0,-132 4-11 0 0,1-4 0 0 0,-1-5 0 0 0,95-30 0 0 0,15-8 14 0 0,-107 31-6 0 0,-2-4 1 0 0,165-72 0 0 0,-132 46-1 0 0,-84 37-8 0 0,-2-2 0 0 0,57-33 0 0 0,-50 21 1 0 0,-2-2 0 0 0,-1-3 0 0 0,-2-1 0 0 0,-1-2 0 0 0,-2-2 0 0 0,-2-2 0 0 0,65-90 0 0 0,-96 118-7 0 0,-2-1 0 0 0,1 0 0 0 0,-2-1 1 0 0,0 1-1 0 0,-1-1 0 0 0,-1 0 0 0 0,-1-1 1 0 0,0 1-1 0 0,-1-1 0 0 0,-1 0 0 0 0,-1 0 1 0 0,0 0-1 0 0,-1 0 0 0 0,-6-34 1 0 0,2 23 0 0 0,-3 0 0 0 0,0 1 1 0 0,-2 0-1 0 0,-1 1 0 0 0,-1 0 1 0 0,-1 0-1 0 0,-1 1 0 0 0,-24-33 1 0 0,18 34-3 0 0,-2 1 1 0 0,-1 1-1 0 0,-1 0 1 0 0,-50-37-1 0 0,67 56 0 0 0,-23-16 0 0 0,-1 2 1 0 0,0 1 0 0 0,-64-25 0 0 0,57 26-1 0 0,13 7 0 0 0,0 0 0 0 0,-1 2 0 0 0,-45-8 0 0 0,-81-1 3 0 0,-43 17 1 0 0,76 2-2 0 0,-39 4 0 0 0,-220 38 1 0 0,264-28-3 0 0,-34 6-1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7T08:18:15.807"/>
    </inkml:context>
    <inkml:brush xml:id="br0">
      <inkml:brushProperty name="width" value="0.2" units="cm"/>
      <inkml:brushProperty name="height" value="0.2" units="cm"/>
      <inkml:brushProperty name="color" value="#E71224"/>
    </inkml:brush>
  </inkml:definitions>
  <inkml:trace contextRef="#ctx0" brushRef="#br0">0 210 9944 0 0,'0'0'297'0'0,"5"1"6"0"0,35 11 426 0 0,-36-11-693 0 0,0 0 0 0 0,-1-1 0 0 0,1 0 0 0 0,0 0 0 0 0,0 0-1 0 0,0 0 1 0 0,0 0 0 0 0,7-3 0 0 0,1 1 13 0 0,65-9 166 0 0,-1-4-1 0 0,85-27 1 0 0,198-40 101 0 0,-250 61-247 0 0,91-19 162 0 0,-188 37-209 0 0,1 1 1 0 0,1 0-1 0 0,-1 1 1 0 0,24 0-1 0 0,-33 2-21 0 0,0 0 1 0 0,0 0-1 0 0,0 0 0 0 0,0 0 1 0 0,-1 0-1 0 0,1 1 1 0 0,0 0-1 0 0,-1 0 0 0 0,1 0 1 0 0,-1 0-1 0 0,1 1 0 0 0,-1-1 1 0 0,0 1-1 0 0,5 5 0 0 0,-3-1 0 0 0,0-1 0 0 0,0 1-1 0 0,-1 0 1 0 0,0 0 0 0 0,-1 0-1 0 0,6 16 1 0 0,-1 5-3 0 0,-1 0 0 0 0,-2 1-1 0 0,2 33 1 0 0,-6-58 2 0 0,4 84-20 0 0,-13 166 0 0 0,-1-108 1 0 0,14 240-11 0 0,-1-238 19 0 0,35 231-6 0 0,-14-194 13 0 0,92 555 10 0 0,-83-597 11 0 0,56 150 0 0 0,-61-210-1 0 0,3-2 1 0 0,3-1 0 0 0,51 82-1 0 0,-36-72 58 0 0,63 154-1 0 0,-23-17 98 0 0,-19-28 45 0 0,-58-163-131 0 0,-1 1 0 0 0,-2 0 1 0 0,10 74-1 0 0,-4 116 283 0 0,-15-214-353 0 0,5 90 253 0 0,1 57 89 0 0,-7-137-262 0 0,1-11-53 0 0,-1-1 1 0 0,0 0-1 0 0,0 0 1 0 0,-1 0-1 0 0,-1 0 1 0 0,0 0-1 0 0,0-1 1 0 0,-1 1-1 0 0,-1 0 1 0 0,-7 17 0 0 0,-6 8 61 0 0,14-27-74 0 0,-1 0 0 0 0,0-1 1 0 0,0 0-1 0 0,-1 0 0 0 0,0 0 0 0 0,-9 10 1 0 0,-17 18 78 0 0,23-25-81 0 0,-2-1-1 0 0,1 1 1 0 0,-1-2 0 0 0,-1 1 0 0 0,-13 9 0 0 0,-4-2 20 0 0,-1-1 0 0 0,-1-2 1 0 0,0 0-1 0 0,-1-2 0 0 0,-1-2 1 0 0,-41 9-1 0 0,-201 21 103 0 0,34-6 11 0 0,-342 62 309 0 0,578-95-466 0 0,-12 1 25 0 0,1 0 0 0 0,0 1 0 0 0,-1 0 0 0 0,2 2-1 0 0,-16 5 1 0 0,7 0 85 0 0,-43 13-1 0 0,55-20-66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32:10.390"/>
    </inkml:context>
    <inkml:brush xml:id="br0">
      <inkml:brushProperty name="width" value="0.05" units="cm"/>
      <inkml:brushProperty name="height" value="0.05" units="cm"/>
      <inkml:brushProperty name="color" value="#E71224"/>
    </inkml:brush>
  </inkml:definitions>
  <inkml:trace contextRef="#ctx0" brushRef="#br0">517 58 4616 0 0,'7'-17'11'0'0,"-6"13"-6"0"0,1 1-1 0 0,-1 0 1 0 0,1-1-1 0 0,-1 1 1 0 0,1 0 0 0 0,0 0-1 0 0,0 0 1 0 0,1 0 0 0 0,2-3-1 0 0,-5 6-2 0 0,0-1 0 0 0,1 1-1 0 0,-1 0 1 0 0,0-1 0 0 0,1 1-1 0 0,-1 0 1 0 0,0-1 0 0 0,1 1-1 0 0,-1 0 1 0 0,0-1 0 0 0,1 1-1 0 0,-1 0 1 0 0,1-1 0 0 0,-1 1-1 0 0,0 0 1 0 0,1 0 0 0 0,-1 0-1 0 0,1 0 1 0 0,-1-1 0 0 0,1 1-1 0 0,-1 0 1 0 0,1 0 0 0 0,-1 0-1 0 0,1 0 1 0 0,-1 0 0 0 0,1 0-1 0 0,-1 0 1 0 0,1 0 0 0 0,-1 0-1 0 0,1 1 1 0 0,-1-1 0 0 0,1 0-1 0 0,-1 0 1 0 0,1 0 0 0 0,-1 0-1 0 0,0 1 1 0 0,1-1 0 0 0,-1 0-1 0 0,1 1 1 0 0,10 19 10 0 0,-11-19-11 0 0,0-1 0 0 0,0 1 1 0 0,0 0-1 0 0,0 0 0 0 0,0 0 0 0 0,1-1 0 0 0,-1 1 0 0 0,0 0 1 0 0,1 0-1 0 0,-1-1 0 0 0,0 1 0 0 0,1 0 0 0 0,-1 0 1 0 0,1-1-1 0 0,-1 1 0 0 0,1-1 0 0 0,-1 1 0 0 0,1 0 0 0 0,0-1 1 0 0,-1 1-1 0 0,1-1 0 0 0,0 1 0 0 0,-1-1 0 0 0,1 0 0 0 0,0 1 1 0 0,0-1-1 0 0,4-1 8 0 0,-1-1 224 0 0,0 1 0 0 0,1 0 0 0 0,-1 0 0 0 0,0 0 0 0 0,1 0 0 0 0,-1 1 0 0 0,7-1 0 0 0,-11 1-208 0 0,1 1 0 0 0,0-1 0 0 0,-1 0 0 0 0,1 0-1 0 0,-1 0 1 0 0,1 0 0 0 0,-1 1 0 0 0,0-1 0 0 0,1 0 0 0 0,-1 0 0 0 0,1 1-1 0 0,-1-1 1 0 0,1 0 0 0 0,-1 1 0 0 0,0-1 0 0 0,1 1 0 0 0,-1-1-1 0 0,0 0 1 0 0,1 1 0 0 0,-1-1 0 0 0,0 1 0 0 0,0-1 0 0 0,1 1 0 0 0,-1-1-1 0 0,0 1 1 0 0,0-1 0 0 0,0 1 0 0 0,0-1 0 0 0,1 1 0 0 0,-1-1 0 0 0,0 1-1 0 0,0-1 1 0 0,0 1 0 0 0,0-1 0 0 0,0 1 0 0 0,-1-1 0 0 0,1 1 0 0 0,0-1-1 0 0,0 1 1 0 0,0-1 0 0 0,0 1 0 0 0,-1 0 0 0 0,0 2 118 0 0,0 0 1 0 0,-1 0-1 0 0,1 0 1 0 0,-1 0-1 0 0,0-1 1 0 0,0 1-1 0 0,0 0 1 0 0,-2 2-1 0 0,-69 69 306 0 0,30-32-191 0 0,2 1 0 0 0,-49 68 0 0 0,57-60-258 0 0,-9 12 3 0 0,-2-1 0 0 0,-69 74 0 0 0,-17 14 814 0 0,129-149-774 0 0,0 1-1 0 0,-1-1 0 0 0,1 1 0 0 0,0 0 0 0 0,0-1 0 0 0,0 1 1 0 0,0 0-1 0 0,0 0 0 0 0,0 0 0 0 0,1 0 0 0 0,-1 0 1 0 0,1 0-1 0 0,-1 0 0 0 0,1 0 0 0 0,0 0 0 0 0,-1 3 1 0 0,35-15 694 0 0,211-91-60 0 0,-235 99-631 0 0,0-1 0 0 0,0 1-1 0 0,1 1 1 0 0,-1-1 0 0 0,0 2 0 0 0,13 0-1 0 0,-22 0-35 0 0,1 0-1 0 0,-1 0 0 0 0,1 1 1 0 0,-1-1-1 0 0,1 0 0 0 0,-1 1 1 0 0,1-1-1 0 0,-1 1 0 0 0,0 0 1 0 0,1-1-1 0 0,-1 1 0 0 0,0 0 1 0 0,1 0-1 0 0,-1 0 0 0 0,0 0 1 0 0,0 0-1 0 0,0 0 0 0 0,0 0 1 0 0,0 0-1 0 0,0 0 0 0 0,0 1 1 0 0,0-1-1 0 0,-1 0 0 0 0,1 0 1 0 0,0 1-1 0 0,-1-1 0 0 0,1 1 1 0 0,-1-1-1 0 0,1 1 0 0 0,-1-1 1 0 0,0 1-1 0 0,0-1 0 0 0,1 1 1 0 0,-1-1-1 0 0,0 1 0 0 0,0-1 1 0 0,-1 3-1 0 0,1 1 26 0 0,0 1 0 0 0,-1 0 1 0 0,1 0-1 0 0,-1-1 0 0 0,-1 1 0 0 0,1-1 1 0 0,-1 1-1 0 0,-4 8 0 0 0,-45 72 269 0 0,34-62-228 0 0,2 0 1 0 0,1 1-1 0 0,1 0 1 0 0,1 2-1 0 0,-14 44 1 0 0,25-64-56 0 0,1-1 0 0 0,-1 1 0 0 0,1 0 0 0 0,0-1 0 0 0,1 1 0 0 0,0 0 0 0 0,0-1 0 0 0,0 1 0 0 0,1-1 0 0 0,0 1 0 0 0,0-1 0 0 0,0 0 0 0 0,1 1 0 0 0,0-1 0 0 0,0-1 0 0 0,1 1 0 0 0,-1 0 0 0 0,1-1 0 0 0,1 0 0 0 0,-1 0 0 0 0,1 0 0 0 0,0 0 0 0 0,0-1 0 0 0,0 0 0 0 0,0 0 0 0 0,13 7 0 0 0,-6-6 21 0 0,0-1 1 0 0,0 0-1 0 0,1-1 1 0 0,0 0-1 0 0,0-1 1 0 0,0 0-1 0 0,0-1 1 0 0,21-1-1 0 0,4 1 24 0 0,-26 0-45 0 0,-1-1 0 0 0,0 0 0 0 0,1 0 0 0 0,-1-1 0 0 0,0 0 0 0 0,0-1 0 0 0,15-5 0 0 0,40-7 82 0 0,-52 12-82 0 0,-1-1 0 0 0,1 0 0 0 0,-1-1 0 0 0,16-5 0 0 0,-19 4-11 0 0,117-56 225 0 0,-109 51-185 0 0,0-1 0 0 0,-1 0-1 0 0,-1-2 1 0 0,27-25 0 0 0,-21 14-1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32:11.269"/>
    </inkml:context>
    <inkml:brush xml:id="br0">
      <inkml:brushProperty name="width" value="0.05" units="cm"/>
      <inkml:brushProperty name="height" value="0.05" units="cm"/>
      <inkml:brushProperty name="color" value="#E71224"/>
    </inkml:brush>
  </inkml:definitions>
  <inkml:trace contextRef="#ctx0" brushRef="#br0">0 543 12360 0 0,'0'0'185'0'0,"6"4"4"0"0,4 5-106 0 0,0 1-1 0 0,-1-1 0 0 0,0 2 0 0 0,-1-1 1 0 0,0 1-1 0 0,8 13 0 0 0,15 25 212 0 0,-23-39-97 0 0,-1 1 0 0 0,-1 0 0 0 0,0-1-1 0 0,0 2 1 0 0,6 16 0 0 0,1 11 184 0 0,2 0 0 0 0,2-1 0 0 0,2-1-1 0 0,1-1 1 0 0,46 63 0 0 0,-55-79-249 0 0,-10-17-118 0 0,0-1 1 0 0,0 0-1 0 0,0 0 0 0 0,0 0 0 0 0,1 1 0 0 0,-1-1 1 0 0,1 0-1 0 0,-1-1 0 0 0,1 1 0 0 0,0 0 0 0 0,-1 0 0 0 0,1-1 1 0 0,2 3-1 0 0,-4-5-5 0 0,0 2 0 0 0,0-1 0 0 0,-1 0 0 0 0,1 0 0 0 0,0 0 0 0 0,0 0 0 0 0,-1 0 0 0 0,1 0 0 0 0,0 0 0 0 0,0 0 0 0 0,-1 0 0 0 0,1 0 0 0 0,0 0 0 0 0,0 1 0 0 0,0-1 0 0 0,-1 0 0 0 0,1 0 0 0 0,0 0 0 0 0,0 0 0 0 0,0 1 0 0 0,-1-1 0 0 0,1 0 0 0 0,0 0 0 0 0,0 0 0 0 0,0 1 0 0 0,0-1 0 0 0,0 0 0 0 0,0 0 0 0 0,-1 1 0 0 0,1-1 0 0 0,0 0 0 0 0,0 0 0 0 0,0 1 0 0 0,0-1 0 0 0,0 0 0 0 0,0 0 0 0 0,0 1 0 0 0,0-1 0 0 0,0 0 0 0 0,0 0 1 0 0,0 1-1 0 0,0-1 0 0 0,0 0 0 0 0,1 0 0 0 0,-1 1 0 0 0,0-1 0 0 0,0 0 0 0 0,0 0 0 0 0,0 0 0 0 0,0 1 0 0 0,0-1 0 0 0,1 0 0 0 0,-1 0 0 0 0,0 1 0 0 0,-3-4 2 0 0,-1 0 0 0 0,1 0 0 0 0,0 0 0 0 0,-1 0 0 0 0,2 0 0 0 0,-1-1 0 0 0,0 1 0 0 0,1-1 0 0 0,-1 0 0 0 0,-1-5 0 0 0,-6-7 2 0 0,-9-10 30 0 0,-34-39 0 0 0,44 53-29 0 0,1 0 0 0 0,0 0 0 0 0,0-1 0 0 0,1 0-1 0 0,1 0 1 0 0,-5-15 0 0 0,-5-9 13 0 0,-18-54 47 0 0,10 23-36 0 0,17 46-25 0 0,1 0 0 0 0,0 0 1 0 0,2 0-1 0 0,1-1 0 0 0,0 0 0 0 0,2 0 0 0 0,0 0 1 0 0,2 0-1 0 0,1 1 0 0 0,0-1 0 0 0,2 0 1 0 0,0 1-1 0 0,2 0 0 0 0,9-26 0 0 0,-5 25 0 0 0,1 0 0 0 0,1 1 0 0 0,0 0 0 0 0,2 1 0 0 0,0 0 0 0 0,2 1 0 0 0,0 1 0 0 0,1 0 0 0 0,21-17 0 0 0,-25 27 1 0 0,0 0 1 0 0,0 0 0 0 0,0 1-1 0 0,1 1 1 0 0,0 1-1 0 0,1 0 1 0 0,18-6 0 0 0,-27 11-6 0 0,0-1 1 0 0,1 1 0 0 0,-1 0-1 0 0,0 0 1 0 0,1 1 0 0 0,-1 0 0 0 0,1 0-1 0 0,-1 0 1 0 0,1 1 0 0 0,-1 0-1 0 0,0 0 1 0 0,1 1 0 0 0,-1 0-1 0 0,0 0 1 0 0,0 0 0 0 0,0 1-1 0 0,0 0 1 0 0,-1 0 0 0 0,10 6-1 0 0,-12-5 4 0 0,1 0 0 0 0,-1 0-1 0 0,0 0 1 0 0,0 0 0 0 0,0 1-1 0 0,0-1 1 0 0,-1 1 0 0 0,1 0 0 0 0,-1-1-1 0 0,-1 1 1 0 0,1 0 0 0 0,-1 0-1 0 0,0 0 1 0 0,0 1 0 0 0,0-1-1 0 0,0 7 1 0 0,0-1 11 0 0,-1 0 1 0 0,-1 0-1 0 0,1-1 1 0 0,-2 1-1 0 0,1 0 1 0 0,-6 17-1 0 0,4-20 0 0 0,1-1 1 0 0,-2 1-1 0 0,1-1 1 0 0,-1 1-1 0 0,0-1 0 0 0,0-1 1 0 0,-1 1-1 0 0,0 0 1 0 0,-11 9-1 0 0,13-15-14 0 0,0 0 0 0 0,0 0 0 0 0,0 0 0 0 0,-1-1-1 0 0,1 1 1 0 0,0-1 0 0 0,-1 0 0 0 0,1 0 0 0 0,0 0 0 0 0,-1 0 0 0 0,-3-1 0 0 0,-5 0 15 0 0,-3 1-15 0 0,8-1-5 0 0,1 1 0 0 0,-1 0 0 0 0,1 0 0 0 0,-1 1 0 0 0,1 0 0 0 0,-1 0 0 0 0,1 0 0 0 0,0 1 0 0 0,-11 4 0 0 0,17 25 47 0 0,1-27-51 0 0,1 0-1 0 0,-1 0 1 0 0,1 0 0 0 0,0 0-1 0 0,1-1 1 0 0,-1 1-1 0 0,1-1 1 0 0,-1 1 0 0 0,1-1-1 0 0,0 0 1 0 0,0 0 0 0 0,1 0-1 0 0,3 2 1 0 0,52 32 0 0 0,-42-28 0 0 0,75 51 3 0 0,14 7-2 0 0,-81-53-2 0 0,164 87 0 0 0,200 142 0 0 0,-382-238 0 0 0,23 14 0 0 0,-17-17 0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32:11.627"/>
    </inkml:context>
    <inkml:brush xml:id="br0">
      <inkml:brushProperty name="width" value="0.05" units="cm"/>
      <inkml:brushProperty name="height" value="0.05" units="cm"/>
      <inkml:brushProperty name="color" value="#E71224"/>
    </inkml:brush>
  </inkml:definitions>
  <inkml:trace contextRef="#ctx0" brushRef="#br0">3 0 13968 0 0,'0'0'177'0'0,"2"5"4"0"0,-1-3-162 0 0,-1-1 0 0 0,1 0 0 0 0,-1 0 0 0 0,1 1 0 0 0,-1-1 0 0 0,1 0 0 0 0,-1 0 0 0 0,0 0 0 0 0,1 0 0 0 0,-1 0 0 0 0,0 0 0 0 0,0 1 0 0 0,0-1 0 0 0,0 0 0 0 0,0 0 1 0 0,0 0-1 0 0,0 1 0 0 0,0-1 0 0 0,-1 0 0 0 0,1 0 0 0 0,0 0 0 0 0,-1 0 0 0 0,1 0 0 0 0,-1 0 0 0 0,1 0 0 0 0,-1 0 0 0 0,1 0 0 0 0,-2 2 0 0 0,1-1 27 0 0,0 0-1 0 0,0 1 1 0 0,1-1-1 0 0,0 0 1 0 0,-1 0-1 0 0,1 1 1 0 0,0-1-1 0 0,0 0 1 0 0,0 0-1 0 0,0 1 1 0 0,1-1-1 0 0,-1 0 1 0 0,1 0 0 0 0,-1 1-1 0 0,2 2 1 0 0,0 5 155 0 0,29 166 800 0 0,-19-109-269 0 0,35 119 0 0 0,-34-149-391 0 0,-13-35-284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32:11.998"/>
    </inkml:context>
    <inkml:brush xml:id="br0">
      <inkml:brushProperty name="width" value="0.05" units="cm"/>
      <inkml:brushProperty name="height" value="0.05" units="cm"/>
      <inkml:brushProperty name="color" value="#E71224"/>
    </inkml:brush>
  </inkml:definitions>
  <inkml:trace contextRef="#ctx0" brushRef="#br0">1 1 13864 0 0,'0'0'3279'0'0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32:12.339"/>
    </inkml:context>
    <inkml:brush xml:id="br0">
      <inkml:brushProperty name="width" value="0.05" units="cm"/>
      <inkml:brushProperty name="height" value="0.05" units="cm"/>
      <inkml:brushProperty name="color" value="#E71224"/>
    </inkml:brush>
  </inkml:definitions>
  <inkml:trace contextRef="#ctx0" brushRef="#br0">202 311 14872 0 0,'13'11'116'0'0,"0"0"1"0"0,-1 1 0 0 0,0 1-1 0 0,-1 0 1 0 0,0 0 0 0 0,-2 1 0 0 0,12 21-1 0 0,-4-3 32 0 0,-2 1 0 0 0,15 48 0 0 0,12 29 908 0 0,8 27-354 0 0,30 98 488 0 0,-77-226-1157 0 0,-1 0 1 0 0,0 0 0 0 0,-1 0 0 0 0,1 0-1 0 0,-2 0 1 0 0,1 0 0 0 0,-1 1-1 0 0,-1-1 1 0 0,0 0 0 0 0,0 0-1 0 0,-1 0 1 0 0,0 0 0 0 0,0 0-1 0 0,-5 11 1 0 0,6-18-29 0 0,0-1 1 0 0,1 0-1 0 0,-1 0 1 0 0,0 0-1 0 0,0 0 0 0 0,0 0 1 0 0,0 0-1 0 0,0 0 0 0 0,0 0 1 0 0,0 0-1 0 0,0 0 0 0 0,0-1 1 0 0,-1 1-1 0 0,1 0 1 0 0,0-1-1 0 0,0 1 0 0 0,-1-1 1 0 0,1 1-1 0 0,0-1 0 0 0,-1 1 1 0 0,1-1-1 0 0,0 0 0 0 0,-1 0 1 0 0,1 0-1 0 0,-1 0 1 0 0,1 0-1 0 0,0 0 0 0 0,-1 0 1 0 0,1 0-1 0 0,-1-1 0 0 0,1 1 1 0 0,0-1-1 0 0,-1 1 0 0 0,1-1 1 0 0,-2 0-1 0 0,-7-4 20 0 0,1 1 0 0 0,0-1 0 0 0,-16-12 0 0 0,11 7-22 0 0,-19-13 35 0 0,2 0-1 0 0,1-2 1 0 0,0-1-1 0 0,-39-46 1 0 0,47 45 0 0 0,2-1-1 0 0,0 0 0 0 0,2-1 1 0 0,-24-53-1 0 0,16 20 54 0 0,-26-92-1 0 0,44 123-61 0 0,1 0 0 0 0,2 0 0 0 0,1-1 0 0 0,2 1 0 0 0,1-1 0 0 0,1 0 0 0 0,2 0 0 0 0,1 1 0 0 0,2-1 0 0 0,1 1 0 0 0,16-53 0 0 0,-10 54 23 0 0,1 1-1 0 0,30-49 1 0 0,-41 76-47 0 0,0-1 1 0 0,0 0 0 0 0,0 1-1 0 0,0 0 1 0 0,0 0-1 0 0,1-1 1 0 0,-1 1 0 0 0,1 1-1 0 0,-1-1 1 0 0,1 0 0 0 0,0 1-1 0 0,0-1 1 0 0,0 1-1 0 0,0 0 1 0 0,0 0 0 0 0,0 0-1 0 0,0 0 1 0 0,6 0 0 0 0,5 0 24 0 0,1 0 0 0 0,-1 1 1 0 0,17 3-1 0 0,19 0 66 0 0,-44-3-87 0 0,0 0 1 0 0,0 1-1 0 0,0 0 1 0 0,0 0-1 0 0,0 0 1 0 0,-1 1-1 0 0,1 0 0 0 0,0 0 1 0 0,-1 1-1 0 0,1-1 1 0 0,-1 1-1 0 0,0 0 1 0 0,0 1-1 0 0,0-1 1 0 0,0 1-1 0 0,-1 0 1 0 0,1 0-1 0 0,4 6 1 0 0,-1 0 7 0 0,1 1 1 0 0,-1 0-1 0 0,-1 1 1 0 0,0 0-1 0 0,-1 0 1 0 0,0 0-1 0 0,4 15 1 0 0,-6-10 1 0 0,-1 0 0 0 0,-1 0 1 0 0,-1 0-1 0 0,0 0 0 0 0,-1 0 1 0 0,-1 0-1 0 0,0 0 0 0 0,-5 20 1 0 0,1-3 15 0 0,-9 60 68 0 0,-3 36 46 0 0,17-122-139 0 0,0 0 0 0 0,0 0 0 0 0,1 0 0 0 0,0 0 0 0 0,1-1 0 0 0,-1 1 0 0 0,1 0 0 0 0,1-1 0 0 0,0 1 0 0 0,0-1 0 0 0,0 0 0 0 0,1 0 0 0 0,0 0 0 0 0,0-1 0 0 0,9 12 0 0 0,4-10 17 0 0,3-8-9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32:12.684"/>
    </inkml:context>
    <inkml:brush xml:id="br0">
      <inkml:brushProperty name="width" value="0.05" units="cm"/>
      <inkml:brushProperty name="height" value="0.05" units="cm"/>
      <inkml:brushProperty name="color" value="#E71224"/>
    </inkml:brush>
  </inkml:definitions>
  <inkml:trace contextRef="#ctx0" brushRef="#br0">177 375 15176 0 0,'0'0'537'0'0,"1"6"-266"0"0,19 55 259 0 0,-13-41-59 0 0,0 0 0 0 0,7 41-1 0 0,-12-36-212 0 0,-1 0-1 0 0,-2 1 1 0 0,0-1-1 0 0,-2 0 1 0 0,-1 0-1 0 0,-9 32 1 0 0,6-25 11 0 0,6-28-244 0 0,0-1 1 0 0,-1 1-1 0 0,1 0 0 0 0,-1-1 1 0 0,0 1-1 0 0,0-1 0 0 0,0 0 1 0 0,0 0-1 0 0,-1 0 0 0 0,0 0 1 0 0,1 0-1 0 0,-6 4 0 0 0,0 0 39 0 0</inkml:trace>
  <inkml:trace contextRef="#ctx0" brushRef="#br0" timeOffset="1">0 22 14968 0 0,'0'0'0'0'0,"34"-8"0"0"0,-24 3 264 0 0,-2 0-8 0 0,0 2 8 0 0,0 9 8 0 0,-4-4-168 0 0,0 1 16 0 0,-1-1-8 0 0,-2 1 7 0 0,3 0 137 0 0,-3-1 8 0 0,-1 1-8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30:57.534"/>
    </inkml:context>
    <inkml:brush xml:id="br0">
      <inkml:brushProperty name="width" value="0.05" units="cm"/>
      <inkml:brushProperty name="height" value="0.05" units="cm"/>
      <inkml:brushProperty name="color" value="#E71224"/>
    </inkml:brush>
  </inkml:definitions>
  <inkml:trace contextRef="#ctx0" brushRef="#br0">668 80 5016 0 0,'0'0'279'0'0,"-4"0"-243"0"0,0-1 60 0 0,-1 0 1 0 0,1 0 0 0 0,0 0 0 0 0,-1-1-1 0 0,1 1 1 0 0,0-1 0 0 0,0 0 0 0 0,0 0 0 0 0,0-1-1 0 0,0 1 1 0 0,1-1 0 0 0,-1 0 0 0 0,1 0 0 0 0,-1 0-1 0 0,1 0 1 0 0,0 0 0 0 0,0-1 0 0 0,1 1 0 0 0,-3-5-1 0 0,3 6-76 0 0,1-1 0 0 0,0 1-1 0 0,-1 1 1 0 0,1-1-1 0 0,-1 0 1 0 0,0 0-1 0 0,0 1 1 0 0,1-1 0 0 0,-1 1-1 0 0,0-1 1 0 0,-1 1-1 0 0,1 0 1 0 0,0 0-1 0 0,0 0 1 0 0,0 0 0 0 0,-1 0-1 0 0,1 0 1 0 0,0 1-1 0 0,-1-1 1 0 0,1 1 0 0 0,0-1-1 0 0,-1 1 1 0 0,1 0-1 0 0,-1 0 1 0 0,1 0-1 0 0,-1 1 1 0 0,1-1 0 0 0,0 0-1 0 0,-1 1 1 0 0,1 0-1 0 0,0-1 1 0 0,-5 3-1 0 0,-7 3 32 0 0,0 1 1 0 0,1 1-1 0 0,0 0 0 0 0,-16 13 0 0 0,-6 2 19 0 0,8-5-6 0 0,23-14-50 0 0,-1-1 1 0 0,0 0 0 0 0,0 0 0 0 0,0 0 0 0 0,-10 4-1 0 0,11-6-1 0 0,0 1-1 0 0,1 0 1 0 0,-1 0-1 0 0,0 0 1 0 0,1 0-1 0 0,0 1 0 0 0,0 0 1 0 0,0-1-1 0 0,0 1 1 0 0,-3 4-1 0 0,-27 38 179 0 0,16-21-107 0 0,12-18-57 0 0,0 0-1 0 0,0 1 0 0 0,1-1 0 0 0,0 1 1 0 0,0 0-1 0 0,1 0 0 0 0,0 0 0 0 0,0 0 0 0 0,1 0 1 0 0,-1 1-1 0 0,2-1 0 0 0,-1 1 0 0 0,1 0 0 0 0,0-1 1 0 0,1 1-1 0 0,0 0 0 0 0,0 9 0 0 0,0-5 60 0 0,-1-11-77 0 0,1 0 0 0 0,0 0 0 0 0,0-1 0 0 0,-1 1-1 0 0,1 0 1 0 0,0 0 0 0 0,0 0 0 0 0,0 0 0 0 0,0-1 0 0 0,0 1-1 0 0,0 0 1 0 0,1 0 0 0 0,-1 0 0 0 0,0-1 0 0 0,0 1 0 0 0,1 0 0 0 0,-1 0-1 0 0,0-1 1 0 0,1 2 0 0 0,1 1 26 0 0,1 0 0 0 0,-1 0 1 0 0,1 0-1 0 0,0 0 0 0 0,0-1 0 0 0,0 1 0 0 0,0-1 1 0 0,0 0-1 0 0,5 3 0 0 0,18 15 62 0 0,-4-2 15 0 0,-18-15-74 0 0,0 0 0 0 0,0 0 0 0 0,0 0 0 0 0,-1 1 0 0 0,0-1 0 0 0,5 7 0 0 0,-7-8-26 0 0,0-1 1 0 0,-1 1-1 0 0,1 0 1 0 0,-1-1-1 0 0,1 1 1 0 0,-1-1-1 0 0,1 1 0 0 0,-1 0 1 0 0,0 0-1 0 0,0-1 1 0 0,0 1-1 0 0,0 0 1 0 0,0-1-1 0 0,0 1 0 0 0,-1 0 1 0 0,1-1-1 0 0,-1 1 1 0 0,1 0-1 0 0,-1-1 1 0 0,1 1-1 0 0,-1-1 0 0 0,0 1 1 0 0,-1 2-1 0 0,-2 2 36 0 0,-1 0 0 0 0,0 0 0 0 0,1-1-1 0 0,-2 1 1 0 0,1-1 0 0 0,-1 0 0 0 0,1-1-1 0 0,-1 1 1 0 0,-1-1 0 0 0,1 0 0 0 0,-11 5-1 0 0,4-4 37 0 0,0 1 0 0 0,-1-2-1 0 0,1 0 1 0 0,-1 0-1 0 0,-19 1 1 0 0,15-2 63 0 0,15-2-108 0 0,-1 0 0 0 0,0-1 0 0 0,0 1 0 0 0,1-1-1 0 0,-1 0 1 0 0,0 0 0 0 0,0 0 0 0 0,0 0 0 0 0,1-1 0 0 0,-1 0 0 0 0,0 1-1 0 0,0-1 1 0 0,1-1 0 0 0,-1 1 0 0 0,1 0 0 0 0,-1-1 0 0 0,-4-3 0 0 0,4 3-15 0 0,2 1 8 0 0,-1-1-1 0 0,1 1 1 0 0,0-1 0 0 0,0 0 0 0 0,-1 0 0 0 0,1 0 0 0 0,0 0 0 0 0,1 0 0 0 0,-1 0-1 0 0,-2-3 1 0 0,1 1 169 0 0,2 4-192 0 0,1 0 0 0 0,0 0 0 0 0,-1-1 0 0 0,1 1 0 0 0,0 0 0 0 0,-1 0 0 0 0,1 0 0 0 0,0-1 0 0 0,-1 1 0 0 0,1 0 0 0 0,0-1 0 0 0,-1 1 0 0 0,1 0 0 0 0,0 0 0 0 0,0-1 0 0 0,0 1 0 0 0,-1 0 0 0 0,1-1 0 0 0,0 1 0 0 0,0-1 0 0 0,0 1 0 0 0,0 0 0 0 0,0-1 0 0 0,-1 1 0 0 0,1 0 0 0 0,0-1 0 0 0,0 1 0 0 0,0-1 0 0 0,0 1-1 0 0,0 0 1 0 0,0-1 0 0 0,0 1 0 0 0,1-1 0 0 0,-1 1 0 0 0,0 0 0 0 0,0-1 0 0 0,0 1 0 0 0,0-1 0 0 0,0 1 0 0 0,1 0 0 0 0,-1-1 0 0 0,0 1 0 0 0,0 0 0 0 0,0-1 0 0 0,1 1 0 0 0,-1 0 0 0 0,0 0 0 0 0,1-1 0 0 0,-1 1 0 0 0,0 0 0 0 0,1 0 0 0 0,-1-1 0 0 0,0 1 0 0 0,1 0 0 0 0,-1 0 0 0 0,0 0 0 0 0,1-1 0 0 0,6-1 60 0 0,0 0 1 0 0,0 0 0 0 0,0 1 0 0 0,0-1 0 0 0,0 1 0 0 0,12 0 0 0 0,10-1 25 0 0,130-8 266 0 0,-24 3-138 0 0,74-12 106 0 0,-197 17-294 0 0,0 0-1 0 0,0 0 1 0 0,0-1 0 0 0,17-8 0 0 0,-18 7 3 0 0,0 0 1 0 0,0 1 0 0 0,1 0 0 0 0,12-1 0 0 0,-22 4-18 0 0,0 0-1 0 0,0 0 1 0 0,0-1 0 0 0,0 1 0 0 0,0 0-1 0 0,0-1 1 0 0,-1 0 0 0 0,1 1 0 0 0,0-1 0 0 0,0 0-1 0 0,-1 0 1 0 0,1 0 0 0 0,0 0 0 0 0,-1 0-1 0 0,1 0 1 0 0,-1 0 0 0 0,1-1 0 0 0,-1 1 0 0 0,0-1-1 0 0,2-1 1 0 0,-1 0 37 0 0,-1 0-1 0 0,0 0 1 0 0,0-1-1 0 0,0 1 1 0 0,0 0-1 0 0,0 0 1 0 0,-1-1-1 0 0,1 1 1 0 0,-1 0 0 0 0,0-6-1 0 0,-1 8-50 0 0,0 1-1 0 0,1-1 0 0 0,-1 1 1 0 0,0 0-1 0 0,0-1 1 0 0,0 1-1 0 0,0 0 0 0 0,0 0 1 0 0,0-1-1 0 0,1 1 0 0 0,-1 0 1 0 0,0 0-1 0 0,0 0 1 0 0,0 0-1 0 0,0 0 0 0 0,0 0 1 0 0,0 1-1 0 0,0-1 1 0 0,0 0-1 0 0,0 0 0 0 0,0 1 1 0 0,1-1-1 0 0,-1 0 1 0 0,0 1-1 0 0,0-1 0 0 0,0 1 1 0 0,1-1-1 0 0,-1 1 1 0 0,0 0-1 0 0,0-1 0 0 0,1 1 1 0 0,-1-1-1 0 0,0 2 0 0 0,0 1 2 0 0,-1 0 0 0 0,1-1-1 0 0,0 1 1 0 0,-1-1-1 0 0,1 0 1 0 0,-1 1-1 0 0,0-1 1 0 0,-3 3-1 0 0,-10 15 36 0 0,-3 20-5 0 0,14-27 7 0 0,-1-1 0 0 0,-1 0 0 0 0,-13 19 1 0 0,15-18 112 0 0,4-13-118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30:57.888"/>
    </inkml:context>
    <inkml:brush xml:id="br0">
      <inkml:brushProperty name="width" value="0.05" units="cm"/>
      <inkml:brushProperty name="height" value="0.05" units="cm"/>
      <inkml:brushProperty name="color" value="#E71224"/>
    </inkml:brush>
  </inkml:definitions>
  <inkml:trace contextRef="#ctx0" brushRef="#br0">0 1 13560 0 0,'0'0'0'0'0,"2"37"200"0"0,1-24 0 0 0,2 0-8 0 0,-2 0 16 0 0,-3-5-112 0 0,0-3 8 0 0,2-2-8 0 0,4-1 0 0 0,-4-2 304 0 0,-2-2-208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30:58.500"/>
    </inkml:context>
    <inkml:brush xml:id="br0">
      <inkml:brushProperty name="width" value="0.05" units="cm"/>
      <inkml:brushProperty name="height" value="0.05" units="cm"/>
      <inkml:brushProperty name="color" value="#E71224"/>
    </inkml:brush>
  </inkml:definitions>
  <inkml:trace contextRef="#ctx0" brushRef="#br0">1 811 11448 0 0,'0'0'1521'0'0,"4"-8"-1260"0"0,75-104 208 0 0,-21 34-218 0 0,-31 42 111 0 0,63-62-1 0 0,-55 62-177 0 0,36-47 0 0 0,-24 25-64 0 0,-33 44-94 0 0,-2-1 0 0 0,0 0 1 0 0,0-1-1 0 0,-1 0 0 0 0,-1-1 1 0 0,8-19-1 0 0,-9 12 15 0 0,2 0 0 0 0,0 1 0 0 0,2 0 0 0 0,0 0 0 0 0,22-26 1 0 0,-29 43-7 0 0,-4 8 29 0 0,-8 16 2 0 0,5-14-79 0 0,-55 138 62 0 0,30-81-3 0 0,3 1 0 0 0,-19 81-1 0 0,40-133-30 0 0,1 0 0 0 0,0 0 0 0 0,0 0 0 0 0,1 0 0 0 0,0 0-1 0 0,3 17 1 0 0,-2-22 1 0 0,0 0-1 0 0,0 1 0 0 0,1-1 0 0 0,-1 0 1 0 0,2 0-1 0 0,-1-1 0 0 0,0 1 1 0 0,1 0-1 0 0,0-1 0 0 0,0 1 0 0 0,0-1 1 0 0,0 0-1 0 0,1 0 0 0 0,4 4 1 0 0,-3-7 2 0 0,0-1 0 0 0,0 0 0 0 0,-1 0 0 0 0,1 0 0 0 0,0-1 0 0 0,0 0 0 0 0,-1 1 0 0 0,1-2-1 0 0,-1 1 1 0 0,1 0 0 0 0,5-4 0 0 0,4-1 3 0 0,-1-1 0 0 0,1-1 0 0 0,-1 0 0 0 0,-1-1 0 0 0,0-1 0 0 0,0 0-1 0 0,17-18 1 0 0,2-9 83 0 0,30-44 0 0 0,-16 19 104 0 0,-31 51-161 0 0,-8 10 38 0 0,-6 11 170 0 0,-11 14-213 0 0,0-1 1 0 0,-18 28-1 0 0,-12 22 21 0 0,41-72-62 0 0,-8 16 25 0 0,1 0 1 0 0,-9 28-1 0 0,15-40-14 0 0,0 0 1 0 0,0 0-1 0 0,1 0 0 0 0,-1 1 1 0 0,1-1-1 0 0,0 0 1 0 0,0 0-1 0 0,1 0 0 0 0,-1 0 1 0 0,1 0-1 0 0,1 0 1 0 0,-1 0-1 0 0,1 0 0 0 0,2 6 1 0 0,-3-10-7 0 0,0 0 0 0 0,0 0 1 0 0,0 1-1 0 0,0-1 0 0 0,0 0 1 0 0,0 0-1 0 0,0 0 0 0 0,1-1 0 0 0,-1 1 1 0 0,0 0-1 0 0,1 0 0 0 0,-1-1 1 0 0,1 1-1 0 0,-1-1 0 0 0,0 1 1 0 0,1-1-1 0 0,-1 1 0 0 0,1-1 0 0 0,0 0 1 0 0,-1 0-1 0 0,1 0 0 0 0,-1 0 1 0 0,1 0-1 0 0,-1 0 0 0 0,1 0 1 0 0,-1 0-1 0 0,3-1 0 0 0,2 0 7 0 0,0-1 0 0 0,0 1 0 0 0,-1-1-1 0 0,1 0 1 0 0,8-5 0 0 0,5-4 11 0 0,0-2-1 0 0,22-19 1 0 0,10-7 28 0 0,-24 18 5 0 0,43-41 0 0 0,-14 10 18 0 0,0 3 104 0 0,-56 49-171 0 0,1 0 1 0 0,-1 0 0 0 0,1 0-1 0 0,-1 0 1 0 0,1 0 0 0 0,-1 0-1 0 0,0 1 1 0 0,1-1 0 0 0,-1 0-1 0 0,1 0 1 0 0,-1 0 0 0 0,0 0-1 0 0,1 1 1 0 0,-1-1 0 0 0,1 0-1 0 0,-1 0 1 0 0,0 1 0 0 0,1-1-1 0 0,-1 0 1 0 0,0 1 0 0 0,0-1-1 0 0,1 0 1 0 0,-1 1 0 0 0,0-1-1 0 0,0 0 1 0 0,1 1 0 0 0,-1-1-1 0 0,0 1 1 0 0,0-1 0 0 0,0 0-1 0 0,0 1 1 0 0,0-1 0 0 0,0 1-1 0 0,1-1 1 0 0,-1 1 0 0 0,0-1-1 0 0,0 0 1 0 0,0 1-1 0 0,0-1 1 0 0,-1 1 0 0 0,8 29 26 0 0,-6-21 7 0 0,8 35 35 0 0,4 23-19 0 0,-11-63-47 0 0,-1 1 1 0 0,1 0-1 0 0,0-1 1 0 0,0 0-1 0 0,1 1 1 0 0,-1-1-1 0 0,1 0 1 0 0,0 0-1 0 0,0 0 1 0 0,6 6-1 0 0,2-3 30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31:06.950"/>
    </inkml:context>
    <inkml:brush xml:id="br0">
      <inkml:brushProperty name="width" value="0.05" units="cm"/>
      <inkml:brushProperty name="height" value="0.05" units="cm"/>
      <inkml:brushProperty name="color" value="#E71224"/>
    </inkml:brush>
  </inkml:definitions>
  <inkml:trace contextRef="#ctx0" brushRef="#br0">553 849 1200 0 0,'-11'0'37'0'0,"9"0"-23"0"0,1-1 0 0 0,-1 1 0 0 0,1 0 0 0 0,-1 0 0 0 0,0-1 0 0 0,1 1 0 0 0,-1 1 0 0 0,0-1 0 0 0,1 0 0 0 0,-1 0 0 0 0,1 1 0 0 0,-1-1 0 0 0,0 0 0 0 0,1 1 0 0 0,-1 0 0 0 0,1-1 0 0 0,-1 1 0 0 0,1 0 0 0 0,0 0 0 0 0,-1 0 0 0 0,1 0 0 0 0,-2 2 0 0 0,-4-3 174 0 0,0-1 1 0 0,0 0 0 0 0,0 0-1 0 0,1 0 1 0 0,-11-4 0 0 0,11 4-184 0 0,-133-38 314 0 0,123 34 5 0 0,0 1 0 0 0,0 1 0 0 0,0 1 0 0 0,-1 0 0 0 0,1 1 1 0 0,-1 1-1 0 0,-20 2 0 0 0,30 0-258 0 0,0 0 0 0 0,1 0 0 0 0,-1 1 0 0 0,1-1 0 0 0,-1 2-1 0 0,1-1 1 0 0,0 1 0 0 0,1 0 0 0 0,-1 0 0 0 0,0 0 0 0 0,1 1 0 0 0,0 0 0 0 0,0 0 0 0 0,1 0 0 0 0,-1 0 0 0 0,1 1 0 0 0,0 0 0 0 0,1 0 0 0 0,0 0 0 0 0,-6 13 0 0 0,0 4 50 0 0,1 0 0 0 0,1 1 1 0 0,1 0-1 0 0,-4 38 0 0 0,9-54-51 0 0,0 0-1 0 0,1 0 1 0 0,0 0 0 0 0,1 0-1 0 0,-1 1 1 0 0,1-1-1 0 0,1 0 1 0 0,0-1-1 0 0,0 1 1 0 0,1 0-1 0 0,4 10 1 0 0,-5-15-31 0 0,-1 0 0 0 0,1 0 0 0 0,-1-1 0 0 0,1 1 0 0 0,0-1 0 0 0,0 1 0 0 0,0-1 0 0 0,1 0 1 0 0,-1 1-1 0 0,0-1 0 0 0,1 0 0 0 0,0-1 0 0 0,-1 1 0 0 0,1 0 0 0 0,0-1 0 0 0,0 0 0 0 0,0 1 0 0 0,0-1 0 0 0,0 0 1 0 0,0-1-1 0 0,0 1 0 0 0,0 0 0 0 0,0-1 0 0 0,1 0 0 0 0,-1 0 0 0 0,0 0 0 0 0,0 0 0 0 0,0 0 0 0 0,1 0 1 0 0,-1-1-1 0 0,3-1 0 0 0,9-1 46 0 0,0-1 1 0 0,-1-1-1 0 0,0 0 1 0 0,0-1 0 0 0,0 0-1 0 0,25-16 1 0 0,1-6 95 0 0,-12 11-44 0 0,-2-2 1 0 0,0-1-1 0 0,-1-1 1 0 0,33-35-1 0 0,-44 40-60 0 0,-9 10-21 0 0,0 1 1 0 0,0 0-1 0 0,-1-1 1 0 0,0 0-1 0 0,0 0 1 0 0,0 0-1 0 0,-1 0 1 0 0,3-9-1 0 0,-1 4 159 0 0,0-7 104 0 0,-4 17-301 0 0,-1 1 1 0 0,0 0-1 0 0,0 0 0 0 0,0-1 1 0 0,0 1-1 0 0,1 0 0 0 0,-1 0 0 0 0,0 0 1 0 0,0 0-1 0 0,0-1 0 0 0,1 1 1 0 0,-1 0-1 0 0,0 0 0 0 0,0 0 1 0 0,1 0-1 0 0,-1 0 0 0 0,0-1 0 0 0,0 1 1 0 0,1 0-1 0 0,-1 0 0 0 0,0 0 1 0 0,0 0-1 0 0,1 0 0 0 0,-1 0 1 0 0,0 0-1 0 0,0 0 0 0 0,1 0 1 0 0,-1 0-1 0 0,0 0 0 0 0,1 0 0 0 0,-1 0 1 0 0,0 1-1 0 0,0-1 0 0 0,1 0 1 0 0,-1 0-1 0 0,0 0 0 0 0,0 0 1 0 0,1 0-1 0 0,-1 0 0 0 0,0 1 1 0 0,0-1-1 0 0,0 0 0 0 0,1 0 0 0 0,-1 0 1 0 0,0 1-1 0 0,0-1 0 0 0,0 0 1 0 0,0 0-1 0 0,1 1 0 0 0,-1 6 68 0 0,-1 23 124 0 0,3 1 0 0 0,4 34-1 0 0,-4-56-126 0 0,-1-1 0 0 0,1 0-1 0 0,1 0 1 0 0,-1 0-1 0 0,1 0 1 0 0,1-1 0 0 0,0 1-1 0 0,0-1 1 0 0,0 0-1 0 0,1 0 1 0 0,0 0 0 0 0,11 12-1 0 0,-14-18-36 0 0,1 1 0 0 0,-1 0-1 0 0,1 0 1 0 0,0-1 0 0 0,-1 0-1 0 0,1 1 1 0 0,0-1 0 0 0,0 0-1 0 0,0-1 1 0 0,0 1 0 0 0,0 0-1 0 0,0-1 1 0 0,0 0 0 0 0,0 1-1 0 0,0-1 1 0 0,0 0 0 0 0,0-1-1 0 0,0 1 1 0 0,0 0 0 0 0,0-1-1 0 0,0 0 1 0 0,0 0 0 0 0,0 0-1 0 0,3-1 1 0 0,8-4 71 0 0,1-1-1 0 0,-1-1 1 0 0,19-13-1 0 0,-13 8-54 0 0,99-70 648 0 0,-58 38-481 0 0,-42 30-122 0 0,-1 0 0 0 0,0-1 0 0 0,30-37 0 0 0,37-62 300 0 0,-56 74-325 0 0,6-14 77 0 0,-4-1 0 0 0,38-89 0 0 0,-36 72-45 0 0,15-52 91 0 0,-17 42-72 0 0,16-30 77 0 0,-46 111-199 0 0,-1 0 0 0 0,1 0 0 0 0,0 1 0 0 0,-1-1 0 0 0,1 0 0 0 0,-1 0 0 0 0,1 0 0 0 0,-1 0 0 0 0,0 1 0 0 0,0-1 0 0 0,0 0 0 0 0,0 0 0 0 0,0 0 0 0 0,0 0 0 0 0,0 0 0 0 0,-1 0 0 0 0,1 1 0 0 0,-1-1 0 0 0,1 0-1 0 0,-2-3 1 0 0,1 5 17 0 0,1-3 53 0 0,0 3-75 0 0,-1 1 0 0 0,1-1 1 0 0,0 0-1 0 0,0 0 0 0 0,0 0 1 0 0,0 0-1 0 0,0 0 0 0 0,0 0 1 0 0,0 1-1 0 0,-1-1 0 0 0,1 0 1 0 0,0 0-1 0 0,0 0 0 0 0,0 0 1 0 0,0 0-1 0 0,-1 0 0 0 0,1 0 1 0 0,0 0-1 0 0,0 0 0 0 0,0 0 1 0 0,0 0-1 0 0,-1 0 0 0 0,1 0 1 0 0,0 0-1 0 0,0 0 0 0 0,0 0 1 0 0,-1 0-1 0 0,1 0 1 0 0,0 0-1 0 0,0 0 0 0 0,0 0 1 0 0,0 0-1 0 0,-1 0 0 0 0,1 0 1 0 0,0 0-1 0 0,0 0 0 0 0,0 0 1 0 0,0-1-1 0 0,0 1 0 0 0,-1 0 1 0 0,1 0-1 0 0,0 0 0 0 0,0 0 1 0 0,0 0-1 0 0,0 0 0 0 0,0-1 1 0 0,0 1-1 0 0,0 0 0 0 0,0 0 1 0 0,-1 0-1 0 0,1 0 0 0 0,0-1 1 0 0,0 1-1 0 0,0 0 0 0 0,0 0 1 0 0,0 0-1 0 0,-6 8 7 0 0,1 0 0 0 0,0 1 0 0 0,0 0 0 0 0,1 0 0 0 0,-6 17 0 0 0,-1 3-3 0 0,-37 90 35 0 0,-53 207 0 0 0,95-305-34 0 0,1-1-1 0 0,0 1 1 0 0,2 0-1 0 0,1 1 1 0 0,0-1-1 0 0,2 0 1 0 0,0 0-1 0 0,1 1 0 0 0,2-1 1 0 0,0 0-1 0 0,8 28 1 0 0,-10-46-3 0 0,-1-1 0 0 0,1 1 0 0 0,0-1 1 0 0,0 0-1 0 0,1 1 0 0 0,-1-1 0 0 0,0 0 1 0 0,1 0-1 0 0,-1 0 0 0 0,1 0 0 0 0,0 0 1 0 0,-1 0-1 0 0,1 0 0 0 0,0 0 0 0 0,0-1 1 0 0,1 1-1 0 0,-1-1 0 0 0,0 0 0 0 0,0 1 1 0 0,1-1-1 0 0,-1 0 0 0 0,0 0 0 0 0,1 0 1 0 0,-1-1-1 0 0,1 1 0 0 0,0-1 0 0 0,-1 1 0 0 0,1-1 1 0 0,-1 0-1 0 0,1 0 0 0 0,-1 0 0 0 0,1 0 1 0 0,0-1-1 0 0,-1 1 0 0 0,1-1 0 0 0,-1 1 1 0 0,1-1-1 0 0,-1 0 0 0 0,1 0 0 0 0,1-1 1 0 0,7-3 8 0 0,0 0 0 0 0,-1 0 0 0 0,1-1 1 0 0,-2-1-1 0 0,1 1 0 0 0,-1-2 0 0 0,12-11 0 0 0,5-7 27 0 0,-3-1 0 0 0,-11 11-32 0 0</inkml:trace>
  <inkml:trace contextRef="#ctx0" brushRef="#br0">1532 550 19736 0 0,'-18'20'38'0'0,"9"1"-33"0"0,0 1 0 0 0,2 0 0 0 0,0 0 0 0 0,-3 25 0 0 0,-7 23-3 0 0,12-45 1 0 0,0-1 1 0 0,2 1-1 0 0,0 28 0 0 0,1-24-2 0 0,-1-7-1 0 0,-2-4 0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7T07:15:33.531"/>
    </inkml:context>
    <inkml:brush xml:id="br0">
      <inkml:brushProperty name="width" value="0.2" units="cm"/>
      <inkml:brushProperty name="height" value="0.2" units="cm"/>
      <inkml:brushProperty name="color" value="#E71224"/>
    </inkml:brush>
  </inkml:definitions>
  <inkml:trace contextRef="#ctx0" brushRef="#br0">1586 0 5224 0 0,'0'0'187'0'0,"-5"5"-153"0"0,5-5-33 0 0,-3 4 17 0 0,0-1 0 0 0,-1 0 0 0 0,1 0 0 0 0,-1-1 0 0 0,0 1 0 0 0,0-1 0 0 0,0 0-1 0 0,0 0 1 0 0,-6 3 0 0 0,4-2 43 0 0,1 0 0 0 0,-1 0 0 0 0,0 1 0 0 0,1 0 1 0 0,0 0-1 0 0,-7 8 0 0 0,0-1 14 0 0,7-5-53 0 0,1-1 0 0 0,0 2 0 0 0,0-1 0 0 0,1 0 0 0 0,0 1 0 0 0,0-1 0 0 0,0 1 0 0 0,1 0 0 0 0,0 0 0 0 0,0 0 1 0 0,-1 9-1 0 0,-1 2 17 0 0,-6 21 6 0 0,0 5 2 0 0,-1-1 0 0 0,-3-1 0 0 0,-33 71 0 0 0,-13-1 30 0 0,-63 168-1 0 0,16 3 42 0 0,-177 333 0 0 0,-126 286 244 0 0,364-795-312 0 0,-62 168 109 0 0,-9 70 122 0 0,109-325-262 0 0,0 2 22 0 0,0 0 0 0 0,-2 0-1 0 0,-1-1 1 0 0,-25 38 0 0 0,26-47 6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31:07.865"/>
    </inkml:context>
    <inkml:brush xml:id="br0">
      <inkml:brushProperty name="width" value="0.05" units="cm"/>
      <inkml:brushProperty name="height" value="0.05" units="cm"/>
      <inkml:brushProperty name="color" value="#E71224"/>
    </inkml:brush>
  </inkml:definitions>
  <inkml:trace contextRef="#ctx0" brushRef="#br0">0 293 11552 0 0,'5'-1'152'0'0,"32"-11"-34"0"0,-2-2 1 0 0,1-2 0 0 0,-2-1-1 0 0,34-22 1 0 0,-28 15 86 0 0,2 2 1 0 0,61-24-1 0 0,-90 42-144 0 0,0 0 0 0 0,1 0 0 0 0,-1 2 0 0 0,1 0 0 0 0,-1 0 0 0 0,1 1 0 0 0,0 1 1 0 0,-1 0-1 0 0,1 1 0 0 0,21 4 0 0 0,-24-2-28 0 0,0 0 0 0 0,-1 0 0 0 0,0 2 0 0 0,-8-4-29 0 0</inkml:trace>
  <inkml:trace contextRef="#ctx0" brushRef="#br0">763 255 14290 0 0,'25'44'70'0'0,"-8"-14"-6"0"0</inkml:trace>
  <inkml:trace contextRef="#ctx0" brushRef="#br0">1959 440 18600 0 0,'-14'93'86'0'0,"9"-53"-53"0"0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31:08.676"/>
    </inkml:context>
    <inkml:brush xml:id="br0">
      <inkml:brushProperty name="width" value="0.05" units="cm"/>
      <inkml:brushProperty name="height" value="0.05" units="cm"/>
      <inkml:brushProperty name="color" value="#E71224"/>
    </inkml:brush>
  </inkml:definitions>
  <inkml:trace contextRef="#ctx0" brushRef="#br0">115 1 10544 0 0,'0'0'6479'0'0,"3"5"-6273"0"0,-2-1-189 0 0,1-1 1 0 0,-1 1-1 0 0,0-1 0 0 0,0 1 1 0 0,0-1-1 0 0,0 1 0 0 0,-1 0 1 0 0,1 0-1 0 0,-1-1 0 0 0,0 1 1 0 0,-1 6-1 0 0,-8 50 152 0 0,2-23-102 0 0,-6 67 68 0 0,-11 68 71 0 0,-2 6-34 0 0,13-70-85 0 0,-7 6 91 0 0,20-102-142 0 0,-2 9 28 0 0,2-21-62 0 0,0 1 0 0 0,0-1 0 0 0,0 1 0 0 0,0-1 0 0 0,0 1 0 0 0,0-1 0 0 0,-1 1 0 0 0,1-1 0 0 0,0 1 0 0 0,0-1 0 0 0,-1 0 0 0 0,1 1 1 0 0,0-1-1 0 0,0 1 0 0 0,-1-1 0 0 0,1 0 0 0 0,-1 1 0 0 0,1-1 0 0 0,0 0 0 0 0,-1 1 0 0 0,1-1 0 0 0,-1 0 0 0 0,1 0 0 0 0,0 0 0 0 0,-1 1 0 0 0,1-1 0 0 0,-1 0 1 0 0,1 0-1 0 0,-1 0 0 0 0,1 0 0 0 0,-2 0 0 0 0,2 0 76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35:14.210"/>
    </inkml:context>
    <inkml:brush xml:id="br0">
      <inkml:brushProperty name="width" value="0.05" units="cm"/>
      <inkml:brushProperty name="height" value="0.05" units="cm"/>
      <inkml:brushProperty name="color" value="#E71224"/>
    </inkml:brush>
  </inkml:definitions>
  <inkml:trace contextRef="#ctx0" brushRef="#br0">984 1778 5824 0 0,'0'0'686'0'0,"5"0"-339"0"0,15 0-123 0 0,0-1 1 0 0,-1-1-1 0 0,22-5 0 0 0,7-3 246 0 0,0 2-1 0 0,0 2 1 0 0,61 1-1 0 0,-12 0-77 0 0,30 2 21 0 0,-76 4-238 0 0,84-11 1 0 0,-91 3-103 0 0,315-39 314 0 0,-323 42-365 0 0</inkml:trace>
  <inkml:trace contextRef="#ctx0" brushRef="#br0">4628 93 20444 0 0,'-206'-7'18'0'0,"67"7"-13"0"0,-21-1-1 0 0,7 2 1 0 0,33 2-2 0 0,-72 7 3 0 0,91-2-4 0 0,-209 21 14 0 0,-85 14-6 0 0,232-28-3 0 0,-200 45 0 0 0,61-2 1 0 0,-84 49-24 0 0,298-77-90 0 0,-105 43-152 0 0,67-15 126 0 0,65-22 68 0 0</inkml:trace>
  <inkml:trace contextRef="#ctx0" brushRef="#br0">4666 2 19515 0 0,'-61'-2'-4'0'0,"-70"6"-12"0"0,-4-1 0 0 0,-180-7-25 0 0,278 5 31 0 0,-42 5 0 0 0,-16 1-9 0 0,-60 0-7 0 0,-60-1-5 0 0,-45-1-24 0 0,192-3 47 0 0,-461 34-72 0 0,314 1 64 0 0,-185 22 16 0 0,-42 43 95 0 0,187-24-26 0 0,169-49-39 0 0,42-12 3 0 0,-73 38 1 0 0,12-4 1 0 0,27-16 19 0 0,1 3-1 0 0,1 4 0 0 0,-122 90 1 0 0,51-28 30 0 0,-9 6 20 0 0,139-95-91 0 0,0 1 0 0 0,1 0-1 0 0,1 1 1 0 0,0 1 0 0 0,2 0 0 0 0,0 1 0 0 0,1 1 0 0 0,1 0 0 0 0,0 0 0 0 0,2 1 0 0 0,0 0 0 0 0,2 1 0 0 0,0 0 0 0 0,1 0-1 0 0,-4 39 1 0 0,9-51-21 0 0,0 0 0 0 0,1-1 0 0 0,0 1 0 0 0,1 0 0 0 0,0-1 0 0 0,1 1 0 0 0,0-1 0 0 0,0 0 0 0 0,1 1 0 0 0,0-1 0 0 0,0 0 0 0 0,1-1 0 0 0,1 1 0 0 0,-1-1 0 0 0,1 1 0 0 0,1-1 0 0 0,0-1 0 0 0,0 1 0 0 0,12 11 0 0 0,-7-8-9 0 0,1-1-1 0 0,0-1 1 0 0,1 1-1 0 0,0-2 0 0 0,1 0 1 0 0,-1 0-1 0 0,1-2 0 0 0,17 7 1 0 0,125 31-170 0 0,-112-33 146 0 0,16 2-37 0 0,1-2-1 0 0,77 4 1 0 0,-6 1 0 0 0,15 1 3 0 0,551-11-205 0 0,-550-12 236 0 0,413-24-72 0 0,-394 14 92 0 0,440-48-50 0 0,-351 31 51 0 0,435-72-34 0 0,-537 78 45 0 0,-108 18 6 0 0</inkml:trace>
  <inkml:trace contextRef="#ctx0" brushRef="#br0">6126 827 14828 0 0,'1'0'12'0'0,"16"-4"130"0"0,0-1 0 0 0,20-10 0 0 0,6-2 208 0 0,-20 12-238 0 0,-21 5-84 0 0,-1 0 1 0 0,1 0-1 0 0,-1 0 0 0 0,1 0 1 0 0,0-1-1 0 0,-1 1 0 0 0,1 0 1 0 0,-1-1-1 0 0,0 1 0 0 0,1-1 1 0 0,-1 1-1 0 0,1-1 0 0 0,-1 0 1 0 0,0 0-1 0 0,1 1 0 0 0,-1-1 0 0 0,0 0 1 0 0,0 0-1 0 0,0 0 0 0 0,0 0 1 0 0,0-1-1 0 0,0 1 0 0 0,0 0 1 0 0,0 0-1 0 0,0-1 0 0 0,0 1 1 0 0,0 0-1 0 0,-1-1 0 0 0,1 1 1 0 0,-1-1-1 0 0,1 1 0 0 0,-1-1 1 0 0,0 1-1 0 0,1-1 0 0 0,-1 1 1 0 0,0-1-1 0 0,0 1 0 0 0,0-1 1 0 0,0-2-1 0 0,6-62 1092 0 0,-2 36-892 0 0,-1-5-12 0 0,-2 0 1 0 0,-5-61-1 0 0,2 82-163 0 0,-2-1 1 0 0,0 1-1 0 0,-11-27 1 0 0,8 25-8 0 0,3 8-27 0 0,-1 0-1 0 0,-1 0 1 0 0,1 0 0 0 0,5 8-19 0 0</inkml:trace>
  <inkml:trace contextRef="#ctx0" brushRef="#br0">4270 1426 17546 0 0,'-343'45'119'0'0,"188"-24"-73"0"0,-182 22 40 0 0,64-4-34 0 0,47-4-22 0 0,63-24-30 0 0,2-1 0 0 0,-120 26-16 0 0,123-19-5 0 0,16-3 2 0 0,-272 41-142 0 0,316-42 118 0 0,41-6 2 0 0,-102 25 0 0 0,37 5-84 0 0,-242 65-305 0 0,327-93 372 0 0,16-4 1 0 0,0 0-1 0 0,-39 3 0 0 0,-1-5-517 0 0,60-3 511 0 0,27-4-495 0 0,40 5 361 0 0,0-4 0 0 0,95-14 0 0 0,-138 14 160 0 0,193-41-297 0 0,-27 5 26 0 0,250-64-82 0 0,-78 13 162 0 0,-333 84 216 0 0</inkml:trace>
  <inkml:trace contextRef="#ctx0" brushRef="#br0">6111 929 18552 0 0,'48'-13'35'0'0,"3"-2"-9"0"0,-17 6 4 0 0,0-1 0 0 0,-1-2 0 0 0,0-1 0 0 0,-1-1 0 0 0,35-23 0 0 0,-26 13 37 0 0,-31 18-44 0 0,1 0-1 0 0,-1 0 1 0 0,-1-1-1 0 0,1 0 1 0 0,-1-1 0 0 0,0 1-1 0 0,11-15 1 0 0,-14 14 1 0 0,-3 5-6 0 0,0 0 0 0 0,-1-1 0 0 0,1 1 0 0 0,-1 0 0 0 0,0-1 0 0 0,0 1 0 0 0,0-1-1 0 0,0 0 1 0 0,-1 0 0 0 0,1 1 0 0 0,-1-1 0 0 0,0 0 0 0 0,-1 0 0 0 0,1 0 0 0 0,0-1 0 0 0,-1-5 0 0 0,-1 2 0 0 0,0 0 1 0 0,0 0-1 0 0,-1 0 1 0 0,-1 0-1 0 0,1 0 0 0 0,-1 0 1 0 0,0 1-1 0 0,-1-1 1 0 0,0 1-1 0 0,0 0 0 0 0,0 0 1 0 0,-1 0-1 0 0,0 0 1 0 0,0 1-1 0 0,-1 0 0 0 0,0 0 1 0 0,-12-9-1 0 0,-9-6 35 0 0,-2 1 1 0 0,-55-30-1 0 0,-11 3 74 0 0,62 34-110 0 0</inkml:trace>
  <inkml:trace contextRef="#ctx0" brushRef="#br0">6127 1094 15373 0 0,'31'-5'29'0'0,"47"-7"72"0"0,-54 10-22 0 0,39-10 0 0 0,-38 3 88 0 0,-42 13 51 0 0,-3 2-187 0 0,1-1 1 0 0,-2 0-1 0 0,-32 1 0 0 0,4 1 15 0 0,7 0 2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42:44.852"/>
    </inkml:context>
    <inkml:brush xml:id="br0">
      <inkml:brushProperty name="width" value="0.05" units="cm"/>
      <inkml:brushProperty name="height" value="0.05" units="cm"/>
      <inkml:brushProperty name="color" value="#E71224"/>
    </inkml:brush>
  </inkml:definitions>
  <inkml:trace contextRef="#ctx0" brushRef="#br0">306 106 4912 0 0,'0'0'144'0'0,"-2"-4"-113"0"0,-1-4-244 0 0,-25-60 2427 0 0,26 66-2104 0 0,0-1 0 0 0,-1 1 0 0 0,1 0 0 0 0,0 0 0 0 0,-1 0 0 0 0,1 0 0 0 0,-1 1 0 0 0,0-1 0 0 0,1 1 0 0 0,-1 0 0 0 0,0 0 1 0 0,0-1-1 0 0,0 2 0 0 0,0-1 0 0 0,0 0 0 0 0,0 1 0 0 0,0-1 0 0 0,-4 1 0 0 0,-57 0 23 0 0,64 0-132 0 0,-6 2 72 0 0,1 0 0 0 0,0 0 0 0 0,-1 1 0 0 0,1 0 0 0 0,0 0 0 0 0,0 0 0 0 0,1 0 0 0 0,-1 1 0 0 0,1 0 0 0 0,-1 0 0 0 0,1 0 0 0 0,1 0 0 0 0,-1 1 0 0 0,0 0 0 0 0,-2 5 0 0 0,1 0-30 0 0,1 1 0 0 0,0 0 1 0 0,1 0-1 0 0,0 1 0 0 0,1-1 0 0 0,0 1 0 0 0,1-1 0 0 0,0 18 1 0 0,-3 19 36 0 0,-19 45 86 0 0,17-73-114 0 0,0 1 0 0 0,1 1 0 0 0,-3 42 0 0 0,8-62-49 0 0,-1 11 38 0 0,1 0 1 0 0,0 1-1 0 0,1-1 1 0 0,0 0-1 0 0,1 0 1 0 0,6 22-1 0 0,5 1 45 0 0,1-1-1 0 0,2 0 1 0 0,30 48 0 0 0,3 3 204 0 0,-18-30-124 0 0,41 56-1 0 0,-58-94-109 0 0,0-1-1 0 0,1-1 0 0 0,0 0 1 0 0,1-1-1 0 0,1-1 0 0 0,1 0 0 0 0,19 11 1 0 0,11 4 96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37:17.386"/>
    </inkml:context>
    <inkml:brush xml:id="br0">
      <inkml:brushProperty name="width" value="0.05" units="cm"/>
      <inkml:brushProperty name="height" value="0.05" units="cm"/>
      <inkml:brushProperty name="color" value="#E71224"/>
    </inkml:brush>
  </inkml:definitions>
  <inkml:trace contextRef="#ctx0" brushRef="#br0">1000 0 12160 0 0,'0'0'153'0'0,"0"4"4"0"0,1-1-64 0 0,-1-1 0 0 0,-1 1 1 0 0,1 0-1 0 0,0-1 0 0 0,-1 1 0 0 0,1 0 0 0 0,-1-1 0 0 0,0 1 0 0 0,1-1 0 0 0,-1 1 0 0 0,-1-1 0 0 0,1 1 1 0 0,0-1-1 0 0,-1 0 0 0 0,1 1 0 0 0,-4 2 0 0 0,3-1 16 0 0,0 1-1 0 0,0-1 1 0 0,0 1 0 0 0,1-1-1 0 0,-1 1 1 0 0,1 0 0 0 0,0 0 0 0 0,0 7-1 0 0,-3 7-26 0 0,-51 266 1130 0 0,16-65-547 0 0,-18 96-364 0 0,36-168-205 0 0,3-14-17 0 0,8-80-42 0 0,-59 273 114 0 0,-32 168 10 0 0,-5 284 110 0 0,54-286-111 0 0,29-90-41 0 0,17-268-62 0 0,8 315 121 0 0,3-167 52 0 0,-5-266-225 0 0,-16 721 527 0 0,8-547-413 0 0,-6 79 149 0 0,-61 521 435 0 0,58-625-584 0 0,-9 99 103 0 0,-15 217 227 0 0,-1 10-65 0 0,18-198-210 0 0,-4 129 155 0 0,19-229-194 0 0,-1 51 83 0 0,-7 325 220 0 0,7-377-274 0 0,6-76-26 0 0,-27 161 0 0 0,4-60 55 0 0,12-74-38 0 0,13-113-120 0 0,2 0 1 0 0,1 0 0 0 0,2 0 0 0 0,1-1 0 0 0,9 36 0 0 0,-11-51-29 0 0,6 20 17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37:50.416"/>
    </inkml:context>
    <inkml:brush xml:id="br0">
      <inkml:brushProperty name="width" value="0.05" units="cm"/>
      <inkml:brushProperty name="height" value="0.05" units="cm"/>
      <inkml:brushProperty name="color" value="#E71224"/>
    </inkml:brush>
  </inkml:definitions>
  <inkml:trace contextRef="#ctx0" brushRef="#br0">518 102 9848 0 0,'0'0'517'0'0,"-4"-4"-433"0"0,-21-16 68 0 0,24 20-91 0 0,1 0-1 0 0,-1-1 1 0 0,0 1 0 0 0,0 0 0 0 0,0 0-1 0 0,0 0 1 0 0,1 0 0 0 0,-1 0 0 0 0,0 0-1 0 0,0 0 1 0 0,0 1 0 0 0,0-1 0 0 0,0 0-1 0 0,1 0 1 0 0,-1 1 0 0 0,0-1-1 0 0,0 0 1 0 0,1 1 0 0 0,-1-1 0 0 0,0 1-1 0 0,0-1 1 0 0,1 1 0 0 0,-1-1 0 0 0,1 1-1 0 0,-1 0 1 0 0,0-1 0 0 0,1 1-1 0 0,-1 0 1 0 0,0 0 0 0 0,-2 2 12 0 0,1 0 0 0 0,-1 1 1 0 0,0-1-1 0 0,1 0 0 0 0,0 1 0 0 0,-3 5 1 0 0,-36 100 555 0 0,-52 227 0 0 0,33-95-181 0 0,53-214-397 0 0,6-22-34 0 0,-1 0 0 0 0,1-1 0 0 0,-1 1 0 0 0,0 0 0 0 0,-1-1 0 0 0,1 1 0 0 0,-1-1 0 0 0,1 0 0 0 0,-1 0 0 0 0,0 0-1 0 0,-1 0 1 0 0,1-1 0 0 0,-1 1 0 0 0,0-1 0 0 0,0 0 0 0 0,0 0 0 0 0,-7 4 0 0 0,9-7 3 0 0,-1 0-1 0 0,0 0 1 0 0,1 0-1 0 0,-1 0 1 0 0,0 0-1 0 0,1 0 1 0 0,-1-1-1 0 0,1 0 1 0 0,-1 1-1 0 0,1-1 1 0 0,-1 0-1 0 0,-4-3 1 0 0,-29-16 94 0 0,35 19-112 0 0,-8-4 15 0 0,2 0 1 0 0,-1-1-1 0 0,1-1 1 0 0,-1 1-1 0 0,2-1 1 0 0,-1 0-1 0 0,1 0 1 0 0,0-1 0 0 0,1 0-1 0 0,-1 0 1 0 0,2 0-1 0 0,-1-1 1 0 0,-4-13-1 0 0,4 8 7 0 0,1 0-1 0 0,1-1 0 0 0,1 1 1 0 0,0-1-1 0 0,0 0 1 0 0,2 0-1 0 0,2-29 0 0 0,5-3 23 0 0,2 0 0 0 0,2 1 0 0 0,3 0 0 0 0,25-60 0 0 0,-30 84-28 0 0,2 0 0 0 0,0 1-1 0 0,2 0 1 0 0,0 1 0 0 0,1 0-1 0 0,1 1 1 0 0,1 1 0 0 0,22-21-1 0 0,-22 25 16 0 0,0 0 0 0 0,1 1 0 0 0,1 1 0 0 0,0 1 0 0 0,1 0 0 0 0,0 2 0 0 0,0 0 0 0 0,1 1 0 0 0,33-9 1 0 0,-45 15-13 0 0,-1 1 0 0 0,1 0 0 0 0,0 1 0 0 0,0-1 0 0 0,0 2 0 0 0,-1-1 0 0 0,1 1 0 0 0,0 0 0 0 0,-1 1 0 0 0,16 4 0 0 0,-20-5-5 0 0,1 1 1 0 0,-1-1-1 0 0,0 1 0 0 0,0-1 1 0 0,1 1-1 0 0,-1 0 1 0 0,0 0-1 0 0,0 0 0 0 0,-1 1 1 0 0,1-1-1 0 0,0 1 1 0 0,-1-1-1 0 0,1 1 0 0 0,-1 0 1 0 0,0 0-1 0 0,0 0 1 0 0,0 0-1 0 0,-1 1 0 0 0,1-1 1 0 0,-1 0-1 0 0,1 1 1 0 0,-1-1-1 0 0,0 1 0 0 0,0 6 1 0 0,0 11 51 0 0,-1 0 0 0 0,0 0 1 0 0,-2 0-1 0 0,-7 32 0 0 0,-26 81 397 0 0,27-108-393 0 0,1 9 34 0 0,7-29-77 0 0,-1 0 1 0 0,0 0 0 0 0,-1 0 0 0 0,1-1-1 0 0,-1 1 1 0 0,-5 10 0 0 0,2 0 85 0 0,-3 9 41 0 0,7-25-121 0 0,1 1 1 0 0,0 0 0 0 0,0-1 0 0 0,-1 1 0 0 0,1 0 0 0 0,0-1 0 0 0,-1 1 0 0 0,1 0 0 0 0,-1-1 0 0 0,1 1 0 0 0,-1-1 0 0 0,1 1 0 0 0,-1 0 0 0 0,1-1 0 0 0,-1 0 0 0 0,1 1-1 0 0,-1-1 1 0 0,0 1 0 0 0,1-1 0 0 0,-1 0 0 0 0,0 1 0 0 0,1-1 0 0 0,-2 0 0 0 0,5 16 19 0 0,-2-3-50 0 0,1 11 14 0 0,1 0 1 0 0,1-1 0 0 0,2 1-1 0 0,11 33 1 0 0,-15-51-14 0 0,0-1 0 0 0,1 1 0 0 0,-1-1 1 0 0,1 0-1 0 0,1 0 0 0 0,-1 0 0 0 0,1 0 1 0 0,0-1-1 0 0,0 1 0 0 0,0-1 0 0 0,0 0 0 0 0,1 0 1 0 0,0-1-1 0 0,-1 1 0 0 0,2-1 0 0 0,-1 0 1 0 0,0 0-1 0 0,0-1 0 0 0,1 0 0 0 0,-1 0 0 0 0,1 0 1 0 0,0 0-1 0 0,0-1 0 0 0,7 1 0 0 0,4-1 11 0 0,0 0 0 0 0,1-2-1 0 0,-1 0 1 0 0,0-1 0 0 0,0 0-1 0 0,0-2 1 0 0,17-5-1 0 0,14-7 31 0 0,48-24 0 0 0,-88 37-40 0 0,5-4 11 0 0,1-1 1 0 0,19-14 0 0 0,-4 2 3 0 0,-18 13-11 0 0,-1 0 0 0 0,0-1-1 0 0,0-1 1 0 0,-1 0 0 0 0,0 0-1 0 0,0-1 1 0 0,-1 0 0 0 0,0 0-1 0 0,-1-1 1 0 0,0 0 0 0 0,10-23-1 0 0,-6 10 13 0 0,-8 19-15 0 0,0 0-1 0 0,0-1 0 0 0,-1 1 1 0 0,0-1-1 0 0,0 1 1 0 0,0-1-1 0 0,-1 1 0 0 0,1-12 1 0 0,-1 10 7 0 0,-1 0 1 0 0,-1 0-1 0 0,0 0 0 0 0,0 0 1 0 0,0 0-1 0 0,-3-9 1 0 0,1 18-11 0 0,0 1-1 0 0,0 0 1 0 0,1 0 0 0 0,-1 0 0 0 0,1 0 0 0 0,0 0 0 0 0,0 1-1 0 0,0-1 1 0 0,0 1 0 0 0,-1 4 0 0 0,-5 17-2 0 0,-1 4 0 0 0,2 0 1 0 0,-8 59-1 0 0,1 155-3 0 0,13-226 0 0 0,0-1 0 0 0,-9 32 0 0 0,10-44 0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37:50.758"/>
    </inkml:context>
    <inkml:brush xml:id="br0">
      <inkml:brushProperty name="width" value="0.05" units="cm"/>
      <inkml:brushProperty name="height" value="0.05" units="cm"/>
      <inkml:brushProperty name="color" value="#E71224"/>
    </inkml:brush>
  </inkml:definitions>
  <inkml:trace contextRef="#ctx0" brushRef="#br0">24 1 12960 0 0,'0'0'1136'0'0,"0"26"-1016"0"0,-3-25 0 0 0,-2 6-8 0 0,1-2 240 0 0,4-4 0 0 0,0 2 0 0 0,-4 1 0 0 0,0-4-224 0 0,0 0 136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37:51.899"/>
    </inkml:context>
    <inkml:brush xml:id="br0">
      <inkml:brushProperty name="width" value="0.05" units="cm"/>
      <inkml:brushProperty name="height" value="0.05" units="cm"/>
      <inkml:brushProperty name="color" value="#E71224"/>
    </inkml:brush>
  </inkml:definitions>
  <inkml:trace contextRef="#ctx0" brushRef="#br0">1116 0 12864 0 0,'0'0'1585'0'0,"0"6"-1425"0"0,6 56 811 0 0,-5 92 0 0 0,1 6 95 0 0,0 149-394 0 0,-4-156-498 0 0,10 173 202 0 0,-12-114-68 0 0,0-58-128 0 0,3 96 181 0 0,5 386 501 0 0,-2-226-274 0 0,-3-248-441 0 0,-11 153 247 0 0,13-209-314 0 0,-15 304 287 0 0,-18 38 45 0 0,10-89-24 0 0,-31 109 49 0 0,18-176-162 0 0,18-72-99 0 0,-9 73 131 0 0,2-71-159 0 0,-5 30 53 0 0,-12 32-27 0 0,-22 121 79 0 0,54-357-221 0 0,-86 394 174 0 0,10 4 81 0 0,44-199-162 0 0,-19 203 210 0 0,-3 11-30 0 0,-13-70-109 0 0,-13 116 62 0 0,59-327-159 0 0,-11 79 54 0 0,31-130-86 0 0,-6 32-2 0 0,-29 231 77 0 0,39-327-122 0 0,-5 30-1 0 0,-38 155 0 0 0,36-205-14 0 0,8-29-5 0 0,0 0 0 0 0,1 1 1 0 0,1-1-1 0 0,-3 35 0 0 0,15 142-14 0 0,-9-182 12 0 0,0-9 2 0 0,0 0 0 0 0,0 0 0 0 0,0 0-1 0 0,0 0 1 0 0,0 0 0 0 0,0 0 0 0 0,0 0 0 0 0,1-1-1 0 0,-1 1 1 0 0,1 0 0 0 0,-1 0 0 0 0,2 2 0 0 0,-2-4-1 0 0,0 0 1 0 0,0 0-1 0 0,0 0 1 0 0,1 0 0 0 0,-1 0-1 0 0,0 0 1 0 0,0 0-1 0 0,0 0 1 0 0,0 0 0 0 0,0 0-1 0 0,1 0 1 0 0,-1 0 0 0 0,0 0-1 0 0,0 0 1 0 0,0 0-1 0 0,0 0 1 0 0,0 0 0 0 0,1 0-1 0 0,-1 0 1 0 0,0 0 0 0 0,0 0-1 0 0,0 0 1 0 0,0 0-1 0 0,0 0 1 0 0,1 0 0 0 0,-1 0-1 0 0,0 0 1 0 0,0 0-1 0 0,0-1 1 0 0,0 1 0 0 0,0 0-1 0 0,0 0 1 0 0,0 0 0 0 0,0 0-1 0 0,0 0 1 0 0,1 0-1 0 0,-1-1 1 0 0,0 1 0 0 0,0 0-1 0 0,0 0 1 0 0,0 0 0 0 0,0 0-1 0 0,0 0 1 0 0,0 0-1 0 0,0-1 1 0 0,0 1 0 0 0,0 0-1 0 0,0 0 1 0 0,0 0-1 0 0,0 0 1 0 0,0-1 0 0 0,0 1-1 0 0,0 0 1 0 0,0 0 0 0 0,0-1-4 0 0,3-6-17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37:58.215"/>
    </inkml:context>
    <inkml:brush xml:id="br0">
      <inkml:brushProperty name="width" value="0.05" units="cm"/>
      <inkml:brushProperty name="height" value="0.05" units="cm"/>
      <inkml:brushProperty name="color" value="#E71224"/>
    </inkml:brush>
  </inkml:definitions>
  <inkml:trace contextRef="#ctx0" brushRef="#br0">283 128 6016 0 0,'0'0'9249'0'0,"-3"14"-8850"0"0,-30 170 235 0 0,7-32-334 0 0,-32 162 229 0 0,51-272-456 0 0,7-31-28 0 0,-2 0 1 0 0,0 0-1 0 0,0-1 1 0 0,-1 1-1 0 0,-6 15 1 0 0,1 1 66 0 0,8-24-78 0 0,-1 0 0 0 0,1 0 1 0 0,-1 0-1 0 0,0 0 0 0 0,0 0 0 0 0,0 0 0 0 0,-1 0 0 0 0,1 0 0 0 0,0 0 1 0 0,-4 4-1 0 0,4-7-28 0 0,0 0 0 0 0,1 0 0 0 0,-1 0 0 0 0,0 0 0 0 0,0 0 0 0 0,1 0 0 0 0,-1 0 0 0 0,0 0 0 0 0,0 0 0 0 0,1 0 0 0 0,-1 0 0 0 0,0-1 0 0 0,0 1 0 0 0,1 0 0 0 0,-1-1 0 0 0,0 1-1 0 0,1 0 1 0 0,-1-1 0 0 0,0 1 0 0 0,1-1 0 0 0,-1 1 0 0 0,1-1 0 0 0,-1 1 0 0 0,1-1 0 0 0,-1 1 0 0 0,1-1 0 0 0,-1 0 0 0 0,1 1 0 0 0,-1-1 0 0 0,0-1 0 0 0,-18-24 30 0 0,18 24-25 0 0,-9-14 11 0 0,0 0 0 0 0,1-1 0 0 0,1 1 0 0 0,1-2 0 0 0,1 1 0 0 0,0-1 0 0 0,1 0-1 0 0,1 0 1 0 0,-3-31 0 0 0,5 15 17 0 0,1-1 0 0 0,2 0 0 0 0,2 1-1 0 0,8-46 1 0 0,-3 39 6 0 0,1 0-1 0 0,28-74 1 0 0,-29 95-27 0 0,1 2 1 0 0,0-1-1 0 0,2 1 1 0 0,0 1-1 0 0,1 0 1 0 0,1 1-1 0 0,27-28 0 0 0,-23 27 22 0 0,1 1-1 0 0,1 0 0 0 0,0 2 0 0 0,1 0 0 0 0,1 1 1 0 0,0 1-1 0 0,1 0 0 0 0,0 2 0 0 0,38-12 0 0 0,-55 20-12 0 0,0 1 0 0 0,0 0 0 0 0,0 1 0 0 0,1-1 0 0 0,-1 1 0 0 0,0 0 0 0 0,0 0 0 0 0,0 0 0 0 0,0 1 0 0 0,0 0 0 0 0,0 0-1 0 0,0 0 1 0 0,0 1 0 0 0,0-1 0 0 0,9 6 0 0 0,-11-5-12 0 0,0 0-1 0 0,-1 0 1 0 0,1 0 0 0 0,-1 1-1 0 0,1-1 1 0 0,-1 1-1 0 0,0 0 1 0 0,0 0 0 0 0,0 0-1 0 0,0 0 1 0 0,0 0-1 0 0,-1 0 1 0 0,0 0 0 0 0,1 0-1 0 0,-1 1 1 0 0,0-1 0 0 0,-1 1-1 0 0,1-1 1 0 0,0 0-1 0 0,-1 1 1 0 0,0-1 0 0 0,0 1-1 0 0,0-1 1 0 0,-1 5-1 0 0,-2 14 80 0 0,-1 0-1 0 0,-1 0 1 0 0,-15 41-1 0 0,-1-1 19 0 0,6-16 10 0 0,-2-2 1 0 0,-31 59 0 0 0,18-53-21 0 0,24-43-72 0 0,1 1 0 0 0,0-1-1 0 0,0 1 1 0 0,0 1 0 0 0,1-1 0 0 0,0 1 0 0 0,1-1-1 0 0,0 1 1 0 0,1 0 0 0 0,-1 0 0 0 0,0 14 0 0 0,3-19 4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37:58.574"/>
    </inkml:context>
    <inkml:brush xml:id="br0">
      <inkml:brushProperty name="width" value="0.05" units="cm"/>
      <inkml:brushProperty name="height" value="0.05" units="cm"/>
      <inkml:brushProperty name="color" value="#E71224"/>
    </inkml:brush>
  </inkml:definitions>
  <inkml:trace contextRef="#ctx0" brushRef="#br0">126 0 15072 0 0,'0'4'258'0'0,"0"-1"-197"0"0,0-1 1 0 0,-1 0-1 0 0,1 0 0 0 0,0 1 0 0 0,-1-1 0 0 0,1 0 0 0 0,-1 0 0 0 0,0 0 1 0 0,0 0-1 0 0,0 0 0 0 0,0 0 0 0 0,0 0 0 0 0,0 0 0 0 0,-2 2 1 0 0,0 0 81 0 0,1-1-3 0 0,0 0-1 0 0,0-1 0 0 0,0 1 0 0 0,0-1 0 0 0,0 0 0 0 0,0 1 1 0 0,-1-1-1 0 0,1 0 0 0 0,-1 0 0 0 0,0-1 0 0 0,1 1 1 0 0,-5 2-1 0 0,5-3-117 0 0,1 0 1 0 0,-1 1 0 0 0,1-1-1 0 0,0 1 1 0 0,-1 0-1 0 0,1-1 1 0 0,0 1 0 0 0,0 0-1 0 0,0 0 1 0 0,1 0-1 0 0,-1 0 1 0 0,0 0 0 0 0,1-1-1 0 0,-1 1 1 0 0,0 4-1 0 0,-1 1 41 0 0,-40 130 625 0 0,38-121-618 0 0,3-13-47 0 0,1-1-1 0 0,0 1 1 0 0,-1-1-1 0 0,0 1 0 0 0,0-1 1 0 0,0 1-1 0 0,0-1 1 0 0,0 0-1 0 0,0 1 1 0 0,-2 1-1 0 0,3-3 243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7T07:15:42.049"/>
    </inkml:context>
    <inkml:brush xml:id="br0">
      <inkml:brushProperty name="width" value="0.2" units="cm"/>
      <inkml:brushProperty name="height" value="0.2" units="cm"/>
      <inkml:brushProperty name="color" value="#E71224"/>
    </inkml:brush>
  </inkml:definitions>
  <inkml:trace contextRef="#ctx0" brushRef="#br0">180 1284 4616 0 0,'0'0'156'0'0,"0"-5"-128"0"0,0-29 2106 0 0,-4 38-1818 0 0,-17 17 76 0 0,1 1 0 0 0,2 1 0 0 0,0 0 0 0 0,-27 49 0 0 0,36-54-356 0 0,1 0 1 0 0,1 0-1 0 0,0 0 1 0 0,2 1-1 0 0,0 0 1 0 0,1 1-1 0 0,1-1 1 0 0,-1 25-1 0 0,3-38-1 0 0,1 0 0 0 0,0-1-1 0 0,0 1 1 0 0,1-1 0 0 0,0 1-1 0 0,0-1 1 0 0,0 1 0 0 0,0-1-1 0 0,1 1 1 0 0,0-1 0 0 0,0 0-1 0 0,1 0 1 0 0,0 0 0 0 0,-1 0-1 0 0,1 0 1 0 0,1-1 0 0 0,-1 1-1 0 0,1-1 1 0 0,0 0 0 0 0,0 0-1 0 0,0 0 1 0 0,0-1 0 0 0,1 1-1 0 0,-1-1 1 0 0,1 0 0 0 0,7 3-1 0 0,172 95 645 0 0,-180-98-653 0 0,1 0 1 0 0,-1 1-1 0 0,0-1 1 0 0,-1 1-1 0 0,1 0 1 0 0,-1 0-1 0 0,1 0 0 0 0,-1 0 1 0 0,0 1-1 0 0,-1-1 1 0 0,1 1-1 0 0,-1 0 1 0 0,0 0-1 0 0,0 0 1 0 0,-1 0-1 0 0,1 0 0 0 0,-1 0 1 0 0,0 0-1 0 0,0 1 1 0 0,-1-1-1 0 0,0 0 1 0 0,0 0-1 0 0,0 1 0 0 0,0-1 1 0 0,-1 0-1 0 0,0 0 1 0 0,0 1-1 0 0,-2 5 1 0 0,2-9-18 0 0,-4 15 98 0 0,-1 0-1 0 0,-11 22 0 0 0,15-36-84 0 0,0 1 0 0 0,1-1-1 0 0,-2 0 1 0 0,1 0 0 0 0,0 1-1 0 0,-1-1 1 0 0,1-1 0 0 0,-1 1-1 0 0,0 0 1 0 0,0-1 0 0 0,0 1-1 0 0,0-1 1 0 0,0 0 0 0 0,-1 0-1 0 0,1 0 1 0 0,-1-1 0 0 0,-4 3-1 0 0,6-4 6 0 0,-3 1 32 0 0,0 1 0 0 0,0-2 1 0 0,0 1-1 0 0,-1 0 0 0 0,1-1 0 0 0,-6 0 0 0 0,10 0-41 0 0,-1-1 0 0 0,1 1 0 0 0,0 0 0 0 0,-1-1 0 0 0,1 1 1 0 0,0-1-1 0 0,0 1 0 0 0,-1-1 0 0 0,1 0 0 0 0,0 1 0 0 0,0-1 0 0 0,0 0 0 0 0,0 0 0 0 0,0 0 0 0 0,0 0 0 0 0,0 0 0 0 0,0 0 1 0 0,0 0-1 0 0,0 0 0 0 0,1 0 0 0 0,-1 0 0 0 0,0-1 0 0 0,1 1 0 0 0,-1 0 0 0 0,1 0 0 0 0,-1-1 0 0 0,1 1 0 0 0,0 0 0 0 0,0-1 1 0 0,-1-1-1 0 0,1 0 12 0 0,0-1 0 0 0,0 1 0 0 0,1-1 0 0 0,-1 1 1 0 0,1 0-1 0 0,0-1 0 0 0,0 1 0 0 0,0-1 1 0 0,0 1-1 0 0,0 0 0 0 0,1 0 0 0 0,-1 0 0 0 0,1 0 1 0 0,0 0-1 0 0,0 0 0 0 0,0 0 0 0 0,1 1 1 0 0,-1-1-1 0 0,4-2 0 0 0,4-5 47 0 0,1 1-1 0 0,0 0 1 0 0,17-9-1 0 0,51-27 163 0 0,20-12 157 0 0,-86 47-327 0 0,0 0 1 0 0,-1-1-1 0 0,0-1 1 0 0,17-21-1 0 0,-4 5 96 0 0,13-12 22 0 0,-21 25-115 0 0,-1-2 0 0 0,17-23 0 0 0,-16 11 23 0 0,-1 0 1 0 0,-1-2-1 0 0,13-37 1 0 0,-10 24-19 0 0,154-369 675 0 0,-165 393-715 0 0,0-1-1 0 0,-1 0 1 0 0,-1-1-1 0 0,-1 1 1 0 0,2-31-1 0 0,-4-114 106 0 0,-3 96-87 0 0,-9-54 38 0 0,1 30-2 0 0,-1 52-49 0 0,8 37-35 0 0,0 0 1 0 0,0 0-1 0 0,1 0 0 0 0,0 0 0 0 0,0 0 0 0 0,0-1 1 0 0,1 1-1 0 0,0-8 0 0 0,1 11-5 0 0,-1 1-1 0 0,0-1 1 0 0,1 1-1 0 0,-1-1 1 0 0,0 1-1 0 0,0-1 1 0 0,0 1-1 0 0,0-1 1 0 0,0 0-1 0 0,0 1 1 0 0,-1-1-1 0 0,1 1 1 0 0,0-1-1 0 0,-1 1 1 0 0,1-1-1 0 0,-1 1 1 0 0,0-1-1 0 0,1 1 1 0 0,-1 0-1 0 0,0-1 1 0 0,0 1-1 0 0,0 0 1 0 0,0 0-1 0 0,0-1 1 0 0,0 1-1 0 0,0 0 1 0 0,0 0-1 0 0,-1 0 1 0 0,1 0-1 0 0,0 0 1 0 0,0 1-1 0 0,-1-1 1 0 0,1 0-1 0 0,-1 1 1 0 0,1-1-1 0 0,-1 1 1 0 0,1-1-1 0 0,-1 1 1 0 0,1 0-1 0 0,-1-1 1 0 0,1 1-1 0 0,-1 0 1 0 0,0 0-1 0 0,1 0 1 0 0,-4 1-1 0 0,4 0 0 0 0,-1 0-1 0 0,1 1 0 0 0,0-1 0 0 0,-1 1 1 0 0,1-1-1 0 0,0 1 0 0 0,0-1 1 0 0,0 1-1 0 0,0 0 0 0 0,0 0 0 0 0,0-1 1 0 0,1 1-1 0 0,-1 0 0 0 0,0 0 0 0 0,1 0 1 0 0,-1 0-1 0 0,1 3 0 0 0,-3 4 2 0 0,-7 16-2 0 0,1-1 0 0 0,2 2 1 0 0,0-1-1 0 0,1 1 0 0 0,2 0 0 0 0,1 0 0 0 0,0 33 0 0 0,38 502-16 0 0,-9-403 3 0 0,-21-128 12 0 0,2-1-1 0 0,1-1 1 0 0,2 1 0 0 0,0-1-1 0 0,2-1 1 0 0,1 0 0 0 0,1-1-1 0 0,31 45 1 0 0,-39-64 0 0 0,0-1 0 0 0,1 1 0 0 0,-1-1 0 0 0,1 0 0 0 0,1 0 0 0 0,-1-1 0 0 0,11 6 0 0 0,-15-9 0 0 0,0 0 1 0 0,1 0 0 0 0,-1-1-1 0 0,1 1 1 0 0,0-1 0 0 0,0 0-1 0 0,-1 0 1 0 0,1 0 0 0 0,0 0-1 0 0,0-1 1 0 0,0 1 0 0 0,0-1-1 0 0,0 0 1 0 0,0 0 0 0 0,0-1-1 0 0,-1 1 1 0 0,1-1 0 0 0,6-1-1 0 0,25-8 1 0 0,-30 9 0 0 0,1 0 0 0 0,-1-1 0 0 0,1 1 0 0 0,-1-1 0 0 0,0 0 0 0 0,0-1 0 0 0,0 1 0 0 0,6-5 0 0 0,0-1 0 0 0,-1-1 0 0 0,0-1 0 0 0,-1 1 0 0 0,0-2 0 0 0,0 1 0 0 0,13-23 0 0 0,35-76 0 0 0,-52 97 0 0 0,85-230 0 0 0,-82 216 0 0 0,1-3 1 0 0,6-13 3 0 0,-2-1 0 0 0,-2 0 1 0 0,10-83-1 0 0,-21 119-2 0 0,0 0 1 0 0,-1 0-1 0 0,0-1 1 0 0,-1 1-1 0 0,1 0 1 0 0,-2 1-1 0 0,1-1 1 0 0,-1 0-1 0 0,1 1 1 0 0,-2-1-1 0 0,1 1 1 0 0,-6-8-1 0 0,1 1 6 0 0,7 12-5 0 0,0 1 1 0 0,0-1-1 0 0,0 0 1 0 0,0 1 0 0 0,0-1-1 0 0,0 0 1 0 0,-1 1-1 0 0,1 0 1 0 0,0-1-1 0 0,0 1 1 0 0,-1 0-1 0 0,1-1 1 0 0,0 1 0 0 0,0 0-1 0 0,-1 0 1 0 0,1 0-1 0 0,0 0 1 0 0,-1 0-1 0 0,1 0 1 0 0,0 1-1 0 0,-2 0 1 0 0,1-1 1 0 0,-1 0-1 0 0,1 1 1 0 0,0-1 0 0 0,0 1-1 0 0,-1-1 1 0 0,1 1 0 0 0,0 0 0 0 0,0 0-1 0 0,0 0 1 0 0,0 0 0 0 0,-3 3-1 0 0,-1 5 8 0 0,0-1 0 0 0,1 1-1 0 0,0 1 1 0 0,1-1 0 0 0,0 0-1 0 0,1 1 1 0 0,-5 18-1 0 0,3-2 14 0 0,-4 51 0 0 0,7-47-8 0 0,2 0 0 0 0,1 0 0 0 0,1 0 0 0 0,1 0 1 0 0,2 0-1 0 0,14 45 0 0 0,-14-60-7 0 0,0 0 0 0 0,1 0 0 0 0,1-1 1 0 0,0 0-1 0 0,1 0 0 0 0,1-1 0 0 0,0 0 1 0 0,1 0-1 0 0,0-1 0 0 0,0-1 0 0 0,2 0 1 0 0,-1 0-1 0 0,1-1 0 0 0,17 11 0 0 0,-24-18-6 0 0,-1-1-1 0 0,1 1 0 0 0,0-1 1 0 0,0 0-1 0 0,0-1 0 0 0,0 1 1 0 0,1-1-1 0 0,-1 0 0 0 0,0 0 1 0 0,0-1-1 0 0,1 1 0 0 0,-1-1 1 0 0,0 0-1 0 0,1-1 0 0 0,-1 1 1 0 0,0-1-1 0 0,1 0 0 0 0,-1 0 1 0 0,0-1-1 0 0,0 0 0 0 0,0 0 1 0 0,0 0-1 0 0,-1 0 0 0 0,1-1 1 0 0,0 0-1 0 0,-1 0 0 0 0,8-6 1 0 0,7-8 7 0 0,-1 0-1 0 0,0-1 1 0 0,-2-1 0 0 0,22-31 0 0 0,-28 37-7 0 0,14-23 6 0 0,-1-1-1 0 0,-2 0 0 0 0,-2-2 1 0 0,-1 0-1 0 0,-2-1 0 0 0,-2-1 1 0 0,-2 0-1 0 0,-1-1 0 0 0,-2 0 1 0 0,6-87-1 0 0,13-131 19 0 0,4-76 24 0 0,-32 211 4 0 0,1 251-43 0 0,34 242-1 0 0,-3-192-9 0 0,94 446 17 0 0,-108-552-14 0 0,-4 1 0 0 0,6 100-1 0 0,-19-117-1 0 0,-2 0-1 0 0,-9 59 0 0 0,9-108-3 0 0,-5 26 13 0 0,6-31-13 0 0,0 0 0 0 0,0 1 0 0 0,0-1 1 0 0,0 0-1 0 0,0 0 0 0 0,0 0 0 0 0,0 0 0 0 0,0 0 0 0 0,0 0 1 0 0,0 0-1 0 0,0 1 0 0 0,-1-1 0 0 0,1 0 0 0 0,0 0 1 0 0,0 0-1 0 0,0 0 0 0 0,0 0 0 0 0,0 0 0 0 0,0 0 0 0 0,0 0 1 0 0,0 0-1 0 0,0 0 0 0 0,-1 0 0 0 0,1 1 0 0 0,0-1 0 0 0,0 0 1 0 0,0 0-1 0 0,0 0 0 0 0,0 0 0 0 0,0 0 0 0 0,-1 0 1 0 0,1 0-1 0 0,0 0 0 0 0,0 0 0 0 0,0 0 0 0 0,0 0 0 0 0,0 0 1 0 0,0 0-1 0 0,0 0 0 0 0,-1 0 0 0 0,1 0 0 0 0,0 0 1 0 0,0-1-1 0 0,0 1 0 0 0,0 0 0 0 0,0 0 0 0 0,0 0 0 0 0,0 0 1 0 0,-1 0-1 0 0,1 0 0 0 0,-7-14 7 0 0,-3-17-5 0 0,1 0-1 0 0,1-1 1 0 0,2 0 0 0 0,-2-35 0 0 0,0-132 6 0 0,7 157-8 0 0,2-37 8 0 0,3 1 0 0 0,21-121-1 0 0,-7 86-5 0 0,-11 57 3 0 0,3 1 1 0 0,2 0-1 0 0,34-97 1 0 0,-39 136-4 0 0,0-1 1 0 0,1 0 0 0 0,18-30 0 0 0,-24 43-1 0 0,1 1 0 0 0,-1-1 0 0 0,1 1 0 0 0,0 0 0 0 0,0 0-1 0 0,0 0 1 0 0,1 0 0 0 0,-1 0 0 0 0,0 1 0 0 0,1 0 0 0 0,0-1 0 0 0,-1 1 0 0 0,1 1-1 0 0,0-1 1 0 0,0 0 0 0 0,0 1 0 0 0,1 0 0 0 0,3-1 0 0 0,-6 2-2 0 0,0 0 1 0 0,0 1-1 0 0,0-1 1 0 0,-1 0 0 0 0,1 1-1 0 0,0-1 1 0 0,0 1-1 0 0,-1-1 1 0 0,1 1-1 0 0,-1 0 1 0 0,1 0 0 0 0,-1 0-1 0 0,1 0 1 0 0,-1 0-1 0 0,1 0 1 0 0,-1 0-1 0 0,0 0 1 0 0,1 1 0 0 0,-1-1-1 0 0,0 0 1 0 0,0 1-1 0 0,0-1 1 0 0,1 4-1 0 0,4 5 2 0 0,-1 0 0 0 0,-1 0-1 0 0,5 14 1 0 0,13 47 3 0 0,-3 1 1 0 0,-3 0 0 0 0,10 120-1 0 0,-20-37-1062 0 0,-6-154 948 0 0,22-16-307 0 0,16-27 204 0 0,62-90 0 0 0,-82 103 168 0 0,-1-1 0 0 0,-2-1 0 0 0,20-52-1 0 0,23-104-135 0 0,-17 45 23 0 0,4 10 7 0 0,-40 119 119 0 0,-3 11 25 0 0,-2 0 1 0 0,1 0-1 0 0,0 0 0 0 0,0 0 0 0 0,-1 0 1 0 0,1 0-1 0 0,-1 0 0 0 0,1 0 1 0 0,-1-4-1 0 0,33 37 4 0 0,-1-4 10 0 0,-3-2 55 0 0,51 54-1 0 0,-71-68-46 0 0,-1-1 0 0 0,0 2 1 0 0,-1-1-1 0 0,0 1 0 0 0,-1 0 0 0 0,0 0 1 0 0,-1 1-1 0 0,0 0 0 0 0,3 18 0 0 0,-5-14 42 0 0,-1 1-1 0 0,-1 0 0 0 0,0-1 1 0 0,-1 1-1 0 0,-1 0 0 0 0,-1 0 1 0 0,0-1-1 0 0,-2 1 0 0 0,-5 19 1 0 0,4-23-5 0 0,0 1 0 0 0,0-1 0 0 0,-1 0 0 0 0,-1-1 0 0 0,0 1 0 0 0,-1-1 0 0 0,-1-1 0 0 0,0 1 1 0 0,0-1-1 0 0,-1-1 0 0 0,-13 11 0 0 0,7-10 24 0 0,0-4-4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37:58.902"/>
    </inkml:context>
    <inkml:brush xml:id="br0">
      <inkml:brushProperty name="width" value="0.05" units="cm"/>
      <inkml:brushProperty name="height" value="0.05" units="cm"/>
      <inkml:brushProperty name="color" value="#E71224"/>
    </inkml:brush>
  </inkml:definitions>
  <inkml:trace contextRef="#ctx0" brushRef="#br0">44 1 15176 0 0,'0'0'0'0'0,"-2"25"288"0"0,-2-12 0 0 0,-3 3 0 0 0,2-1 0 0 0,-3 1-177 0 0,0-5 9 0 0,3-6 0 0 0,4-3 0 0 0,-2-2 264 0 0,3 3 16 0 0,0 7-16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38:01.861"/>
    </inkml:context>
    <inkml:brush xml:id="br0">
      <inkml:brushProperty name="width" value="0.05" units="cm"/>
      <inkml:brushProperty name="height" value="0.05" units="cm"/>
      <inkml:brushProperty name="color" value="#E71224"/>
    </inkml:brush>
  </inkml:definitions>
  <inkml:trace contextRef="#ctx0" brushRef="#br0">15 1 6328 0 0,'0'0'8456'0'0,"-2"5"-8418"0"0,0-3-28 0 0,1-1-7 0 0,0 0-1 0 0,0 0 1 0 0,0 0 0 0 0,0 0 0 0 0,0 1 0 0 0,1-1 0 0 0,-1 0 0 0 0,0 0 0 0 0,1 1 0 0 0,-1-1 0 0 0,1 0 0 0 0,-1 1 0 0 0,1-1 0 0 0,0 0 0 0 0,0 1 0 0 0,-1-1 0 0 0,1 1 0 0 0,1 2 0 0 0,-1 0 29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38:02.611"/>
    </inkml:context>
    <inkml:brush xml:id="br0">
      <inkml:brushProperty name="width" value="0.05" units="cm"/>
      <inkml:brushProperty name="height" value="0.05" units="cm"/>
      <inkml:brushProperty name="color" value="#E71224"/>
    </inkml:brush>
  </inkml:definitions>
  <inkml:trace contextRef="#ctx0" brushRef="#br0">0 43 13168 0 0,'126'-19'1513'0'0,"-46"-3"-410"0"0,-76 22-1034 0 0,1-1 1 0 0,0 1 0 0 0,-1 0 0 0 0,1 0 0 0 0,-1 0 0 0 0,1 1 0 0 0,0-1 0 0 0,-1 1 0 0 0,1 1 0 0 0,-1-1 0 0 0,0 0-1 0 0,1 1 1 0 0,-1 0 0 0 0,0 0 0 0 0,0 0 0 0 0,0 1 0 0 0,0-1 0 0 0,0 1 0 0 0,-1 0 0 0 0,1 0 0 0 0,-1 0 0 0 0,0 1-1 0 0,0-1 1 0 0,0 1 0 0 0,0 0 0 0 0,-1 0 0 0 0,1 0 0 0 0,-1 0 0 0 0,3 7 0 0 0,-3 3 9 0 0,0 1 0 0 0,-1-1 0 0 0,-1 0 0 0 0,-1 0 0 0 0,0 1 0 0 0,0-1 0 0 0,-6 20 0 0 0,-1-3 15 0 0,-1 0 1 0 0,-16 35 0 0 0,18-51-62 0 0,-1-1 1 0 0,-1 0 0 0 0,-12 16-1 0 0,11-17 25 0 0,1 1-1 0 0,-15 29 0 0 0,22-39-42 0 0,1-1 0 0 0,0 0 0 0 0,0 0 0 0 0,-1 0 1 0 0,1 0-1 0 0,-1 0 0 0 0,0 0 1 0 0,0 0-1 0 0,0 0 0 0 0,0-1 0 0 0,0 1 1 0 0,-1-1-1 0 0,1 1 0 0 0,-1-1 1 0 0,1 0-1 0 0,-5 3 0 0 0,2 0 58 0 0,5-4-30 0 0,5-3-10 0 0,195-121 105 0 0,-164 101-121 0 0,-26 15-8 0 0,1 0-1 0 0,0 1 1 0 0,15-6 0 0 0,24-8 9 0 0,10-3 22 0 0,62-17-1 0 0,-107 36-32 0 0,-13 3-5 0 0,0 0 1 0 0,1 0-1 0 0,-1 0 0 0 0,0 0 0 0 0,1 1 1 0 0,-1-1-1 0 0,0 1 0 0 0,1 0 1 0 0,-1-1-1 0 0,1 1 0 0 0,-1 0 1 0 0,1 1-1 0 0,-1-1 0 0 0,1 0 0 0 0,-1 1 1 0 0,0-1-1 0 0,1 1 0 0 0,-1 0 1 0 0,0 0-1 0 0,1 0 0 0 0,2 1 0 0 0,-4 1 2 0 0,-1-1 1 0 0,1 1-1 0 0,-1 0 0 0 0,0-1 0 0 0,0 1 0 0 0,0-1 0 0 0,0 1 0 0 0,0-1 0 0 0,-2 6 0 0 0,2-6-3 0 0,-8 50 25 0 0,4-27-14 0 0,0-1 0 0 0,1 1 1 0 0,2 0-1 0 0,1 1 0 0 0,2 26 1 0 0,-1-50-10 0 0,-1 1 0 0 0,1-1 0 0 0,0 1 0 0 0,0-1 0 0 0,0 0 0 0 0,0 1 0 0 0,0-1 0 0 0,0 0 0 0 0,1 0 0 0 0,-1 0 0 0 0,1 0 0 0 0,-1 0 0 0 0,1 0 0 0 0,0 0 0 0 0,0-1 0 0 0,0 1 0 0 0,0-1 0 0 0,0 1 0 0 0,0-1 0 0 0,0 0 0 0 0,0 0 0 0 0,4 2 0 0 0,-3-2 0 0 0,1 0 1 0 0,0 0-1 0 0,-1 0 1 0 0,1 0-1 0 0,0-1 1 0 0,0 1-1 0 0,0-1 0 0 0,0 0 1 0 0,0 0-1 0 0,0 0 1 0 0,0-1-1 0 0,-1 1 1 0 0,6-3-1 0 0,5-2 6 0 0,-1-1-1 0 0,0 0 1 0 0,0-1 0 0 0,-1 0-1 0 0,0-1 1 0 0,0-1 0 0 0,-1 0-1 0 0,0 0 1 0 0,-1-1 0 0 0,12-14-1 0 0,-9 10 6 0 0,-9 10-8 0 0,0 0-1 0 0,-1-1 1 0 0,1 1-1 0 0,-1-1 1 0 0,0 0-1 0 0,-1 0 1 0 0,1 0-1 0 0,-1 0 0 0 0,0-1 1 0 0,0 1-1 0 0,-1-1 1 0 0,1 1-1 0 0,-1-1 1 0 0,0-8-1 0 0,-1 11-2 0 0,0 1 0 0 0,0-1 1 0 0,0 0-1 0 0,0 1 0 0 0,-1-1 0 0 0,1 0 0 0 0,-1 1 0 0 0,0-1 0 0 0,0 1 1 0 0,0-1-1 0 0,0 1 0 0 0,0-1 0 0 0,-1 1 0 0 0,1 0 0 0 0,0 0 0 0 0,-1-1 1 0 0,0 1-1 0 0,0 0 0 0 0,0 0 0 0 0,1 1 0 0 0,-2-1 0 0 0,1 0 0 0 0,0 1 0 0 0,0-1 1 0 0,0 1-1 0 0,-1 0 0 0 0,1-1 0 0 0,-1 1 0 0 0,1 0 0 0 0,-1 1 0 0 0,1-1 1 0 0,-6 0-1 0 0,-103-17 50 0 0,68 12-20 0 0,0-1 0 0 0,-67-21 0 0 0,97 23-19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38:04.822"/>
    </inkml:context>
    <inkml:brush xml:id="br0">
      <inkml:brushProperty name="width" value="0.05" units="cm"/>
      <inkml:brushProperty name="height" value="0.05" units="cm"/>
      <inkml:brushProperty name="color" value="#E71224"/>
    </inkml:brush>
  </inkml:definitions>
  <inkml:trace contextRef="#ctx0" brushRef="#br0">1 65 11952 0 0,'0'0'2361'0'0,"0"-5"-1769"0"0,4-55 4422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38:05.167"/>
    </inkml:context>
    <inkml:brush xml:id="br0">
      <inkml:brushProperty name="width" value="0.05" units="cm"/>
      <inkml:brushProperty name="height" value="0.05" units="cm"/>
      <inkml:brushProperty name="color" value="#E71224"/>
    </inkml:brush>
  </inkml:definitions>
  <inkml:trace contextRef="#ctx0" brushRef="#br0">46 1 15176 0 0,'0'0'3359'0'0,"-1"4"-3224"0"0,-7 55 184 0 0,-8 85 305 0 0,-4 184-22 0 0,19-305-553 0 0,1 0 0 0 0,1 0 0 0 0,1 1 0 0 0,1-1 0 0 0,8 28 0 0 0,-9-45-23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38:05.496"/>
    </inkml:context>
    <inkml:brush xml:id="br0">
      <inkml:brushProperty name="width" value="0.05" units="cm"/>
      <inkml:brushProperty name="height" value="0.05" units="cm"/>
      <inkml:brushProperty name="color" value="#E71224"/>
    </inkml:brush>
  </inkml:definitions>
  <inkml:trace contextRef="#ctx0" brushRef="#br0">222 72 14872 0 0,'0'0'289'0'0,"-4"5"4"0"0,-12 16-163 0 0,0 1-1 0 0,1 1 1 0 0,1 1 0 0 0,1 0-1 0 0,1 1 1 0 0,1 0-1 0 0,2 1 1 0 0,0 0 0 0 0,-9 53-1 0 0,16-68-28 0 0,1 0 0 0 0,0 0 0 0 0,1-1 1 0 0,0 1-1 0 0,1 0 0 0 0,2 12 0 0 0,-2-19-66 0 0,0 0 0 0 0,0 0-1 0 0,1 1 1 0 0,-1-1 0 0 0,1 0 0 0 0,0 0 0 0 0,0 0 0 0 0,1 0-1 0 0,-1-1 1 0 0,1 1 0 0 0,0-1 0 0 0,0 1 0 0 0,0-1 0 0 0,0 0-1 0 0,1 0 1 0 0,6 4 0 0 0,-8-6-3 0 0,1 0 1 0 0,-1 0-1 0 0,1 0 0 0 0,-1-1 0 0 0,1 1 1 0 0,-1-1-1 0 0,1 0 0 0 0,-1 0 1 0 0,1 0-1 0 0,-1 0 0 0 0,1 0 0 0 0,-1 0 1 0 0,1-1-1 0 0,-1 1 0 0 0,1-1 0 0 0,-1 1 1 0 0,4-2-1 0 0,1-1 15 0 0,0 0 0 0 0,0 0-1 0 0,0-1 1 0 0,8-5 0 0 0,-2-1-4 0 0,0-1 0 0 0,-1 0 1 0 0,0 0-1 0 0,-1-1 0 0 0,-1-1 0 0 0,0 0 1 0 0,13-21-1 0 0,3-12 63 0 0,18-50 1 0 0,-17 38-17 0 0,-22 48-70 0 0,-1 0 1 0 0,0-1-1 0 0,0 1 0 0 0,-1-1 1 0 0,0 0-1 0 0,2-20 0 0 0,-5 28-15 0 0,0 0 0 0 0,0-1 0 0 0,0 1 0 0 0,0 0 0 0 0,-1 0 0 0 0,1 0 0 0 0,-1 0 1 0 0,0 0-1 0 0,0 0 0 0 0,0 0 0 0 0,0 0 0 0 0,-1 0 0 0 0,1 0 0 0 0,-1 1 0 0 0,1-1 0 0 0,-1 0 0 0 0,0 1 0 0 0,0-1 0 0 0,0 1 0 0 0,-1 0 0 0 0,1 0 0 0 0,0 0 0 0 0,-1 0 0 0 0,0 0 0 0 0,1 0 0 0 0,-1 1 0 0 0,0 0 0 0 0,-5-3 0 0 0,-7-1 8 0 0,0 1-1 0 0,0 0 0 0 0,-1 1 1 0 0,1 1-1 0 0,-1 0 1 0 0,0 1-1 0 0,1 1 1 0 0,-25 3-1 0 0,-15 3 38 0 0,-57 16 0 0 0,60-5-3 0 0,33-9-29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38:06.787"/>
    </inkml:context>
    <inkml:brush xml:id="br0">
      <inkml:brushProperty name="width" value="0.05" units="cm"/>
      <inkml:brushProperty name="height" value="0.05" units="cm"/>
      <inkml:brushProperty name="color" value="#E71224"/>
    </inkml:brush>
  </inkml:definitions>
  <inkml:trace contextRef="#ctx0" brushRef="#br0">17 1 16384 0 0,'0'0'6002'0'0,"-3"4"-5719"0"0,3-2-278 0 0,-2 2 25 0 0,0-1-1 0 0,0 1 1 0 0,1 0-1 0 0,-1-1 0 0 0,1 1 1 0 0,0 0-1 0 0,0 0 1 0 0,1 0-1 0 0,-1 0 0 0 0,1 0 1 0 0,0 0-1 0 0,0 0 0 0 0,0 0 1 0 0,0 0-1 0 0,1 0 1 0 0,1 6-1 0 0,1 1-13 0 0,0 2-3 0 0,0 0 0 0 0,11 25 1 0 0,4-10 3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38:07.205"/>
    </inkml:context>
    <inkml:brush xml:id="br0">
      <inkml:brushProperty name="width" value="0.05" units="cm"/>
      <inkml:brushProperty name="height" value="0.05" units="cm"/>
      <inkml:brushProperty name="color" value="#E71224"/>
    </inkml:brush>
  </inkml:definitions>
  <inkml:trace contextRef="#ctx0" brushRef="#br0">230 0 15272 0 0,'-4'5'472'0'0,"-1"3"-319"0"0,0 0 1 0 0,1-1 0 0 0,0 2 0 0 0,0-1-1 0 0,1 0 1 0 0,0 1 0 0 0,0 0 0 0 0,1-1 0 0 0,0 1-1 0 0,0 0 1 0 0,1 0 0 0 0,1 0 0 0 0,-1 0 0 0 0,1 0-1 0 0,1 1 1 0 0,0-1 0 0 0,0 0 0 0 0,1-1 0 0 0,0 1-1 0 0,0 0 1 0 0,1 0 0 0 0,0-1 0 0 0,1 1-1 0 0,0-1 1 0 0,8 13 0 0 0,21 35 112 0 0,-18-27 62 0 0,33 43-1 0 0,-38-56-261 0 0,0-1 0 0 0,-2 2 0 0 0,1-1 0 0 0,-2 1 0 0 0,0 0 0 0 0,-2 1 0 0 0,0-1 0 0 0,0 1-1 0 0,-2 0 1 0 0,0 0 0 0 0,-1 1 0 0 0,-1-1 0 0 0,-2 27 0 0 0,1-39-51 0 0,-1 0 1 0 0,0 0-1 0 0,0 1 1 0 0,-1-1-1 0 0,0 0 1 0 0,0-1-1 0 0,0 1 1 0 0,-5 7-1 0 0,6-11-9 0 0,0 0 1 0 0,-1 1-1 0 0,1-1 1 0 0,0 0-1 0 0,-1 0 0 0 0,0 0 1 0 0,0 0-1 0 0,1-1 1 0 0,-1 1-1 0 0,0 0 1 0 0,0-1-1 0 0,0 0 0 0 0,-1 1 1 0 0,1-1-1 0 0,0 0 1 0 0,-1 0-1 0 0,1 0 1 0 0,0 0-1 0 0,-1 0 0 0 0,1-1 1 0 0,-1 1-1 0 0,-3-1 1 0 0,-18 1 46 0 0,16-1-41 0 0,-1 1 0 0 0,1-1 0 0 0,-1-1 1 0 0,1 0-1 0 0,0 0 0 0 0,0 0 0 0 0,-13-5 0 0 0,4 0 5 0 0,1 0 1 0 0,1-1-1 0 0,-1-1 0 0 0,1-1 0 0 0,1 0 0 0 0,-1 0 0 0 0,1-2 0 0 0,1 0 0 0 0,0 0 0 0 0,-14-18 0 0 0,-8-10 34 0 0,23 23-26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38:07.532"/>
    </inkml:context>
    <inkml:brush xml:id="br0">
      <inkml:brushProperty name="width" value="0.05" units="cm"/>
      <inkml:brushProperty name="height" value="0.05" units="cm"/>
      <inkml:brushProperty name="color" value="#E71224"/>
    </inkml:brush>
  </inkml:definitions>
  <inkml:trace contextRef="#ctx0" brushRef="#br0">0 202 16479 0 0,'15'-1'239'0'0,"-1"-1"-1"0"0,0-1 0 0 0,0 0 0 0 0,0-1 0 0 0,0 0 0 0 0,0-1 1 0 0,21-12-1 0 0,-34 17-251 0 0,12-8 335 0 0,1 1 0 0 0,26-11 0 0 0,-36 17-203 0 0,0 0 0 0 0,0 0 0 0 0,0 0 0 0 0,-1 0 0 0 0,1 1 0 0 0,0 0 0 0 0,0-1-1 0 0,0 1 1 0 0,1 1 0 0 0,-1-1 0 0 0,-1 1 0 0 0,1-1 0 0 0,0 1 0 0 0,0 0 0 0 0,0 1-1 0 0,4 1 1 0 0,-4 0-74 0 0,0 1 0 0 0,-1 0 0 0 0,1 0 0 0 0,-1 0 0 0 0,0 0 0 0 0,0 0 0 0 0,0 1 0 0 0,0 0 0 0 0,-1-1 0 0 0,0 1 0 0 0,0 0 0 0 0,0 0 0 0 0,1 8 0 0 0,0-2 53 0 0,5 15 159 0 0,6 36 0 0 0,-9-36-107 0 0,13 40 1 0 0,-15-58-121 0 0,0 0 0 0 0,1 0 0 0 0,0 0 0 0 0,0 0 0 0 0,1-1 0 0 0,0 0 0 0 0,0 0-1 0 0,12 11 1 0 0,-14-15-22 0 0,1 0 1 0 0,0-1-1 0 0,0 1 0 0 0,0-1 0 0 0,0 0 0 0 0,0 0 0 0 0,0-1 1 0 0,0 1-1 0 0,1-1 0 0 0,-1 0 0 0 0,0 0 0 0 0,1 0 0 0 0,-1-1 1 0 0,1 0-1 0 0,-1 1 0 0 0,1-2 0 0 0,-1 1 0 0 0,1 0 0 0 0,-1-1 1 0 0,1 0-1 0 0,-1 0 0 0 0,1 0 0 0 0,-1-1 0 0 0,0 1 0 0 0,4-3 1 0 0,8-3 6 0 0,-1-1 1 0 0,0 0 0 0 0,0-2-1 0 0,-1 1 1 0 0,18-17 0 0 0,-18 15-7 0 0,-1-2-1 0 0,0 0 1 0 0,-1 0-1 0 0,-1-1 1 0 0,0-1 0 0 0,-1 0-1 0 0,0 0 1 0 0,-1-1 0 0 0,-1 0-1 0 0,-1 0 1 0 0,0-1-1 0 0,-1 0 1 0 0,0-1 0 0 0,5-35-1 0 0,-11 49-6 0 0,1 0-1 0 0,-1-1 0 0 0,0 1 1 0 0,0 0-1 0 0,0 0 0 0 0,0-1 1 0 0,-1 1-1 0 0,0 0 0 0 0,0 0 1 0 0,0-1-1 0 0,0 1 0 0 0,0 0 1 0 0,-1 0-1 0 0,0 0 0 0 0,0 1 1 0 0,0-1-1 0 0,-1 0 1 0 0,1 1-1 0 0,-1-1 0 0 0,1 1 1 0 0,-1 0-1 0 0,0 0 0 0 0,-1 0 1 0 0,1 0-1 0 0,0 1 0 0 0,-1-1 1 0 0,0 1-1 0 0,-5-3 0 0 0,-3 0 3 0 0,-1 0 1 0 0,0 0-1 0 0,0 1 0 0 0,-1 1 0 0 0,1 0 0 0 0,-1 1 0 0 0,-21-1 0 0 0,-117-14 38 0 0,141 18-29 0 0,0 3-4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38:09.616"/>
    </inkml:context>
    <inkml:brush xml:id="br0">
      <inkml:brushProperty name="width" value="0.05" units="cm"/>
      <inkml:brushProperty name="height" value="0.05" units="cm"/>
      <inkml:brushProperty name="color" value="#E71224"/>
    </inkml:brush>
  </inkml:definitions>
  <inkml:trace contextRef="#ctx0" brushRef="#br0">1 44 15272 0 0,'0'0'2175'0'0,"0"-4"-2031"0"0,0-28 1940 0 0,0 31-1880 0 0,0-5 1871 0 0,0 12-2021 0 0,0 2-19 0 0,0-1 0 0 0,0 0 0 0 0,1 0 0 0 0,0 0 0 0 0,0 1 0 0 0,0-1-1 0 0,4 9 1 0 0,2-4 13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7T07:15:42.544"/>
    </inkml:context>
    <inkml:brush xml:id="br0">
      <inkml:brushProperty name="width" value="0.2" units="cm"/>
      <inkml:brushProperty name="height" value="0.2" units="cm"/>
      <inkml:brushProperty name="color" value="#E71224"/>
    </inkml:brush>
  </inkml:definitions>
  <inkml:trace contextRef="#ctx0" brushRef="#br0">1 564 11952 0 0,'0'0'1521'0'0,"8"-5"-1349"0"0,181-105 1247 0 0,10-5-973 0 0,-113 58-256 0 0,-2-4-1 0 0,78-74 0 0 0,-77 55-43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38:10.011"/>
    </inkml:context>
    <inkml:brush xml:id="br0">
      <inkml:brushProperty name="width" value="0.05" units="cm"/>
      <inkml:brushProperty name="height" value="0.05" units="cm"/>
      <inkml:brushProperty name="color" value="#E71224"/>
    </inkml:brush>
  </inkml:definitions>
  <inkml:trace contextRef="#ctx0" brushRef="#br0">1 56 15880 0 0,'0'0'1974'0'0,"1"-4"-1785"0"0,0 1-97 0 0,1 0-1 0 0,-1 0 0 0 0,1 1 0 0 0,-1-1 0 0 0,1 1 0 0 0,0-1 1 0 0,0 1-1 0 0,0 0 0 0 0,1 0 0 0 0,-1-1 0 0 0,0 2 0 0 0,1-1 1 0 0,0 0-1 0 0,-1 0 0 0 0,1 1 0 0 0,0-1 0 0 0,0 1 0 0 0,-1 0 1 0 0,1 0-1 0 0,0 0 0 0 0,0 0 0 0 0,0 1 0 0 0,5-1 0 0 0,3-1-7 0 0,1 0 0 0 0,-1 0-1 0 0,1 1 1 0 0,0 1 0 0 0,-1 0-1 0 0,1 1 1 0 0,-1 0 0 0 0,1 0-1 0 0,12 4 1 0 0,-18-3-49 0 0,-1 0 0 0 0,0 0 0 0 0,0 0 0 0 0,0 0 0 0 0,0 1 0 0 0,0-1 0 0 0,0 1 0 0 0,-1 1 0 0 0,0-1 0 0 0,1 1 0 0 0,-1-1 0 0 0,0 1 0 0 0,-1 0 0 0 0,1 1 0 0 0,-1-1 0 0 0,0 1 0 0 0,0-1 0 0 0,0 1 0 0 0,-1 0 0 0 0,1 0 0 0 0,2 8 0 0 0,-1 0-1 0 0,1 1 0 0 0,-2 0 1 0 0,1 0-1 0 0,-2 0 0 0 0,0 1 0 0 0,-1-1 1 0 0,0 0-1 0 0,-1 1 0 0 0,-1-1 0 0 0,0 1 0 0 0,-4 16 1 0 0,4-30-34 0 0,-4 24 33 0 0,-1 0-1 0 0,-1 0 0 0 0,-2-1 1 0 0,0 0-1 0 0,-2 0 0 0 0,-19 31 0 0 0,9-26-3 0 0,7-12-6 0 0,1 0 0 0 0,1 1 0 0 0,1 0 0 0 0,1 1 0 0 0,1 1 0 0 0,-9 22 0 0 0,18-41-22 0 0,-1 1 1 0 0,1-1-1 0 0,-1 0 0 0 0,1 1 1 0 0,0-1-1 0 0,0 1 1 0 0,0-1-1 0 0,0 0 1 0 0,0 1-1 0 0,0-1 0 0 0,0 1 1 0 0,0-1-1 0 0,0 0 1 0 0,1 1-1 0 0,-1-1 1 0 0,1 1-1 0 0,-1-1 0 0 0,1 0 1 0 0,-1 0-1 0 0,1 1 1 0 0,0-1-1 0 0,0 0 1 0 0,-1 0-1 0 0,3 2 0 0 0,-1-1 1 0 0,0-1 0 0 0,0 0 0 0 0,0 0 0 0 0,1 0 0 0 0,-1 0 0 0 0,0 0 0 0 0,0 0 0 0 0,1-1-1 0 0,-1 1 1 0 0,1-1 0 0 0,-1 1 0 0 0,0-1 0 0 0,4 0 0 0 0,4 0 2 0 0,0-1 1 0 0,0 0 0 0 0,-1-1-1 0 0,1 0 1 0 0,17-6-1 0 0,-12 2 1 0 0,-1-2-1 0 0,0 1 1 0 0,-1-2-1 0 0,0 0 1 0 0,0-1 0 0 0,12-11-1 0 0,12-10-2 0 0,61-51 12 0 0,109-116 0 0 0,-143 133-7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38:10.470"/>
    </inkml:context>
    <inkml:brush xml:id="br0">
      <inkml:brushProperty name="width" value="0.05" units="cm"/>
      <inkml:brushProperty name="height" value="0.05" units="cm"/>
      <inkml:brushProperty name="color" value="#E71224"/>
    </inkml:brush>
  </inkml:definitions>
  <inkml:trace contextRef="#ctx0" brushRef="#br0">121 117 15880 0 0,'0'0'1705'0'0,"2"8"-1524"0"0,0 6 40 0 0,-1-1 1 0 0,-1 1-1 0 0,0 0 0 0 0,0 0 0 0 0,-4 19 1 0 0,1-11 22 0 0,1 0 0 0 0,2 30 0 0 0,9-13 336 0 0,-9-39-556 0 0,0 1 0 0 0,1-1 0 0 0,-1 0 0 0 0,1 1 0 0 0,-1-1 1 0 0,1 0-1 0 0,-1 1 0 0 0,1-1 0 0 0,-1 0 0 0 0,1 0 0 0 0,-1 1 0 0 0,1-1 0 0 0,-1 0 0 0 0,1 0 0 0 0,-1 0 0 0 0,1 0 1 0 0,-1 0-1 0 0,1 0 0 0 0,-1 0 0 0 0,1 0 0 0 0,-1 0 0 0 0,1 0 0 0 0,0 0 0 0 0,-1 0 0 0 0,1 0 0 0 0,-1 0 0 0 0,1 0 0 0 0,-1-1 1 0 0,1 1-1 0 0,-1 0 0 0 0,1 0 0 0 0,-1-1 0 0 0,1 1 0 0 0,0-1 0 0 0,18-8 62 0 0,-4-1-45 0 0,-2-1 1 0 0,0 0-1 0 0,0-1 0 0 0,-1-1 0 0 0,21-27 0 0 0,-9 5 37 0 0,24-48 0 0 0,-46 79-69 0 0,-1 0 0 0 0,1 0 0 0 0,-1 0 1 0 0,0 0-1 0 0,0 0 0 0 0,0-1 0 0 0,0 1 0 0 0,-1 0 0 0 0,0-8 1 0 0,0 10-6 0 0,0 0-1 0 0,0 0 1 0 0,0 0 0 0 0,0 0 0 0 0,-1 0 0 0 0,1 0 0 0 0,-1 0 0 0 0,0 1 0 0 0,1-1 0 0 0,-1 0 0 0 0,0 0 0 0 0,0 0-1 0 0,0 1 1 0 0,0-1 0 0 0,0 1 0 0 0,-1-1 0 0 0,1 1 0 0 0,0-1 0 0 0,-1 1 0 0 0,1 0 0 0 0,-1-1 0 0 0,1 1 0 0 0,-1 0-1 0 0,-2-1 1 0 0,-15-7 7 0 0,-2 1 0 0 0,1 1 0 0 0,-1 1 0 0 0,0 1 0 0 0,-1 1 0 0 0,1 0 0 0 0,-1 2 0 0 0,-42 0 0 0 0,19 3 8 0 0,3-2-9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38:14.402"/>
    </inkml:context>
    <inkml:brush xml:id="br0">
      <inkml:brushProperty name="width" value="0.05" units="cm"/>
      <inkml:brushProperty name="height" value="0.05" units="cm"/>
      <inkml:brushProperty name="color" value="#E71224"/>
    </inkml:brush>
  </inkml:definitions>
  <inkml:trace contextRef="#ctx0" brushRef="#br0">1 0 1200 0 0,'0'0'0'0'0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38:15.213"/>
    </inkml:context>
    <inkml:brush xml:id="br0">
      <inkml:brushProperty name="width" value="0.05" units="cm"/>
      <inkml:brushProperty name="height" value="0.05" units="cm"/>
      <inkml:brushProperty name="color" value="#E71224"/>
    </inkml:brush>
  </inkml:definitions>
  <inkml:trace contextRef="#ctx0" brushRef="#br0">293 177 2904 0 0,'0'0'4454'0'0,"-5"8"-4083"0"0,-5 10-267 0 0,2 1 0 0 0,0 0 0 0 0,-8 32-1 0 0,-14 75 133 0 0,6-20-156 0 0,17-72-12 0 0,2 0 1 0 0,-3 67-1 0 0,3-13 375 0 0,-10-33-217 0 0,9-36-111 0 0,6-18-92 0 0,0 0 0 0 0,0 0 0 0 0,0-1 0 0 0,-1 1 0 0 0,1 0 0 0 0,0 0 0 0 0,-1 0 0 0 0,1 0 0 0 0,0-1 0 0 0,-1 1 0 0 0,1 0 0 0 0,-1 0 0 0 0,1-1 0 0 0,-1 1 1 0 0,0 0-1 0 0,1-1 0 0 0,-1 1 0 0 0,0-1 0 0 0,1 1 0 0 0,-1-1 0 0 0,0 1 0 0 0,0-1 0 0 0,1 1 0 0 0,-1-1 0 0 0,0 0 0 0 0,0 1 0 0 0,0-1 0 0 0,-1 0 0 0 0,0 0 6 0 0,1 0-1 0 0,-1-1 1 0 0,0 1 0 0 0,0 0 0 0 0,1-1-1 0 0,-1 0 1 0 0,1 1 0 0 0,-1-1 0 0 0,0 0-1 0 0,1 0 1 0 0,-1 0 0 0 0,1 0 0 0 0,-2-2-1 0 0,-5-3 70 0 0,1-1 0 0 0,0-1 0 0 0,1 1 0 0 0,-6-9 0 0 0,4 3-42 0 0,0 1 0 0 0,1-1 0 0 0,0 0 1 0 0,1-1-1 0 0,0 1 0 0 0,1-1 0 0 0,1 0 0 0 0,0 0 0 0 0,-2-25 0 0 0,3 6 22 0 0,2 0-1 0 0,1 0 1 0 0,2 1-1 0 0,1-1 0 0 0,2 1 1 0 0,1 0-1 0 0,1 0 1 0 0,2 0-1 0 0,1 1 1 0 0,1 0-1 0 0,2 1 0 0 0,1 1 1 0 0,19-31-1 0 0,-23 47-42 0 0,-1-1 1 0 0,2 2-1 0 0,-1-1 0 0 0,2 1 0 0 0,17-14 0 0 0,67-45 364 0 0,-92 67-363 0 0,1 1 1 0 0,0 1-1 0 0,0-1 1 0 0,0 1-1 0 0,0 0 1 0 0,0 0 0 0 0,0 0-1 0 0,1 1 1 0 0,-1 0-1 0 0,0 0 1 0 0,1 0-1 0 0,-1 1 1 0 0,1 0 0 0 0,-1 0-1 0 0,1 0 1 0 0,-1 0-1 0 0,1 1 1 0 0,-1 0-1 0 0,0 0 1 0 0,1 1 0 0 0,-1-1-1 0 0,0 1 1 0 0,0 0-1 0 0,0 1 1 0 0,0-1-1 0 0,0 1 1 0 0,6 5 0 0 0,-9-7-23 0 0,-1 1 0 0 0,0-1 0 0 0,0 0 0 0 0,1 1 0 0 0,-1-1 1 0 0,0 1-1 0 0,0-1 0 0 0,-1 1 0 0 0,1 0 0 0 0,0-1 0 0 0,0 1 0 0 0,-1 0 1 0 0,1 0-1 0 0,-1-1 0 0 0,0 1 0 0 0,1 0 0 0 0,-1 0 0 0 0,0 1 1 0 0,-1 37 93 0 0,0-30-77 0 0,-1 11 69 0 0,0 0 0 0 0,-2 0 0 0 0,0 0 0 0 0,-2 0 0 0 0,0-1 0 0 0,-12 26 0 0 0,0-8 105 0 0,-2-1-1 0 0,-29 42 0 0 0,-30 28 618 0 0,78-106-779 0 0,1 0-1 0 0,-1 0 1 0 0,0-1-1 0 0,0 1 0 0 0,0 0 1 0 0,0 0-1 0 0,0-1 1 0 0,0 1-1 0 0,0 0 0 0 0,0-1 1 0 0,0 1-1 0 0,0-1 0 0 0,-1 0 1 0 0,1 1-1 0 0,0-1 1 0 0,0 0-1 0 0,0 0 0 0 0,-1 1 1 0 0,1-1-1 0 0,0 0 1 0 0,0 0-1 0 0,0 0 0 0 0,-2-1 1 0 0,2 1-3 0 0,0 0 62 0 0,7-22 938 0 0,-4 20-1011 0 0,0 1-1 0 0,0-1 1 0 0,0 1-1 0 0,0 0 0 0 0,1-1 1 0 0,-1 1-1 0 0,0 1 0 0 0,1-1 1 0 0,-1 0-1 0 0,1 0 1 0 0,-1 1-1 0 0,1 0 0 0 0,-1-1 1 0 0,1 1-1 0 0,-1 0 0 0 0,1 0 1 0 0,0 0-1 0 0,2 1 1 0 0,0 0-4 0 0,0 1 1 0 0,0-1-1 0 0,-1 1 1 0 0,1 0 0 0 0,0 0-1 0 0,-1 1 1 0 0,1-1-1 0 0,6 6 1 0 0,0 1 11 0 0,0 0 0 0 0,-1 1 0 0 0,0 1 0 0 0,-1 0 0 0 0,13 18 0 0 0,-3 1 71 0 0,-12-18-60 0 0,1 0 1 0 0,-1-1-1 0 0,2 0 0 0 0,18 19 1 0 0,-18-22-5 0 0,1 0 1 0 0,-1 0-1 0 0,1-1 1 0 0,1-1-1 0 0,14 8 1 0 0,-20-12-35 0 0,0 0 1 0 0,-1-1-1 0 0,1 1 1 0 0,0-1-1 0 0,0 0 1 0 0,0 0-1 0 0,1-1 0 0 0,-1 0 1 0 0,0 0-1 0 0,0 0 1 0 0,0 0-1 0 0,0-1 1 0 0,0 0-1 0 0,0 0 1 0 0,8-2-1 0 0,-3-1 5 0 0,0 1-1 0 0,0-1 0 0 0,-1-1 1 0 0,0 0-1 0 0,0 0 0 0 0,0 0 0 0 0,0-1 1 0 0,-1-1-1 0 0,0 0 0 0 0,-1 0 1 0 0,1 0-1 0 0,-1-1 0 0 0,-1 0 1 0 0,1 0-1 0 0,-1-1 0 0 0,-1 1 0 0 0,6-13 1 0 0,-5 7 7 0 0,-4 11-12 0 0,0 0 0 0 0,0-1 0 0 0,-1 1 0 0 0,1-1 1 0 0,-1 1-1 0 0,0-1 0 0 0,0 0 0 0 0,0 1 0 0 0,-1-1 0 0 0,1 0 0 0 0,-1 0 0 0 0,0 0 0 0 0,0 1 0 0 0,-1-7 0 0 0,0 7-6 0 0,1 3-1 0 0,0-1-1 0 0,0 1 1 0 0,0-1 0 0 0,0 1 0 0 0,-1-1 0 0 0,1 0 0 0 0,0 1 0 0 0,0-1-1 0 0,0 1 1 0 0,-1 0 0 0 0,1-1 0 0 0,0 1 0 0 0,-1-1 0 0 0,1 1-1 0 0,0-1 1 0 0,-1 1 0 0 0,1 0 0 0 0,0-1 0 0 0,-1 1 0 0 0,1 0-1 0 0,-1-1 1 0 0,1 1 0 0 0,-1-1 0 0 0,1 1-3 0 0,-1 0 3 0 0,1 0 0 0 0,0 0-1 0 0,0 0 1 0 0,0 0 0 0 0,-1 0 0 0 0,1-1-1 0 0,0 1 1 0 0,0 0 0 0 0,-1 0 0 0 0,1 0-1 0 0,0 0 1 0 0,0 0 0 0 0,-1 0 0 0 0,1 0-1 0 0,0 0 1 0 0,-1 0 0 0 0,1 0 0 0 0,0 0-1 0 0,0 0 1 0 0,-1 0 0 0 0,1 0 0 0 0,0 0-1 0 0,0 0 1 0 0,-1 0 0 0 0,1 1 0 0 0,0-1-1 0 0,0 0 1 0 0,-1 0 0 0 0,1 0 0 0 0,0 0 0 0 0,0 0-1 0 0,0 1 1 0 0,-1-1 0 0 0,1 0 0 0 0,0 0-1 0 0,0 0 1 0 0,0 1 0 0 0,0-1 0 0 0,-1 0-1 0 0,1 0 1 0 0,0 1 0 0 0,0-1 0 0 0,0 0-1 0 0,0 0 1 0 0,0 1 0 0 0,0-1 0 0 0,0 0-1 0 0,0 0 1 0 0,0 1 0 0 0,0-1 0 0 0,0 0-1 0 0,0 0 1 0 0,0 1 0 0 0,-3 28 50 0 0,7 43-41 0 0,-4-65-1 0 0,8 246 77 0 0,-8-250-80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38:15.572"/>
    </inkml:context>
    <inkml:brush xml:id="br0">
      <inkml:brushProperty name="width" value="0.05" units="cm"/>
      <inkml:brushProperty name="height" value="0.05" units="cm"/>
      <inkml:brushProperty name="color" value="#E71224"/>
    </inkml:brush>
  </inkml:definitions>
  <inkml:trace contextRef="#ctx0" brushRef="#br0">0 0 15272 0 0,'0'0'4815'0'0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38:16.006"/>
    </inkml:context>
    <inkml:brush xml:id="br0">
      <inkml:brushProperty name="width" value="0.05" units="cm"/>
      <inkml:brushProperty name="height" value="0.05" units="cm"/>
      <inkml:brushProperty name="color" value="#E71224"/>
    </inkml:brush>
  </inkml:definitions>
  <inkml:trace contextRef="#ctx0" brushRef="#br0">227 122 14776 0 0,'0'0'320'0'0,"1"5"1"0"0,3 7 98 0 0,-1 1-1 0 0,0-1 1 0 0,-1 1-1 0 0,1 19 1 0 0,-24 215 1779 0 0,5-98-1793 0 0,8-67-228 0 0,-5 113 144 0 0,13-178-301 0 0,0 22 103 0 0,8 69 1 0 0,-7-94 31 0 0,-3-13-54 0 0,-10-23-12 0 0,-16-50-62 0 0,27 68-15 0 0,-12-33 3 0 0,-11-29 37 0 0,-43-85 1 0 0,58 133-41 0 0,2 0 0 0 0,0-1-1 0 0,1 1 1 0 0,1-1 0 0 0,1-1 0 0 0,0 1-1 0 0,2 0 1 0 0,-1-32 0 0 0,3 13 12 0 0,2 0 0 0 0,2 0 0 0 0,12-54 1 0 0,-11 64-1 0 0,3 2 0 0 0,0-1 0 0 0,1 1 0 0 0,24-46 0 0 0,-29 64-13 0 0,1-1 0 0 0,1 1 0 0 0,0 0 0 0 0,0 0 0 0 0,0 1 0 0 0,1 0 0 0 0,0 0 0 0 0,0 0 0 0 0,1 1 0 0 0,0 0 0 0 0,0 0 0 0 0,0 1 0 0 0,1 0 0 0 0,0 1 0 0 0,-1 0 0 0 0,2 0 0 0 0,10-2 0 0 0,-13 4 4 0 0,0 0 0 0 0,0 1 0 0 0,1 0 0 0 0,-1 0 0 0 0,0 1 0 0 0,1 0 0 0 0,-1 0 0 0 0,1 1 0 0 0,-1 0 0 0 0,0 0 0 0 0,1 1 0 0 0,-1 0 0 0 0,0 0 0 0 0,0 1 0 0 0,13 6 0 0 0,-16-5-6 0 0,-1 1 0 0 0,1-1 0 0 0,-1 1-1 0 0,0 0 1 0 0,-1 0 0 0 0,1 0 0 0 0,-1 0 0 0 0,0 0-1 0 0,0 1 1 0 0,0-1 0 0 0,0 9 0 0 0,1 1 6 0 0,0 0 0 0 0,-1 1 0 0 0,-1-1 0 0 0,-1 1 0 0 0,0-1 0 0 0,-4 23 0 0 0,-22 90 46 0 0,19-100-45 0 0,-36 107 49 0 0,28-94-9 0 0,-18 79-1 0 0,33-112-45 0 0,4-3 4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38:16.347"/>
    </inkml:context>
    <inkml:brush xml:id="br0">
      <inkml:brushProperty name="width" value="0.05" units="cm"/>
      <inkml:brushProperty name="height" value="0.05" units="cm"/>
      <inkml:brushProperty name="color" value="#E71224"/>
    </inkml:brush>
  </inkml:definitions>
  <inkml:trace contextRef="#ctx0" brushRef="#br0">172 1 15376 0 0,'-30'61'1090'0'0,"3"2"0"0"0,3 1 0 0 0,-25 105 1 0 0,47-162-978 0 0,-1 0 0 0 0,0 0 0 0 0,0 0 1 0 0,-1 0-1 0 0,0-1 0 0 0,-7 11 0 0 0,8-13-81 0 0,-1 0 77 0 0,-1-1-4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38:16.735"/>
    </inkml:context>
    <inkml:brush xml:id="br0">
      <inkml:brushProperty name="width" value="0.05" units="cm"/>
      <inkml:brushProperty name="height" value="0.05" units="cm"/>
      <inkml:brushProperty name="color" value="#E71224"/>
    </inkml:brush>
  </inkml:definitions>
  <inkml:trace contextRef="#ctx0" brushRef="#br0">70 1 15880 0 0,'0'0'0'0'0,"0"38"344"0"0,0-23 7 0 0,-2 1 1 0 0,-6 8 8 0 0,-11-4-232 0 0,0-1 0 0 0,-2 2 0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38:20.286"/>
    </inkml:context>
    <inkml:brush xml:id="br0">
      <inkml:brushProperty name="width" value="0.05" units="cm"/>
      <inkml:brushProperty name="height" value="0.05" units="cm"/>
      <inkml:brushProperty name="color" value="#E71224"/>
    </inkml:brush>
  </inkml:definitions>
  <inkml:trace contextRef="#ctx0" brushRef="#br0">686 124 9240 0 0,'5'-3'9'0'0,"9"-8"3"0"0,0-1-1 0 0,-1 0 0 0 0,-1-1 1 0 0,16-19-1 0 0,-25 28 52 0 0,0 0 0 0 0,0 0 0 0 0,1 1 0 0 0,-1-1 1 0 0,1 1-1 0 0,0 0 0 0 0,0 0 0 0 0,0 0 0 0 0,0 0 0 0 0,9-3 0 0 0,-13 6 11 0 0,1 0 1 0 0,0 1 0 0 0,-1-1 0 0 0,1 0 0 0 0,-1 1-1 0 0,1-1 1 0 0,-1 1 0 0 0,1-1 0 0 0,-1 1-1 0 0,1-1 1 0 0,-1 1 0 0 0,0-1 0 0 0,1 1-1 0 0,-1 0 1 0 0,0-1 0 0 0,1 1 0 0 0,-1 0-1 0 0,0-1 1 0 0,0 1 0 0 0,1 0 0 0 0,-1-1-1 0 0,0 1 1 0 0,0 0 0 0 0,0-1 0 0 0,0 1 0 0 0,0 0-1 0 0,-50 16 48 0 0,1 3-1 0 0,-57 31 1 0 0,82-40-103 0 0,-22 15 81 0 0,-45 32-1 0 0,-33 19 492 0 0,-9 4-144 0 0,29-15-149 0 0,81-51-103 0 0,-32 25 0 0 0,31-22-10 0 0,28-16 531 0 0,-3 0-695 0 0,1-1 1 0 0,0 0 0 0 0,0 0 0 0 0,0 0-1 0 0,0 0 1 0 0,0 0 0 0 0,0 0 0 0 0,0 0 0 0 0,0-1-1 0 0,1 1 1 0 0,3 0 0 0 0,145-3 460 0 0,-43-1-71 0 0,-88 2-348 0 0,-4 1 23 0 0,0 0 0 0 0,0 1 0 0 0,0 0 0 0 0,-1 1 0 0 0,27 7 0 0 0,-2 1 182 0 0,-27-7-140 0 0,-1 0 1 0 0,0 1 0 0 0,18 7-1 0 0,-30-11-116 0 0,1 0 0 0 0,-1 0-1 0 0,0 0 1 0 0,1 1 0 0 0,-1-1-1 0 0,0 0 1 0 0,1 0 0 0 0,-1 0-1 0 0,1 0 1 0 0,-1 1 0 0 0,0-1-1 0 0,1 0 1 0 0,-1 0 0 0 0,0 1-1 0 0,0-1 1 0 0,1 0 0 0 0,-1 1-1 0 0,0-1 1 0 0,0 0 0 0 0,1 1-1 0 0,-1-1 1 0 0,0 0 0 0 0,0 1-1 0 0,0-1 1 0 0,1 1 0 0 0,-1-1-1 0 0,0 0 1 0 0,0 1 0 0 0,0-1-1 0 0,0 1 1 0 0,0-1 0 0 0,0 0-1 0 0,0 1 1 0 0,0-1 0 0 0,0 1-1 0 0,0-1 1 0 0,0 0 0 0 0,0 1-1 0 0,0-1 1 0 0,-1 1 0 0 0,1-1-1 0 0,0 0 1 0 0,0 1 0 0 0,-16 13 269 0 0,7-7-258 0 0,-122 108 407 0 0,117-102-343 0 0,1 1-1 0 0,1 0 0 0 0,-18 27 1 0 0,29-40-76 0 0,0 0 0 0 0,0 0 0 0 0,0 1 0 0 0,1-1 0 0 0,-1 0 0 0 0,0 1 0 0 0,1-1 0 0 0,-1 0 0 0 0,1 1 0 0 0,0-1 0 0 0,-1 1 0 0 0,1-1 0 0 0,0 1 0 0 0,0-1 0 0 0,0 0 0 0 0,0 1 0 0 0,0-1 0 0 0,0 1 0 0 0,1-1 0 0 0,-1 1 0 0 0,0-1 0 0 0,1 1 0 0 0,-1-1 0 0 0,1 0 0 0 0,-1 1 0 0 0,1-1 0 0 0,0 0 0 0 0,-1 1 0 0 0,1-1 0 0 0,0 0 0 0 0,0 0 0 0 0,0 0 1 0 0,0 0-1 0 0,0 0 0 0 0,0 0 0 0 0,0 0 0 0 0,1 0 0 0 0,1 1 0 0 0,7 4 16 0 0,1 0 0 0 0,-1-1-1 0 0,1 0 1 0 0,13 4 0 0 0,0 0-1 0 0,-5-1-1 0 0,0-2 1 0 0,0 0-1 0 0,1-2 0 0 0,-1 0 0 0 0,38 2 0 0 0,104-6 97 0 0,-151-1-115 0 0,5 0 8 0 0,-1 0 0 0 0,0-1 1 0 0,1-1-1 0 0,-1 0 0 0 0,0-1 0 0 0,17-8 0 0 0,6-3 23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38:21.059"/>
    </inkml:context>
    <inkml:brush xml:id="br0">
      <inkml:brushProperty name="width" value="0.05" units="cm"/>
      <inkml:brushProperty name="height" value="0.05" units="cm"/>
      <inkml:brushProperty name="color" value="#E71224"/>
    </inkml:brush>
  </inkml:definitions>
  <inkml:trace contextRef="#ctx0" brushRef="#br0">244 212 10848 0 0,'0'0'1249'0'0,"1"-4"-1132"0"0,1-3 48 0 0,0-3-235 0 0,-2-3 2849 0 0,11 75-1989 0 0,-10 22-599 0 0,-12 99-1 0 0,-24 85 155 0 0,33-247-285 0 0,-2-1 1 0 0,-10 33 0 0 0,13-53-54 0 0,1 1-1 0 0,0 0 0 0 0,-1-1 1 0 0,1 1-1 0 0,-1-1 0 0 0,1 1 1 0 0,-1 0-1 0 0,0-1 0 0 0,1 1 1 0 0,-1-1-1 0 0,1 1 0 0 0,-1-1 1 0 0,0 0-1 0 0,0 1 0 0 0,1-1 1 0 0,-1 0-1 0 0,0 1 1 0 0,1-1-1 0 0,-1 0 0 0 0,0 0 1 0 0,0 0-1 0 0,0 0 0 0 0,1 0 1 0 0,-1 1-1 0 0,0-1 0 0 0,0-1 1 0 0,0 1-1 0 0,1 0 0 0 0,-1 0 1 0 0,0 0-1 0 0,0 0 0 0 0,1 0 1 0 0,-1-1-1 0 0,0 1 1 0 0,0 0-1 0 0,1-1 0 0 0,-1 1 1 0 0,0-1-1 0 0,1 1 0 0 0,-1-1 1 0 0,0 1-1 0 0,0-1 0 0 0,-2-2 17 0 0,-1 1-1 0 0,1 0 1 0 0,-1-1-1 0 0,1 0 1 0 0,0 0-1 0 0,0 0 1 0 0,-3-5-1 0 0,-8-14 35 0 0,1-1 1 0 0,2-1-1 0 0,-15-42 0 0 0,-18-84 331 0 0,26 85-221 0 0,15 53-129 0 0,1 0-1 0 0,0 0 0 0 0,1 0 0 0 0,0-1 0 0 0,0 1 1 0 0,2 0-1 0 0,0 0 0 0 0,0-1 0 0 0,1 1 0 0 0,0 0 0 0 0,1 0 1 0 0,1 1-1 0 0,-1-1 0 0 0,7-11 0 0 0,-1 4 5 0 0,1 2 1 0 0,0-1-1 0 0,1 1 0 0 0,1 1 1 0 0,1 0-1 0 0,0 1 0 0 0,27-24 0 0 0,-17 19 57 0 0,0 1 0 0 0,2 0 0 0 0,49-26-1 0 0,-59 38-57 0 0,0 0-1 0 0,0 1 0 0 0,1 1 0 0 0,0 0 0 0 0,0 1 0 0 0,0 1 0 0 0,0 0 0 0 0,31-1 0 0 0,-41 5-24 0 0,1-1 0 0 0,-1 1-1 0 0,1 0 1 0 0,-1 0-1 0 0,0 1 1 0 0,0-1 0 0 0,0 1-1 0 0,0 1 1 0 0,0-1-1 0 0,0 1 1 0 0,-1 0 0 0 0,1 1-1 0 0,-1-1 1 0 0,0 1-1 0 0,0 0 1 0 0,0 0 0 0 0,0 1-1 0 0,-1-1 1 0 0,0 1-1 0 0,0 0 1 0 0,0 0-1 0 0,0 1 1 0 0,-1-1 0 0 0,0 1-1 0 0,0-1 1 0 0,2 8-1 0 0,0-1 13 0 0,-1 0 0 0 0,-1 0-1 0 0,0 0 1 0 0,0 1 0 0 0,-2-1-1 0 0,1 1 1 0 0,-2 0-1 0 0,1-1 1 0 0,-2 1 0 0 0,0-1-1 0 0,0 1 1 0 0,-5 18-1 0 0,2-16 6 0 0,-2 0-1 0 0,0-1 0 0 0,0 1 0 0 0,-2-1 1 0 0,1-1-1 0 0,-2 1 0 0 0,-10 13 0 0 0,-12 10 75 0 0,-36 34 0 0 0,58-63-77 0 0,0 0-1 0 0,0-1 0 0 0,-13 9 0 0 0,18-14-16 0 0,1 0-1 0 0,-1 0 1 0 0,1 0 0 0 0,-1 0-1 0 0,0-1 1 0 0,0 1 0 0 0,0-1-1 0 0,0 0 1 0 0,0-1 0 0 0,0 1-1 0 0,0 0 1 0 0,-7-1 0 0 0,3-1 34 0 0,7 1-44 0 0,0 0 1 0 0,1 0 0 0 0,-1 0 0 0 0,0 0-1 0 0,0 0 1 0 0,1 0 0 0 0,-1 0 0 0 0,0 0 0 0 0,0 0-1 0 0,0 0 1 0 0,1 0 0 0 0,-1-1 0 0 0,0 1 0 0 0,1 0-1 0 0,-1-1 1 0 0,0 1 0 0 0,1 0 0 0 0,-1-1-1 0 0,0 1 1 0 0,1-1 0 0 0,-1 1 0 0 0,1-1 0 0 0,-1 0-1 0 0,1 1 1 0 0,-1-1 0 0 0,1 1 0 0 0,-1-1-1 0 0,1 0 1 0 0,0 1 0 0 0,-1-1 0 0 0,1 0 0 0 0,0 1-1 0 0,-1-1 1 0 0,1 0 0 0 0,0 0 0 0 0,0 1 0 0 0,0-1-1 0 0,0 0 1 0 0,0 0 0 0 0,0 0 0 0 0,0 1-1 0 0,0-1 1 0 0,0-1 0 0 0,0-4 8 0 0,-1 0 1 0 0,1 0-1 0 0,0 0 1 0 0,1 1-1 0 0,0-1 1 0 0,0 0-1 0 0,0 0 1 0 0,3-8-1 0 0,-3 12-9 0 0,0 1 0 0 0,-1-1-1 0 0,1 0 1 0 0,0 1 0 0 0,1-1 0 0 0,-1 1-1 0 0,0-1 1 0 0,0 1 0 0 0,1-1 0 0 0,-1 1-1 0 0,1 0 1 0 0,-1 0 0 0 0,1 0 0 0 0,-1 0-1 0 0,1 0 1 0 0,0 0 0 0 0,0 0 0 0 0,-1 0-1 0 0,1 1 1 0 0,0-1 0 0 0,0 1 0 0 0,0-1-1 0 0,0 1 1 0 0,0 0 0 0 0,0 0 0 0 0,0-1-1 0 0,0 2 1 0 0,-1-1 0 0 0,5 0 0 0 0,2 2 2 0 0,1-1 1 0 0,-1 1-1 0 0,0 1 1 0 0,0-1 0 0 0,0 1-1 0 0,0 1 1 0 0,-1-1-1 0 0,15 10 1 0 0,2 5 11 0 0,27 24 0 0 0,-22-18-7 0 0,-8-5 3 0 0,0 2-1 0 0,26 33 1 0 0,11 13 12 0 0,-46-54-21 0 0,-1 0-1 0 0,14 23 1 0 0,6 8 4 0 0,-28-41-8 0 0,0-1 1 0 0,0 1 0 0 0,0-1 0 0 0,0 0 0 0 0,0 1-1 0 0,1-2 1 0 0,-1 1 0 0 0,1 0 0 0 0,0-1-1 0 0,-1 1 1 0 0,1-1 0 0 0,0 0 0 0 0,0 0-1 0 0,-1-1 1 0 0,1 1 0 0 0,0-1 0 0 0,0 0 0 0 0,5 0-1 0 0,6-3 0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8T07:35:49.344"/>
    </inkml:context>
    <inkml:brush xml:id="br0">
      <inkml:brushProperty name="width" value="0.2" units="cm"/>
      <inkml:brushProperty name="height" value="0.2" units="cm"/>
      <inkml:brushProperty name="color" value="#E71224"/>
    </inkml:brush>
  </inkml:definitions>
  <inkml:trace contextRef="#ctx0" brushRef="#br0">667 6279 1104 0 0,'-4'-15'109'0'0,"0"0"0"0"0,1 0-1 0 0,1 0 1 0 0,0 0 0 0 0,1 0 0 0 0,2-16-1 0 0,-1 22 46 0 0,1 0 0 0 0,0 0 0 0 0,1 0 0 0 0,0 0 0 0 0,0 0 0 0 0,1 0 0 0 0,0 1 0 0 0,1-1 0 0 0,0 1 0 0 0,0 0 0 0 0,7-10 0 0 0,-10 17-123 0 0,0 0 0 0 0,-1 0-1 0 0,1 1 1 0 0,0-1-1 0 0,0 0 1 0 0,0 0 0 0 0,0 1-1 0 0,1-1 1 0 0,-1 0 0 0 0,0 1-1 0 0,0-1 1 0 0,0 1 0 0 0,0-1-1 0 0,1 1 1 0 0,-1 0 0 0 0,0 0-1 0 0,0-1 1 0 0,1 1 0 0 0,-1 0-1 0 0,0 0 1 0 0,1 0 0 0 0,-1 0-1 0 0,0 0 1 0 0,0 1 0 0 0,1-1-1 0 0,-1 0 1 0 0,0 1 0 0 0,0-1-1 0 0,3 2 1 0 0,37 22-53 0 0,-28-16 58 0 0,61 45 49 0 0,-2 3 0 0 0,71 71 0 0 0,-31-26 180 0 0,74 71 2 0 0,-17-15 604 0 0,-143-134-687 0 0,-1 2 0 0 0,0 0 0 0 0,-2 2 0 0 0,23 34 0 0 0,-35-32 696 0 0,-12-28-841 0 0,-1 0 0 0 0,0 0 0 0 0,1 0 0 0 0,-1 0 0 0 0,0 0 0 0 0,0 0 0 0 0,0-1 0 0 0,0 1 0 0 0,0 0 0 0 0,0-1 0 0 0,0 0 0 0 0,0 1 0 0 0,0-1 0 0 0,0 0 0 0 0,-3-1 0 0 0,-37-3 45 0 0,27 1-17 0 0,-1-1-24 0 0,0 0 0 0 0,0-1 0 0 0,0-1 0 0 0,1-1 1 0 0,0 0-1 0 0,0-1 0 0 0,-20-14 0 0 0,-7-3 76 0 0,-27-15 122 0 0,2-3 1 0 0,3-3 0 0 0,-88-79-1 0 0,-85-77 449 0 0,218 187-641 0 0,-75-54 290 0 0,61 47-202 0 0,1-2 0 0 0,-41-39 1 0 0,5-7 172 0 0,3-3 0 0 0,-68-98 0 0 0,95 114-207 0 0,-62-96 176 0 0,60 89-97 0 0,21 34-76 0 0,1 0 0 0 0,1-1 0 0 0,1-1 0 0 0,-15-45 0 0 0,23 53-30 0 0,2 0 0 0 0,0-1 0 0 0,2 0 0 0 0,1 0 0 0 0,1 0 0 0 0,1 0 0 0 0,3-40 0 0 0,0 45-26 0 0,-1 3 5 0 0,1 0 0 0 0,9-31-1 0 0,-9 43-27 0 0,-1 0-1 0 0,1 0 0 0 0,0 1 0 0 0,1-1 0 0 0,-1 1 1 0 0,1-1-1 0 0,0 1 0 0 0,0 0 0 0 0,0 0 0 0 0,1 0 1 0 0,-1 1-1 0 0,1-1 0 0 0,0 1 0 0 0,5-3 1 0 0,-5 2-3 0 0,1 1 0 0 0,0 0 1 0 0,-1 1-1 0 0,1-1 0 0 0,0 1 1 0 0,0 0-1 0 0,1 1 0 0 0,-1-1 1 0 0,0 1-1 0 0,1 0 0 0 0,-1 0 1 0 0,0 0-1 0 0,1 1 0 0 0,-1 0 1 0 0,1 0-1 0 0,-1 0 0 0 0,1 1 1 0 0,-1 0-1 0 0,0 0 0 0 0,1 0 1 0 0,-1 1-1 0 0,0-1 0 0 0,9 6 1 0 0,0-1 5 0 0,-1 1 0 0 0,-1 1 0 0 0,1 0 0 0 0,-1 1 0 0 0,-1 0 0 0 0,1 1 0 0 0,-2 0 0 0 0,14 15 0 0 0,7 15 59 0 0,29 47-1 0 0,-24-33-30 0 0,69 107 100 0 0,56 76 73 0 0,-142-213-195 0 0,-1 2 0 0 0,-1 0 1 0 0,-1 1-1 0 0,-1 1 0 0 0,-2 0 0 0 0,0 1 0 0 0,8 34 0 0 0,-19-58-27 0 0,1 16 52 0 0,-3-21-59 0 0,0 0 1 0 0,0 1 0 0 0,0-1 0 0 0,0 1-1 0 0,0-1 1 0 0,0 0 0 0 0,0 1 0 0 0,-1-1-1 0 0,1 0 1 0 0,0 1 0 0 0,0-1 0 0 0,0 0-1 0 0,0 1 1 0 0,-1-1 0 0 0,1 0 0 0 0,0 0-1 0 0,0 1 1 0 0,-1-1 0 0 0,1 0-1 0 0,0 0 1 0 0,-1 1 0 0 0,1-1 0 0 0,0 0-1 0 0,-1 0 1 0 0,1 0 0 0 0,0 0 0 0 0,-1 1-1 0 0,1-1 1 0 0,0 0 0 0 0,-1 0 0 0 0,1 0-1 0 0,0 0 1 0 0,-1 0 0 0 0,1 0 0 0 0,0 0-1 0 0,-1 0 1 0 0,1 0 0 0 0,-1 0-1 0 0,1 0 40 0 0,-1 0-40 0 0,1 0 0 0 0,-1 0-1 0 0,1 1 1 0 0,-1-1 0 0 0,1 0 0 0 0,-1 0 0 0 0,1 0 0 0 0,-1 0 0 0 0,1 0 0 0 0,-1 0 0 0 0,1 0 0 0 0,-1 0-1 0 0,1 0 1 0 0,-1 0 0 0 0,1-1 0 0 0,0 1 0 0 0,-1 0 0 0 0,1 0 0 0 0,-1 0 0 0 0,1 0 0 0 0,-1-1-1 0 0,1 1 1 0 0,0 0 0 0 0,-1 0 0 0 0,1-1 0 0 0,-1 1 0 0 0,1 0 0 0 0,0-1 0 0 0,-1 1 0 0 0,1-1-1 0 0,0 1 1 0 0,0 0 0 0 0,-1-1 0 0 0,-12-14 28 0 0,6 5-12 0 0,5 8-15 0 0,0-1 0 0 0,0 1 0 0 0,0-1 0 0 0,0 0 1 0 0,1 0-1 0 0,-1 1 0 0 0,1-1 0 0 0,0 0 0 0 0,0 0 1 0 0,0 0-1 0 0,0 0 0 0 0,0-1 0 0 0,1 1 1 0 0,-1-6-1 0 0,2 9-1 0 0,0-1 0 0 0,0 1 0 0 0,0-1 0 0 0,0 1 1 0 0,0-1-1 0 0,0 1 0 0 0,0 0 0 0 0,0-1 0 0 0,0 1 0 0 0,0 0 1 0 0,0 0-1 0 0,0 0 0 0 0,0 0 0 0 0,0 0 0 0 0,1 0 0 0 0,-1 0 1 0 0,0 0-1 0 0,0 0 0 0 0,0 1 0 0 0,0-1 0 0 0,0 0 0 0 0,0 1 0 0 0,0-1 1 0 0,0 1-1 0 0,0-1 0 0 0,0 1 0 0 0,0-1 0 0 0,1 2 0 0 0,39 23 14 0 0,-18-10-10 0 0,0-1 0 0 0,1-1 0 0 0,1-1 0 0 0,0-2 0 0 0,0 0 0 0 0,1-1 0 0 0,31 6 0 0 0,-32-12 0 0 0,0-2 0 0 0,1 0 0 0 0,-1-1-1 0 0,1-2 1 0 0,-1-1 0 0 0,0 0-1 0 0,1-2 1 0 0,-2-1 0 0 0,1-1-1 0 0,36-16 1 0 0,-49 16-3 0 0,0 0-1 0 0,0-1 0 0 0,-1-1 1 0 0,0 0-1 0 0,0-1 0 0 0,-1 0 1 0 0,-1 0-1 0 0,0-1 0 0 0,9-13 1 0 0,12-13 1 0 0,-19 25 0 0 0,-1-1 0 0 0,-1-1 0 0 0,0 0 0 0 0,0-1 0 0 0,-2 1 0 0 0,0-1 0 0 0,0-1 0 0 0,-1 1 0 0 0,4-21 0 0 0,-6 14 1 0 0,0 1 1 0 0,-2-1-1 0 0,-1 0 0 0 0,0 0 1 0 0,-2 0-1 0 0,-3-26 0 0 0,-9-16 6 0 0,-2 1-1 0 0,-2 1 0 0 0,-46-103 1 0 0,55 146-9 0 0,-1 0 1 0 0,0 1-1 0 0,-2 0 1 0 0,0 1-1 0 0,-1 0 1 0 0,0 0-1 0 0,-2 1 1 0 0,0 1-1 0 0,0 1 1 0 0,-2 0-1 0 0,0 0 1 0 0,0 2-1 0 0,-1 0 1 0 0,-1 1-1 0 0,-19-9 1 0 0,-5-3 3 0 0,31 16-5 0 0,1 1 1 0 0,-1 0 0 0 0,0 1 0 0 0,-1 0-1 0 0,1 1 1 0 0,-1 0 0 0 0,0 1-1 0 0,-19-3 1 0 0,17 5-1 0 0,1-1 2 0 0,1 1-1 0 0,-1 1 1 0 0,1 0-1 0 0,-1 1 1 0 0,-22 4-1 0 0,12 0 0 0 0,20-5-2 0 0,1 0 1 0 0,-1 1-1 0 0,0-1 1 0 0,1 0-1 0 0,-1 1 1 0 0,0 0-1 0 0,1 0 1 0 0,-1 0-1 0 0,1 0 1 0 0,-1 0-1 0 0,1 0 1 0 0,0 0-1 0 0,0 1 1 0 0,-1-1-1 0 0,1 1 1 0 0,0 0-1 0 0,0 0 1 0 0,0 0-1 0 0,0 0 1 0 0,1 0-1 0 0,-1 0 1 0 0,1 0-1 0 0,-1 0 1 0 0,1 1-1 0 0,0-1 1 0 0,0 1-1 0 0,0-1 1 0 0,0 1-1 0 0,0-1 1 0 0,0 4-1 0 0,-2 7 6 0 0,1 0-1 0 0,0-1 0 0 0,1 1 0 0 0,0 0 0 0 0,2 0 1 0 0,-1 0-1 0 0,1 0 0 0 0,6 23 0 0 0,4 7 6 0 0,20 50-1 0 0,-22-67-6 0 0,2 4 4 0 0,2 1 0 0 0,1-2 0 0 0,1 0 0 0 0,20 29 0 0 0,-21-39-4 0 0,1 0 1 0 0,1-1 0 0 0,0-1-1 0 0,1 0 1 0 0,1-2 0 0 0,26 19-1 0 0,-21-17 12 0 0,1-2-1 0 0,1-1 0 0 0,0 0 1 0 0,0-2-1 0 0,1-1 0 0 0,1-2 0 0 0,0 0 1 0 0,1-1-1 0 0,-1-2 0 0 0,1-1 1 0 0,0-1-1 0 0,54 0 0 0 0,-59-5 8 0 0,0-1 0 0 0,1 0 0 0 0,37-11 0 0 0,-52 11-17 0 0,-1-1 1 0 0,0 0-1 0 0,0-1 0 0 0,-1 1 0 0 0,1-2 0 0 0,-1 1 1 0 0,0-1-1 0 0,0 0 0 0 0,0 0 0 0 0,-1-1 0 0 0,0 0 0 0 0,0 0 1 0 0,7-10-1 0 0,0-3 3 0 0,-1 0 0 0 0,-1-1 1 0 0,-1-1-1 0 0,0 1 0 0 0,-2-1 1 0 0,-1-1-1 0 0,0 0 0 0 0,-2 0 1 0 0,4-26-1 0 0,-6 17 3 0 0,-1 0 0 0 0,-1-1-1 0 0,-2 1 1 0 0,-1 0 0 0 0,-1-1 0 0 0,-9-35 0 0 0,-4 1 27 0 0,-42-110 0 0 0,-3 24 0 0 0,23 51-15 0 0,-5 2 1 0 0,-63-108-1 0 0,-106-99 51 0 0,115 170-31 0 0,70 102-24 0 0,-43-45-1 0 0,14 17-1 0 0,-87-95 40 0 0,-84-107 44 0 0,225 261-101 0 0,-170-219 72 0 0,136 177-52 0 0,19 24 0 0 0,-26-28-1 0 0,-46-33 70 0 0,83 77-63 0 0,-9-8-16 0 0,15 13-2 0 0,0 0 0 0 0,0 0-1 0 0,0 0 1 0 0,0 0 0 0 0,-1 0 0 0 0,1 0 0 0 0,0 0-1 0 0,0 0 1 0 0,0 1 0 0 0,0-1 0 0 0,0 0-1 0 0,0 0 1 0 0,0 0 0 0 0,0 0 0 0 0,0 0 0 0 0,0 0-1 0 0,0 0 1 0 0,-1 0 0 0 0,1 0 0 0 0,0 0-1 0 0,192 277 82 0 0,-180-261-86 0 0,51 69 35 0 0,142 146-1 0 0,-176-206-20 0 0,-2 2 1 0 0,40 51-1 0 0,-32-35 7 0 0,3-1 1 0 0,45 39-1 0 0,-3-3 9 0 0,-44-43-7 0 0,2-1 0 0 0,1-2-1 0 0,1-2 1 0 0,2-2 0 0 0,1-1-1 0 0,1-3 1 0 0,55 23 0 0 0,-70-36 25 0 0,53 11 1 0 0,-78-22-47 0 0,0 1-1 0 0,-1-1 1 0 0,1 0-1 0 0,0 0 1 0 0,0 0-1 0 0,-1 0 1 0 0,1-1-1 0 0,0 1 1 0 0,-1-1-1 0 0,1 0 1 0 0,0 0-1 0 0,-1-1 1 0 0,1 1-1 0 0,-1-1 1 0 0,0 1-1 0 0,0-1 1 0 0,1 0-1 0 0,-1 0 1 0 0,0-1-1 0 0,0 1 1 0 0,-1 0-1 0 0,1-1 1 0 0,0 0 0 0 0,-1 0-1 0 0,0 0 1 0 0,0 0-1 0 0,0 0 1 0 0,3-5-1 0 0,0-2 2 0 0,1-1 0 0 0,-2 0 1 0 0,1 0-1 0 0,-1 0 0 0 0,-1-1 0 0 0,0 1 0 0 0,2-20 0 0 0,-3 5 2 0 0,-1 0 0 0 0,-5-51-1 0 0,1 39-2 0 0,-4-30 19 0 0,-3 0-1 0 0,-3 1 1 0 0,-38-115-1 0 0,6 26 6 0 0,33 116-19 0 0,-3 1-1 0 0,-1 0 0 0 0,-2 2 1 0 0,-1-1-1 0 0,-2 2 0 0 0,-46-60 0 0 0,45 70 2 0 0,-1 1-1 0 0,-1 1 0 0 0,-33-25 0 0 0,-21-22 18 0 0,71 65-13 0 0,1-1 0 0 0,-1 1 0 0 0,0 1 0 0 0,-1 0 0 0 0,-15-9 0 0 0,17 9 15 0 0,1 3 101 0 0,8 11-53 0 0,3 4-64 0 0,1 0 0 0 0,0 0-1 0 0,1-1 1 0 0,10 12-1 0 0,-16-21-12 0 0,222 292 105 0 0,-207-272-96 0 0,1-1 1 0 0,2-1 0 0 0,22 20-1 0 0,7 8 11 0 0,-35-35-3 0 0,0 0 1 0 0,23 18-1 0 0,-3-8 12 0 0,0-2-1 0 0,45 22 0 0 0,-64-36-18 0 0,1-2 0 0 0,0 0 0 0 0,0 0 0 0 0,0-2 0 0 0,0 0 0 0 0,1-1 0 0 0,0 0 0 0 0,20-1 0 0 0,-35-1-9 0 0,0-1 0 0 0,1 0-1 0 0,-1 0 1 0 0,0 0 0 0 0,0-1 0 0 0,0 1 0 0 0,0 0 0 0 0,0-1-1 0 0,0 1 1 0 0,0-1 0 0 0,0 0 0 0 0,0 0 0 0 0,0 0 0 0 0,0 0-1 0 0,0 0 1 0 0,0 0 0 0 0,0 0 0 0 0,-1-1 0 0 0,1 1 0 0 0,2-4-1 0 0,-1 1 2 0 0,-1-1 0 0 0,0 0 0 0 0,-1 0 0 0 0,1 0 0 0 0,-1 0-1 0 0,0 0 1 0 0,0 0 0 0 0,0 0 0 0 0,-1 0 0 0 0,0 0 0 0 0,-1-8-1 0 0,-2-53 7 0 0,-4 0-1 0 0,-2 0 0 0 0,-3 1 1 0 0,-22-67-1 0 0,6 63-5 0 0,20 52 1 0 0,0 0 0 0 0,2-1 0 0 0,-9-36 0 0 0,10 34 5 0 0,-1-1-1 0 0,-10-24 1 0 0,-5-16 28 0 0,20 60-37 0 0,1 0 1 0 0,0 1 0 0 0,-1-1 0 0 0,1 0 0 0 0,0 1 0 0 0,0-1-1 0 0,0 0 1 0 0,-1 1 0 0 0,1-1 0 0 0,0 0 0 0 0,0 1-1 0 0,0-1 1 0 0,0 0 0 0 0,0 1 0 0 0,0-1 0 0 0,1 0-1 0 0,-1 1 1 0 0,0-1 0 0 0,0 0 0 0 0,0 1 0 0 0,1-1 0 0 0,-1 0-1 0 0,0 1 1 0 0,1-1 0 0 0,-1 1 0 0 0,0-1 0 0 0,2-1-1 0 0,-1 2 0 0 0,0 0 0 0 0,0 0 0 0 0,0-1 0 0 0,0 1 0 0 0,0 0 0 0 0,0 0 0 0 0,0 0 0 0 0,0 0 0 0 0,0 0 0 0 0,0 1 0 0 0,0-1 0 0 0,0 0 0 0 0,0 0 0 0 0,0 1 0 0 0,0-1 0 0 0,1 1 0 0 0,49 27-6 0 0,-39-20 12 0 0,135 70 2 0 0,-140-74-8 0 0,0-1 0 0 0,0 0 0 0 0,0 0 0 0 0,1 0-1 0 0,-1-1 1 0 0,0 0 0 0 0,1-1 0 0 0,-1 0 0 0 0,15 1-1 0 0,-19-2 1 0 0,0-1-1 0 0,0 1 0 0 0,0-1 1 0 0,1 0-1 0 0,-1 1 0 0 0,0-1 1 0 0,0-1-1 0 0,0 1 0 0 0,0 0 0 0 0,-1-1 1 0 0,1 1-1 0 0,0-1 0 0 0,-1 0 1 0 0,1 0-1 0 0,-1 0 0 0 0,1 0 1 0 0,-1-1-1 0 0,0 1 0 0 0,0-1 1 0 0,0 1-1 0 0,0-1 0 0 0,0 0 0 0 0,-1 1 1 0 0,1-1-1 0 0,1-4 0 0 0,3-12 0 0 0,0 1 0 0 0,-1-1 0 0 0,0 0 0 0 0,-2-1 0 0 0,0 1 0 0 0,0-37 0 0 0,-4 17 0 0 0,-1 0 0 0 0,-11-56 0 0 0,6 64 0 0 0,-2-1 0 0 0,-1 1 0 0 0,-27-56 0 0 0,-54-81 0 0 0,75 141 0 0 0,-123-176 11 0 0,89 136-7 0 0,-88-97 15 0 0,102 126-14 0 0,-41-49 35 0 0,73 82-31 0 0,-1 1 0 0 0,-1-1-1 0 0,1 1 1 0 0,-1 1 0 0 0,-9-6 0 0 0,-2-2 18 0 0,17 11-26 0 0,-1 0 0 0 0,1-1 0 0 0,0 1-1 0 0,-1 0 1 0 0,1 0 0 0 0,0-1 0 0 0,-1 1 0 0 0,1 0-1 0 0,0 0 1 0 0,-1 0 0 0 0,1 0 0 0 0,-1 0 0 0 0,1 0 0 0 0,0-1-1 0 0,-1 1 1 0 0,1 0 0 0 0,-1 0 0 0 0,1 0 0 0 0,-1 0 0 0 0,1 0-1 0 0,0 1 1 0 0,-1-1 0 0 0,1 0 0 0 0,-1 0 0 0 0,1 0 0 0 0,0 0-1 0 0,-1 0 1 0 0,1 1 0 0 0,-1-1 0 0 0,1 0 0 0 0,-1 1 0 0 0,-5 13 12 0 0,4 21-2 0 0,5-7-2 0 0,2 1 0 0 0,1-1 0 0 0,13 34 1 0 0,-18-56-7 0 0,0-4-3 0 0,0 1 1 0 0,-1-1 0 0 0,1 0 0 0 0,0 0 0 0 0,0 0 0 0 0,0 0-1 0 0,0 0 1 0 0,1 0 0 0 0,-1-1 0 0 0,0 1 0 0 0,1 0 0 0 0,-1 0-1 0 0,1-1 1 0 0,0 1 0 0 0,-1-1 0 0 0,1 0 0 0 0,0 1 0 0 0,0-1-1 0 0,0 0 1 0 0,0 0 0 0 0,0 0 0 0 0,0 0 0 0 0,0-1 0 0 0,1 1-1 0 0,-1 0 1 0 0,0-1 0 0 0,0 0 0 0 0,1 1 0 0 0,-1-1 0 0 0,0 0-1 0 0,0 0 1 0 0,1 0 0 0 0,-1-1 0 0 0,0 1 0 0 0,0 0 0 0 0,0-1-1 0 0,1 0 1 0 0,-1 1 0 0 0,3-3 0 0 0,10-2 1 0 0,-1-2 0 0 0,0 0 0 0 0,0 0-1 0 0,19-14 1 0 0,-19 11 1 0 0,141-78-2 0 0,-149 85-2 0 0,0 1 0 0 0,0 0 0 0 0,0 1 0 0 0,1 0 0 0 0,-1 0-1 0 0,1 0 1 0 0,-1 1 0 0 0,1 0 0 0 0,-1 0 0 0 0,1 0 0 0 0,-1 1-1 0 0,1 0 1 0 0,-1 0 0 0 0,0 1 0 0 0,1 0 0 0 0,-1 0 0 0 0,0 0-1 0 0,0 1 1 0 0,-1 0 0 0 0,10 6 0 0 0,5 4-7 0 0,-1 0 1 0 0,0 2-1 0 0,-1 0 0 0 0,22 24 1 0 0,57 74-27 0 0,-50-46-36 0 0,-46-57 43 0 0,-1-10 14 0 0,-2-3-3 0 0,-146-196-19 0 0,111 153 10 0 0,2-1-1 0 0,1-1 1 0 0,-39-79 0 0 0,60 91-3 0 0,1 0 1 0 0,2-1 0 0 0,2 0 0 0 0,1-1 0 0 0,-2-41-1 0 0,-4-23-40 0 0,11 89 58 0 0,-2-5-14 0 0,2 0 1 0 0,0 0 0 0 0,1 0-1 0 0,1-21 1 0 0,0 37 17 0 0,1 0 1 0 0,-1 0-1 0 0,0 0 0 0 0,1 1 1 0 0,0-1-1 0 0,-1 0 0 0 0,1 1 1 0 0,0-1-1 0 0,0 0 0 0 0,0 1 0 0 0,0-1 1 0 0,0 1-1 0 0,0-1 0 0 0,0 1 1 0 0,1 0-1 0 0,-1 0 0 0 0,0-1 1 0 0,1 1-1 0 0,-1 0 0 0 0,1 0 1 0 0,-1 0-1 0 0,1 0 0 0 0,0 1 0 0 0,-1-1 1 0 0,1 0-1 0 0,0 1 0 0 0,0-1 1 0 0,-1 1-1 0 0,1-1 0 0 0,0 1 1 0 0,0 0-1 0 0,0 0 0 0 0,-1 0 1 0 0,1 0-1 0 0,0 0 0 0 0,0 0 1 0 0,0 1-1 0 0,1 0 0 0 0,10 1 1 0 0,0 1 0 0 0,0 0 0 0 0,-1 2 0 0 0,15 6 0 0 0,-13-6-7 0 0,25 13-10 0 0,-1 1-1 0 0,0 3 1 0 0,-1 0 0 0 0,34 30-1 0 0,-61-45 14 0 0,-9-6 6 0 0,0 0 0 0 0,0-1 0 0 0,0 1 0 0 0,0 0 0 0 0,0 0 0 0 0,0-1 0 0 0,0 1 0 0 0,0-1 0 0 0,0 1 0 0 0,0-1 0 0 0,0 1 0 0 0,1-1 0 0 0,-1 1 0 0 0,0-1 0 0 0,0 0 0 0 0,1 0 0 0 0,-1 0 0 0 0,0 0 0 0 0,0 0 0 0 0,1 0 0 0 0,-1 0 0 0 0,0 0 0 0 0,0 0 0 0 0,0-1 0 0 0,1 1 0 0 0,0-1 0 0 0,-1 0 0 0 0,0 0 1 0 0,0-1-1 0 0,0 1 1 0 0,0 0-1 0 0,0-1 1 0 0,0 1-1 0 0,0-1 1 0 0,-1 1 0 0 0,1-1-1 0 0,-1 0 1 0 0,1 1-1 0 0,-1-1 1 0 0,0 1-1 0 0,1-1 1 0 0,-1 0-1 0 0,0 1 1 0 0,0-1 0 0 0,-1-3-1 0 0,0-133-22 0 0,-1-6 3 0 0,24-219 0 0 0,-21 359 21 0 0,11-63-14 0 0,-10 62 13 0 0,-1-1-1 0 0,1 0 1 0 0,0 1-1 0 0,0-1 1 0 0,1 1-1 0 0,-1 0 1 0 0,1 0 0 0 0,1 0-1 0 0,4-6 1 0 0,-6 9 0 0 0,0 1 1 0 0,0 0-1 0 0,0 0 1 0 0,0-1 0 0 0,0 1-1 0 0,1 1 1 0 0,-1-1-1 0 0,0 0 1 0 0,0 0-1 0 0,1 1 1 0 0,-1 0-1 0 0,1-1 1 0 0,-1 1 0 0 0,0 0-1 0 0,1 0 1 0 0,3 0-1 0 0,41 8-8 0 0,-42-7 9 0 0,14 5-13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38:21.454"/>
    </inkml:context>
    <inkml:brush xml:id="br0">
      <inkml:brushProperty name="width" value="0.05" units="cm"/>
      <inkml:brushProperty name="height" value="0.05" units="cm"/>
      <inkml:brushProperty name="color" value="#E71224"/>
    </inkml:brush>
  </inkml:definitions>
  <inkml:trace contextRef="#ctx0" brushRef="#br0">0 0 16072 0 0,'0'0'649'0'0,"2"5"-324"0"0,0-1-224 0 0,4 16 1599 0 0,-3-10-769 0 0,22 90-294 0 0,-15-69-470 0 0,-2 0 0 0 0,-1 1 0 0 0,-2 0 0 0 0,-1 0 0 0 0,-1 0 1 0 0,-3 38-1 0 0,0-55-111 0 0,0-10-38 0 0,0 0 1 0 0,-1 0-1 0 0,1 0 1 0 0,-1 0-1 0 0,0 0 1 0 0,0 0-1 0 0,-1-1 1 0 0,-2 9-1 0 0,-1-6 38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38:21.820"/>
    </inkml:context>
    <inkml:brush xml:id="br0">
      <inkml:brushProperty name="width" value="0.05" units="cm"/>
      <inkml:brushProperty name="height" value="0.05" units="cm"/>
      <inkml:brushProperty name="color" value="#E71224"/>
    </inkml:brush>
  </inkml:definitions>
  <inkml:trace contextRef="#ctx0" brushRef="#br0">0 0 16879 0 0,'0'0'352'0'0,"32"11"8"0"0,-27-9-8 0 0,0-2 8 0 0,0 0-240 0 0,-2 0 16 0 0,2 0 2176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38:22.149"/>
    </inkml:context>
    <inkml:brush xml:id="br0">
      <inkml:brushProperty name="width" value="0.05" units="cm"/>
      <inkml:brushProperty name="height" value="0.05" units="cm"/>
      <inkml:brushProperty name="color" value="#E71224"/>
    </inkml:brush>
  </inkml:definitions>
  <inkml:trace contextRef="#ctx0" brushRef="#br0">180 296 16983 0 0,'0'0'1450'0'0,"1"8"-1324"0"0,2 73 483 0 0,-3 1-1 0 0,-17 124 1 0 0,14-151-63 0 0,5 79 0 0 0,1-32-96 0 0,-4-93-371 0 0,2 0 1 0 0,0 0-1 0 0,0 0 0 0 0,0 0 0 0 0,6 18 0 0 0,-7-27-76 0 0,0 0-1 0 0,0 0 1 0 0,0 0 0 0 0,0-1 0 0 0,0 1-1 0 0,0 0 1 0 0,0 0 0 0 0,0 0 0 0 0,0 0-1 0 0,0 0 1 0 0,0 0 0 0 0,0 0 0 0 0,-1 0-1 0 0,1 0 1 0 0,0 0 0 0 0,0 0 0 0 0,0 0-1 0 0,0-1 1 0 0,0 1 0 0 0,0 0 0 0 0,0 0-1 0 0,0 0 1 0 0,-1 0 0 0 0,1 0 0 0 0,0 0-1 0 0,0 0 1 0 0,0 0 0 0 0,0 0 0 0 0,0 0-1 0 0,0 0 1 0 0,0 0 0 0 0,0 0 0 0 0,-1 0-1 0 0,1 0 1 0 0,0 0 0 0 0,0 0 0 0 0,0 0-1 0 0,0 0 1 0 0,0 0 0 0 0,0 1 0 0 0,0-1-1 0 0,0 0 1 0 0,0 0 0 0 0,-1 0 0 0 0,1 0-1 0 0,0 0 1 0 0,0 0 0 0 0,0 0 0 0 0,0 0-1 0 0,0 0 1 0 0,0 0 0 0 0,0 0 0 0 0,0 1-1 0 0,0-1 1 0 0,0 0 0 0 0,0 0 0 0 0,0 0-1 0 0,0 0 1 0 0,0 0 0 0 0,0 0-1 0 0,0 0 1 0 0,0 0 0 0 0,0 1 0 0 0,0-1-1 0 0,0 0 1 0 0,0 0 0 0 0,0 0 0 0 0,-9-9 131 0 0,-21-93 15 0 0,14 52-116 0 0,-28-58 49 0 0,14 37-31 0 0,16 37-26 0 0,8 21-12 0 0,1 0 0 0 0,0 0 0 0 0,1 0-1 0 0,-3-17 1 0 0,4 8-3 0 0,2 0 0 0 0,0-1-1 0 0,2 1 1 0 0,0-1 0 0 0,2 1 0 0 0,0 0-1 0 0,2 0 1 0 0,0 0 0 0 0,1 1-1 0 0,2-1 1 0 0,0 1 0 0 0,1 1 0 0 0,1 0-1 0 0,1 0 1 0 0,0 1 0 0 0,26-32 0 0 0,-23 35 0 0 0,0 0 0 0 0,1 1 0 0 0,0 0 0 0 0,2 2 0 0 0,-1 0 0 0 0,2 0 0 0 0,0 2 0 0 0,0 0 0 0 0,1 1 0 0 0,0 1 0 0 0,0 0 0 0 0,1 2 0 0 0,1 0 0 0 0,-1 2 0 0 0,1 0 0 0 0,0 1 0 0 0,36-2 0 0 0,-44 6 1 0 0,-4-1-1 0 0,0 1-1 0 0,0 0 0 0 0,1 0 1 0 0,11 3-1 0 0,-19-3-6 0 0,-1 0-1 0 0,1 1 0 0 0,-1-1 1 0 0,1 0-1 0 0,-1 1 0 0 0,1 0 1 0 0,-1-1-1 0 0,0 1 1 0 0,1 0-1 0 0,-1 0 0 0 0,0 0 1 0 0,1-1-1 0 0,-1 1 0 0 0,0 1 1 0 0,0-1-1 0 0,0 0 1 0 0,0 0-1 0 0,0 0 0 0 0,0 1 1 0 0,0-1-1 0 0,0 0 0 0 0,-1 1 1 0 0,1-1-1 0 0,0 1 1 0 0,-1-1-1 0 0,1 0 0 0 0,-1 1 1 0 0,0 0-1 0 0,1-1 0 0 0,-1 1 1 0 0,0 2-1 0 0,-1 6 6 0 0,-1-1-1 0 0,0 0 1 0 0,-1 0-1 0 0,0 0 1 0 0,0-1-1 0 0,-1 1 1 0 0,0-1 0 0 0,-9 16-1 0 0,6-13-1 0 0,-159 257 83 0 0,95-159-52 0 0,53-81-27 0 0,5-9 0 0 0,1-1-1 0 0,-11 26 1 0 0,10-12-1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38:22.508"/>
    </inkml:context>
    <inkml:brush xml:id="br0">
      <inkml:brushProperty name="width" value="0.05" units="cm"/>
      <inkml:brushProperty name="height" value="0.05" units="cm"/>
      <inkml:brushProperty name="color" value="#E71224"/>
    </inkml:brush>
  </inkml:definitions>
  <inkml:trace contextRef="#ctx0" brushRef="#br0">13 59 16687 0 0,'0'0'1032'0'0,"-2"-5"-724"0"0,0-2 22 0 0,0 1 0 0 0,0 0 0 0 0,1-1 0 0 0,-1 0 0 0 0,1-13 0 0 0,1 20-80 0 0,0 24 566 0 0,10 51-479 0 0,6 74-14 0 0,-4-42 3 0 0,-12-102-311 0 0,0-4-9 0 0,0 0 0 0 0,0 0-1 0 0,0 1 1 0 0,0-1-1 0 0,0 0 1 0 0,0 0-1 0 0,0 1 1 0 0,0-1-1 0 0,1 0 1 0 0,-1 0-1 0 0,0 0 1 0 0,1 1 0 0 0,-1-1-1 0 0,1 0 1 0 0,-1 0-1 0 0,2 2 1 0 0,4 1 48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38:22.949"/>
    </inkml:context>
    <inkml:brush xml:id="br0">
      <inkml:brushProperty name="width" value="0.05" units="cm"/>
      <inkml:brushProperty name="height" value="0.05" units="cm"/>
      <inkml:brushProperty name="color" value="#E71224"/>
    </inkml:brush>
  </inkml:definitions>
  <inkml:trace contextRef="#ctx0" brushRef="#br0">1 0 17287 0 0,'0'0'0'0'0,"5"36"352"0"0,-2-25-8 0 0,-2-4 8 0 0,3 4 8 0 0,-3-1-232 0 0,2-4 8 0 0,2-6-16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42:23.231"/>
    </inkml:context>
    <inkml:brush xml:id="br0">
      <inkml:brushProperty name="width" value="0.05" units="cm"/>
      <inkml:brushProperty name="height" value="0.05" units="cm"/>
      <inkml:brushProperty name="color" value="#E71224"/>
    </inkml:brush>
  </inkml:definitions>
  <inkml:trace contextRef="#ctx0" brushRef="#br0">500 81 600 0 0,'0'-4'8'0'0,"-2"-14"-2"0"0,1 17-5 0 0,1 0 0 0 0,0 1-1 0 0,0-1 1 0 0,0 0 0 0 0,-1 0 0 0 0,1 0-1 0 0,0 1 1 0 0,0-1 0 0 0,0 0 0 0 0,1 0-1 0 0,-1 0 1 0 0,0 0 0 0 0,0 1 0 0 0,0-1-1 0 0,1 0 1 0 0,-1 0 0 0 0,0 0 0 0 0,1 1-1 0 0,-1-1 1 0 0,0 0 0 0 0,1 1-1 0 0,-1-1 1 0 0,2-1 0 0 0,-2 2 11 0 0,0 0 0 0 0,0 0-1 0 0,0 0 1 0 0,0 0 0 0 0,0-1 0 0 0,1 1 0 0 0,-1 0-1 0 0,0 0 1 0 0,0 0 0 0 0,0-1 0 0 0,0 1 0 0 0,0 0-1 0 0,0 0 1 0 0,0-1 0 0 0,0 1 0 0 0,0 0 0 0 0,0 0-1 0 0,0 0 1 0 0,0-1 0 0 0,0 1 0 0 0,0 0 0 0 0,0 0-1 0 0,0-1 1 0 0,0 1 0 0 0,0 0 0 0 0,0 0 0 0 0,0 0-1 0 0,0-1 1 0 0,0 1 0 0 0,0 0 0 0 0,-1 0 0 0 0,1 0 0 0 0,0-1-1 0 0,0 1 1 0 0,0 0 0 0 0,0 0 0 0 0,0 0 0 0 0,-1 0-1 0 0,1-1 1 0 0,0 1 0 0 0,0 0 0 0 0,0 0 0 0 0,-1 0-1 0 0,1 0 1 0 0,-8-10 274 0 0,4 8-190 0 0,1-1 0 0 0,-1 1-1 0 0,-1 0 1 0 0,1 0 0 0 0,0 0-1 0 0,0 1 1 0 0,-1-1 0 0 0,1 1-1 0 0,-1 0 1 0 0,1 0 0 0 0,-1 0-1 0 0,1 1 1 0 0,-1 0 0 0 0,0 0-1 0 0,1 0 1 0 0,-1 0 0 0 0,1 1-1 0 0,-1 0 1 0 0,1 0 0 0 0,-1 0-1 0 0,-5 2 1 0 0,3 1-66 0 0,0-1 0 0 0,0 1 0 0 0,0 0-1 0 0,1 0 1 0 0,0 1 0 0 0,0 0 0 0 0,0 0 0 0 0,0 0 0 0 0,1 1 0 0 0,0 0 0 0 0,0 0 0 0 0,-5 8 0 0 0,-89 141 155 0 0,67-101 57 0 0,-24 46 52 0 0,-16 62 110 0 0,63-135-256 0 0,0 0 1 0 0,2 1-1 0 0,1 0 1 0 0,-3 33-1 0 0,7-45-102 0 0,-4 83 181 0 0,7-87-178 0 0,-1 0 0 0 0,1-1-1 0 0,1 1 1 0 0,0-1 0 0 0,0 1-1 0 0,6 14 1 0 0,-6-22-25 0 0,0-1-1 0 0,-1 1 1 0 0,1-1 0 0 0,1 0-1 0 0,-1 0 1 0 0,0 0 0 0 0,1 0 0 0 0,0 0-1 0 0,-1 0 1 0 0,1 0 0 0 0,0-1-1 0 0,0 0 1 0 0,1 1 0 0 0,-1-1 0 0 0,0 0-1 0 0,1-1 1 0 0,-1 1 0 0 0,1-1-1 0 0,0 1 1 0 0,0-1 0 0 0,-1 0 0 0 0,1 0-1 0 0,0-1 1 0 0,0 1 0 0 0,0-1-1 0 0,0 0 1 0 0,5 0 0 0 0,6-4 18 0 0,-4 2 3 0 0,0 0-1 0 0,0-1 1 0 0,0-1-1 0 0,-1 1 1 0 0,1-2-1 0 0,-1 1 1 0 0,0-2 0 0 0,-1 1-1 0 0,17-13 1 0 0,24-23 150 0 0,-5 5-20 0 0,71-75 0 0 0,-33 23 29 0 0,41-49 231 0 0,-97 110-349 0 0,-24 25-66 0 0,1-1 0 0 0,-1 0 0 0 0,1 0 1 0 0,-1 0-1 0 0,0 0 0 0 0,0 0 0 0 0,-1-1 0 0 0,1 0 1 0 0,-1 1-1 0 0,1-1 0 0 0,-1 0 0 0 0,0 0 0 0 0,0 0 1 0 0,-1 0-1 0 0,2-5 0 0 0,-3 8-11 0 0,0 0 0 0 0,0 1 0 0 0,0-1 0 0 0,0 0 0 0 0,0 0 0 0 0,0 1 1 0 0,0-1-1 0 0,-1 0 0 0 0,1 1 0 0 0,0-1 0 0 0,0 0 0 0 0,-1 0 0 0 0,1 1 0 0 0,0-1 0 0 0,-1 0 0 0 0,1 1 0 0 0,-1-1 0 0 0,1 1 0 0 0,-1-1 0 0 0,1 1 1 0 0,-1-1-1 0 0,1 1 0 0 0,-1-1 0 0 0,1 1 0 0 0,-1-1 0 0 0,0 1 0 0 0,1-1 0 0 0,-1 1 0 0 0,0 0 0 0 0,1 0 0 0 0,-1-1 0 0 0,0 1 0 0 0,0 0 0 0 0,1 0 0 0 0,-1 0 1 0 0,0 0-1 0 0,0 0 0 0 0,1 0 0 0 0,-1 0 0 0 0,0 0 0 0 0,0 0 0 0 0,1 0 0 0 0,-2 0 0 0 0,-40 13 98 0 0,28-7-78 0 0,-23 5 27 0 0,-9 1 49 0 0,-83 37 0 0 0,99-35-48 0 0,0 2 0 0 0,1 0 0 0 0,1 2 0 0 0,1 1 0 0 0,-28 26 0 0 0,47-38-28 0 0,-4 3 28 0 0,1 1-1 0 0,0 0 1 0 0,1 0-1 0 0,-16 24 1 0 0,19-22 7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42:23.574"/>
    </inkml:context>
    <inkml:brush xml:id="br0">
      <inkml:brushProperty name="width" value="0.05" units="cm"/>
      <inkml:brushProperty name="height" value="0.05" units="cm"/>
      <inkml:brushProperty name="color" value="#E71224"/>
    </inkml:brush>
  </inkml:definitions>
  <inkml:trace contextRef="#ctx0" brushRef="#br0">0 0 9144 0 0,'0'0'4648'0'0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42:24.149"/>
    </inkml:context>
    <inkml:brush xml:id="br0">
      <inkml:brushProperty name="width" value="0.05" units="cm"/>
      <inkml:brushProperty name="height" value="0.05" units="cm"/>
      <inkml:brushProperty name="color" value="#E71224"/>
    </inkml:brush>
  </inkml:definitions>
  <inkml:trace contextRef="#ctx0" brushRef="#br0">288 20 10248 0 0,'0'0'1009'0'0,"-4"-2"-880"0"0,0-1-41 0 0,1 1 0 0 0,-1 0-1 0 0,0 0 1 0 0,0 0 0 0 0,0 1-1 0 0,-1 0 1 0 0,1-1-1 0 0,0 1 1 0 0,0 1 0 0 0,-1-1-1 0 0,1 1 1 0 0,0-1 0 0 0,-1 1-1 0 0,1 0 1 0 0,-1 1 0 0 0,1-1-1 0 0,0 1 1 0 0,0 0 0 0 0,-1 0-1 0 0,1 0 1 0 0,0 1-1 0 0,0-1 1 0 0,0 1 0 0 0,0 0-1 0 0,0 0 1 0 0,1 1 0 0 0,-1-1-1 0 0,0 1 1 0 0,-2 3 0 0 0,-6 7-36 0 0,0 2 1 0 0,2 0 0 0 0,0 0 0 0 0,1 1-1 0 0,0 0 1 0 0,1 0 0 0 0,1 1 0 0 0,-7 22 0 0 0,-2 20 5 0 0,-9 66 0 0 0,17-83-21 0 0,1-5-8 0 0,2 1 0 0 0,1-1 1 0 0,2 54-1 0 0,2-76-9 0 0,1-1 0 0 0,1 0 0 0 0,1 1 0 0 0,0-1 1 0 0,1 0-1 0 0,0 0 0 0 0,1-1 0 0 0,0 1 0 0 0,1-1 0 0 0,1 0 0 0 0,14 21 0 0 0,-13-24 0 0 0,-1 0-1 0 0,1-1 0 0 0,1 0 1 0 0,0-1-1 0 0,0 0 0 0 0,17 11 1 0 0,-21-16-8 0 0,0 0 0 0 0,0-1 0 0 0,0 0 1 0 0,0 0-1 0 0,0 0 0 0 0,0 0 0 0 0,1-1 1 0 0,-1 0-1 0 0,1 0 0 0 0,-1-1 0 0 0,1 1 1 0 0,-1-1-1 0 0,1 0 0 0 0,-1-1 0 0 0,1 1 1 0 0,-1-1-1 0 0,7-2 0 0 0,-9 2-7 0 0,20-4 35 0 0,1-2 0 0 0,-2 0 0 0 0,1-2 0 0 0,-1 0-1 0 0,32-20 1 0 0,-22 7 53 0 0,33-28 1 0 0,-57 43-74 0 0,0-1 1 0 0,0 0 0 0 0,-1-1 0 0 0,0 1 0 0 0,0-1-1 0 0,-1-1 1 0 0,0 1 0 0 0,7-16 0 0 0,-12 23-15 0 0,0 0 0 0 0,0 0 0 0 0,-1-1 1 0 0,1 1-1 0 0,0 0 0 0 0,-1 0 1 0 0,1 0-1 0 0,-1-1 0 0 0,0 1 1 0 0,0 0-1 0 0,0 0 0 0 0,0-1 1 0 0,0 1-1 0 0,0 0 0 0 0,-1 0 1 0 0,1-1-1 0 0,-2-3 0 0 0,1 5-1 0 0,0-1 0 0 0,0 1 0 0 0,0 0-1 0 0,0 0 1 0 0,0 0 0 0 0,-1 0 0 0 0,1 0-1 0 0,0 0 1 0 0,0 0 0 0 0,-1 0 0 0 0,1 1 0 0 0,-1-1-1 0 0,1 0 1 0 0,0 1 0 0 0,-1-1 0 0 0,1 1 0 0 0,-1 0-1 0 0,0-1 1 0 0,-2 1 0 0 0,-5 0 7 0 0,-1 0 0 0 0,1 0 0 0 0,-1 1 1 0 0,1 1-1 0 0,0 0 0 0 0,0 0 0 0 0,-15 6 0 0 0,-20 9 26 0 0,1 2-1 0 0,1 1 1 0 0,1 3 0 0 0,1 2-1 0 0,1 1 1 0 0,1 2 0 0 0,1 1-1 0 0,-49 51 1 0 0,48-35-4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42:24.995"/>
    </inkml:context>
    <inkml:brush xml:id="br0">
      <inkml:brushProperty name="width" value="0.05" units="cm"/>
      <inkml:brushProperty name="height" value="0.05" units="cm"/>
      <inkml:brushProperty name="color" value="#E71224"/>
    </inkml:brush>
  </inkml:definitions>
  <inkml:trace contextRef="#ctx0" brushRef="#br0">147 56 5120 0 0,'0'0'2352'0'0,"1"-4"-2208"0"0,0 0-335 0 0,0 2 312 0 0,0 0-1 0 0,-1 0 0 0 0,1 0 1 0 0,0 0-1 0 0,-1 0 0 0 0,0 0 1 0 0,1 0-1 0 0,-1-1 1 0 0,0 1-1 0 0,0 0 0 0 0,0 0 1 0 0,-1 0-1 0 0,1-1 0 0 0,0 1 1 0 0,-1 0-1 0 0,0 0 1 0 0,1 0-1 0 0,-1 0 0 0 0,0 0 1 0 0,-1-2-1 0 0,1 3-85 0 0,1 1-1 0 0,-1 0 1 0 0,1 0 0 0 0,-1 0-1 0 0,1-1 1 0 0,-1 1 0 0 0,1 0-1 0 0,-1 0 1 0 0,1 0-1 0 0,-1 0 1 0 0,1 0 0 0 0,-1 0-1 0 0,1 0 1 0 0,-1 0 0 0 0,1 0-1 0 0,-1 0 1 0 0,1 1 0 0 0,-1-1-1 0 0,1 0 1 0 0,-1 0-1 0 0,1 0 1 0 0,-1 1 0 0 0,1-1-1 0 0,-1 0 1 0 0,1 1 0 0 0,-1-1-1 0 0,1 0 1 0 0,0 1 0 0 0,-1-1-1 0 0,1 0 1 0 0,0 1 0 0 0,-1-1-1 0 0,1 1 1 0 0,0-1-1 0 0,-1 1 1 0 0,1-1 0 0 0,0 0-1 0 0,0 1 1 0 0,0-1 0 0 0,-1 1-1 0 0,1 0 1 0 0,-18 31 447 0 0,14-24-471 0 0,-12 23 72 0 0,2 1 0 0 0,1 1 0 0 0,2 0 1 0 0,1 0-1 0 0,-6 43 0 0 0,4 2 25 0 0,-2 101 1 0 0,13-148-82 0 0,1-1 0 0 0,7 49 0 0 0,-6-69-1 0 0,1 0 0 0 0,1 0 1 0 0,0 0-1 0 0,0 0 1 0 0,1 0-1 0 0,0-1 0 0 0,1 1 1 0 0,0-1-1 0 0,0 0 1 0 0,1-1-1 0 0,10 12 0 0 0,-14-17-11 0 0,1-1 0 0 0,0 1-1 0 0,-1-1 1 0 0,1 0 0 0 0,0 1 0 0 0,0-1-1 0 0,1-1 1 0 0,-1 1 0 0 0,0 0-1 0 0,1-1 1 0 0,-1 0 0 0 0,1 0 0 0 0,-1 0-1 0 0,1 0 1 0 0,5 0 0 0 0,-3-1 14 0 0,0 0 0 0 0,0 0 0 0 0,0-1 0 0 0,1 1 0 0 0,-1-2 0 0 0,0 1 0 0 0,0-1 0 0 0,9-3 0 0 0,1-3 83 0 0,0 0 0 0 0,0-1 0 0 0,-1-1 0 0 0,0 0 0 0 0,20-19 1 0 0,-29 22-79 0 0,0 1 0 0 0,-1-1 0 0 0,1-1 0 0 0,-1 1 1 0 0,-1-1-1 0 0,1 0 0 0 0,-1 0 0 0 0,4-13 1 0 0,-3 9 39 0 0,-4 11-66 0 0,-1 0-1 0 0,1 1 0 0 0,-1-1 1 0 0,0 1-1 0 0,1-1 1 0 0,-1 0-1 0 0,0 1 1 0 0,1-1-1 0 0,-1 0 0 0 0,0 0 1 0 0,0 1-1 0 0,0-1 1 0 0,1 0-1 0 0,-1 1 1 0 0,0-1-1 0 0,0 0 0 0 0,0 0 1 0 0,0 1-1 0 0,0-1 1 0 0,-1 0-1 0 0,1 0 0 0 0,0 1 1 0 0,0-1-1 0 0,0 0 1 0 0,-1 1-1 0 0,1-1 1 0 0,0 0-1 0 0,-1 1 0 0 0,1-1 1 0 0,0 0-1 0 0,-1 1 1 0 0,1-1-1 0 0,-1 1 0 0 0,1-1 1 0 0,-1 1-1 0 0,1-1 1 0 0,-1 1-1 0 0,0-1 1 0 0,1 1-1 0 0,-1-1 0 0 0,0 1 1 0 0,1 0-1 0 0,-1-1 1 0 0,0 1-1 0 0,1 0 0 0 0,-1 0 1 0 0,0 0-1 0 0,0-1 1 0 0,1 1-1 0 0,-1 0 1 0 0,0 0-1 0 0,0 0 0 0 0,-3 0 10 0 0,0 0 0 0 0,0 0 0 0 0,0 1 0 0 0,0 0 0 0 0,0-1 0 0 0,0 1 0 0 0,1 0 0 0 0,-8 3 0 0 0,-32 20 50 0 0,0 2 1 0 0,2 2 0 0 0,-54 48-1 0 0,33-21-1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42:30.463"/>
    </inkml:context>
    <inkml:brush xml:id="br0">
      <inkml:brushProperty name="width" value="0.05" units="cm"/>
      <inkml:brushProperty name="height" value="0.05" units="cm"/>
      <inkml:brushProperty name="color" value="#E71224"/>
    </inkml:brush>
  </inkml:definitions>
  <inkml:trace contextRef="#ctx0" brushRef="#br0">54 164 5416 0 0,'0'0'2080'0'0,"-4"-1"-1951"0"0,2 1-58 0 0,-1 0 0 0 0,1 0 1 0 0,-1-1-1 0 0,1 1 0 0 0,-1-1 0 0 0,1 0 0 0 0,0 0 1 0 0,-1 0-1 0 0,1 0 0 0 0,0 0 0 0 0,0 0 0 0 0,-4-3 0 0 0,2 1 151 0 0,-7-9 2629 0 0,19-1-910 0 0,1 4-2409 0 0,9-13 589 0 0,-11 14-49 0 0,-1-1 0 0 0,2 1 0 0 0,-1 0 0 0 0,1 1-1 0 0,0 0 1 0 0,0 0 0 0 0,12-7 0 0 0,6-1 399 0 0,-11 6 65 0 0,-13 9-129 0 0,-6 5 129 0 0,-1 3-511 0 0,0-1 1 0 0,0 0-1 0 0,1 1 0 0 0,0 0 0 0 0,0 0 1 0 0,1 0-1 0 0,0 0 0 0 0,1 1 1 0 0,-2 9-1 0 0,0 3 25 0 0,1-1 0 0 0,1 38 0 0 0,15 132 134 0 0,0-4-63 0 0,-10-119-69 0 0,-1-43-27 0 0,-1 0 1 0 0,-4 38-1 0 0,-3 48 118 0 0,6-108-113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8T07:35:49.749"/>
    </inkml:context>
    <inkml:brush xml:id="br0">
      <inkml:brushProperty name="width" value="0.2" units="cm"/>
      <inkml:brushProperty name="height" value="0.2" units="cm"/>
      <inkml:brushProperty name="color" value="#E71224"/>
    </inkml:brush>
  </inkml:definitions>
  <inkml:trace contextRef="#ctx0" brushRef="#br0">0 1 12552 0 0,'5'2'368'0'0,"-1"0"-280"0"0,1 0 1 0 0,-1 1 0 0 0,1-1 0 0 0,-1 1-1 0 0,0 0 1 0 0,0 1 0 0 0,-1-1 0 0 0,1 1-1 0 0,-1-1 1 0 0,1 1 0 0 0,-1 0 0 0 0,0 0-1 0 0,2 6 1 0 0,6 10 30 0 0,-2 1 0 0 0,-1 0 0 0 0,0 1-1 0 0,-2-1 1 0 0,6 33 0 0 0,8 117 667 0 0,-14-106-586 0 0,28 776 722 0 0,-34-648-730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42:30.945"/>
    </inkml:context>
    <inkml:brush xml:id="br0">
      <inkml:brushProperty name="width" value="0.05" units="cm"/>
      <inkml:brushProperty name="height" value="0.05" units="cm"/>
      <inkml:brushProperty name="color" value="#E71224"/>
    </inkml:brush>
  </inkml:definitions>
  <inkml:trace contextRef="#ctx0" brushRef="#br0">12 170 11656 0 0,'0'0'818'0'0,"-2"4"-719"0"0,0-2-79 0 0,1 0-1 0 0,0-1 1 0 0,0 1-1 0 0,0 0 1 0 0,0 0 0 0 0,1 0-1 0 0,-1 1 1 0 0,0-1-1 0 0,1 3 296 0 0,11-7-231 0 0,1 0 0 0 0,-1 0 0 0 0,1-1 0 0 0,-1-1 0 0 0,0 0 1 0 0,17-9-1 0 0,-13 6-35 0 0,8-4-4 0 0,43-29 0 0 0,-39 22 2 0 0,28-13 0 0 0,-15 8 1 0 0,-33 18-18 0 0,0 0 1 0 0,0 1 0 0 0,0 0 0 0 0,1 1-1 0 0,-1 0 1 0 0,1 0 0 0 0,0 0-1 0 0,-1 1 1 0 0,12-2 0 0 0,-17 4-27 0 0,0 0 3 0 0,-1 0-1 0 0,1-1 1 0 0,-1 1-1 0 0,0 0 1 0 0,1 0-1 0 0,-1 0 1 0 0,1 0-1 0 0,-1 0 1 0 0,1 1-1 0 0,-1-1 1 0 0,1 0-1 0 0,-1 1 1 0 0,0-1-1 0 0,1 1 1 0 0,-1-1-1 0 0,0 1 1 0 0,1 0-1 0 0,-1-1 1 0 0,2 3-1 0 0,-1-2-5 0 0,-2-1-2 0 0,1 0 1 0 0,-1 1 0 0 0,0-1 0 0 0,1 0 0 0 0,-1 0 0 0 0,0 0 0 0 0,1 0 0 0 0,-1 0 0 0 0,0 1-1 0 0,0-1 1 0 0,1 0 0 0 0,-1 0 0 0 0,0 0 0 0 0,1 0 0 0 0,-1 0 0 0 0,0 0 0 0 0,1 0 0 0 0,-1 0 0 0 0,0 0-1 0 0,1 0 1 0 0,-1 0 0 0 0,0 0 0 0 0,1-1 0 0 0,-1 1 0 0 0,0 0 0 0 0,1 0 0 0 0,-1 0 0 0 0,0 0-1 0 0,1 0 1 0 0,-1-1 0 0 0,0 1 0 0 0,1 0 0 0 0,2-1-5 0 0,1 11-1 0 0,-2 2-2 0 0,-1 0 0 0 0,0 0 0 0 0,0 0 0 0 0,-2 0 0 0 0,1-1 0 0 0,-2 1 1 0 0,1 0-1 0 0,-2 0 0 0 0,-4 14 0 0 0,-1 12-18 0 0,-11 47-38 0 0,10-53 34 0 0,-4 42 1 0 0,8-37 0 0 0,3 1 0 0 0,1-1 0 0 0,5 46 0 0 0,0-34 4 0 0,0-7 1 0 0,8 43 1 0 0,-11-82 22 0 0,-1-1 0 0 0,1 0-1 0 0,-1 1 1 0 0,1-1 0 0 0,0 0 0 0 0,0 0 0 0 0,0 0 0 0 0,0 0 0 0 0,0 0-1 0 0,1 0 1 0 0,-1 0 0 0 0,0 0 0 0 0,1 0 0 0 0,2 1 0 0 0,7 6-7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42:31.327"/>
    </inkml:context>
    <inkml:brush xml:id="br0">
      <inkml:brushProperty name="width" value="0.05" units="cm"/>
      <inkml:brushProperty name="height" value="0.05" units="cm"/>
      <inkml:brushProperty name="color" value="#E71224"/>
    </inkml:brush>
  </inkml:definitions>
  <inkml:trace contextRef="#ctx0" brushRef="#br0">1 0 12456 0 0,'0'0'1744'0'0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42:31.697"/>
    </inkml:context>
    <inkml:brush xml:id="br0">
      <inkml:brushProperty name="width" value="0.05" units="cm"/>
      <inkml:brushProperty name="height" value="0.05" units="cm"/>
      <inkml:brushProperty name="color" value="#E71224"/>
    </inkml:brush>
  </inkml:definitions>
  <inkml:trace contextRef="#ctx0" brushRef="#br0">1 25 11048 0 0,'0'0'118'0'0,"5"0"-3"0"0,24-3 66 0 0,-27 3-137 0 0,0-1 0 0 0,0 1 0 0 0,-1-1 1 0 0,1 1-1 0 0,0-1 0 0 0,-1 1 0 0 0,1-1 0 0 0,0 0 0 0 0,-1 0 1 0 0,1 0-1 0 0,-1 0 0 0 0,0 0 0 0 0,1 0 0 0 0,-1 0 0 0 0,0-1 1 0 0,0 1-1 0 0,2-3 0 0 0,-1 4 0 0 0,0-1 1 0 0,0 0-1 0 0,-1 1 1 0 0,1 0-1 0 0,0-1 1 0 0,0 1-1 0 0,-1 0 1 0 0,1 0-1 0 0,0 0 0 0 0,0 0 1 0 0,0 0-1 0 0,-1 0 1 0 0,1 1-1 0 0,0-1 1 0 0,0 1-1 0 0,-1-1 0 0 0,3 2 1 0 0,6 3 25 0 0,0 1 0 0 0,-1 0 0 0 0,0 0-1 0 0,0 1 1 0 0,-1 1 0 0 0,0-1 0 0 0,0 1 0 0 0,0 1 0 0 0,-1-1 0 0 0,-1 1-1 0 0,1 0 1 0 0,-2 1 0 0 0,1-1 0 0 0,-1 1 0 0 0,-1 1 0 0 0,5 13 0 0 0,-4-7-26 0 0,-1 0 1 0 0,0 1 0 0 0,-2-1-1 0 0,0 1 1 0 0,-1-1 0 0 0,0 1-1 0 0,-2 0 1 0 0,0-1 0 0 0,-6 30 0 0 0,5-41-34 0 0,0 1 1 0 0,0-1 0 0 0,-1 0 0 0 0,0 0 0 0 0,-6 9 0 0 0,-8 20 50 0 0,16-33-61 0 0,-1 8 68 0 0,14-17-12 0 0,-10 6-57 0 0,124-74 56 0 0,-118 72-54 0 0,-1 0 0 0 0,1 0 0 0 0,-1 1 0 0 0,1 0 0 0 0,0 0 0 0 0,0 1 0 0 0,0 0 0 0 0,0 0 0 0 0,0 1 0 0 0,0 0 0 0 0,0 1 0 0 0,0-1 0 0 0,0 2 0 0 0,0-1 0 0 0,0 1 0 0 0,0 0 0 0 0,0 0 0 0 0,9 6 0 0 0,-14-6-1 0 0,-1 0 0 0 0,1 1 0 0 0,-1-1 1 0 0,0 1-1 0 0,0 0 0 0 0,0-1 0 0 0,0 1 0 0 0,-1 0 0 0 0,1 0 0 0 0,-1 1 0 0 0,1-1 0 0 0,-1 0 0 0 0,0 0 0 0 0,0 1 1 0 0,0 4-1 0 0,5 49 5 0 0,-6-48-5 0 0,-1 0-1 0 0,-1 0 1 0 0,1 0-1 0 0,-1 0 1 0 0,-1-1-1 0 0,0 1 1 0 0,0-1-1 0 0,-1 0 1 0 0,0 0-1 0 0,-9 14 1 0 0,-3 2 1 0 0,-38 44 0 0 0,1-8-2 0 0,3 0 0 0 0,-76 67 0 0 0,122-124 0 0 0,1 0 0 0 0,-1 0 0 0 0,0-1 0 0 0,0 1 0 0 0,0-1 0 0 0,-1 1 0 0 0,-5 1 0 0 0,-5 0 0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42:32.255"/>
    </inkml:context>
    <inkml:brush xml:id="br0">
      <inkml:brushProperty name="width" value="0.05" units="cm"/>
      <inkml:brushProperty name="height" value="0.05" units="cm"/>
      <inkml:brushProperty name="color" value="#E71224"/>
    </inkml:brush>
  </inkml:definitions>
  <inkml:trace contextRef="#ctx0" brushRef="#br0">0 219 10752 0 0,'0'0'432'0'0,"1"-5"-299"0"0,2-2 28 0 0,0-1-1 0 0,0 0 1 0 0,0 0-1 0 0,1 1 1 0 0,0 0 0 0 0,0 0-1 0 0,1 0 1 0 0,5-7-1 0 0,4 0-59 0 0,1 1 0 0 0,0 0 0 0 0,1 1-1 0 0,29-17 1 0 0,-29 20-38 0 0,-5 2 12 0 0,1 0-1 0 0,-1 1 1 0 0,1 0 0 0 0,0 1-1 0 0,1 0 1 0 0,23-5 0 0 0,-28 9-47 0 0,1-1 1 0 0,-1 2 0 0 0,1-1 0 0 0,-1 1 0 0 0,1 0 0 0 0,-1 1 0 0 0,1 0-1 0 0,-1 0 1 0 0,1 1 0 0 0,-1 0 0 0 0,0 0 0 0 0,0 1 0 0 0,10 4 0 0 0,-13-4-16 0 0,1 0 1 0 0,0 1-1 0 0,-1 0 1 0 0,0 0 0 0 0,0 0-1 0 0,0 0 1 0 0,-1 1 0 0 0,1 0-1 0 0,-1 0 1 0 0,0 0-1 0 0,0 0 1 0 0,-1 1 0 0 0,0-1-1 0 0,0 1 1 0 0,0 0 0 0 0,-1 0-1 0 0,1 0 1 0 0,-1 0 0 0 0,-1 1-1 0 0,1-1 1 0 0,-1 0-1 0 0,0 1 1 0 0,-1-1 0 0 0,0 1-1 0 0,0-1 1 0 0,-1 9 0 0 0,0 3 7 0 0,-2 0-1 0 0,0 0 1 0 0,-1 0 0 0 0,-1-1 0 0 0,-1 0 0 0 0,0 0 0 0 0,-1 0 0 0 0,-1-1 0 0 0,0 0 0 0 0,-22 30 0 0 0,18-20 14 0 0,12-19 1 0 0,7-16 15 0 0,-3 4-46 0 0,-1 0 0 0 0,1 0-1 0 0,0 1 1 0 0,1 0 0 0 0,-1 0 0 0 0,1 0 0 0 0,-1 0 0 0 0,1 0 0 0 0,9-4 0 0 0,0 1 8 0 0,1 0-1 0 0,21-7 0 0 0,-35 13-11 0 0,1 1 0 0 0,-1-1 0 0 0,1 1 0 0 0,-1-1 0 0 0,1 1 0 0 0,-1 0 0 0 0,1-1 0 0 0,-1 1 0 0 0,1 0 0 0 0,-1 0 0 0 0,1 0 0 0 0,0 1 0 0 0,-1-1 0 0 0,1 0 0 0 0,-1 0 0 0 0,1 1 0 0 0,-1-1 0 0 0,1 1 0 0 0,-1 0 0 0 0,0-1 0 0 0,1 1 0 0 0,-1 0-1 0 0,1 0 1 0 0,-1 0 0 0 0,0 0 0 0 0,0 0 0 0 0,0 0 0 0 0,0 0 0 0 0,0 0 0 0 0,0 0 0 0 0,0 0 0 0 0,0 1 0 0 0,0-1 0 0 0,0 0 0 0 0,0 2 0 0 0,1 2 4 0 0,-1-1-1 0 0,1 0 0 0 0,-1 0 1 0 0,0 1-1 0 0,-1-1 1 0 0,1 0-1 0 0,-1 1 0 0 0,0-1 1 0 0,0 1-1 0 0,0-1 1 0 0,-2 8-1 0 0,-3 8 9 0 0,0 0 0 0 0,-1-1 0 0 0,-1 1 0 0 0,-1-1 0 0 0,-1 0 0 0 0,-1-1-1 0 0,0 0 1 0 0,-1-1 0 0 0,-1 0 0 0 0,-1-1 0 0 0,-25 26 0 0 0,-261 233 304 0 0,294-270-314 0 0,-34 29 36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42:53.419"/>
    </inkml:context>
    <inkml:brush xml:id="br0">
      <inkml:brushProperty name="width" value="0.05" units="cm"/>
      <inkml:brushProperty name="height" value="0.05" units="cm"/>
      <inkml:brushProperty name="color" value="#E71224"/>
    </inkml:brush>
  </inkml:definitions>
  <inkml:trace contextRef="#ctx0" brushRef="#br0">295 140 3712 0 0,'-2'-5'504'0'0,"0"-3"-335"0"0,1 2 45 0 0,-1 0-1 0 0,0-1 1 0 0,0 1 0 0 0,-1 0 0 0 0,1 0 0 0 0,-1 1 0 0 0,0-1-1 0 0,-7-8 1 0 0,-5-8 362 0 0,14 20-535 0 0,0-1 0 0 0,-1 1 0 0 0,1-1 1 0 0,-1 1-1 0 0,0 0 0 0 0,1-1 1 0 0,-1 1-1 0 0,0 0 0 0 0,0 0 0 0 0,0 0 1 0 0,0 1-1 0 0,-1-1 0 0 0,1 0 1 0 0,0 1-1 0 0,-6-3 0 0 0,3 3 20 0 0,3 0-40 0 0,-1 0 1 0 0,1 0 0 0 0,-1 0 0 0 0,1 0-1 0 0,-1 1 1 0 0,0-1 0 0 0,1 1 0 0 0,-1 0-1 0 0,0 0 1 0 0,0 0 0 0 0,1 0 0 0 0,-1 0-1 0 0,0 0 1 0 0,1 1 0 0 0,-1-1 0 0 0,0 1-1 0 0,1 0 1 0 0,-1 0 0 0 0,1 0-1 0 0,-1 0 1 0 0,1 0 0 0 0,0 1 0 0 0,-1-1-1 0 0,1 1 1 0 0,0-1 0 0 0,0 1 0 0 0,-3 3-1 0 0,-10 11 16 0 0,1-1-1 0 0,1 2 0 0 0,0 0 0 0 0,1 1 1 0 0,1 0-1 0 0,1 0 0 0 0,1 1 1 0 0,0 1-1 0 0,-9 33 0 0 0,15-46-11 0 0,1 1 1 0 0,0 1-1 0 0,1-1 1 0 0,0 0-1 0 0,0 0 1 0 0,1 16-1 0 0,0-19-17 0 0,1-1 0 0 0,-1 0-1 0 0,1 0 1 0 0,0 0 0 0 0,1 0 0 0 0,-1 0 0 0 0,1 0-1 0 0,-1-1 1 0 0,1 1 0 0 0,0 0 0 0 0,1-1 0 0 0,-1 0-1 0 0,1 1 1 0 0,-1-1 0 0 0,7 6 0 0 0,23 24 28 0 0,-26-26-11 0 0,0 0 0 0 0,0-1 0 0 0,0 0 0 0 0,1 0 0 0 0,0 0 0 0 0,0-1 0 0 0,1 0 0 0 0,12 7 0 0 0,-4-5 28 0 0,0 1 0 0 0,-1 1-1 0 0,18 12 1 0 0,31 18 189 0 0,-54-33-183 0 0,0 1 0 0 0,-1 0 0 0 0,0 0 0 0 0,16 17 0 0 0,-24-23-36 0 0,1 1 0 0 0,-1 0 0 0 0,0-1 0 0 0,0 1 0 0 0,0 0 0 0 0,0 0 0 0 0,0 0 0 0 0,0 0-1 0 0,-1 0 1 0 0,1 0 0 0 0,-1 0 0 0 0,1 0 0 0 0,-1 0 0 0 0,0 0 0 0 0,0 0 0 0 0,0 0 0 0 0,0 0 0 0 0,0 1 0 0 0,0-1 0 0 0,0 0 0 0 0,-1 0 0 0 0,1 0 0 0 0,-1 0-1 0 0,0 0 1 0 0,1 0 0 0 0,-1 0 0 0 0,0 0 0 0 0,0-1 0 0 0,0 1 0 0 0,-3 3 0 0 0,-1 3 18 0 0,-1-1 0 0 0,0 1 0 0 0,-1-1 0 0 0,1-1 0 0 0,-10 8 0 0 0,5-5 9 0 0,0 0 0 0 0,0-2-1 0 0,-1 1 1 0 0,0-2-1 0 0,-23 10 1 0 0,31-14-32 0 0,-1 0 1 0 0,0-1-1 0 0,0 0 1 0 0,0 0-1 0 0,0 0 1 0 0,0 0 0 0 0,0-1-1 0 0,0 0 1 0 0,0 0-1 0 0,0-1 1 0 0,0 1-1 0 0,0-1 1 0 0,0 0-1 0 0,1 0 1 0 0,-1-1-1 0 0,0 1 1 0 0,0-1-1 0 0,-8-5 1 0 0,11 6-12 0 0,-1-1 0 0 0,1 0 0 0 0,0 0 0 0 0,0-1 1 0 0,0 1-1 0 0,0 0 0 0 0,0-1 0 0 0,1 1 1 0 0,-1-1-1 0 0,1 1 0 0 0,0-1 0 0 0,-1 0 0 0 0,1 0 1 0 0,0 0-1 0 0,1 0 0 0 0,-1 1 0 0 0,0-1 0 0 0,1 0 1 0 0,0 0-1 0 0,-1 0 0 0 0,1 0 0 0 0,1-4 0 0 0,0-9 17 0 0,0 0-1 0 0,8-31 0 0 0,-5 30-8 0 0,-1-1 0 0 0,2 0-1 0 0,0 0 0 0 0,1 1 0 0 0,0 0 1 0 0,2 0-1 0 0,13-23 0 0 0,7-10 8 0 0,-19 33-2 0 0,21-32 1 0 0,120-162 76 0 0,-131 184-86 0 0,-12 18-2 0 0,-1 1 1 0 0,0-1-1 0 0,-1 0 0 0 0,6-12 1 0 0,-11 19-7 0 0,1 1 0 0 0,-1-1 0 0 0,0 0 1 0 0,0 0-1 0 0,0 1 0 0 0,0-1 0 0 0,0 0 1 0 0,0 0-1 0 0,0 1 0 0 0,-1-1 0 0 0,0-2 1 0 0,0-5 22 0 0,1 8-19 0 0,-1 1-6 0 0,0-1 1 0 0,0 0-1 0 0,-1 1 1 0 0,1-1-1 0 0,0 0 1 0 0,0 1-1 0 0,0 0 1 0 0,0-1-1 0 0,-1 1 1 0 0,1 0-1 0 0,0-1 1 0 0,0 1-1 0 0,-1 0 1 0 0,1 0-1 0 0,-2 0 1 0 0,-7 1 1 0 0,0 1 1 0 0,0 0 0 0 0,0 0 0 0 0,0 1-1 0 0,1 0 1 0 0,0 1 0 0 0,-1 0 0 0 0,1 0 0 0 0,1 1-1 0 0,-1 0 1 0 0,1 1 0 0 0,0 0 0 0 0,0 0-1 0 0,0 1 1 0 0,1 0 0 0 0,-9 11 0 0 0,-2 0 4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42:53.775"/>
    </inkml:context>
    <inkml:brush xml:id="br0">
      <inkml:brushProperty name="width" value="0.05" units="cm"/>
      <inkml:brushProperty name="height" value="0.05" units="cm"/>
      <inkml:brushProperty name="color" value="#E71224"/>
    </inkml:brush>
  </inkml:definitions>
  <inkml:trace contextRef="#ctx0" brushRef="#br0">0 34 10040 0 0,'0'0'504'0'0,"18"-27"-432"0"0,-16 20 152 0 0,1 7-16 0 0,0 0 8 0 0,-1 0 512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42:54.482"/>
    </inkml:context>
    <inkml:brush xml:id="br0">
      <inkml:brushProperty name="width" value="0.05" units="cm"/>
      <inkml:brushProperty name="height" value="0.05" units="cm"/>
      <inkml:brushProperty name="color" value="#E71224"/>
    </inkml:brush>
  </inkml:definitions>
  <inkml:trace contextRef="#ctx0" brushRef="#br0">11 228 8640 0 0,'0'0'2008'0'0,"-2"-4"-1879"0"0,0-1-63 0 0,1 0 0 0 0,-1 0 0 0 0,1-1 0 0 0,0 1 0 0 0,0 0 0 0 0,1 0 0 0 0,0-1 0 0 0,0 1 0 0 0,0 0 0 0 0,0 0 0 0 0,1-1 1 0 0,0 1-1 0 0,0 0 0 0 0,3-8 0 0 0,-2 5-28 0 0,1 0 0 0 0,0 0 0 0 0,0 0 0 0 0,1 1 0 0 0,0 0 0 0 0,0-1 0 0 0,1 2 0 0 0,0-1 0 0 0,0 0 0 0 0,0 1 0 0 0,1 0 0 0 0,0 0 0 0 0,0 1 0 0 0,1 0 0 0 0,7-5 0 0 0,2 0 7 0 0,-13 8-35 0 0,0 0 1 0 0,-1 1-1 0 0,1-1 1 0 0,0 0-1 0 0,0 1 1 0 0,0 0-1 0 0,0 0 1 0 0,1 0-1 0 0,-1 0 1 0 0,0 1-1 0 0,0-1 1 0 0,0 1-1 0 0,4-1 1 0 0,4 1 14 0 0,-1 0 0 0 0,1 1 0 0 0,0 0 0 0 0,18 4 0 0 0,-26-4-22 0 0,0 1 0 0 0,0-1 0 0 0,0 0 0 0 0,0 1 0 0 0,0-1-1 0 0,0 1 1 0 0,0 0 0 0 0,-1 0 0 0 0,1 0 0 0 0,0 1 0 0 0,-1-1 0 0 0,0 0 0 0 0,0 1 0 0 0,0 0 0 0 0,0-1 0 0 0,0 1 0 0 0,0 0 0 0 0,-1 0 0 0 0,2 4 0 0 0,5 11 13 0 0,-5-13-12 0 0,0 1 1 0 0,-1 0 0 0 0,0 0 0 0 0,0 0 0 0 0,0 0-1 0 0,0 0 1 0 0,-1 0 0 0 0,0 0 0 0 0,-1 0-1 0 0,1 0 1 0 0,-2 11 0 0 0,0-10-1 0 0,-1 19 17 0 0,-2-1-1 0 0,-1 0 1 0 0,0 0 0 0 0,-19 47 0 0 0,19-61-9 0 0,3-5 3 0 0,-1 1-1 0 0,0 0 0 0 0,0-1 1 0 0,0 1-1 0 0,-1-1 1 0 0,0 0-1 0 0,0 0 0 0 0,-1-1 1 0 0,0 1-1 0 0,-6 5 1 0 0,25-20 30 0 0,0 1 0 0 0,0 0 0 0 0,1 2 0 0 0,1-1 1 0 0,-1 2-1 0 0,1 0 0 0 0,0 1 0 0 0,0 0 1 0 0,0 1-1 0 0,0 1 0 0 0,23 0 0 0 0,-13 3-9 0 0,-13-2-1 0 0,0 2 0 0 0,-1 0 0 0 0,1 0 1 0 0,0 1-1 0 0,0 0 0 0 0,21 8 0 0 0,-19-4 35 0 0,1 1 0 0 0,-1 1 0 0 0,19 12 0 0 0,-33-19-62 0 0,0 0 1 0 0,0-1 0 0 0,0 1 0 0 0,0 0 0 0 0,0 0 0 0 0,0 0 0 0 0,0 0-1 0 0,0 0 1 0 0,0 0 0 0 0,0 1 0 0 0,-1-1 0 0 0,1 0 0 0 0,0 0-1 0 0,-1 1 1 0 0,1-1 0 0 0,-1 0 0 0 0,0 1 0 0 0,1-1 0 0 0,-1 0 0 0 0,0 1-1 0 0,0-1 1 0 0,0 0 0 0 0,0 1 0 0 0,0-1 0 0 0,0 1 0 0 0,0-1 0 0 0,0 0-1 0 0,0 1 1 0 0,-1-1 0 0 0,1 0 0 0 0,-1 1 0 0 0,0 1 0 0 0,-2 4 36 0 0,-1-1 0 0 0,1 0 0 0 0,-1 0 0 0 0,-9 11 0 0 0,11-15-42 0 0,-13 15 73 0 0,-1-2 1 0 0,0 1 0 0 0,-1-2 0 0 0,0 0-1 0 0,-1-1 1 0 0,-35 18 0 0 0,39-21-19 0 0,1 0 0 0 0,-1 1 0 0 0,-21 22 0 0 0,-14 13 99 0 0,30-34-99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42:55.195"/>
    </inkml:context>
    <inkml:brush xml:id="br0">
      <inkml:brushProperty name="width" value="0.05" units="cm"/>
      <inkml:brushProperty name="height" value="0.05" units="cm"/>
      <inkml:brushProperty name="color" value="#E71224"/>
    </inkml:brush>
  </inkml:definitions>
  <inkml:trace contextRef="#ctx0" brushRef="#br0">5 0 11256 0 0,'0'0'1666'0'0,"-1"6"-1559"0"0,-1 6-72 0 0,1 0 1 0 0,0 0-1 0 0,1 0 0 0 0,1 0 0 0 0,0 0 1 0 0,0 0-1 0 0,6 21 0 0 0,-1 2 46 0 0,-1 4 7 0 0,-2-13 2 0 0,1 0 1 0 0,1-1 0 0 0,1 1-1 0 0,1-1 1 0 0,13 31 0 0 0,-15-46-41 0 0,0 1 0 0 0,1-1 0 0 0,7 11 0 0 0,-10-18-33 0 0,-1 0-1 0 0,1 0 1 0 0,0 0 0 0 0,-1-1-1 0 0,1 1 1 0 0,1-1-1 0 0,-1 0 1 0 0,0 0 0 0 0,0 0-1 0 0,1 0 1 0 0,-1 0 0 0 0,1-1-1 0 0,4 2 1 0 0,-5-3-7 0 0,0 0 1 0 0,0 1-1 0 0,0-1 1 0 0,0-1-1 0 0,-1 1 0 0 0,1 0 1 0 0,0-1-1 0 0,0 1 1 0 0,0-1-1 0 0,0 0 0 0 0,-1 0 1 0 0,1 0-1 0 0,0 0 1 0 0,-1-1-1 0 0,1 1 0 0 0,-1-1 1 0 0,0 1-1 0 0,1-1 1 0 0,-1 0-1 0 0,2-2 0 0 0,3-3 0 0 0,0 1-1 0 0,-1-1 0 0 0,0-1 0 0 0,9-12 0 0 0,-5 0 13 0 0,-1 0 1 0 0,-1-1-1 0 0,-1 0 0 0 0,-1 0 1 0 0,7-43-1 0 0,-8 42 0 0 0,-1-4 48 0 0,-1 0 0 0 0,-1-42 1 0 0,-2 68-25 0 0,0 16-12 0 0,2 33 6 0 0,3 0-1 0 0,17 73 1 0 0,3 27 74 0 0,-8-60-14 0 0,-16-71-81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42:55.999"/>
    </inkml:context>
    <inkml:brush xml:id="br0">
      <inkml:brushProperty name="width" value="0.05" units="cm"/>
      <inkml:brushProperty name="height" value="0.05" units="cm"/>
      <inkml:brushProperty name="color" value="#E71224"/>
    </inkml:brush>
  </inkml:definitions>
  <inkml:trace contextRef="#ctx0" brushRef="#br0">0 0 11256 0 0,'0'0'225'0'0,"2"5"6"0"0,11 16 171 0 0,1-1 0 0 0,1 0 0 0 0,1-2 1 0 0,29 29-1 0 0,-23-25-171 0 0,25 28 145 0 0,-2 2 0 0 0,-2 2 0 0 0,-3 1 0 0 0,51 94 0 0 0,-84-135-342 0 0,-1 2-1 0 0,0-1 0 0 0,-1 1 1 0 0,-1 0-1 0 0,-1 0 0 0 0,3 25 1 0 0,-4-14-6 0 0,-1 1 1 0 0,-2 0 0 0 0,-3 30-1 0 0,-1-29-1 0 0,-2 0 0 0 0,0-1 0 0 0,-2 1-1 0 0,-1-1 1 0 0,-1-1 0 0 0,-1 0 0 0 0,-28 44 0 0 0,-2-9 63 0 0,-91 105 0 0 0,77-106-52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43:03.281"/>
    </inkml:context>
    <inkml:brush xml:id="br0">
      <inkml:brushProperty name="width" value="0.05" units="cm"/>
      <inkml:brushProperty name="height" value="0.05" units="cm"/>
      <inkml:brushProperty name="color" value="#E71224"/>
    </inkml:brush>
  </inkml:definitions>
  <inkml:trace contextRef="#ctx0" brushRef="#br0">34 210 5416 0 0,'0'0'24'0'0,"-4"-2"0"0"0,3 2-4 0 0,-20-12-20 0 0,13 5 90 0 0,8 7-85 0 0,0 0 0 0 0,0 0 0 0 0,0 0 0 0 0,0-1 0 0 0,0 1 1 0 0,0 0-1 0 0,0 0 0 0 0,0 0 0 0 0,0 0 0 0 0,0 0 0 0 0,0-1 1 0 0,0 1-1 0 0,0 0 0 0 0,0 0 0 0 0,0 0 0 0 0,0 0 0 0 0,0 0 0 0 0,0-1 1 0 0,0 1-1 0 0,0 0 0 0 0,0 0 0 0 0,0 0 0 0 0,0 0 0 0 0,0 0 1 0 0,1-1-1 0 0,-1 1 0 0 0,0 0 0 0 0,0 0 0 0 0,0 0 0 0 0,0 0 0 0 0,0 0 1 0 0,0 0-1 0 0,0 0 0 0 0,0-1 0 0 0,1 1 0 0 0,-1 0 0 0 0,0 0 0 0 0,0 0 1 0 0,0 0-1 0 0,0 0 0 0 0,0 0 0 0 0,1 0 0 0 0,-1 0 0 0 0,0 0 1 0 0,0 0-1 0 0,0 0 0 0 0,1-3 30 0 0,0 1 1 0 0,0-1 0 0 0,-1 1-1 0 0,0-1 1 0 0,1 0-1 0 0,-1 1 1 0 0,0-1 0 0 0,0 0-1 0 0,-1-4 1 0 0,1-8 502 0 0,3 6-455 0 0,1-1-1 0 0,0 1 1 0 0,0 1-1 0 0,1-1 1 0 0,0 1-1 0 0,0 0 1 0 0,1 0-1 0 0,0 0 1 0 0,1 1-1 0 0,-1 0 1 0 0,1 0-1 0 0,1 0 1 0 0,13-9-1 0 0,-17 14-58 0 0,0 0-1 0 0,1 0 0 0 0,-1 0 1 0 0,0 0-1 0 0,1 0 1 0 0,-1 1-1 0 0,1 0 1 0 0,0 0-1 0 0,-1 0 1 0 0,1 1-1 0 0,0-1 0 0 0,-1 1 1 0 0,1 0-1 0 0,0 1 1 0 0,-1-1-1 0 0,1 1 1 0 0,0 0-1 0 0,-1 0 1 0 0,8 3-1 0 0,3 2 53 0 0,-1 0 0 0 0,0 1-1 0 0,0 1 1 0 0,17 12 0 0 0,-24-14-22 0 0,-1-1 0 0 0,1 1-1 0 0,-1 0 1 0 0,-1 1 0 0 0,1 0-1 0 0,-1-1 1 0 0,0 2 0 0 0,-1-1 0 0 0,1 0-1 0 0,-2 1 1 0 0,5 11 0 0 0,0 4 52 0 0,0 1 0 0 0,6 39 0 0 0,-12-42-38 0 0,-1-1 0 0 0,-1 1-1 0 0,-1-1 1 0 0,-1 1 0 0 0,0-1 0 0 0,-2 1 0 0 0,-7 24 0 0 0,-8 51 266 0 0,19-95-319 0 0,0 0-1 0 0,0-1 1 0 0,0 1-1 0 0,0 0 1 0 0,0-1 0 0 0,0 1-1 0 0,0 0 1 0 0,0-1-1 0 0,0 1 1 0 0,0 0 0 0 0,0-1-1 0 0,0 1 1 0 0,0 0 0 0 0,0-1-1 0 0,1 1 1 0 0,-1-1-1 0 0,0 1 1 0 0,0 0 0 0 0,1-1-1 0 0,-1 1 1 0 0,0-1-1 0 0,1 1 1 0 0,-1-1 0 0 0,1 1-1 0 0,0 0 1 0 0,-1-1-3 0 0,1 0-1 0 0,-1 0 1 0 0,1 0 0 0 0,-1 0 0 0 0,1 0-1 0 0,-1-1 1 0 0,1 1 0 0 0,-1 0 0 0 0,1 0-1 0 0,-1 0 1 0 0,0 0 0 0 0,1-1 0 0 0,-1 1-1 0 0,1 0 1 0 0,-1-1 0 0 0,0 1 0 0 0,1 0-1 0 0,-1 0 1 0 0,0-1 0 0 0,1 1 0 0 0,-1-1-1 0 0,0 1 1 0 0,1 0 0 0 0,-1-1-1 0 0,0 1 1 0 0,0-1 0 0 0,0 1 0 0 0,1-1-1 0 0,-1 1 1 0 0,0-1 0 0 0,24-61 429 0 0,-14 36-373 0 0,0 0 0 0 0,15-26 0 0 0,-21 45-26 0 0,0 1-1 0 0,0 0 0 0 0,1 0 1 0 0,0 0-1 0 0,0 0 1 0 0,0 1-1 0 0,1 0 1 0 0,-1 0-1 0 0,1 0 1 0 0,0 1-1 0 0,1 0 1 0 0,9-5-1 0 0,-13 8-12 0 0,0-1-1 0 0,0 1 1 0 0,0 0 0 0 0,0 0 0 0 0,1 1-1 0 0,-1-1 1 0 0,0 1 0 0 0,0-1 0 0 0,1 1-1 0 0,-1 0 1 0 0,0 0 0 0 0,1 1 0 0 0,-1-1-1 0 0,0 1 1 0 0,1-1 0 0 0,-1 1-1 0 0,0 0 1 0 0,0 0 0 0 0,0 1 0 0 0,0-1-1 0 0,0 1 1 0 0,0-1 0 0 0,0 1 0 0 0,0 0-1 0 0,-1 0 1 0 0,1 0 0 0 0,-1 0 0 0 0,1 1-1 0 0,-1-1 1 0 0,0 1 0 0 0,0-1 0 0 0,0 1-1 0 0,0 0 1 0 0,1 3 0 0 0,2 2 13 0 0,-1 0 1 0 0,0 1 0 0 0,-1-1 0 0 0,0 1-1 0 0,0-1 1 0 0,-1 1 0 0 0,0 0 0 0 0,0 0-1 0 0,-1 0 1 0 0,-1 0 0 0 0,0 19 0 0 0,-3-2 30 0 0,-2 1 0 0 0,-1-1 0 0 0,-1 1 0 0 0,-1-2 0 0 0,-1 1 0 0 0,-1-1 0 0 0,-19 33 0 0 0,-2 0 49 0 0,16-29-15 0 0,0-1 0 0 0,-24 31 1 0 0,35-54-94 0 0,-9 14 42 0 0,-2 0-1 0 0,0-1 1 0 0,-1-1-1 0 0,-1-1 1 0 0,-21 16 0 0 0,16-18 8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8T07:36:14.045"/>
    </inkml:context>
    <inkml:brush xml:id="br0">
      <inkml:brushProperty name="width" value="0.2" units="cm"/>
      <inkml:brushProperty name="height" value="0.2" units="cm"/>
      <inkml:brushProperty name="color" value="#E71224"/>
    </inkml:brush>
  </inkml:definitions>
  <inkml:trace contextRef="#ctx0" brushRef="#br0">0 59 5624 0 0,'5'-5'6'0'0,"-1"-1"-4"0"0,20-19 4 0 0,-18 17 3 0 0,-6 8-8 0 0,0-1 0 0 0,1 1-1 0 0,-1-1 1 0 0,0 1 0 0 0,0-1 0 0 0,1 1 0 0 0,-1-1 0 0 0,0 1-1 0 0,1-1 1 0 0,-1 1 0 0 0,1 0 0 0 0,-1-1 0 0 0,0 1 0 0 0,1 0-1 0 0,-1-1 1 0 0,1 1 0 0 0,-1 0 0 0 0,1-1 0 0 0,-1 1 0 0 0,1 0-1 0 0,-1 0 1 0 0,1 0 0 0 0,-1 0 0 0 0,1-1 0 0 0,0 1 0 0 0,-1 0-1 0 0,1 0 1 0 0,-1 0 0 0 0,2 0 0 0 0,5-4 48 0 0,-5 2 281 0 0,-1 12-181 0 0,0 0-114 0 0,0 1 0 0 0,1-1-1 0 0,1 0 1 0 0,5 18 0 0 0,3 9-19 0 0,47 193 82 0 0,-46-191-82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43:04.006"/>
    </inkml:context>
    <inkml:brush xml:id="br0">
      <inkml:brushProperty name="width" value="0.05" units="cm"/>
      <inkml:brushProperty name="height" value="0.05" units="cm"/>
      <inkml:brushProperty name="color" value="#E71224"/>
    </inkml:brush>
  </inkml:definitions>
  <inkml:trace contextRef="#ctx0" brushRef="#br0">278 27 10848 0 0,'0'0'408'0'0,"-4"-4"-283"0"0,1 2-49 0 0,1-1-1 0 0,-1 1 1 0 0,0 0 0 0 0,0 0-1 0 0,0 1 1 0 0,-1-1 0 0 0,1 0-1 0 0,0 1 1 0 0,0 0 0 0 0,-1 0-1 0 0,1 0 1 0 0,-1 0 0 0 0,1 1-1 0 0,-1-1 1 0 0,-6 1 0 0 0,8 0-53 0 0,0 1 1 0 0,0-1-1 0 0,0 1 1 0 0,0-1-1 0 0,0 1 1 0 0,0 0-1 0 0,0 0 1 0 0,0 0-1 0 0,0 0 1 0 0,1 0 0 0 0,-1 0-1 0 0,0 1 1 0 0,1-1-1 0 0,-2 2 1 0 0,-26 29 121 0 0,10-11-17 0 0,2-3-51 0 0,0 0 0 0 0,2 1 0 0 0,0 1 0 0 0,2 0 0 0 0,0 1 0 0 0,1 0-1 0 0,1 1 1 0 0,-12 34 0 0 0,22-53-68 0 0,1 1-1 0 0,-1-1 0 0 0,1 0 1 0 0,0 0-1 0 0,0 0 0 0 0,0 1 1 0 0,0-1-1 0 0,1 0 1 0 0,-1 0-1 0 0,1 0 0 0 0,0 0 1 0 0,0 0-1 0 0,0 0 0 0 0,0 0 1 0 0,0 0-1 0 0,1 0 1 0 0,-1 0-1 0 0,1 0 0 0 0,0-1 1 0 0,0 1-1 0 0,0-1 0 0 0,0 1 1 0 0,0-1-1 0 0,1 0 1 0 0,-1 0-1 0 0,6 4 0 0 0,6 4 5 0 0,1 0 1 0 0,0 0-1 0 0,23 10 0 0 0,78 25 28 0 0,-90-36-30 0 0,-13-4-6 0 0,0 0 0 0 0,-1 1 1 0 0,1 1-1 0 0,-1-1 0 0 0,-1 2 1 0 0,0 0-1 0 0,0 0 0 0 0,18 18 0 0 0,-25-22-2 0 0,-1-1-1 0 0,1 1 1 0 0,-1 1-1 0 0,0-1 1 0 0,-1 0-1 0 0,1 1 0 0 0,-1-1 1 0 0,1 1-1 0 0,-2 0 1 0 0,1 0-1 0 0,0-1 1 0 0,-1 1-1 0 0,0 0 0 0 0,0 1 1 0 0,0-1-1 0 0,-1 0 1 0 0,0 0-1 0 0,0 0 1 0 0,0 0-1 0 0,0 1 0 0 0,-1-1 1 0 0,0 0-1 0 0,0 0 1 0 0,0 0-1 0 0,-4 9 1 0 0,-4 6 3 0 0,7-12 3 0 0,-1-1 0 0 0,-1 1 0 0 0,1-1 0 0 0,-1 0 0 0 0,-1 0 0 0 0,1-1 0 0 0,-1 1 0 0 0,-6 5 1 0 0,7-8 9 0 0,0-1 1 0 0,0 1 0 0 0,-1-1 0 0 0,0 0 0 0 0,1 0 0 0 0,-1-1-1 0 0,0 1 1 0 0,0-1 0 0 0,-1 0 0 0 0,1-1 0 0 0,0 1 0 0 0,-1-1 0 0 0,1 0-1 0 0,-1-1 1 0 0,1 1 0 0 0,-1-1 0 0 0,1 0 0 0 0,-1 0 0 0 0,1-1 0 0 0,-1 1-1 0 0,1-1 1 0 0,-1-1 0 0 0,1 1 0 0 0,0-1 0 0 0,0 0 0 0 0,0 0-1 0 0,0 0 1 0 0,0-1 0 0 0,0 1 0 0 0,0-1 0 0 0,1 0 0 0 0,-1-1 0 0 0,1 1-1 0 0,0-1 1 0 0,0 0 0 0 0,0 0 0 0 0,1 0 0 0 0,-1-1 0 0 0,1 1-1 0 0,0-1 1 0 0,1 0 0 0 0,-1 0 0 0 0,-3-8 0 0 0,0-19 110 0 0,0 0 0 0 0,2 0 1 0 0,2 0-1 0 0,0 0 0 0 0,3-1 1 0 0,4-40-1 0 0,-2 46 20 0 0,0 1 1 0 0,1 0-1 0 0,2 0 1 0 0,1 0-1 0 0,1 0 1 0 0,13-29-1 0 0,-9 37 10 0 0,-9 15-106 0 0,-1 0-1 0 0,0 0 1 0 0,0 0 0 0 0,0 0 0 0 0,0-1 0 0 0,0 1-1 0 0,-1 0 1 0 0,2-5 0 0 0,-3 7-7 0 0,8 6 175 0 0,-5-2-182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43:04.366"/>
    </inkml:context>
    <inkml:brush xml:id="br0">
      <inkml:brushProperty name="width" value="0.05" units="cm"/>
      <inkml:brushProperty name="height" value="0.05" units="cm"/>
      <inkml:brushProperty name="color" value="#E71224"/>
    </inkml:brush>
  </inkml:definitions>
  <inkml:trace contextRef="#ctx0" brushRef="#br0">1 0 12864 0 0,'0'0'4023'0'0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43:05.099"/>
    </inkml:context>
    <inkml:brush xml:id="br0">
      <inkml:brushProperty name="width" value="0.05" units="cm"/>
      <inkml:brushProperty name="height" value="0.05" units="cm"/>
      <inkml:brushProperty name="color" value="#E71224"/>
    </inkml:brush>
  </inkml:definitions>
  <inkml:trace contextRef="#ctx0" brushRef="#br0">85 183 9944 0 0,'0'0'600'0'0,"-5"0"-296"0"0,1-1-276 0 0,-32-4 720 0 0,34 5-638 0 0,0-1 0 0 0,0 1-1 0 0,0-1 1 0 0,1 0-1 0 0,-1 0 1 0 0,0 0 0 0 0,1 0-1 0 0,-1 0 1 0 0,0 0 0 0 0,1 0-1 0 0,0-1 1 0 0,-1 1 0 0 0,1 0-1 0 0,0-1 1 0 0,-1 1-1 0 0,1-1 1 0 0,0 0 0 0 0,0 1-1 0 0,-1-3 1 0 0,1 1-57 0 0,-1-1 1 0 0,1 1-1 0 0,0-1 1 0 0,0 1-1 0 0,0-1 1 0 0,1 0-1 0 0,-1 1 0 0 0,1-1 1 0 0,0 0-1 0 0,0 1 1 0 0,0-1-1 0 0,0 0 1 0 0,1 1-1 0 0,-1-1 1 0 0,1 1-1 0 0,0-1 0 0 0,0 1 1 0 0,1-1-1 0 0,-1 1 1 0 0,1-1-1 0 0,-1 1 1 0 0,1 0-1 0 0,3-4 1 0 0,-1 2-25 0 0,0-1 1 0 0,1 1 0 0 0,-1 1-1 0 0,1-1 1 0 0,0 1 0 0 0,1 0 0 0 0,-1 0-1 0 0,1 0 1 0 0,-1 1 0 0 0,1 0 0 0 0,0 0-1 0 0,1 0 1 0 0,-1 1 0 0 0,0 0-1 0 0,1 0 1 0 0,7-1 0 0 0,-9 2-21 0 0,0 1 1 0 0,0 0 0 0 0,0 0-1 0 0,0 0 1 0 0,-1 0-1 0 0,1 1 1 0 0,0 0-1 0 0,0 0 1 0 0,0 0-1 0 0,-1 0 1 0 0,1 1 0 0 0,-1 0-1 0 0,1 0 1 0 0,-1 0-1 0 0,0 1 1 0 0,1-1-1 0 0,-1 1 1 0 0,-1 0-1 0 0,1 0 1 0 0,0 1 0 0 0,-1-1-1 0 0,1 1 1 0 0,3 5-1 0 0,1 4 6 0 0,0 0 0 0 0,0 0 0 0 0,-2 1 0 0 0,0 0 0 0 0,0 0 0 0 0,-1 1 0 0 0,-1 0 0 0 0,4 28 0 0 0,-3-9 27 0 0,-3 0 0 0 0,-2 68 1 0 0,-1-91-27 0 0,0 0 0 0 0,-1 0 1 0 0,0 0-1 0 0,-1 0 0 0 0,0 0 1 0 0,-1-1-1 0 0,-9 19 0 0 0,10-15 28 0 0,3-11-16 0 0,0-7 16 0 0,0 4 100 0 0,17-18 120 0 0,-16 18-255 0 0,0-1 0 0 0,0 1 0 0 0,1-1-1 0 0,-1 1 1 0 0,0 0 0 0 0,1 0 0 0 0,-1 0 0 0 0,0 0-1 0 0,1 0 1 0 0,-1 0 0 0 0,0 0 0 0 0,1 0 0 0 0,-1 0-1 0 0,0 1 1 0 0,1-1 0 0 0,-1 1 0 0 0,0-1 0 0 0,0 1-1 0 0,1-1 1 0 0,-1 1 0 0 0,2 1 0 0 0,-1 0 0 0 0,1 0 0 0 0,-1 0-1 0 0,0 1 1 0 0,0-1 0 0 0,0 1 0 0 0,0-1 0 0 0,-1 1 0 0 0,1-1 0 0 0,1 5-1 0 0,0 0 22 0 0,0 0 0 0 0,-1 0-1 0 0,0 1 1 0 0,0-1-1 0 0,-1 0 1 0 0,0 1-1 0 0,0 11 1 0 0,-2-2 15 0 0,-2 0 1 0 0,0 0-1 0 0,-1 0 1 0 0,0 0-1 0 0,-14 31 1 0 0,-46 79 131 0 0,22-48-46 0 0,34-64-103 0 0,0 1-1 0 0,-1-1 0 0 0,-12 14 1 0 0,17-23-14 0 0,-1 0 0 0 0,-1-1 1 0 0,1 1-1 0 0,0-1 1 0 0,-1-1-1 0 0,0 1 0 0 0,0-1 1 0 0,-1 0-1 0 0,-9 4 0 0 0,1 0 43 0 0,13-6-52 0 0,1-1 1 0 0,-1 0 0 0 0,0 0-1 0 0,1 0 1 0 0,-1 0-1 0 0,0 0 1 0 0,0 0-1 0 0,0 0 1 0 0,0-1-1 0 0,0 1 1 0 0,0-1-1 0 0,0 1 1 0 0,0-1-1 0 0,0 0 1 0 0,0 0 0 0 0,-3 0-1 0 0,-3-7 20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43:05.649"/>
    </inkml:context>
    <inkml:brush xml:id="br0">
      <inkml:brushProperty name="width" value="0.05" units="cm"/>
      <inkml:brushProperty name="height" value="0.05" units="cm"/>
      <inkml:brushProperty name="color" value="#E71224"/>
    </inkml:brush>
  </inkml:definitions>
  <inkml:trace contextRef="#ctx0" brushRef="#br0">1 110 12552 0 0,'0'0'400'0'0,"1"-5"-202"0"0,-1 4-192 0 0,1-6 146 0 0,1 1 0 0 0,0 0 0 0 0,0 0 0 0 0,0 0 0 0 0,1 0 0 0 0,-1 0 0 0 0,1 0 0 0 0,1 0 0 0 0,-1 1 0 0 0,9-10 0 0 0,-8 12-109 0 0,1-1 1 0 0,0 1 0 0 0,0 0 0 0 0,0 1-1 0 0,0-1 1 0 0,1 1 0 0 0,-1 0 0 0 0,0 1-1 0 0,1-1 1 0 0,0 1 0 0 0,-1 0 0 0 0,1 0-1 0 0,0 1 1 0 0,-1-1 0 0 0,12 2 0 0 0,-8 0-7 0 0,1 1 0 0 0,0 0 0 0 0,-1 0 0 0 0,0 1 0 0 0,1 1 0 0 0,-1-1 0 0 0,-1 1 0 0 0,1 1 0 0 0,0-1 0 0 0,-1 2 0 0 0,0-1 1 0 0,0 1-1 0 0,-1 0 0 0 0,1 1 0 0 0,-1 0 0 0 0,-1 0 0 0 0,1 0 0 0 0,-1 1 0 0 0,-1 0 0 0 0,1 0 0 0 0,-1 0 0 0 0,-1 1 1 0 0,0 0-1 0 0,0 0 0 0 0,0 0 0 0 0,-1 0 0 0 0,-1 1 0 0 0,0-1 0 0 0,0 1 0 0 0,0 0 0 0 0,-2-1 0 0 0,1 1 0 0 0,-1 0 0 0 0,0 0 1 0 0,-1-1-1 0 0,0 1 0 0 0,-4 12 0 0 0,-1 0 7 0 0,5-15-23 0 0,-1 1 1 0 0,0-1-1 0 0,-1 1 1 0 0,0-1-1 0 0,0 0 1 0 0,-1 0-1 0 0,-5 9 1 0 0,9-14 113 0 0,7-6-76 0 0,13-12-4 0 0,1-1-11 0 0,0 1 1 0 0,37-21-1 0 0,-48 32-29 0 0,0 0 1 0 0,0 0-1 0 0,1 1 1 0 0,-1 1-1 0 0,1 0 0 0 0,0 0 1 0 0,0 1-1 0 0,0 0 0 0 0,17 0 1 0 0,-14 2 18 0 0,-1 0 1 0 0,1 1-1 0 0,0 1 0 0 0,26 5 1 0 0,-36-5-26 0 0,0-1 0 0 0,0 1 0 0 0,0 0 0 0 0,0-1-1 0 0,-1 2 1 0 0,1-1 0 0 0,-1 0 0 0 0,1 1 0 0 0,-1 0 0 0 0,0-1 0 0 0,0 1 0 0 0,0 0 0 0 0,0 1 0 0 0,0-1 0 0 0,-1 1 0 0 0,0-1 0 0 0,1 1 0 0 0,-1 0 0 0 0,-1-1 0 0 0,3 7 0 0 0,-1 2 12 0 0,0 0 0 0 0,0 0 0 0 0,-2 0 0 0 0,1 0 1 0 0,-2 0-1 0 0,1 1 0 0 0,-2-1 0 0 0,0 0 0 0 0,0 1 0 0 0,-1-1 0 0 0,-1 0 1 0 0,0 0-1 0 0,0 0 0 0 0,-1-1 0 0 0,-1 1 0 0 0,0-1 0 0 0,-8 14 0 0 0,-12 17 60 0 0,-3 0-1 0 0,-63 73 0 0 0,70-91-40 0 0,-13 18 28 0 0,-75 84 88 0 0,88-104-104 0 0,-1-1 0 0 0,-1-1 0 0 0,-36 24 0 0 0,38-31 5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44:55.926"/>
    </inkml:context>
    <inkml:brush xml:id="br0">
      <inkml:brushProperty name="width" value="0.05" units="cm"/>
      <inkml:brushProperty name="height" value="0.05" units="cm"/>
      <inkml:brushProperty name="color" value="#E71224"/>
    </inkml:brush>
  </inkml:definitions>
  <inkml:trace contextRef="#ctx0" brushRef="#br0">599 0 6128 0 0,'0'0'296'0'0,"4"0"0"0"0,65 0 2446 0 0,-68 0-2556 0 0,21 13 1159 0 0,-19-8-1194 0 0,11 12 22 0 0,-2 1 0 0 0,0 0 0 0 0,-1 1 0 0 0,0 1 0 0 0,-2-1 0 0 0,0 1 0 0 0,6 26 0 0 0,-7-16-151 0 0,4 33 20 0 0,8 45 240 0 0,-11-64-43 0 0,4 45 1 0 0,14 161 245 0 0,-11-14-207 0 0,-1-47-113 0 0,-10-132-129 0 0,5 94 183 0 0,48 232-1 0 0,-46-317-115 0 0,-3 0-1 0 0,0 96 1 0 0,1 11 91 0 0,6 91 164 0 0,-15-239-307 0 0,-1 145 330 0 0,-7 0 0 0 0,-35 199-1 0 0,29-248-258 0 0,-7 40 22 0 0,3-43-49 0 0,-3 17 7 0 0,3-14-21 0 0,6-31-39 0 0,3-37-15 0 0,-24 124 63 0 0,-13 18 19 0 0,-90 321 151 0 0,109-441-220 0 0,-31 105 47 0 0,-15 100 12 0 0,49-192-53 0 0,-56 306 187 0 0,51-226-147 0 0,19-120-61 0 0,-35 171 78 0 0,-4 78 27 0 0,25-128-64 0 0,-20 240 118 0 0,11-77-51 0 0,-60 545 422 0 0,50-496-298 0 0,37-344-237 0 0,-21 301 263 0 0,16-168-179 0 0,5-105-45 0 0,-1-1 20 0 0,3-1 0 0 0,2 1 0 0 0,9 65 0 0 0,4-34 31 0 0,-4 0 1 0 0,-5 99 0 0 0,0-59-31 0 0,0-49-23 0 0,8 28 6 0 0,-7-86-45 0 0,-1 0 0 0 0,-1 0 0 0 0,-1 1 0 0 0,-6 53 0 0 0,-10 4 22 0 0,-5 107-1 0 0,19-7-9 0 0,-5 89-11 0 0,2-195-15 0 0,9 96-1 0 0,-1-104-2 0 0,11 63-32 0 0,-8-86 7 0 0,2 63-1 0 0,0 120-85 0 0,-9-231 108 0 0,-5 103-63 0 0,7 42-2 0 0,4 71-490 0 0,2-77 17 0 0,-7-126 458 0 0,0-2 10 0 0,0 0-1 0 0,1 1 1 0 0,0-1-1 0 0,0 0 1 0 0,2 0-1 0 0,-1-1 1 0 0,2 1-1 0 0,-1-1 1 0 0,10 15-1 0 0,-1-1-53 0 0,-1 0 0 0 0,-1 0 0 0 0,-1 1 0 0 0,-1 0 0 0 0,6 34 0 0 0,-11-45 62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45:02.089"/>
    </inkml:context>
    <inkml:brush xml:id="br0">
      <inkml:brushProperty name="width" value="0.05" units="cm"/>
      <inkml:brushProperty name="height" value="0.05" units="cm"/>
      <inkml:brushProperty name="color" value="#E71224"/>
    </inkml:brush>
  </inkml:definitions>
  <inkml:trace contextRef="#ctx0" brushRef="#br0">165 0 6520 0 0,'0'0'618'0'0,"-4"2"-523"0"0,2-1-20 0 0,0 0 54 0 0,-1 1 0 0 0,0-1 1 0 0,1 0-1 0 0,-1 0 0 0 0,0 0 1 0 0,0 0-1 0 0,0 0 0 0 0,1-1 1 0 0,-5 1 1430 0 0,7 9-1050 0 0,-9 159-17 0 0,3-73-402 0 0,-3 4 229 0 0,-39 177-1 0 0,43-262-248 0 0,1 0 0 0 0,-2-1 0 0 0,0 1 0 0 0,0-1 1 0 0,-13 18-1 0 0,12-24 41 0 0,5-3-56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45:02.491"/>
    </inkml:context>
    <inkml:brush xml:id="br0">
      <inkml:brushProperty name="width" value="0.05" units="cm"/>
      <inkml:brushProperty name="height" value="0.05" units="cm"/>
      <inkml:brushProperty name="color" value="#E71224"/>
    </inkml:brush>
  </inkml:definitions>
  <inkml:trace contextRef="#ctx0" brushRef="#br0">135 0 10248 0 0,'-3'6'129'0'0,"-3"3"-52"0"0,0-1 0 0 0,0 1 0 0 0,-1-1 0 0 0,0-1 0 0 0,-1 1 0 0 0,0-1 0 0 0,-11 8 0 0 0,-15 15 957 0 0,13-10-429 0 0,14-11-7 0 0,5-6-284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45:02.943"/>
    </inkml:context>
    <inkml:brush xml:id="br0">
      <inkml:brushProperty name="width" value="0.05" units="cm"/>
      <inkml:brushProperty name="height" value="0.05" units="cm"/>
      <inkml:brushProperty name="color" value="#E71224"/>
    </inkml:brush>
  </inkml:definitions>
  <inkml:trace contextRef="#ctx0" brushRef="#br0">108 86 10448 0 0,'0'0'2225'0'0,"5"-4"-1786"0"0,29-39 719 0 0,-32 42-1122 0 0,0-1 0 0 0,0 1-1 0 0,0 0 1 0 0,1-1 0 0 0,-1 1-1 0 0,0 0 1 0 0,1 0 0 0 0,-1 1-1 0 0,0-1 1 0 0,1 0 0 0 0,-1 1-1 0 0,4-1 1 0 0,15-4 246 0 0,-9-2-32 0 0,-9 6-219 0 0,0-1 0 0 0,0 0 0 0 0,0 1 0 0 0,0-1 0 0 0,0 1 0 0 0,0 0-1 0 0,0 0 1 0 0,0 0 0 0 0,0 1 0 0 0,1-1 0 0 0,-1 1 0 0 0,0-1-1 0 0,0 1 1 0 0,1 0 0 0 0,-1 0 0 0 0,0 1 0 0 0,0-1 0 0 0,1 1-1 0 0,-1 0 1 0 0,6 2 0 0 0,-5-2-20 0 0,1 1 0 0 0,-1 0 0 0 0,0 0 0 0 0,0 1 0 0 0,0-1 0 0 0,0 1 0 0 0,0 0 0 0 0,0 0 1 0 0,-1 0-1 0 0,1 0 0 0 0,-1 1 0 0 0,0 0 0 0 0,0-1 0 0 0,-1 1 0 0 0,4 5 0 0 0,-3 0 2 0 0,1 1-1 0 0,-1-1 1 0 0,0 1 0 0 0,-1 0 0 0 0,2 20 0 0 0,-3-19-7 0 0,-1-1 1 0 0,0 1 0 0 0,0-1 0 0 0,-1 1 0 0 0,0-1 0 0 0,-1 0 0 0 0,0 0 0 0 0,-1 1 0 0 0,0-1 0 0 0,-8 17 0 0 0,-3 1 15 0 0,-2-1 1 0 0,-23 31-1 0 0,32-48-16 0 0,-15 11 12 0 0,19-20-15 0 0,1 1 0 0 0,0 0 1 0 0,0-1-1 0 0,0 1 1 0 0,0 0-1 0 0,0 0 1 0 0,0 0-1 0 0,0 1 0 0 0,-2 2 1 0 0,4-1 2 0 0,-1-1 0 0 0,1 0 0 0 0,0 1-1 0 0,0-1 1 0 0,0 0 0 0 0,0 1 0 0 0,1-1 0 0 0,-1 0 0 0 0,1 1 0 0 0,0-1 0 0 0,0 0 0 0 0,0 0 0 0 0,0 0-1 0 0,0 0 1 0 0,4 5 0 0 0,5 22 10 0 0,14 122 26 0 0,-24-144-38 0 0,0-1 0 0 0,-1 1 0 0 0,0 0 1 0 0,0-1-1 0 0,-1 1 0 0 0,0 0 0 0 0,0-1 0 0 0,0 0 0 0 0,-1 1 1 0 0,-1-1-1 0 0,1 0 0 0 0,-1-1 0 0 0,0 1 0 0 0,0-1 0 0 0,-1 1 1 0 0,0-1-1 0 0,-6 5 0 0 0,-3 4 2 0 0,0-2 0 0 0,-1 1 0 0 0,-1-2 0 0 0,0 0 0 0 0,-24 13-1 0 0,31-21 0 0 0,1 0 0 0 0,-1-1-1 0 0,-16 4 1 0 0,-5 2 10 0 0,14-4-1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45:03.827"/>
    </inkml:context>
    <inkml:brush xml:id="br0">
      <inkml:brushProperty name="width" value="0.05" units="cm"/>
      <inkml:brushProperty name="height" value="0.05" units="cm"/>
      <inkml:brushProperty name="color" value="#E71224"/>
    </inkml:brush>
  </inkml:definitions>
  <inkml:trace contextRef="#ctx0" brushRef="#br0">415 198 7936 0 0,'0'0'1017'0'0,"-1"-4"-913"0"0,0 0-51 0 0,0 0-1 0 0,1 0 0 0 0,-1 1 1 0 0,1-1-1 0 0,0 0 1 0 0,0 0-1 0 0,1 0 1 0 0,-1 0-1 0 0,1 1 1 0 0,0-1-1 0 0,0 0 1 0 0,0 1-1 0 0,0-1 1 0 0,0 0-1 0 0,1 1 1 0 0,0-1-1 0 0,0 1 0 0 0,0 0 1 0 0,2-4-1 0 0,2 0 3 0 0,6-8 6 0 0,1 1-1 0 0,0 0 1 0 0,0 0-1 0 0,27-19 1 0 0,9 13 27 0 0,-46 21-85 0 0,0 0 1 0 0,-1 0-1 0 0,1 0 0 0 0,-1 1 1 0 0,1-1-1 0 0,-1 1 1 0 0,0-1-1 0 0,0 1 0 0 0,1 0 1 0 0,-1 0-1 0 0,2 3 1 0 0,2 0 1 0 0,-4-3-4 0 0,-1-1-1 0 0,0 1 1 0 0,0 0-1 0 0,0-1 1 0 0,0 1 0 0 0,0 0-1 0 0,-1 0 1 0 0,1 0-1 0 0,-1-1 1 0 0,1 1-1 0 0,-1 0 1 0 0,1 0-1 0 0,-1 0 1 0 0,0 0-1 0 0,0 0 1 0 0,0 3-1 0 0,0 0 1 0 0,0-1-1 0 0,-1 1 0 0 0,1-1 0 0 0,-1 1 1 0 0,0-1-1 0 0,-3 8 0 0 0,-3 6 4 0 0,-4 7-2 0 0,-1-1 1 0 0,-1 0-1 0 0,-25 37 0 0 0,-13 6 2 0 0,19-24-1 0 0,-48 51 0 0 0,51-61 12 0 0,23-26-7 0 0,0 0 1 0 0,0 0-1 0 0,-1 0 0 0 0,0 0 0 0 0,0-1 1 0 0,0 0-1 0 0,-11 5 0 0 0,17-10-4 0 0,-3 1 6 0 0,1-1 1 0 0,-1 1-1 0 0,1 0 0 0 0,0 0 0 0 0,-1 1 0 0 0,1-1 1 0 0,0 1-1 0 0,1 0 0 0 0,-1-1 0 0 0,0 1 0 0 0,-3 5 1 0 0,6-7 158 0 0,29-8 231 0 0,-10 4-310 0 0,-1-1 0 0 0,0-1 0 0 0,32-12 0 0 0,-39 13-25 0 0,-1 2 1 0 0,1-1-1 0 0,0 2 0 0 0,0-1 1 0 0,0 1-1 0 0,0 1 0 0 0,1 0 1 0 0,-1 1-1 0 0,14 2 0 0 0,-20-2-39 0 0,-1 0-1 0 0,0 0 1 0 0,0 1 0 0 0,0 0-1 0 0,0-1 1 0 0,0 1-1 0 0,0 0 1 0 0,6 5 0 0 0,24 11 345 0 0,-29-17-315 0 0,-1 1 0 0 0,0 1 1 0 0,0-1-1 0 0,0 1 0 0 0,0-1 0 0 0,0 1 1 0 0,-1 0-1 0 0,4 4 0 0 0,11 8 70 0 0,-15-13-93 0 0,-1 0 1 0 0,0 1 0 0 0,0 0 0 0 0,1-1 0 0 0,-2 1-1 0 0,1 0 1 0 0,0 0 0 0 0,-1 0 0 0 0,1 0 0 0 0,-1 0 0 0 0,0 0-1 0 0,0 0 1 0 0,0 1 0 0 0,0 3 0 0 0,0-2 38 0 0,0 0 1 0 0,0 1 0 0 0,-1-1-1 0 0,1 0 1 0 0,-1 1-1 0 0,-1-1 1 0 0,-1 11 0 0 0,0-12-51 0 0,-1 0-1 0 0,1 0 1 0 0,-1-1 0 0 0,0 1 0 0 0,0-1 0 0 0,0 0 0 0 0,-1 0 0 0 0,1 0 0 0 0,-1 0 0 0 0,0-1 0 0 0,-6 4 0 0 0,-2 2 35 0 0,-6 4 59 0 0,-1 0 1 0 0,-29 13-1 0 0,-7 4 8 0 0,-33 18 116 0 0,-99 39 1 0 0,139-65-171 0 0,-47 24 34 0 0,54-20-48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45:08.133"/>
    </inkml:context>
    <inkml:brush xml:id="br0">
      <inkml:brushProperty name="width" value="0.05" units="cm"/>
      <inkml:brushProperty name="height" value="0.05" units="cm"/>
      <inkml:brushProperty name="color" value="#E71224"/>
    </inkml:brush>
  </inkml:definitions>
  <inkml:trace contextRef="#ctx0" brushRef="#br0">140 1 6632 0 0,'0'0'6822'0'0,"2"5"-6652"0"0,4 34 31 0 0,0 0 0 0 0,-1 55 1 0 0,-8 85 131 0 0,1-154-291 0 0,-2 0-1 0 0,-1 0 1 0 0,0 0-1 0 0,-2-1 1 0 0,-1 1 0 0 0,-1-2-1 0 0,-1 1 1 0 0,-25 42 0 0 0,-15 34 99 0 0,44-87-113 0 0,6-11-24 0 0,0-1-1 0 0,-1 0 1 0 0,1 0 0 0 0,-1 1-1 0 0,1-1 1 0 0,-1 0-1 0 0,0 0 1 0 0,1 0 0 0 0,-1 1-1 0 0,0-1 1 0 0,0 0 0 0 0,0 0-1 0 0,0-1 1 0 0,-2 3 0 0 0,1-1 12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8T07:36:44.185"/>
    </inkml:context>
    <inkml:brush xml:id="br0">
      <inkml:brushProperty name="width" value="0.2" units="cm"/>
      <inkml:brushProperty name="height" value="0.2" units="cm"/>
      <inkml:brushProperty name="color" value="#E71224"/>
    </inkml:brush>
  </inkml:definitions>
  <inkml:trace contextRef="#ctx0" brushRef="#br0">183 70 96 0 0,'-7'-7'-3'0'0,"6"6"4"0"0,0 0 1 0 0,0 0-1 0 0,0 0 1 0 0,0-1-1 0 0,0 1 1 0 0,0 0-1 0 0,0-1 0 0 0,0 1 1 0 0,0 0-1 0 0,1-1 1 0 0,-1 1-1 0 0,0-1 1 0 0,1 1-1 0 0,0-1 0 0 0,-1 1 1 0 0,0-5 1043 0 0,-21-12 98 0 0,22 17-1062 0 0,0 0 0 0 0,-1 0 1 0 0,1 0-1 0 0,-1 0 0 0 0,1 0 0 0 0,-1 1 0 0 0,1-1 1 0 0,-1 0-1 0 0,0 0 0 0 0,1 0 0 0 0,-1 1 0 0 0,0-1 1 0 0,0 0-1 0 0,1 1 0 0 0,-1-1 0 0 0,0 0 1 0 0,0 1-1 0 0,0-1 0 0 0,0 1 0 0 0,0 0 0 0 0,0-1 1 0 0,0 1-1 0 0,0 0 0 0 0,0-1 0 0 0,-2 1 0 0 0,-13 1 2266 0 0,15-1-2315 0 0,1 0 0 0 0,0 1 0 0 0,0-1 1 0 0,0 0-1 0 0,0 0 0 0 0,0 0 0 0 0,0 0 1 0 0,0 0-1 0 0,0 1 0 0 0,0-1 0 0 0,0 0 1 0 0,0 0-1 0 0,0 0 0 0 0,0 0 0 0 0,0 1 0 0 0,0-1 1 0 0,0 0-1 0 0,0 0 0 0 0,0 1 0 0 0,3 8 145 0 0,0 0-1 0 0,-1 0 0 0 0,1 16 0 0 0,0-4 57 0 0,1 15 349 0 0,-3 0 0 0 0,-3 61 1 0 0,1-80-381 0 0,-2 3-55 0 0,0 1-1 0 0,-10 33 1 0 0,-3 18 224 0 0,12-47-273 0 0,2-9 4 0 0,0 1-1 0 0,-1-1 1 0 0,-10 29 0 0 0,1 18 169 0 0,7-25-113 0 0,5-33-143 0 0,0 0-1 0 0,-1 0 1 0 0,0-1-1 0 0,1 1 1 0 0,-1 0 0 0 0,-1-1-1 0 0,1 1 1 0 0,-1-1-1 0 0,0 0 1 0 0,-2 5-1 0 0,1-3 9 0 0,0 0 1 0 0,1 0-1 0 0,0 0 0 0 0,0 1 0 0 0,1-1 0 0 0,0 0 0 0 0,0 1 1 0 0,0-1-1 0 0,1 11 0 0 0,-2 3 28 0 0,-8 62 194 0 0,10-62-169 0 0,8 173 411 0 0,-4-144-350 0 0,-5 76 0 0 0,-1-43 13 0 0,2-70-130 0 0,0 46 86 0 0,10 83 0 0 0,-9-118-78 0 0,-1-20-24 0 0,0 1 0 0 0,0-1 0 0 0,0 0 0 0 0,1 0 0 0 0,-1 0 0 0 0,1 0 0 0 0,0 0 0 0 0,0 0 0 0 0,0 0 0 0 0,0 0 0 0 0,0 0 0 0 0,3 3 0 0 0,-3 5 27 0 0,-1-11-30 0 0,0 0-1 0 0,-1 0 1 0 0,1 1-1 0 0,0-1 1 0 0,0 0 0 0 0,0 1-1 0 0,0-1 1 0 0,0 0-1 0 0,0 1 1 0 0,0-1-1 0 0,0 0 1 0 0,0 0-1 0 0,0 1 1 0 0,0-1-1 0 0,0 0 1 0 0,0 1-1 0 0,0-1 1 0 0,0 0-1 0 0,1 0 1 0 0,-1 1-1 0 0,0-1 1 0 0,0 0-1 0 0,0 0 1 0 0,0 1-1 0 0,0-1 1 0 0,1 0-1 0 0,-1 0 1 0 0,0 1-1 0 0,0-1 1 0 0,0 0-1 0 0,1 0 1 0 0,-1 0-1 0 0,0 1 1 0 0,0-1-1 0 0,1 0 1 0 0,-1 0-1 0 0,0 0 1 0 0,1 0-1 0 0,-1 0 1 0 0,0 0 0 0 0,0 0-1 0 0,1 0 1 0 0,-1 1-1 0 0,1-1 1 0 0,7 33 40 0 0,-7-25-36 0 0,2 19 17 0 0,1 37 0 0 0,-3-38 0 0 0,7 43 0 0 0,-7-39-18 0 0,-2-27-3 0 0,1-1-1 0 0,0 1 0 0 0,0 0 1 0 0,0 0-1 0 0,0 0 0 0 0,0 0 1 0 0,0-1-1 0 0,1 1 1 0 0,0 0-1 0 0,-1 0 0 0 0,1-1 1 0 0,0 1-1 0 0,0-1 0 0 0,3 5 1 0 0,-2-5-1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45:08.509"/>
    </inkml:context>
    <inkml:brush xml:id="br0">
      <inkml:brushProperty name="width" value="0.05" units="cm"/>
      <inkml:brushProperty name="height" value="0.05" units="cm"/>
      <inkml:brushProperty name="color" value="#E71224"/>
    </inkml:brush>
  </inkml:definitions>
  <inkml:trace contextRef="#ctx0" brushRef="#br0">1 0 11448 0 0,'0'0'489'0'0,"0"5"-337"0"0,0 44 3261 0 0,5-29-3139 0 0,-2-10-226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45:09.080"/>
    </inkml:context>
    <inkml:brush xml:id="br0">
      <inkml:brushProperty name="width" value="0.05" units="cm"/>
      <inkml:brushProperty name="height" value="0.05" units="cm"/>
      <inkml:brushProperty name="color" value="#E71224"/>
    </inkml:brush>
  </inkml:definitions>
  <inkml:trace contextRef="#ctx0" brushRef="#br0">0 175 10344 0 0,'0'0'1746'0'0,"5"-2"-1511"0"0,21-14-78 0 0,-4 1 225 0 0,2 2 1 0 0,0 0-1 0 0,0 2 1 0 0,37-12-1 0 0,22-7 17 0 0,-60 21-369 0 0,44-12 0 0 0,-49 17-12 0 0,9-3 86 0 0,34-3 1 0 0,-59 10-89 0 0,0 0 1 0 0,0 0-1 0 0,0 0 1 0 0,-1 0 0 0 0,1 0-1 0 0,0 0 1 0 0,0 0-1 0 0,-1 1 1 0 0,1-1 0 0 0,0 1-1 0 0,0-1 1 0 0,-1 1-1 0 0,1 0 1 0 0,0 0 0 0 0,-1 0-1 0 0,1-1 1 0 0,-1 2-1 0 0,1-1 1 0 0,-1 0 0 0 0,0 0-1 0 0,1 0 1 0 0,-1 1-1 0 0,0-1 1 0 0,0 0 0 0 0,0 1-1 0 0,0-1 1 0 0,0 1-1 0 0,0-1 1 0 0,1 4 0 0 0,-1-1 22 0 0,0 0 1 0 0,0-1 0 0 0,0 1 0 0 0,0 0 0 0 0,-1 0 0 0 0,0 0 0 0 0,0 0 0 0 0,0-1 0 0 0,0 1 0 0 0,-1 0 0 0 0,1 0 0 0 0,-3 6 0 0 0,-2 5 28 0 0,-2 0 1 0 0,0-1 0 0 0,-1 0-1 0 0,-18 26 1 0 0,14-23 19 0 0,-18 35 1 0 0,9-11 3 0 0,15-29-54 0 0,0-1-1 0 0,0 1 1 0 0,1 0-1 0 0,1 1 1 0 0,-5 21-1 0 0,0 5 58 0 0,-19 58-1 0 0,-1-3-4 0 0,-13 62 79 0 0,11-46-42 0 0,21-77-70 0 0,6-24-32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45:09.731"/>
    </inkml:context>
    <inkml:brush xml:id="br0">
      <inkml:brushProperty name="width" value="0.05" units="cm"/>
      <inkml:brushProperty name="height" value="0.05" units="cm"/>
      <inkml:brushProperty name="color" value="#E71224"/>
    </inkml:brush>
  </inkml:definitions>
  <inkml:trace contextRef="#ctx0" brushRef="#br0">95 235 12360 0 0,'0'0'1981'0'0,"-4"3"-1817"0"0,-14 12 12 0 0,18-15-165 0 0,0 0-1 0 0,0 0 1 0 0,0 0 0 0 0,0 0 0 0 0,0 0-1 0 0,0 0 1 0 0,0 0 0 0 0,-1 0 0 0 0,1 0-1 0 0,0 0 1 0 0,0 0 0 0 0,0 0 0 0 0,0 0-1 0 0,0 0 1 0 0,0 0 0 0 0,0 0 0 0 0,0 0-1 0 0,-1 0 1 0 0,1 0 0 0 0,0 0 0 0 0,0 0-1 0 0,0 0 1 0 0,0 0 0 0 0,0 0 0 0 0,0 0-1 0 0,0 0 1 0 0,0 0 0 0 0,0 0 0 0 0,0 0-1 0 0,-1 0 1 0 0,1 0 0 0 0,0 0 0 0 0,0 0-1 0 0,0 0 1 0 0,0 0 0 0 0,0-1 0 0 0,0 1-1 0 0,0 0 1 0 0,0 0 0 0 0,0 0 0 0 0,0 0-1 0 0,0 0 1 0 0,0 0 0 0 0,0 0 0 0 0,0 0-1 0 0,0 0 1 0 0,0 0 0 0 0,0-1 0 0 0,0 1-1 0 0,0 0 1 0 0,0 0 0 0 0,0 0 0 0 0,0 0-1 0 0,0 0 1 0 0,0 0 0 0 0,0 0 0 0 0,0 0-1 0 0,0-1 1 0 0,1-10 187 0 0,6-14-78 0 0,5 8-62 0 0,0 0 0 0 0,1 0 0 0 0,1 1 0 0 0,1 1 0 0 0,0 0 0 0 0,33-24 1 0 0,-40 33-19 0 0,10-7 46 0 0,0 0 1 0 0,37-18 0 0 0,-49 28-84 0 0,0 1 1 0 0,0 0-1 0 0,0 0 1 0 0,1 0-1 0 0,-1 1 1 0 0,1 0 0 0 0,-1 0-1 0 0,1 0 1 0 0,-1 1-1 0 0,1 0 1 0 0,-1 1-1 0 0,1-1 1 0 0,-1 1-1 0 0,7 2 1 0 0,-6-1-1 0 0,-5-2-3 0 0,0 0 0 0 0,0 0 1 0 0,0 1-1 0 0,-1-1 1 0 0,1 1-1 0 0,0-1 0 0 0,0 1 1 0 0,0 0-1 0 0,-1-1 0 0 0,1 1 1 0 0,0 0-1 0 0,-1 0 0 0 0,1 0 1 0 0,-1 1-1 0 0,1-1 0 0 0,-1 0 1 0 0,1 1-1 0 0,-1-1 1 0 0,0 0-1 0 0,0 1 0 0 0,0 0 1 0 0,0-1-1 0 0,0 1 0 0 0,0 0 1 0 0,0-1-1 0 0,0 1 0 0 0,-1 0 1 0 0,2 3-1 0 0,0 7 1 0 0,0 0 0 0 0,0-1 0 0 0,-1 1 0 0 0,-1 0-1 0 0,0 0 1 0 0,0 0 0 0 0,-2 0 0 0 0,1 0 0 0 0,-1-1 0 0 0,-1 1-1 0 0,0-1 1 0 0,0 1 0 0 0,-2-1 0 0 0,1 0 0 0 0,-1 0 0 0 0,-12 17-1 0 0,0-3 3 0 0,-1 0 0 0 0,-1-2 0 0 0,-1 0 0 0 0,-2-1 0 0 0,-34 27 0 0 0,30-33-2 0 0,21-13 6 0 0,0-1-1 0 0,1 1 1 0 0,-1 0 0 0 0,1 1 0 0 0,-6 4-1 0 0,4-5 33 0 0,1 1 16 0 0,12 5-22 0 0,47 39 135 0 0,-40-34-139 0 0,0-2 0 0 0,22 16 1 0 0,-19-15 31 0 0,29 27 1 0 0,-41-35-42 0 0,-1 0 1 0 0,1 0-1 0 0,-1 1 1 0 0,-1 0-1 0 0,1 0 1 0 0,-1 0-1 0 0,0 0 1 0 0,0 0-1 0 0,0 0 1 0 0,1 8-1 0 0,3 7 35 0 0,-6-18-45 0 0,0 0 0 0 0,0 1 0 0 0,0-1 0 0 0,0 0 0 0 0,0 1 0 0 0,-1-1 0 0 0,1 0 0 0 0,-1 1 0 0 0,0-1 0 0 0,0 1 0 0 0,0-1 0 0 0,-1 4 0 0 0,-1 0 17 0 0,0-1 0 0 0,-1 1-1 0 0,0-1 1 0 0,0 0-1 0 0,0 0 1 0 0,-1 0-1 0 0,0 0 1 0 0,0-1-1 0 0,0 1 1 0 0,-1-1-1 0 0,-6 6 1 0 0,-10 7 22 0 0,-35 24 0 0 0,29-23 4 0 0,-110 69 213 0 0,122-80-227 0 0,0 0 0 0 0,0 0 0 0 0,-30 9-1 0 0,28-11 5 0 0,15-6-34 0 0,1 1 0 0 0,-1-1 0 0 0,0 1 0 0 0,0-1 0 0 0,0 0 0 0 0,1 0 0 0 0,-1 1 0 0 0,0-1 0 0 0,0-1 0 0 0,0 1 0 0 0,0 0 0 0 0,0 0 0 0 0,-2-2 0 0 0,-11-3 55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45:20.491"/>
    </inkml:context>
    <inkml:brush xml:id="br0">
      <inkml:brushProperty name="width" value="0.05" units="cm"/>
      <inkml:brushProperty name="height" value="0.05" units="cm"/>
      <inkml:brushProperty name="color" value="#E71224"/>
    </inkml:brush>
  </inkml:definitions>
  <inkml:trace contextRef="#ctx0" brushRef="#br0">390 28 4616 0 0,'0'0'7160'0'0,"-1"-4"-7098"0"0,-2-13-19 0 0,1 16-23 0 0,0 0 0 0 0,0 0 0 0 0,0 0 0 0 0,0 1 0 0 0,0-1 0 0 0,0 1 0 0 0,0-1 0 0 0,-1 1 0 0 0,1 0 0 0 0,0 0 0 0 0,0 0 0 0 0,0 0 0 0 0,0 0 0 0 0,-4 1 0 0 0,3-1 13 0 0,-8 0 15 0 0,10 0-43 0 0,-1-1 0 0 0,0 1 0 0 0,1 0-1 0 0,-1 0 1 0 0,0 0 0 0 0,1 0-1 0 0,-1 0 1 0 0,0 0 0 0 0,1 1 0 0 0,-1-1-1 0 0,0 0 1 0 0,1 1 0 0 0,-1 0-1 0 0,0-1 1 0 0,1 1 0 0 0,-1 0 0 0 0,1 0-1 0 0,0-1 1 0 0,-1 1 0 0 0,1 0-1 0 0,-1 1 1 0 0,1-1 0 0 0,-2 2 0 0 0,-38 31 52 0 0,-28 30-140 0 0,9-8-12 0 0,52-47 79 0 0,1 0 0 0 0,-1 0 1 0 0,2 1-1 0 0,-1 0 1 0 0,2 0-1 0 0,-1 1 0 0 0,1-1 1 0 0,-5 17-1 0 0,0 7 11 0 0,1-10 4 0 0,2 0-1 0 0,1 1 1 0 0,-5 40 0 0 0,1 26 10 0 0,-2 49 14 0 0,12-121-21 0 0,0 19 6 0 0,1 0 0 0 0,8 46 0 0 0,-7-73 3 0 0,0-1 0 0 0,0 1 0 0 0,2-1 0 0 0,-1 1 0 0 0,1-1 0 0 0,1 0 0 0 0,0 0 0 0 0,0-1 0 0 0,1 0 0 0 0,0 0 0 0 0,0 0 0 0 0,13 13 0 0 0,19 13 56 0 0,1-2 0 0 0,2-1 0 0 0,1-2 0 0 0,57 31 0 0 0,-56-38 5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45:22.864"/>
    </inkml:context>
    <inkml:brush xml:id="br0">
      <inkml:brushProperty name="width" value="0.05" units="cm"/>
      <inkml:brushProperty name="height" value="0.05" units="cm"/>
      <inkml:brushProperty name="color" value="#E71224"/>
    </inkml:brush>
  </inkml:definitions>
  <inkml:trace contextRef="#ctx0" brushRef="#br0">0 30 4720 0 0,'0'0'2170'0'0,"2"-5"-2003"0"0,12-19 712 0 0,-1 115 815 0 0,-11 31-1469 0 0,-3-74-112 0 0,3 0 0 0 0,1 1 1 0 0,15 70-1 0 0,8-7 97 0 0,-25-97-99 0 0,-1-13-57 0 0,2-7-8 0 0,1-1-22 0 0,0-4 0 0 0,1 0 1 0 0,-2 0-1 0 0,1 0 1 0 0,0-16-1 0 0,5-17 35 0 0,3-5 3 0 0,-9 34-19 0 0,1 1 1 0 0,0-1-1 0 0,1 1 1 0 0,1 0-1 0 0,9-18 1 0 0,-11 24-20 0 0,2-1 33 0 0,0-1-1 0 0,0 1 1 0 0,10-11 0 0 0,-14 17-32 0 0,0 1 1 0 0,0-1 0 0 0,0 1 0 0 0,0 0-1 0 0,0-1 1 0 0,1 1 0 0 0,-1 0-1 0 0,1 0 1 0 0,-1 0 0 0 0,1 0 0 0 0,-1 0-1 0 0,1 0 1 0 0,0 0 0 0 0,-1 0 0 0 0,1 1-1 0 0,0-1 1 0 0,-1 1 0 0 0,1-1-1 0 0,0 1 1 0 0,0 0 0 0 0,0 0 0 0 0,0-1-1 0 0,-1 1 1 0 0,1 1 0 0 0,0-1 0 0 0,3 0-1 0 0,1 26 154 0 0,-2 0-96 0 0,-2 0 0 0 0,-1 0 0 0 0,-1 0 0 0 0,-6 43 0 0 0,1 36 73 0 0,4-43-20 0 0,0-34-64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45:23.239"/>
    </inkml:context>
    <inkml:brush xml:id="br0">
      <inkml:brushProperty name="width" value="0.05" units="cm"/>
      <inkml:brushProperty name="height" value="0.05" units="cm"/>
      <inkml:brushProperty name="color" value="#E71224"/>
    </inkml:brush>
  </inkml:definitions>
  <inkml:trace contextRef="#ctx0" brushRef="#br0">0 0 11352 0 0,'0'0'3272'0'0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45:23.781"/>
    </inkml:context>
    <inkml:brush xml:id="br0">
      <inkml:brushProperty name="width" value="0.05" units="cm"/>
      <inkml:brushProperty name="height" value="0.05" units="cm"/>
      <inkml:brushProperty name="color" value="#E71224"/>
    </inkml:brush>
  </inkml:definitions>
  <inkml:trace contextRef="#ctx0" brushRef="#br0">296 53 10656 0 0,'0'0'1065'0'0,"-2"-4"-956"0"0,-9-29 1453 0 0,0 21-651 0 0,11 12-884 0 0,0 0-1 0 0,-1 0 1 0 0,1-1 0 0 0,0 1-1 0 0,0 0 1 0 0,0 0-1 0 0,0 0 1 0 0,-1-1-1 0 0,1 1 1 0 0,0 0-1 0 0,0 0 1 0 0,0 0-1 0 0,-1 0 1 0 0,1-1-1 0 0,0 1 1 0 0,0 0 0 0 0,-1 0-1 0 0,1 0 1 0 0,0 0-1 0 0,0 0 1 0 0,-1 0-1 0 0,1 0 1 0 0,0 0-1 0 0,-1 0 1 0 0,1 0-1 0 0,0 0 1 0 0,0 0-1 0 0,-1 0 1 0 0,1 0 0 0 0,0 0-1 0 0,0 0 1 0 0,-1 0-1 0 0,1 0 1 0 0,0 0-1 0 0,0 0 1 0 0,-1 0-1 0 0,1 1 1 0 0,0-1-1 0 0,0 0 1 0 0,-1 0 0 0 0,1 2-20 0 0,-1 0 0 0 0,1 0 1 0 0,-1 0-1 0 0,1-1 1 0 0,-1 1-1 0 0,0 0 0 0 0,0 0 1 0 0,0-1-1 0 0,1 1 1 0 0,-2-1-1 0 0,1 1 0 0 0,-1 1 1 0 0,-9 12 32 0 0,-46 86 64 0 0,4 3 0 0 0,-46 128 0 0 0,92-209-92 0 0,0-1 1 0 0,2 1-1 0 0,0 0 1 0 0,-1 26-1 0 0,6-43-7 0 0,0 1 0 0 0,0-1 0 0 0,1 1 0 0 0,0-1-1 0 0,4 13 1 0 0,2 23 32 0 0,-7-41-37 0 0,0-1 1 0 0,0 1 0 0 0,0 0 0 0 0,0-1 0 0 0,0 1 0 0 0,0 0-1 0 0,0-1 1 0 0,0 1 0 0 0,1 0 0 0 0,-1-1 0 0 0,0 1 0 0 0,0 0 0 0 0,1-1-1 0 0,-1 1 1 0 0,0-1 0 0 0,1 1 0 0 0,-1 0 0 0 0,1-1 0 0 0,-1 1 0 0 0,0-1-1 0 0,1 1 1 0 0,-1-1 0 0 0,1 1 0 0 0,0-1 0 0 0,-1 0 0 0 0,1 1 0 0 0,-1-1-1 0 0,2 1 1 0 0,-1-1 2 0 0,1 0-1 0 0,-1 1 0 0 0,1-1 1 0 0,0 0-1 0 0,-1 0 0 0 0,1 0 1 0 0,0 0-1 0 0,-1 0 0 0 0,1-1 1 0 0,-1 1-1 0 0,4-1 0 0 0,0-1 2 0 0,-1 1-1 0 0,1-1 1 0 0,-1 0-1 0 0,1-1 0 0 0,-1 1 1 0 0,0-1-1 0 0,7-5 1 0 0,3-6 2 0 0,-4 6 24 0 0,-1-1 1 0 0,0 0-1 0 0,-1-1 1 0 0,0 0-1 0 0,0 0 0 0 0,-1-1 1 0 0,0 0-1 0 0,6-15 1 0 0,-4 2 10 0 0,-6 17 45 0 0,-1-1 1 0 0,1 1 0 0 0,-1-1 0 0 0,0 0 0 0 0,-1 1 0 0 0,0-1 0 0 0,0-10-1 0 0,-1 17-70 0 0,0 0-1 0 0,0 0 1 0 0,0 0-1 0 0,0 0 0 0 0,0 0 1 0 0,0 0-1 0 0,0 0 1 0 0,-1 0-1 0 0,1 0 0 0 0,0 0 1 0 0,-1 0-1 0 0,1 1 1 0 0,0-1-1 0 0,-1 0 0 0 0,1 0 1 0 0,-1 0-1 0 0,0 1 1 0 0,1-1-1 0 0,-1 0 0 0 0,1 0 1 0 0,-1 1-1 0 0,0-1 1 0 0,0 1-1 0 0,1-1 0 0 0,-1 1 1 0 0,0-1-1 0 0,-1 0 1 0 0,-1 0 21 0 0,0 1 1 0 0,1-1 0 0 0,-1 1 0 0 0,1 0 0 0 0,-1-1 0 0 0,0 1-1 0 0,1 0 1 0 0,-1 1 0 0 0,-4 0 0 0 0,3 2-16 0 0,0-1 1 0 0,1 1-1 0 0,0 1 0 0 0,0-1 1 0 0,0 0-1 0 0,0 1 0 0 0,0 0 1 0 0,1-1-1 0 0,-1 1 0 0 0,-2 7 1 0 0,-5 5 25 0 0,5-9-25 0 0,1 0 0 0 0,-1 0-1 0 0,1 1 1 0 0,-5 14 0 0 0,2-3 15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45:25.750"/>
    </inkml:context>
    <inkml:brush xml:id="br0">
      <inkml:brushProperty name="width" value="0.05" units="cm"/>
      <inkml:brushProperty name="height" value="0.05" units="cm"/>
      <inkml:brushProperty name="color" value="#E71224"/>
    </inkml:brush>
  </inkml:definitions>
  <inkml:trace contextRef="#ctx0" brushRef="#br0">226 1 11952 0 0,'0'0'3530'0'0,"-2"5"-3414"0"0,-5 25-38 0 0,1 0 0 0 0,2 0-1 0 0,-1 53 1 0 0,4-49-29 0 0,-1 0-1 0 0,-2 0 1 0 0,-10 41 0 0 0,2-29 4 0 0,8-29-29 0 0,0 0 0 0 0,-1-1 0 0 0,-14 31 0 0 0,-61 130 91 0 0,37-116-91 0 0,41-65-25 0 0,0 1 0 0 0,1 0 0 0 0,-1 0 0 0 0,1-1 0 0 0,0 1 0 0 0,0-1 0 0 0,-1-4 0 0 0,1-7-2 0 0,1 0 1 0 0,0 0 0 0 0,1 0 0 0 0,1 0 0 0 0,6-27 0 0 0,28-70-15 0 0,-29 94 16 0 0,9-20-6 0 0,-11 28 4 0 0,0-1 0 0 0,-1 0 0 0 0,4-13 0 0 0,44-173-11 0 0,-24 112 14 0 0,-28 193 40 0 0,-37 127 9 0 0,10-80 3 0 0,24-138-46 0 0,0-1 0 0 0,-11 26 0 0 0,2-7 2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45:26.913"/>
    </inkml:context>
    <inkml:brush xml:id="br0">
      <inkml:brushProperty name="width" value="0.05" units="cm"/>
      <inkml:brushProperty name="height" value="0.05" units="cm"/>
      <inkml:brushProperty name="color" value="#E71224"/>
    </inkml:brush>
  </inkml:definitions>
  <inkml:trace contextRef="#ctx0" brushRef="#br0">373 68 9440 0 0,'0'0'737'0'0,"-4"-4"-626"0"0,-12-14-15 0 0,15 18-37 0 0,0-1 1 0 0,1 0-1 0 0,-1 0 0 0 0,1 1 1 0 0,-1-1-1 0 0,1 0 1 0 0,-1 0-1 0 0,1 0 1 0 0,-1 0-1 0 0,1 1 1 0 0,0-1-1 0 0,0 0 1 0 0,-1 0-1 0 0,1 0 0 0 0,0 0 1 0 0,0 0-1 0 0,0 0 1 0 0,0 0-1 0 0,0 0 1 0 0,0 0-1 0 0,0 0 1 0 0,1 0-1 0 0,-1-1 1 0 0,0 2-40 0 0,1-1 1 0 0,-1 1 0 0 0,0-1 0 0 0,0 1 0 0 0,0-1 0 0 0,0 1 0 0 0,0-1 0 0 0,0 1 0 0 0,0-1 0 0 0,0 1 0 0 0,0-1 0 0 0,0 1 0 0 0,0-1 0 0 0,0 1 0 0 0,0-1 0 0 0,0 1 0 0 0,0-1 0 0 0,-1 1-1 0 0,1-1 1 0 0,0 1 0 0 0,0-1 0 0 0,-1 1 0 0 0,1 0 0 0 0,0-1 0 0 0,-1 1 0 0 0,1-1 0 0 0,0 1 0 0 0,-1 0 0 0 0,1-1 0 0 0,0 1 0 0 0,-1 0 0 0 0,1-1 0 0 0,-1 1 0 0 0,0 0 0 0 0,-3-6 267 0 0,4 6-284 0 0,0 0 0 0 0,0 0 0 0 0,0 0 0 0 0,-1-1 0 0 0,1 1-1 0 0,0 0 1 0 0,0 0 0 0 0,0 0 0 0 0,0 0 0 0 0,0-1 0 0 0,-1 1 0 0 0,1 0 0 0 0,0 0-1 0 0,0 0 1 0 0,0 0 0 0 0,-1 0 0 0 0,1 0 0 0 0,0 0 0 0 0,0 0 0 0 0,0-1-1 0 0,-1 1 1 0 0,1 0 0 0 0,0 0 0 0 0,0 0 0 0 0,-1 0 0 0 0,1 0 0 0 0,0 0 0 0 0,0 0-1 0 0,0 0 1 0 0,-1 0 0 0 0,1 0 0 0 0,0 1 0 0 0,0-1 0 0 0,0 0 0 0 0,-1 0 0 0 0,1 0-1 0 0,0 0 1 0 0,0 0 0 0 0,0 0 0 0 0,-1 0 0 0 0,1 0 0 0 0,0 1 0 0 0,0-1 0 0 0,0 0-1 0 0,0 0 1 0 0,-1 0 0 0 0,1 0 0 0 0,0 1 0 0 0,0-1 0 0 0,0 0 0 0 0,0 0-1 0 0,0 0 1 0 0,0 1 0 0 0,0-1 0 0 0,-1 0 0 0 0,-10 9 18 0 0,-1 1 1 0 0,2 0 0 0 0,-1 0-1 0 0,1 1 1 0 0,1 0-1 0 0,0 1 1 0 0,0 0-1 0 0,1 0 1 0 0,-11 25-1 0 0,-19 26 32 0 0,1-6 5 0 0,-42 83 1 0 0,68-115-45 0 0,0 0 0 0 0,1 1 0 0 0,2 0 0 0 0,1 1 0 0 0,1-1 0 0 0,-4 38 0 0 0,9-52-2 0 0,0 1-1 0 0,1 0 1 0 0,1-1 0 0 0,0 1 0 0 0,0 0 0 0 0,6 21 0 0 0,-7-34-8 0 0,0 1 0 0 0,1 0-1 0 0,-1 0 1 0 0,0-1 0 0 0,0 1-1 0 0,1 0 1 0 0,-1 0 0 0 0,1-1-1 0 0,-1 1 1 0 0,0 0-1 0 0,1-1 1 0 0,-1 1 0 0 0,1-1-1 0 0,0 1 1 0 0,-1 0 0 0 0,1-1-1 0 0,-1 1 1 0 0,1-1 0 0 0,0 0-1 0 0,-1 1 1 0 0,1-1 0 0 0,0 1-1 0 0,-1-1 1 0 0,1 0 0 0 0,0 0-1 0 0,0 1 1 0 0,1-1 0 0 0,0 0 5 0 0,-1 0 0 0 0,1-1 0 0 0,0 1 1 0 0,0 0-1 0 0,0-1 0 0 0,0 1 0 0 0,-1-1 1 0 0,1 1-1 0 0,0-1 0 0 0,-1 0 0 0 0,3-1 0 0 0,5-4 20 0 0,0-1 0 0 0,-1 0 0 0 0,9-9-1 0 0,-3 3 9 0 0,-1-1 0 0 0,-1 0 0 0 0,0-1 0 0 0,-1 0-1 0 0,-1-1 1 0 0,0 0 0 0 0,-1-1 0 0 0,-1 0 0 0 0,-1 0-1 0 0,8-27 1 0 0,-14 43-23 0 0,-1 0-1 0 0,0 0 0 0 0,1 0 0 0 0,-1 0 1 0 0,0 0-1 0 0,0 0 0 0 0,1 0 1 0 0,-1 0-1 0 0,0 0 0 0 0,0 0 1 0 0,0 0-1 0 0,0 0 0 0 0,0 0 1 0 0,0 1-1 0 0,-1-1 0 0 0,1 0 1 0 0,0 0-1 0 0,0 0 0 0 0,-1 0 1 0 0,1 0-1 0 0,0 0 0 0 0,-1 0 1 0 0,1 0-1 0 0,-1 1 0 0 0,1-1 0 0 0,-1 0 1 0 0,0 0-1 0 0,1 0 0 0 0,-1 1 1 0 0,0-1-1 0 0,1 0 0 0 0,-1 1 1 0 0,0-1-1 0 0,0 1 0 0 0,0-1 1 0 0,0 1-1 0 0,1-1 0 0 0,-1 1 1 0 0,0 0-1 0 0,0-1 0 0 0,0 1 1 0 0,0 0-1 0 0,0 0 0 0 0,0 0 1 0 0,0 0-1 0 0,0 0 0 0 0,0 0 0 0 0,0 0 1 0 0,0 0-1 0 0,-1 0 0 0 0,-3 1 5 0 0,1 0 0 0 0,-1 0-1 0 0,1 0 1 0 0,0 0-1 0 0,0 1 1 0 0,-1 0-1 0 0,1 0 1 0 0,0 0 0 0 0,-6 5-1 0 0,5-4-2 0 0,2 0 15 0 0,-1-1 1 0 0,1 1 0 0 0,0-1 0 0 0,-1 1-1 0 0,1 0 1 0 0,0 0 0 0 0,1 1 0 0 0,-1-1-1 0 0,1 1 1 0 0,-1-1 0 0 0,1 1 0 0 0,0 0-1 0 0,-2 6 1 0 0,2-5 18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45:27.323"/>
    </inkml:context>
    <inkml:brush xml:id="br0">
      <inkml:brushProperty name="width" value="0.05" units="cm"/>
      <inkml:brushProperty name="height" value="0.05" units="cm"/>
      <inkml:brushProperty name="color" value="#E71224"/>
    </inkml:brush>
  </inkml:definitions>
  <inkml:trace contextRef="#ctx0" brushRef="#br0">84 0 13360 0 0,'0'0'361'0'0,"-4"4"6"0"0,0 0-235 0 0,0 0 0 0 0,1 0 0 0 0,-1 0 1 0 0,1 0-1 0 0,0 1 0 0 0,1-1 0 0 0,-1 1 1 0 0,1 0-1 0 0,-3 7 0 0 0,3-5 53 0 0,1 0-1 0 0,0 0 1 0 0,0 0-1 0 0,0 0 1 0 0,1 0 0 0 0,0 0-1 0 0,0 0 1 0 0,1 0-1 0 0,0 0 1 0 0,0 1 0 0 0,4 10-1 0 0,0-3-42 0 0,0 0 1 0 0,1 0-1 0 0,0-1 0 0 0,13 20 1 0 0,17 8 341 0 0,-35-41-472 0 0,0 0 1 0 0,0 1-1 0 0,0-1 1 0 0,-1 0-1 0 0,1 1 1 0 0,0-1-1 0 0,0 0 1 0 0,-1 1-1 0 0,1-1 1 0 0,-1 1 0 0 0,1-1-1 0 0,-1 1 1 0 0,0-1-1 0 0,0 1 1 0 0,1-1-1 0 0,-1 1 1 0 0,0 0-1 0 0,0-1 1 0 0,-1 1-1 0 0,1-1 1 0 0,0 1-1 0 0,0-1 1 0 0,-1 1-1 0 0,1-1 1 0 0,-1 1-1 0 0,1-1 1 0 0,-1 1-1 0 0,0-1 1 0 0,1 0 0 0 0,-1 1-1 0 0,0-1 1 0 0,-2 2-1 0 0,-3-1-4 0 0,0 0 1 0 0,0-1-1 0 0,-1 0 0 0 0,1 0 1 0 0,0 0-1 0 0,-1-1 0 0 0,1 0 1 0 0,0 0-1 0 0,0-1 0 0 0,-1 0 1 0 0,1 0-1 0 0,0 0 0 0 0,0-1 0 0 0,0 0 1 0 0,0 0-1 0 0,-7-4 0 0 0,0-1 0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8T07:36:58.495"/>
    </inkml:context>
    <inkml:brush xml:id="br0">
      <inkml:brushProperty name="width" value="0.2" units="cm"/>
      <inkml:brushProperty name="height" value="0.2" units="cm"/>
      <inkml:brushProperty name="color" value="#E71224"/>
    </inkml:brush>
  </inkml:definitions>
  <inkml:trace contextRef="#ctx0" brushRef="#br0">0 13 2504 0 0,'0'0'921'0'0,"5"-2"-842"0"0,-3 0-58 0 0,-1 1-15 0 0,-1 0-1 0 0,1 1 0 0 0,-1-1 0 0 0,1 0 1 0 0,0 1-1 0 0,-1-1 0 0 0,1 1 0 0 0,0-1 0 0 0,0 1 1 0 0,-1-1-1 0 0,1 1 0 0 0,0 0 0 0 0,0-1 0 0 0,0 1 1 0 0,-1 0-1 0 0,1 0 0 0 0,0-1 0 0 0,0 1 1 0 0,0 0-1 0 0,0 0 0 0 0,0 0 0 0 0,-1 0 0 0 0,1 0 1 0 0,0 0-1 0 0,0 0 0 0 0,0 1 0 0 0,0-1 1 0 0,-1 0-1 0 0,1 0 0 0 0,0 1 0 0 0,0-1 0 0 0,0 0 1 0 0,-1 1-1 0 0,1-1 0 0 0,1 2 0 0 0,8 3 206 0 0,-9-5-203 0 0,-1 0 0 0 0,1 0 0 0 0,0 0 0 0 0,-1 0 0 0 0,1 0 0 0 0,-1 0 0 0 0,0 0 0 0 0,1 1 0 0 0,-1-1 0 0 0,1 0 0 0 0,-1 0 0 0 0,1 1 0 0 0,-1-1-1 0 0,1 0 1 0 0,-1 0 0 0 0,0 1 0 0 0,1-1 0 0 0,-1 1 0 0 0,1-1 0 0 0,-1 0 0 0 0,0 1 0 0 0,0-1 0 0 0,1 1 0 0 0,-1-1 0 0 0,0 0 0 0 0,0 1 0 0 0,1-1 0 0 0,-1 2 0 0 0,1-1 8 0 0,0 1 0 0 0,0 0 0 0 0,0-1-1 0 0,1 1 1 0 0,-1-1 0 0 0,1 1 0 0 0,-1-1 0 0 0,1 0 0 0 0,-1 1 0 0 0,1-1 0 0 0,0 0 0 0 0,-1 0 0 0 0,1 0 0 0 0,2 1 0 0 0,-2-2-1 0 0,-1 1-1 0 0,1-1 0 0 0,-1 1 0 0 0,0 0 1 0 0,1 0-1 0 0,-1 0 0 0 0,0-1 1 0 0,1 1-1 0 0,-1 0 0 0 0,0 1 0 0 0,0-1 1 0 0,0 0-1 0 0,0 0 0 0 0,0 0 0 0 0,0 1 1 0 0,0-1-1 0 0,0 0 0 0 0,-1 1 0 0 0,1-1 1 0 0,0 1-1 0 0,-1-1 0 0 0,1 3 1 0 0,1 7 55 0 0,0 0 1 0 0,1 0-1 0 0,4 12 1 0 0,7 27 77 0 0,20 171 519 0 0,4-19-98 0 0,-37-137-395 0 0,-2-52-107 0 0,1-1 0 0 0,0 1 0 0 0,1 0-1 0 0,4 24 1 0 0,-3-26 4 0 0,0 0 0 0 0,-1 1 1 0 0,-1-1-1 0 0,0 19 0 0 0,-1-17-5 0 0,1-1 1 0 0,0 0-1 0 0,4 21 0 0 0,0-6 239 0 0,-1 0-1 0 0,-1 0 0 0 0,-4 54 0 0 0,1 28 234 0 0,-1 7-39 0 0,-1-27-106 0 0,1-43-142 0 0,3 0-1 0 0,2 0 1 0 0,2 0 0 0 0,2 0-1 0 0,17 63 1 0 0,-19-90-142 0 0,-2 1 1 0 0,0-1-1 0 0,-1 1 0 0 0,-1 0 0 0 0,-3 33 1 0 0,1-5 142 0 0,2-19-128 0 0,0-18-32 0 0,-1 1-1 0 0,0 0 1 0 0,-1 0 0 0 0,0-1 0 0 0,0 1 0 0 0,-7 20 0 0 0,3-14 2 0 0,0 0 0 0 0,1 1 0 0 0,0-1 0 0 0,0 20 0 0 0,3-32-56 0 0,0 0-1 0 0,-1 0 1 0 0,0 0 0 0 0,0 0-1 0 0,-4 8 1 0 0,-7 19 75 0 0,11-28-99 0 0,1 1 0 0 0,-1-1 0 0 0,-1 0 0 0 0,1 0 0 0 0,-1 0 0 0 0,-5 7 0 0 0,-10 23 129 0 0,-21-8 21 0 0,14-14-50 0 0,22-12-92 0 0,-1 1 1 0 0,1-1 0 0 0,0 1-1 0 0,-1 0 1 0 0,1 0 0 0 0,0 0-1 0 0,-4 4 1 0 0,6-5 23 0 0,0-1 1 0 0,0 1-1 0 0,0 0 0 0 0,-1-1 1 0 0,1 1-1 0 0,0-1 1 0 0,0 0-1 0 0,0 1 0 0 0,-1-1 1 0 0,1 0-1 0 0,0 0 0 0 0,-1 0 1 0 0,-1 0 33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45:27.653"/>
    </inkml:context>
    <inkml:brush xml:id="br0">
      <inkml:brushProperty name="width" value="0.05" units="cm"/>
      <inkml:brushProperty name="height" value="0.05" units="cm"/>
      <inkml:brushProperty name="color" value="#E71224"/>
    </inkml:brush>
  </inkml:definitions>
  <inkml:trace contextRef="#ctx0" brushRef="#br0">1 130 12960 0 0,'0'0'512'0'0,"25"-31"-256"0"0,-12 10 8 0 0,3-5-160 0 0,0 0 16 0 0,-3 1 0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45:27.995"/>
    </inkml:context>
    <inkml:brush xml:id="br0">
      <inkml:brushProperty name="width" value="0.05" units="cm"/>
      <inkml:brushProperty name="height" value="0.05" units="cm"/>
      <inkml:brushProperty name="color" value="#E71224"/>
    </inkml:brush>
  </inkml:definitions>
  <inkml:trace contextRef="#ctx0" brushRef="#br0">217 1 14064 0 0,'34'77'667'0'0,"-3"2"1"0"0,-4 1 0 0 0,-3 1-1 0 0,18 115 1 0 0,-34-141-428 0 0,-3 1 0 0 0,-1 65 0 0 0,-6-85-168 0 0,-1 1 0 0 0,-2-1 1 0 0,-1-1-1 0 0,-2 1 0 0 0,-1-1 0 0 0,-18 43 0 0 0,2-17 8 0 0,-3-2-1 0 0,-56 90 1 0 0,52-102-33 0 0,-2-2 0 0 0,-42 44 0 0 0,23-34-7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45:28.631"/>
    </inkml:context>
    <inkml:brush xml:id="br0">
      <inkml:brushProperty name="width" value="0.05" units="cm"/>
      <inkml:brushProperty name="height" value="0.05" units="cm"/>
      <inkml:brushProperty name="color" value="#E71224"/>
    </inkml:brush>
  </inkml:definitions>
  <inkml:trace contextRef="#ctx0" brushRef="#br0">1 1 7632 0 0,'0'0'5032'0'0,"5"3"-4643"0"0,31 20-60 0 0,-31-20-191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45:34.796"/>
    </inkml:context>
    <inkml:brush xml:id="br0">
      <inkml:brushProperty name="width" value="0.05" units="cm"/>
      <inkml:brushProperty name="height" value="0.05" units="cm"/>
      <inkml:brushProperty name="color" value="#E71224"/>
    </inkml:brush>
  </inkml:definitions>
  <inkml:trace contextRef="#ctx0" brushRef="#br0">0 267 9648 0 0,'0'0'710'0'0,"2"-5"-486"0"0,1 0-150 0 0,0 0 0 0 0,0 0 0 0 0,1 1 0 0 0,-1-1 0 0 0,1 1 0 0 0,0 0 0 0 0,0 0 0 0 0,1 0 0 0 0,7-5 0 0 0,53-31 142 0 0,-26 16-88 0 0,-3 4 218 0 0,58-25-1 0 0,-7 4 10 0 0,-71 34-292 0 0,1 1 1 0 0,-1 1-1 0 0,1 0 0 0 0,25-3 1 0 0,-22 5-10 0 0,0 0 95 0 0,37-3 1 0 0,-56 9-138 0 0,0 0 0 0 0,0 0 0 0 0,-1 0 0 0 0,1 0 0 0 0,-1 0 0 0 0,0 0 0 0 0,0 0 0 0 0,0 0 0 0 0,0 5 0 0 0,-1-5-8 0 0,1 120 47 0 0,3 213 49 0 0,-3-311-86 0 0,-5 41 1 0 0,2-44-7 0 0,1 0 1 0 0,2 34 0 0 0,10 68 39 0 0,-8-95-40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45:35.151"/>
    </inkml:context>
    <inkml:brush xml:id="br0">
      <inkml:brushProperty name="width" value="0.05" units="cm"/>
      <inkml:brushProperty name="height" value="0.05" units="cm"/>
      <inkml:brushProperty name="color" value="#E71224"/>
    </inkml:brush>
  </inkml:definitions>
  <inkml:trace contextRef="#ctx0" brushRef="#br0">1 1 11952 0 0,'0'0'542'0'0,"0"4"-274"0"0,2 31 1177 0 0,1 22 604 0 0,-1-52-1833 0 0,0-1-1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45:35.511"/>
    </inkml:context>
    <inkml:brush xml:id="br0">
      <inkml:brushProperty name="width" value="0.05" units="cm"/>
      <inkml:brushProperty name="height" value="0.05" units="cm"/>
      <inkml:brushProperty name="color" value="#E71224"/>
    </inkml:brush>
  </inkml:definitions>
  <inkml:trace contextRef="#ctx0" brushRef="#br0">275 1 13672 0 0,'0'0'1398'0'0,"-6"1"-1238"0"0,-8 4-12 0 0,0 0 0 0 0,1 1 0 0 0,0 1-1 0 0,0 0 1 0 0,0 1 0 0 0,1 0 0 0 0,0 1-1 0 0,1 0 1 0 0,0 1 0 0 0,0 0 0 0 0,1 0-1 0 0,-12 17 1 0 0,10-11-99 0 0,1 0-1 0 0,0 2 0 0 0,2-1 0 0 0,0 1 1 0 0,0 1-1 0 0,2-1 0 0 0,0 2 1 0 0,-7 34-1 0 0,9-23-7 0 0,2 0 0 0 0,1 1 0 0 0,1-1-1 0 0,2 1 1 0 0,5 36 0 0 0,37 151 233 0 0,-38-197-249 0 0,-2-13-11 0 0,0 10 9 0 0,1-1 0 0 0,1 1 0 0 0,1-1 0 0 0,1-1 0 0 0,0 1 0 0 0,1-1-1 0 0,16 24 1 0 0,-22-38-19 0 0,1 0-1 0 0,-1-1 1 0 0,1 1-1 0 0,0-1 1 0 0,0 1-1 0 0,1-1 1 0 0,-1 0-1 0 0,0 0 1 0 0,1-1-1 0 0,-1 1 1 0 0,1-1-1 0 0,-1 0 1 0 0,1 1-1 0 0,0-2 1 0 0,0 1-1 0 0,-1 0 1 0 0,1-1-1 0 0,0 0 1 0 0,0 0-1 0 0,0 0 1 0 0,-1 0-1 0 0,1 0 1 0 0,0-1-1 0 0,0 0 1 0 0,-1 0-1 0 0,1 0 1 0 0,0 0-1 0 0,-1 0 1 0 0,1-1-1 0 0,-1 1 1 0 0,1-1-1 0 0,-1 0 1 0 0,5-4-1 0 0,-4 2 0 0 0,-1-1 1 0 0,1-1-1 0 0,-1 1 0 0 0,0 0 0 0 0,0-1 0 0 0,0 1 0 0 0,-1-1 1 0 0,0 0-1 0 0,0 0 0 0 0,0 0 0 0 0,-1 0 0 0 0,0 0 1 0 0,0 0-1 0 0,0-9 0 0 0,-1 13-1 0 0,0-1-1 0 0,-1 0 1 0 0,1 0 0 0 0,-1 1-1 0 0,0-1 1 0 0,0 0 0 0 0,0 1-1 0 0,0-1 1 0 0,0 1 0 0 0,0-1-1 0 0,-1 1 1 0 0,1-1 0 0 0,-1 1-1 0 0,0 0 1 0 0,0 0 0 0 0,0 0-1 0 0,0 0 1 0 0,0 0-1 0 0,0 0 1 0 0,0 1 0 0 0,0-1-1 0 0,-1 1 1 0 0,1-1 0 0 0,-1 1-1 0 0,1 0 1 0 0,-1 0 0 0 0,0 0-1 0 0,1 0 1 0 0,-1 1 0 0 0,0-1-1 0 0,0 1 1 0 0,1-1 0 0 0,-1 1-1 0 0,-3 0 1 0 0,-1 0 1 0 0,0 0 1 0 0,1 1-1 0 0,-1 0 0 0 0,1 0 1 0 0,-1 0-1 0 0,1 1 1 0 0,-1 0-1 0 0,1 0 0 0 0,0 1 1 0 0,0-1-1 0 0,0 1 1 0 0,0 1-1 0 0,-9 6 0 0 0,1 3 5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45:36.027"/>
    </inkml:context>
    <inkml:brush xml:id="br0">
      <inkml:brushProperty name="width" value="0.05" units="cm"/>
      <inkml:brushProperty name="height" value="0.05" units="cm"/>
      <inkml:brushProperty name="color" value="#E71224"/>
    </inkml:brush>
  </inkml:definitions>
  <inkml:trace contextRef="#ctx0" brushRef="#br0">369 0 13672 0 0,'0'0'194'0'0,"-5"3"10"0"0,-12 3-30 0 0,1 2-1 0 0,0 0 0 0 0,1 1 1 0 0,0 1-1 0 0,1 0 0 0 0,-1 1 1 0 0,2 0-1 0 0,0 1 0 0 0,0 1 1 0 0,1 0-1 0 0,1 1 0 0 0,0 0 1 0 0,1 1-1 0 0,0 0 0 0 0,1 0 0 0 0,-9 23 1 0 0,-14 41 218 0 0,15-40-169 0 0,-16 56 0 0 0,16-15-60 0 0,5 2-1 0 0,-5 124 1 0 0,14-148-112 0 0,0-22-3 0 0,2 0 0 0 0,1 1-1 0 0,2-1 1 0 0,12 70 0 0 0,-13-103-40 0 0,0 0 0 0 0,0 0 0 0 0,0 0 0 0 0,0 0 0 0 0,1 0 0 0 0,-1 0 0 0 0,1 0 0 0 0,0-1 0 0 0,0 1 0 0 0,0-1 0 0 0,0 1 0 0 0,0-1 0 0 0,0 1 0 0 0,5 2 0 0 0,-6-4-3 0 0,1 0-1 0 0,-1 0 0 0 0,1-1 1 0 0,-1 1-1 0 0,1-1 1 0 0,-1 1-1 0 0,1-1 0 0 0,0 0 1 0 0,-1 1-1 0 0,1-1 0 0 0,0 0 1 0 0,-1 0-1 0 0,1 0 1 0 0,-1 0-1 0 0,1-1 0 0 0,0 1 1 0 0,-1 0-1 0 0,1-1 1 0 0,-1 1-1 0 0,1-1 0 0 0,-1 1 1 0 0,1-1-1 0 0,-1 0 0 0 0,1 1 1 0 0,-1-1-1 0 0,1 0 1 0 0,-1 0-1 0 0,0 0 0 0 0,3-3 1 0 0,9-7 6 0 0,-1-1-1 0 0,0 0 1 0 0,0-1 0 0 0,-1-1 0 0 0,-1 0 0 0 0,0 0-1 0 0,-1-1 1 0 0,10-22 0 0 0,-6 9-1 0 0,-7 17-3 0 0,-1 1-1 0 0,-1-1 0 0 0,0 0 1 0 0,0 0-1 0 0,3-19 0 0 0,-3 10 2 0 0,-3 13-2 0 0,1 0 1 0 0,-1-1-1 0 0,0 1 0 0 0,-1 0 1 0 0,1 0-1 0 0,-2 0 0 0 0,0-11 1 0 0,0 18-6 0 0,1 0 1 0 0,-1 0 0 0 0,1-1-1 0 0,-1 1 1 0 0,1 0-1 0 0,-1 0 1 0 0,0 0 0 0 0,1 0-1 0 0,-1-1 1 0 0,1 1-1 0 0,-1 0 1 0 0,1 0 0 0 0,-1 0-1 0 0,0 0 1 0 0,1 1-1 0 0,-1-1 1 0 0,1 0 0 0 0,-1 0-1 0 0,0 0 1 0 0,1 0-1 0 0,-1 1 1 0 0,1-1 0 0 0,-1 0-1 0 0,1 0 1 0 0,-1 1-1 0 0,-22 12 43 0 0,-84 69 5 0 0,68-55-33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45:45.988"/>
    </inkml:context>
    <inkml:brush xml:id="br0">
      <inkml:brushProperty name="width" value="0.05" units="cm"/>
      <inkml:brushProperty name="height" value="0.05" units="cm"/>
      <inkml:brushProperty name="color" value="#E71224"/>
    </inkml:brush>
  </inkml:definitions>
  <inkml:trace contextRef="#ctx0" brushRef="#br0">412 40 9040 0 0,'0'0'294'0'0,"-5"-1"-147"0"0,-68-30 2084 0 0,71 30-2126 0 0,0 0 1 0 0,0 0 0 0 0,1 0 0 0 0,-1 1-1 0 0,0-1 1 0 0,0 0 0 0 0,0 1-1 0 0,0-1 1 0 0,0 1 0 0 0,0 0 0 0 0,0-1-1 0 0,0 1 1 0 0,0 0 0 0 0,0 0-1 0 0,0 0 1 0 0,-4 1 0 0 0,2 1-54 0 0,-1-1 0 0 0,1 1 0 0 0,-1 1 0 0 0,1-1 0 0 0,-1 0 0 0 0,-4 5 0 0 0,-4 3-25 0 0,-1 0 1 0 0,1 1-1 0 0,1 1 1 0 0,0 0-1 0 0,1 1 1 0 0,0 0-1 0 0,1 1 1 0 0,0 0-1 0 0,1 1 1 0 0,1 0-1 0 0,0 0 1 0 0,-6 18-1 0 0,-3 19 111 0 0,2 1-1 0 0,-12 76 0 0 0,7-29 30 0 0,6-22 157 0 0,4 0 0 0 0,0 89-1 0 0,7-110-181 0 0,3-50-114 0 0,1 0 1 0 0,-1 1-1 0 0,2-1 0 0 0,-1 0 0 0 0,1 0 1 0 0,0 0-1 0 0,0 0 0 0 0,0-1 0 0 0,1 1 1 0 0,0-1-1 0 0,6 9 0 0 0,1 4 47 0 0,-9-17-61 0 0,-1-1 0 0 0,1 0 0 0 0,-1 1 1 0 0,1-1-1 0 0,0 0 0 0 0,0 0 1 0 0,0 0-1 0 0,0 0 0 0 0,0 0 1 0 0,0 0-1 0 0,0 0 0 0 0,0 0 1 0 0,0 0-1 0 0,0-1 0 0 0,0 1 1 0 0,0 0-1 0 0,1-1 0 0 0,-1 1 1 0 0,0-1-1 0 0,1 1 0 0 0,-1-1 1 0 0,0 0-1 0 0,1 1 0 0 0,-1-1 1 0 0,0 0-1 0 0,1 0 0 0 0,-1 0 1 0 0,1 0-1 0 0,-1 0 0 0 0,0 0 1 0 0,1 0-1 0 0,-1-1 0 0 0,0 1 1 0 0,1 0-1 0 0,-1-1 0 0 0,0 1 1 0 0,1-1-1 0 0,-1 0 0 0 0,2-1 1 0 0,14-3 149 0 0,-14 4-144 0 0,0-1 0 0 0,-1 0 0 0 0,1 0 0 0 0,0-1 0 0 0,-1 1 1 0 0,1 0-1 0 0,-1-1 0 0 0,0 0 0 0 0,0 1 0 0 0,0-1 0 0 0,0 0 0 0 0,0 0 0 0 0,-1 0 0 0 0,3-6 1 0 0,2-3 51 0 0,9-14 74 0 0,3-2 32 0 0,-2-1-1 0 0,-1 0 1 0 0,16-45-1 0 0,-30 72-160 0 0,0 0-1 0 0,0 0 0 0 0,-1 0 1 0 0,1 0-1 0 0,-1-1 0 0 0,1 1 1 0 0,-1 0-1 0 0,0 0 0 0 0,0 0 1 0 0,0-1-1 0 0,0 1 0 0 0,0 0 1 0 0,0 0-1 0 0,-1 0 0 0 0,1-1 1 0 0,-1 1-1 0 0,1 0 1 0 0,-1 0-1 0 0,0 0 0 0 0,0 0 1 0 0,0 0-1 0 0,0 0 0 0 0,0 0 1 0 0,0 1-1 0 0,-1-1 0 0 0,-2-3 1 0 0,1 4-6 0 0,1-1 1 0 0,-1 1-1 0 0,1 0 0 0 0,-1 0 1 0 0,0 0-1 0 0,1 0 1 0 0,-1 1-1 0 0,0-1 1 0 0,1 1-1 0 0,-1 0 1 0 0,0 0-1 0 0,0 0 1 0 0,0 0-1 0 0,1 0 1 0 0,-1 0-1 0 0,0 1 1 0 0,0-1-1 0 0,1 1 1 0 0,-6 2-1 0 0,6-2-3 0 0,-1-1-1 0 0,1 1 0 0 0,0 0 1 0 0,0 0-1 0 0,0 0 1 0 0,0 0-1 0 0,0 1 1 0 0,0-1-1 0 0,0 0 1 0 0,0 1-1 0 0,0-1 0 0 0,1 1 1 0 0,-1 0-1 0 0,1 0 1 0 0,-1 0-1 0 0,-1 3 1 0 0,0-3 10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45:46.329"/>
    </inkml:context>
    <inkml:brush xml:id="br0">
      <inkml:brushProperty name="width" value="0.05" units="cm"/>
      <inkml:brushProperty name="height" value="0.05" units="cm"/>
      <inkml:brushProperty name="color" value="#E71224"/>
    </inkml:brush>
  </inkml:definitions>
  <inkml:trace contextRef="#ctx0" brushRef="#br0">1 0 13464 0 0,'0'0'2985'0'0,"3"6"-2851"0"0,2 1-52 0 0,1 0-1 0 0,-1 0 0 0 0,1 0 0 0 0,0 0 1 0 0,0-1-1 0 0,1 0 0 0 0,0 0 0 0 0,0-1 0 0 0,0 0 1 0 0,1 0-1 0 0,12 5 0 0 0,33 13 367 0 0,-40-22-343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45:48.027"/>
    </inkml:context>
    <inkml:brush xml:id="br0">
      <inkml:brushProperty name="width" value="0.05" units="cm"/>
      <inkml:brushProperty name="height" value="0.05" units="cm"/>
      <inkml:brushProperty name="color" value="#E71224"/>
    </inkml:brush>
  </inkml:definitions>
  <inkml:trace contextRef="#ctx0" brushRef="#br0">190 1 13672 0 0,'0'0'3263'0'0,"-3"5"-3127"0"0,-1 8-58 0 0,0-1 0 0 0,0 1 0 0 0,1 0 0 0 0,1 0-1 0 0,0 0 1 0 0,1 1 0 0 0,0-1 0 0 0,1 0 0 0 0,1 1 0 0 0,0-1-1 0 0,1 0 1 0 0,0 0 0 0 0,1 0 0 0 0,0 0 0 0 0,1 0-1 0 0,10 21 1 0 0,-8-21-35 0 0,1 0 0 0 0,0 0 0 0 0,1-1 0 0 0,1 0 0 0 0,0 0 0 0 0,0-1-1 0 0,1 0 1 0 0,1 0 0 0 0,0-1 0 0 0,18 13 0 0 0,-20-17-23 0 0,-1 1 1 0 0,0 0-1 0 0,-1 0 0 0 0,1 0 0 0 0,-2 1 1 0 0,1 1-1 0 0,8 13 0 0 0,0 3 26 0 0,17 37-1 0 0,-29-55-37 0 0,0 1 0 0 0,-1 0 0 0 0,0 0 1 0 0,0-1-1 0 0,-1 1 0 0 0,0 0 0 0 0,-1 1 0 0 0,1-1 0 0 0,-1 0 0 0 0,-1 0 0 0 0,0 0 0 0 0,0 0 0 0 0,0 0 0 0 0,-1 0 0 0 0,-4 11 0 0 0,0-3 1 0 0,-1 0 1 0 0,-1-1-1 0 0,0 1 1 0 0,-1-1-1 0 0,0-1 1 0 0,-12 14-1 0 0,11-18 1 0 0,0 0 1 0 0,-1 0-1 0 0,0-1 0 0 0,0 0 0 0 0,-1-1 1 0 0,0-1-1 0 0,-1 0 0 0 0,1 0 0 0 0,-1-1 1 0 0,-1-1-1 0 0,1 0 0 0 0,-1-1 0 0 0,0 0 1 0 0,0-1-1 0 0,-20 1 0 0 0,26-4-3 0 0,-1-1 0 0 0,1 0 0 0 0,0-1 0 0 0,0 0 0 0 0,0 0 0 0 0,0-1 0 0 0,0 0 0 0 0,0 0 0 0 0,0-1 0 0 0,1 0 0 0 0,0-1 0 0 0,0 1 0 0 0,0-1 0 0 0,-7-7 0 0 0,-7-8 17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7T08:15:25.120"/>
    </inkml:context>
    <inkml:brush xml:id="br0">
      <inkml:brushProperty name="width" value="0.2" units="cm"/>
      <inkml:brushProperty name="height" value="0.2" units="cm"/>
      <inkml:brushProperty name="color" value="#E71224"/>
    </inkml:brush>
  </inkml:definitions>
  <inkml:trace contextRef="#ctx0" brushRef="#br0">5823 309 3208 0 0,'-127'-77'64'0'0,"48"29"18"0"0,-16-7 71 0 0,47 30-91 0 0,32 16-21 0 0,1 1 1 0 0,-1 0 0 0 0,-1 1 0 0 0,1 1-1 0 0,-1 0 1 0 0,0 1 0 0 0,-32-4 0 0 0,-95-9 79 0 0,68 11-79 0 0,-40-2-3 0 0,-26 3 10 0 0,83 2-13 0 0,0 2 0 0 0,-68 7 1 0 0,-279 21 76 0 0,329-24-98 0 0,15 4 8 0 0,-67 13 1 0 0,50-6-7 0 0,-214 29 39 0 0,173-24-22 0 0,-182 55 1 0 0,-4 1 16 0 0,217-55-22 0 0,-111 40 0 0 0,112-23-3 0 0,61-23-19 0 0,-1-2 1 0 0,-40 12-1 0 0,-199 62 62 0 0,171-51-34 0 0,-152 65 76 0 0,-185 50 109 0 0,375-124-175 0 0,2 3-1 0 0,0 2 1 0 0,-80 58 0 0 0,98-63-13 0 0,6-3-7 0 0,-172 102 100 0 0,166-104-80 0 0,0 2 0 0 0,1 1 0 0 0,1 2 1 0 0,1 1-1 0 0,-58 59 0 0 0,29-19 20 0 0,26-29 28 0 0,-62 81-1 0 0,70-73-19 0 0,3 2-1 0 0,1 1 0 0 0,3 0 1 0 0,-34 102-1 0 0,42-103 28 0 0,-9 58-1 0 0,21-82-54 0 0,0 0 0 0 0,1 0-1 0 0,2 1 1 0 0,3 41-1 0 0,4-31-3 0 0,0-1 0 0 0,2 1 0 0 0,2-1 0 0 0,1-1 0 0 0,1 0 0 0 0,2-1 0 0 0,1 0 0 0 0,27 38-1 0 0,-27-48-2 0 0,1-1 0 0 0,1 0-1 0 0,0-1 1 0 0,22 17-1 0 0,88 61 116 0 0,-97-75-112 0 0,9 3 67 0 0,0-1-1 0 0,2-3 1 0 0,1-1 0 0 0,45 14 0 0 0,-3-1-19 0 0,498 160 619 0 0,-535-179-688 0 0,-23-7-4 0 0,44 13 95 0 0,100 16 0 0 0,107 9 126 0 0,227 23 118 0 0,-293-48-169 0 0,14 1-58 0 0,224 7 160 0 0,-273-15-171 0 0,115 4 31 0 0,188-2 107 0 0,-7-10-7 0 0,-275-1-171 0 0,98-1 78 0 0,181-6 83 0 0,-292 2-168 0 0,106-6 75 0 0,196-14 50 0 0,-256 16-116 0 0,20-2 24 0 0,15-2 14 0 0,-88 4-55 0 0,-14 2-7 0 0,121-8 49 0 0,16-8 3 0 0,126-15 24 0 0,-88 2-17 0 0,-34 4-32 0 0,-77 1-14 0 0,366-59 71 0 0,-314 39-70 0 0,27-5 5 0 0,496-103 196 0 0,-484 90-99 0 0,-154 30-58 0 0,-97 17-64 0 0,-1-3 0 0 0,68-31-1 0 0,-105 41-28 0 0,101-55 104 0 0,-49 24-36 0 0,-57 28-60 0 0,0 0 0 0 0,-1-2 1 0 0,-1-1-1 0 0,33-32 1 0 0,-10 8 18 0 0,-9 9 6 0 0,-1-3 1 0 0,42-56-1 0 0,-66 78-40 0 0,-1-1-1 0 0,-1 1 1 0 0,0-2 0 0 0,-1 1-1 0 0,0-1 1 0 0,-1-1 0 0 0,-1 1 0 0 0,0-1-1 0 0,-1 0 1 0 0,-1 0 0 0 0,0 0-1 0 0,-2 0 1 0 0,1 0 0 0 0,-3-24 0 0 0,-4 11-2 0 0,-1 0 0 0 0,-1 1 0 0 0,-2 0 0 0 0,-1 0 0 0 0,-1 1 0 0 0,-1 0 0 0 0,-2 1 0 0 0,-26-38 0 0 0,8 19-4 0 0,-2 2 0 0 0,-2 1 0 0 0,-68-60-1 0 0,-15 9-4 0 0,66 55 4 0 0,16 10-5 0 0,-1 3-1 0 0,-1 1 0 0 0,-51-23 1 0 0,-177-96-1 0 0,52 26 0 0 0,155 91 0 0 0,-2 3 0 0 0,-93-22 0 0 0,10 4 0 0 0,-17-7 0 0 0,-279-45 0 0 0,163 33 0 0 0,46 22 0 0 0,82 17 0 0 0,-150-25 0 0 0,209 32 2 0 0,-113-2 1 0 0,10 1 0 0 0,-237-33 30 0 0,251 33-2 0 0,-87-10-1 0 0,39-1 3 0 0,21 4 0 0 0,141 13-23 0 0,-455-48 53 0 0,219 34-31 0 0,-162-6 25 0 0,264 21-37 0 0,-118 2 6 0 0,40 14-26 0 0,-181 15 0 0 0,278 6-4 0 0,-177 53 1 0 0,158-32 2 0 0,-405 114-3 0 0,497-132 1 0 0,-145 45 2 0 0,-15 13 1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8T07:37:11.961"/>
    </inkml:context>
    <inkml:brush xml:id="br0">
      <inkml:brushProperty name="width" value="0.2" units="cm"/>
      <inkml:brushProperty name="height" value="0.2" units="cm"/>
      <inkml:brushProperty name="color" value="#E71224"/>
    </inkml:brush>
  </inkml:definitions>
  <inkml:trace contextRef="#ctx0" brushRef="#br0">1 58 2208 0 0,'0'0'71'0'0,"0"-5"-21"0"0,10-38 176 0 0,-10 43-175 0 0,0-1 0 0 0,0 1 1 0 0,0-1-1 0 0,0 1 1 0 0,1 0-1 0 0,-1-1 1 0 0,0 1-1 0 0,0-1 0 0 0,0 1 1 0 0,1-1-1 0 0,-1 1 1 0 0,0-1-1 0 0,1 1 1 0 0,-1 0-1 0 0,0-1 0 0 0,1 1 1 0 0,-1 0-1 0 0,0-1 1 0 0,1 1-1 0 0,-1 0 0 0 0,1 0 1 0 0,-1-1-1 0 0,1 1 1 0 0,-1 0-1 0 0,1 0 1 0 0,-1 0-1 0 0,0-1 0 0 0,1 1 1 0 0,-1 0-1 0 0,1 0 1 0 0,-1 0-1 0 0,1 0 1 0 0,-1 0-1 0 0,1 0 0 0 0,-1 0 1 0 0,1 0-1 0 0,-1 0 1 0 0,1 0-1 0 0,-1 1 1 0 0,1-1-1 0 0,-1 0 0 0 0,1 0 1 0 0,-1 0-1 0 0,1 1 1 0 0,-1-1-1 0 0,1 0 1 0 0,-1 0-1 0 0,0 1 0 0 0,1-1 1 0 0,-1 0-1 0 0,0 1 1 0 0,1-1-1 0 0,-1 0 0 0 0,0 1 1 0 0,1-1-1 0 0,-1 1 1 0 0,0-1-1 0 0,1 0 1 0 0,-1 1-1 0 0,0-1 0 0 0,0 1 1 0 0,0-1-1 0 0,0 1 1 0 0,1 0-1 0 0,49 76 636 0 0,-48-71-627 0 0,0 0 1 0 0,0 1-1 0 0,0-1 1 0 0,-1 0 0 0 0,0 1-1 0 0,0-1 1 0 0,-1 1-1 0 0,0-1 1 0 0,-1 13-1 0 0,2 19 161 0 0,12 82 218 0 0,-11-71-234 0 0,0 2-43 0 0,-1-42-85 0 0,-1 1 1 0 0,0 0 0 0 0,0-1-1 0 0,-1 1 1 0 0,-1-1-1 0 0,1 1 1 0 0,-4 9 0 0 0,-5 40 286 0 0,7-23 79 0 0,-13 53-1 0 0,4-56-238 0 0,10-29-170 0 0,0 1-1 0 0,0-1 1 0 0,1 0-1 0 0,-1 1 1 0 0,1-1-1 0 0,0 1 1 0 0,0 0-1 0 0,0 7 1 0 0,2 29 140 0 0,-1-3 70 0 0,0 0-1 0 0,-8 47 1 0 0,5-67-161 0 0,2 0 0 0 0,0 24 0 0 0,-3 30 395 0 0,4-66-443 0 0,0 0 0 0 0,0-1 0 0 0,1 1 1 0 0,0 0-1 0 0,0 0 0 0 0,0 0 0 0 0,0-1 1 0 0,4 9-1 0 0,-3-8 9 0 0,0 1 0 0 0,0 0 1 0 0,0 1-1 0 0,0 13 0 0 0,-1-6 102 0 0,1 0 0 0 0,0 0 0 0 0,8 27 0 0 0,3 18 133 0 0,-3-27-90 0 0,-7-28-133 0 0,-1 1 1 0 0,0-1-1 0 0,-1 1 0 0 0,1-1 0 0 0,0 7 1 0 0,29 208 759 0 0,-30-183-701 0 0,-1-32-84 0 0,-1 0 0 0 0,1 0 0 0 0,0 0 1 0 0,1 0-1 0 0,-1 0 0 0 0,3 9 0 0 0,1 2 69 0 0,-1 1-1 0 0,0 0 1 0 0,0 33 0 0 0,0 8 161 0 0,-2-50-235 0 0,-1-1 1 0 0,-1 0-1 0 0,1 0 1 0 0,-1 0-1 0 0,-3 8 1 0 0,3-8-6 0 0,0-1 0 0 0,0 0 0 0 0,0 0 0 0 0,0 1 0 0 0,1-1 0 0 0,0 1 0 0 0,0-1 0 0 0,2 9 0 0 0,3 14 60 0 0,-1-1 1 0 0,-2 0-1 0 0,-1 47 1 0 0,1 20 33 0 0,-6 46 24 0 0,2-35-37 0 0,0-34-20 0 0,5 45 68 0 0,7-67-71 0 0,-10 16-31 0 0,-23-64-29 0 0,22-2-13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45:48.373"/>
    </inkml:context>
    <inkml:brush xml:id="br0">
      <inkml:brushProperty name="width" value="0.05" units="cm"/>
      <inkml:brushProperty name="height" value="0.05" units="cm"/>
      <inkml:brushProperty name="color" value="#E71224"/>
    </inkml:brush>
  </inkml:definitions>
  <inkml:trace contextRef="#ctx0" brushRef="#br0">0 190 14064 0 0,'0'0'1056'0'0,"21"-31"-944"0"0,-8 13 0 0 0,0-3 8 0 0,7-13 0 0 0,0 0 272 0 0,-6 5 16 0 0,5 7-17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45:48.732"/>
    </inkml:context>
    <inkml:brush xml:id="br0">
      <inkml:brushProperty name="width" value="0.05" units="cm"/>
      <inkml:brushProperty name="height" value="0.05" units="cm"/>
      <inkml:brushProperty name="color" value="#E71224"/>
    </inkml:brush>
  </inkml:definitions>
  <inkml:trace contextRef="#ctx0" brushRef="#br0">3 0 13968 0 0,'0'0'1880'0'0,"-1"7"-1656"0"0,0 6-150 0 0,1 1 0 0 0,0-1 0 0 0,0 0 0 0 0,2 1 0 0 0,0-1 0 0 0,6 25 0 0 0,31 86 151 0 0,-34-108-185 0 0,8 19 282 0 0,22 47-1 0 0,-30-71-232 0 0,2 0-1 0 0,-1-1 1 0 0,2 0 0 0 0,-1 0-1 0 0,1 0 1 0 0,1-1-1 0 0,0 0 1 0 0,10 8-1 0 0,-16-15-68 0 0,1-1-1 0 0,-1 0 0 0 0,0 0 0 0 0,0 0 0 0 0,0 0 1 0 0,1-1-1 0 0,-1 1 0 0 0,0-1 0 0 0,1 0 0 0 0,-1 0 1 0 0,0 0-1 0 0,1 0 0 0 0,-1-1 0 0 0,0 1 0 0 0,1-1 0 0 0,-1 0 1 0 0,0 0-1 0 0,0 0 0 0 0,0 0 0 0 0,0-1 0 0 0,0 1 1 0 0,0-1-1 0 0,0 0 0 0 0,0 0 0 0 0,-1 0 0 0 0,1 0 1 0 0,4-5-1 0 0,6-16 32 0 0,0 0 0 0 0,-1-1 0 0 0,-1-1 0 0 0,-1 1 0 0 0,-2-2 0 0 0,0 1 1 0 0,-2-1-1 0 0,0-1 0 0 0,-2 1 0 0 0,-1-1 0 0 0,-1-37 0 0 0,-9 35 38 0 0,7 27-64 0 0,0 1 0 0 0,-1 0 0 0 0,1 0 0 0 0,-1 0 1 0 0,1 0-1 0 0,-1 0 0 0 0,1 0 0 0 0,-1 0 0 0 0,0 0 0 0 0,1 0 0 0 0,-1 0 0 0 0,0 0 0 0 0,0 0 1 0 0,1 0-1 0 0,-1 1 0 0 0,0-1 0 0 0,0 0 0 0 0,0 1 0 0 0,0-1 0 0 0,0 0 0 0 0,-2 0 0 0 0,4 36 190 0 0,63 281 42 0 0,-54-272-191 0 0,23 70 0 0 0,-20-77-16 0 0,-2 2 0 0 0,12 76 0 0 0,-14-6 38 0 0,-6-82-50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45:49.106"/>
    </inkml:context>
    <inkml:brush xml:id="br0">
      <inkml:brushProperty name="width" value="0.05" units="cm"/>
      <inkml:brushProperty name="height" value="0.05" units="cm"/>
      <inkml:brushProperty name="color" value="#E71224"/>
    </inkml:brush>
  </inkml:definitions>
  <inkml:trace contextRef="#ctx0" brushRef="#br0">0 1 14968 0 0,'2'12'208'0'0,"1"0"1"0"0,1 1 0 0 0,0-1 0 0 0,0-1-1 0 0,1 1 1 0 0,9 14 0 0 0,53 69 608 0 0,-60-85-605 0 0,1-1 0 0 0,1 0 1 0 0,0-1-1 0 0,0 0 1 0 0,1 0-1 0 0,0-1 0 0 0,14 8 1 0 0,2 1 34 0 0,15 4 223 0 0,-37-19-421 0 0,-1 1 0 0 0,0-1 0 0 0,1 1 1 0 0,-1 0-1 0 0,0 0 0 0 0,0 0 0 0 0,0 1 0 0 0,0-1 0 0 0,0 1 0 0 0,-1-1 0 0 0,1 1 0 0 0,-1 0 0 0 0,1 0 1 0 0,-1 0-1 0 0,0 0 0 0 0,2 7 0 0 0,1-3 47 0 0,-4-6-86 0 0,-1-1 1 0 0,0 1-1 0 0,1-1 1 0 0,-1 1 0 0 0,0-1-1 0 0,1 1 1 0 0,-1-1-1 0 0,0 1 1 0 0,0-1-1 0 0,0 1 1 0 0,1-1-1 0 0,-1 1 1 0 0,0-1 0 0 0,0 1-1 0 0,0 0 1 0 0,0-1-1 0 0,0 1 1 0 0,0-1-1 0 0,0 1 1 0 0,0 0-1 0 0,0-1 1 0 0,0 1 0 0 0,0-1-1 0 0,0 1 1 0 0,-1-1-1 0 0,1 1 1 0 0,0-1-1 0 0,0 1 1 0 0,-1-1 0 0 0,1 1-1 0 0,-1 0 1 0 0,0 0-2 0 0,0-1 0 0 0,0 1 0 0 0,0 0 1 0 0,0-1-1 0 0,0 1 0 0 0,-1-1 0 0 0,1 0 1 0 0,0 1-1 0 0,0-1 0 0 0,-1 0 1 0 0,1 0-1 0 0,0 1 0 0 0,-3-1 0 0 0,-1-1 1 0 0,-1 1-1 0 0,0 0 1 0 0,0-1 0 0 0,1 0-1 0 0,-1 0 1 0 0,-8-4-1 0 0,1-1 5 0 0,-1-2 0 0 0,1 1 0 0 0,-18-15 0 0 0,2-4 10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45:49.468"/>
    </inkml:context>
    <inkml:brush xml:id="br0">
      <inkml:brushProperty name="width" value="0.05" units="cm"/>
      <inkml:brushProperty name="height" value="0.05" units="cm"/>
      <inkml:brushProperty name="color" value="#E71224"/>
    </inkml:brush>
  </inkml:definitions>
  <inkml:trace contextRef="#ctx0" brushRef="#br0">1 278 15272 0 0,'0'0'1159'0'0,"27"-19"-759"0"0,-17 7-272 0 0,1 3 8 0 0,-1 2 0 0 0,7-11 0 0 0,7-7 264 0 0,1-6 16 0 0,-3-3-8 0 0,5 2 0 0 0,1-2-272 0 0,0 3 0 0 0,5 5 0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45:59.717"/>
    </inkml:context>
    <inkml:brush xml:id="br0">
      <inkml:brushProperty name="width" value="0.05" units="cm"/>
      <inkml:brushProperty name="height" value="0.05" units="cm"/>
      <inkml:brushProperty name="color" value="#E71224"/>
    </inkml:brush>
  </inkml:definitions>
  <inkml:trace contextRef="#ctx0" brushRef="#br0">140 0 4720 0 0,'0'0'5880'0'0,"2"7"-5752"0"0,8 34 3 0 0,-2 1 1 0 0,7 81-1 0 0,-10 95 97 0 0,-5-116-18 0 0,-1-12-54 0 0,-5-1 1 0 0,-3 0-1 0 0,-4 0 1 0 0,-35 123-1 0 0,31-142-91 0 0,-17 52 81 0 0,22-81-80 0 0,9-30-47 0 0,1-1 0 0 0,-2 0 0 0 0,1-1 0 0 0,-1 1 0 0 0,-1-1 0 0 0,-6 11 0 0 0,3-4 21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46:00.076"/>
    </inkml:context>
    <inkml:brush xml:id="br0">
      <inkml:brushProperty name="width" value="0.05" units="cm"/>
      <inkml:brushProperty name="height" value="0.05" units="cm"/>
      <inkml:brushProperty name="color" value="#E71224"/>
    </inkml:brush>
  </inkml:definitions>
  <inkml:trace contextRef="#ctx0" brushRef="#br0">12 1 12056 0 0,'0'0'0'0'0,"-7"31"192"0"0,3-27 8 0 0,4 3 0 0 0,0-2-8 0 0,0 0-88 0 0,0-1-8 0 0,0 0 0 0 0,3 0 8 0 0,-2 1 272 0 0,3-1 8 0 0,-1 0-8 0 0,-3 4 16 0 0,0 2-264 0 0,1-2 8 0 0,3-3 0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46:00.405"/>
    </inkml:context>
    <inkml:brush xml:id="br0">
      <inkml:brushProperty name="width" value="0.05" units="cm"/>
      <inkml:brushProperty name="height" value="0.05" units="cm"/>
      <inkml:brushProperty name="color" value="#E71224"/>
    </inkml:brush>
  </inkml:definitions>
  <inkml:trace contextRef="#ctx0" brushRef="#br0">0 0 14464 0 0,'0'0'352'0'0,"26"13"0"0"0,-15-13 0 0 0,-1 0 8 0 0,1 2-240 0 0,-1 4 16 0 0,-2-1-8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4T08:39:43.285"/>
    </inkml:context>
    <inkml:brush xml:id="br0">
      <inkml:brushProperty name="width" value="0.05" units="cm"/>
      <inkml:brushProperty name="height" value="0.05" units="cm"/>
      <inkml:brushProperty name="color" value="#E71224"/>
    </inkml:brush>
  </inkml:definitions>
  <inkml:trace contextRef="#ctx0" brushRef="#br0">1 1 11048 0 0,'2'4'81'0'0,"17"43"262"0"0,0 34 484 0 0,-2 59-32 0 0,-16-119-714 0 0,17 330 545 0 0,-31 302-229 0 0,34 53-196 0 0,-11-548-168 0 0,27 171 39 0 0,-19-197-48 0 0,24 286 110 0 0,-28-310-99 0 0,9 169 42 0 0,-8 4-3 0 0,1 6 191 0 0,-8 45 67 0 0,-4 198 319 0 0,4-102-105 0 0,-7-408-533 0 0,-2 183 167 0 0,2 33 112 0 0,16 127 59 0 0,7 79 97 0 0,14 5 89 0 0,-12-268-273 0 0,-12-95-98 0 0,5 118 0 0 0,-16-4 153 0 0,-1-153-235 0 0,9 52 1 0 0,-5-51 12 0 0,1 53 1 0 0,-3 20 51 0 0,0 49 29 0 0,-21 198 160 0 0,-1-190-234 0 0,2-45-33 0 0,7-48-25 0 0,-5 98 51 0 0,14-127-74 0 0,1 26 4 0 0,-3 0 0 0 0,-3 1 1 0 0,-19 90-1 0 0,18-133-19 0 0,2 0 1 0 0,1 0-1 0 0,3 51 1 0 0,1-47-3 0 0,-2 1 1 0 0,-9 54-1 0 0,-2 8-2 0 0,8-64-1 0 0,-12 54 1 0 0,2-23-6 0 0,-8 123 1 0 0,21-171-6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4T08:39:55.728"/>
    </inkml:context>
    <inkml:brush xml:id="br0">
      <inkml:brushProperty name="width" value="0.05" units="cm"/>
      <inkml:brushProperty name="height" value="0.05" units="cm"/>
      <inkml:brushProperty name="color" value="#E71224"/>
    </inkml:brush>
  </inkml:definitions>
  <inkml:trace contextRef="#ctx0" brushRef="#br0">507 175 8936 0 0,'0'0'344'0'0,"-6"2"-174"0"0,-3 1-2 0 0,-1 0-1 0 0,0-1 0 0 0,-17 1 0 0 0,12-1 522 0 0,12-1-651 0 0,-1 0 1 0 0,0 0-1 0 0,1 0 1 0 0,0 1 0 0 0,-1-1-1 0 0,1 1 1 0 0,0 0-1 0 0,0 0 1 0 0,0 0-1 0 0,0 0 1 0 0,0 1 0 0 0,0-1-1 0 0,1 1 1 0 0,-1 0-1 0 0,1-1 1 0 0,-1 1-1 0 0,1 0 1 0 0,0 1 0 0 0,-3 5-1 0 0,-2 7 59 0 0,0 1 1 0 0,-9 30-1 0 0,13-37-24 0 0,-119 416 872 0 0,60-211-746 0 0,25-91-38 0 0,10-37 18 0 0,27-87-168 0 0,0 1-1 0 0,0 0 1 0 0,-1 0 0 0 0,1-1 0 0 0,0 1 0 0 0,0 0 0 0 0,-1-1 0 0 0,1 1 0 0 0,0 0 0 0 0,-1-1 0 0 0,1 1 0 0 0,-1 0 0 0 0,1-1 0 0 0,-1 1 0 0 0,1-1 0 0 0,-1 1 0 0 0,1-1 0 0 0,-1 1-1 0 0,1-1 1 0 0,-1 1 0 0 0,0-1 0 0 0,1 1 0 0 0,-1-1 0 0 0,0 0 0 0 0,1 0 0 0 0,-1 1 0 0 0,0-1 0 0 0,0 0 0 0 0,1 0 0 0 0,-1 0 0 0 0,0 0 0 0 0,0 1 0 0 0,1-1 0 0 0,-1 0 0 0 0,0 0-1 0 0,0-1 1 0 0,1 1 0 0 0,-1 0 0 0 0,0 0 0 0 0,0 0 0 0 0,0-1 0 0 0,-1 0 10 0 0,0 1-1 0 0,1-1 0 0 0,-1 0 1 0 0,1-1-1 0 0,-1 1 0 0 0,1 0 1 0 0,-1 0-1 0 0,1 0 1 0 0,0-1-1 0 0,0 1 0 0 0,-1-1 1 0 0,1 1-1 0 0,0-1 1 0 0,0 0-1 0 0,0 1 0 0 0,1-1 1 0 0,-2-3-1 0 0,-3-16 22 0 0,1 0 1 0 0,-3-36-1 0 0,1 0 17 0 0,-2 3 47 0 0,-1-81 0 0 0,9 105-71 0 0,2 1-1 0 0,1-1 0 0 0,1 1 0 0 0,11-39 1 0 0,-3 23 2 0 0,16-57 85 0 0,61-147 0 0 0,-26 127 103 0 0,-58 113-202 0 0,1-1 0 0 0,0 1 0 0 0,0 0 0 0 0,1 0 1 0 0,0 1-1 0 0,1 0 0 0 0,-1 0 0 0 0,2 1 0 0 0,-1 0 0 0 0,1 1 0 0 0,12-8 0 0 0,-17 12-10 0 0,0 0 0 0 0,0 0 0 0 0,-1 0 1 0 0,1 1-1 0 0,0 0 0 0 0,1-1 0 0 0,-1 1 0 0 0,0 1 0 0 0,0-1 0 0 0,0 1 1 0 0,1 0-1 0 0,-1-1 0 0 0,0 2 0 0 0,0-1 0 0 0,0 1 0 0 0,1-1 0 0 0,-1 1 1 0 0,0 0-1 0 0,0 0 0 0 0,0 1 0 0 0,0-1 0 0 0,0 1 0 0 0,0 0 0 0 0,-1 0 1 0 0,1 1-1 0 0,-1-1 0 0 0,1 1 0 0 0,-1-1 0 0 0,0 1 0 0 0,0 0 0 0 0,4 5 1 0 0,0 1 5 0 0,0 0 1 0 0,-1 1 0 0 0,0 0 0 0 0,0 0-1 0 0,-1 0 1 0 0,0 1 0 0 0,-1 0 0 0 0,-1 0-1 0 0,1 0 1 0 0,-2 0 0 0 0,1 0 0 0 0,-2 1-1 0 0,1-1 1 0 0,-2 1 0 0 0,1-1 0 0 0,-3 18-1 0 0,0-12 15 0 0,0 0-1 0 0,-2 0 0 0 0,0 0 1 0 0,-1 0-1 0 0,0-1 0 0 0,-2 1 1 0 0,1-2-1 0 0,-2 1 0 0 0,0-1 1 0 0,-15 20-1 0 0,9-15 32 0 0,8-9-7 0 0,-1-1-1 0 0,-1 0 1 0 0,0-1 0 0 0,0 0-1 0 0,0 0 1 0 0,-20 15-1 0 0,28-24-47 0 0,0 0-1 0 0,-1 0 1 0 0,1 0 0 0 0,0 1-1 0 0,-1-1 1 0 0,1 0-1 0 0,0 0 1 0 0,-1 0 0 0 0,1 0-1 0 0,0 0 1 0 0,-1 0-1 0 0,1 0 1 0 0,-1 0 0 0 0,1 0-1 0 0,0 0 1 0 0,-1 0-1 0 0,1 0 1 0 0,0 0 0 0 0,-1 0-1 0 0,1 0 1 0 0,-1 0-1 0 0,1 0 1 0 0,0-1 0 0 0,-1 1-1 0 0,1 0 1 0 0,0 0-1 0 0,-1 0 1 0 0,1-1 0 0 0,0 1-1 0 0,-1 0 1 0 0,1 0-1 0 0,0-1 1 0 0,0 1 0 0 0,-1 0-1 0 0,1 0 1 0 0,0-1-1 0 0,0 1 1 0 0,0 0 0 0 0,-1-1-1 0 0,2 0 2 0 0,-1 0 0 0 0,0 0-1 0 0,1 0 1 0 0,0 0 0 0 0,-1 0 0 0 0,1 0 0 0 0,-1 0-1 0 0,1 0 1 0 0,0 0 0 0 0,0 1 0 0 0,-1-1 0 0 0,1 0-1 0 0,0 1 1 0 0,0-1 0 0 0,0 0 0 0 0,0 1 0 0 0,0-1-1 0 0,0 1 1 0 0,0-1 0 0 0,0 1 0 0 0,0 0-1 0 0,0-1 1 0 0,0 1 0 0 0,0 0 0 0 0,0 0 0 0 0,2 0-1 0 0,33-4 42 0 0,-17 5-33 0 0,-1 1 1 0 0,1 0-1 0 0,-1 2 0 0 0,0 0 1 0 0,0 1-1 0 0,0 1 1 0 0,-1 0-1 0 0,0 2 0 0 0,0 0 1 0 0,28 18-1 0 0,64 37 145 0 0,-69-42-118 0 0,-32-18-36 0 0,1 1 1 0 0,-1 1-1 0 0,-1-1 0 0 0,12 9 0 0 0,-7-2 12 0 0,0-1-1 0 0,-1 2 0 0 0,-1 0 1 0 0,11 14-1 0 0,26 32 63 0 0,-44-54-80 0 0,-1-1-1 0 0,1 1 0 0 0,-1-1 1 0 0,1 0-1 0 0,0 0 1 0 0,0 0-1 0 0,1-1 1 0 0,-1 1-1 0 0,0-1 1 0 0,1 0-1 0 0,5 3 0 0 0,4 0 13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4T08:39:56.051"/>
    </inkml:context>
    <inkml:brush xml:id="br0">
      <inkml:brushProperty name="width" value="0.05" units="cm"/>
      <inkml:brushProperty name="height" value="0.05" units="cm"/>
      <inkml:brushProperty name="color" value="#E71224"/>
    </inkml:brush>
  </inkml:definitions>
  <inkml:trace contextRef="#ctx0" brushRef="#br0">90 0 12360 0 0,'0'0'1332'0'0,"4"2"-1168"0"0,-2-1-115 0 0,0-1-25 0 0,-1 1-1 0 0,1-1 0 0 0,-1 0 0 0 0,0 1 0 0 0,1-1 1 0 0,-1 1-1 0 0,0 0 0 0 0,0-1 0 0 0,1 1 0 0 0,-1 0 0 0 0,0 0 1 0 0,0 0-1 0 0,0 0 0 0 0,0 0 0 0 0,0 0 0 0 0,2 2 1 0 0,-14 33 2005 0 0,-4 60-1155 0 0,-36 125 1 0 0,48-210-816 0 0,-2 0 0 0 0,1 0-1 0 0,-8 11 1 0 0,-3 7 61 0 0,13-21-58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8T07:37:25.317"/>
    </inkml:context>
    <inkml:brush xml:id="br0">
      <inkml:brushProperty name="width" value="0.2" units="cm"/>
      <inkml:brushProperty name="height" value="0.2" units="cm"/>
      <inkml:brushProperty name="color" value="#E71224"/>
    </inkml:brush>
  </inkml:definitions>
  <inkml:trace contextRef="#ctx0" brushRef="#br0">1 132 992 0 0,'12'5'23'0'0,"-1"-1"1"0"0,1 0-1 0 0,0 0 1 0 0,1-1-1 0 0,-1-1 1 0 0,25 2-1 0 0,82-4 249 0 0,-57-2-196 0 0,213 1 272 0 0,-160 11-215 0 0,-74-6-64 0 0,27 1 88 0 0,11-4-26 0 0,-52 1-57 0 0,46-4 1 0 0,-59 1-71 0 0,268-19 458 0 0,-225 17-315 0 0,-1-2 0 0 0,88-21 1 0 0,-24-2 77 0 0,-61 17-93 0 0,-36 6-53 0 0,0 0 0 0 0,42-1 0 0 0,-36 4 23 0 0,-23 1-83 0 0,-1 0 0 0 0,1 1 0 0 0,0 0-1 0 0,0 0 1 0 0,8 2 0 0 0,-1-1 9 0 0,0 0-1 0 0,0 0 1 0 0,0-1 0 0 0,14-2-1 0 0,33 1 67 0 0,39 3 83 0 0,-91-1-157 0 0,1-1-1 0 0,-1 0 1 0 0,1-1-1 0 0,15-3 0 0 0,18-1 48 0 0,-24 4-31 0 0,1-2 0 0 0,18-4 0 0 0,28-4 98 0 0,-29 9-30 0 0,-12 1-18 0 0,0-1 0 0 0,23-6 0 0 0,-35 6 30 0 0,0 1-1 0 0,1 0 1 0 0,20 1-1 0 0,12-1 47 0 0,9-2 124 0 0,55-8 283 0 0,-32 11 15 0 0,-60-1-451 0 0,-1 1-1 0 0,1 0 1 0 0,0 1 0 0 0,-1 1 0 0 0,31 7-1 0 0,-22-4 41 0 0,15 0 188 0 0,-31-5-289 0 0,-1 1 0 0 0,0 0 0 0 0,0 0-1 0 0,0 1 1 0 0,0 0 0 0 0,14 5 0 0 0,-15-5-12 0 0,1 0 1 0 0,0 0-1 0 0,-1-1 0 0 0,1-1 0 0 0,0 1 1 0 0,0-1-1 0 0,0 0 0 0 0,10-2 0 0 0,9 0 43 0 0,32 1 126 0 0,-26-1-103 0 0,56 5-1 0 0,-36 19-115 0 0,-26-15-2 0 0,-20-5-4 0 0,0 0 1 0 0,0 0-1 0 0,0-1 0 0 0,1 0 0 0 0,11 0 0 0 0,1-1 75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4T08:39:56.406"/>
    </inkml:context>
    <inkml:brush xml:id="br0">
      <inkml:brushProperty name="width" value="0.05" units="cm"/>
      <inkml:brushProperty name="height" value="0.05" units="cm"/>
      <inkml:brushProperty name="color" value="#E71224"/>
    </inkml:brush>
  </inkml:definitions>
  <inkml:trace contextRef="#ctx0" brushRef="#br0">0 0 14368 0 0,'0'0'0'0'0,"5"28"208"0"0,-5-22 8 0 0,0-4-8 0 0,0 4 8 0 0,0-1-120 0 0,0-3 0 0 0,0 1 8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4T08:39:56.795"/>
    </inkml:context>
    <inkml:brush xml:id="br0">
      <inkml:brushProperty name="width" value="0.05" units="cm"/>
      <inkml:brushProperty name="height" value="0.05" units="cm"/>
      <inkml:brushProperty name="color" value="#E71224"/>
    </inkml:brush>
  </inkml:definitions>
  <inkml:trace contextRef="#ctx0" brushRef="#br0">1 164 11048 0 0,'0'5'289'0'0,"0"-3"-228"0"0,0-1 1 0 0,0 1-1 0 0,0 0 1 0 0,0 0-1 0 0,0 0 1 0 0,0-1-1 0 0,1 1 1 0 0,-1 0-1 0 0,0 0 0 0 0,1-1 1 0 0,1 4-1 0 0,-1-5-18 0 0,0 1 0 0 0,0 0 0 0 0,-1-1 0 0 0,1 1 0 0 0,0-1 0 0 0,0 1 0 0 0,0-1 0 0 0,0 0 0 0 0,0 1 0 0 0,0-1 0 0 0,1 0 0 0 0,-1 0 1 0 0,0 0-1 0 0,0 1 0 0 0,0-1 0 0 0,0 0 0 0 0,0-1 0 0 0,0 1 0 0 0,0 0 0 0 0,0 0 0 0 0,0 0 0 0 0,2-1 0 0 0,25-6 241 0 0,0-1 1 0 0,0-1 0 0 0,-1-1 0 0 0,46-24 0 0 0,43-17 145 0 0,70-9 394 0 0,-153 54-686 0 0,-29 6-116 0 0,0-1-1 0 0,-1 1 0 0 0,1-1 0 0 0,0 1 1 0 0,0-1-1 0 0,-1-1 0 0 0,1 1 0 0 0,6-3 1 0 0,-1 2 18 0 0,-5 3 751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4T08:39:57.131"/>
    </inkml:context>
    <inkml:brush xml:id="br0">
      <inkml:brushProperty name="width" value="0.05" units="cm"/>
      <inkml:brushProperty name="height" value="0.05" units="cm"/>
      <inkml:brushProperty name="color" value="#E71224"/>
    </inkml:brush>
  </inkml:definitions>
  <inkml:trace contextRef="#ctx0" brushRef="#br0">1 1 10544 0 0,'0'0'0'0'0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4T08:39:57.780"/>
    </inkml:context>
    <inkml:brush xml:id="br0">
      <inkml:brushProperty name="width" value="0.05" units="cm"/>
      <inkml:brushProperty name="height" value="0.05" units="cm"/>
      <inkml:brushProperty name="color" value="#E71224"/>
    </inkml:brush>
  </inkml:definitions>
  <inkml:trace contextRef="#ctx0" brushRef="#br0">978 38 10448 0 0,'1'-4'482'0'0,"3"-29"2093"0"0,-10 33-2059 0 0,-19-1-359 0 0,0 2 0 0 0,0 1 0 0 0,0 1 0 0 0,-44 11 0 0 0,-142 59 638 0 0,188-65-693 0 0,1 0-1 0 0,0 2 1 0 0,-35 20 0 0 0,-8-4 11 0 0,53-24-89 0 0,11-2-22 0 0,1 0-1 0 0,-1 0 1 0 0,0 0 0 0 0,1 0 0 0 0,-1 0 0 0 0,0 0 0 0 0,1 0 0 0 0,-1 1 0 0 0,0-1-1 0 0,1 0 1 0 0,-1 0 0 0 0,0 1 0 0 0,1-1 0 0 0,-1 0 0 0 0,1 1 0 0 0,-1-1 0 0 0,1 0-1 0 0,-1 1 1 0 0,1-1 0 0 0,-1 1 0 0 0,1-1 0 0 0,-1 1 0 0 0,1-1 0 0 0,-1 2 0 0 0,-12 2 250 0 0,11-4 94 0 0,11-4-226 0 0,99-20 124 0 0,-74 18-92 0 0,65-21 0 0 0,42-13 115 0 0,-125 35-197 0 0,-1 1 0 0 0,1 1 1 0 0,18-1-1 0 0,34-9 227 0 0,-58 10-369 0 0,1 0 936 0 0,-20 1-372 0 0,1 3-464 0 0,0 0 0 0 0,0 1 0 0 0,0-1-1 0 0,0 2 1 0 0,0-1 0 0 0,-10 6 0 0 0,-34 8 191 0 0,-5-4 167 0 0,-77 28 0 0 0,81-23-158 0 0,40-11-150 0 0,-10 1 44 0 0,20-6-108 0 0,-1 0-1 0 0,0-1 1 0 0,1 1 0 0 0,-1 1 0 0 0,1-1 0 0 0,-7 3 0 0 0,7-2 1 0 0,0 0 0 0 0,-1-1 0 0 0,1 1 0 0 0,-1-1 1 0 0,1 0-1 0 0,-1 0 0 0 0,0-1 0 0 0,-5 1 0 0 0,-2 0 27 0 0,1 1 0 0 0,-1-1-1 0 0,-20 8 1 0 0,-2-1 15 0 0,21-6-33 0 0,4 0-2 0 0,0 0 0 0 0,1-1 1 0 0,-1 0-1 0 0,0 0 0 0 0,-1-1 0 0 0,1 0 1 0 0,0 0-1 0 0,-14-3 0 0 0,21 2-22 0 0,1 1 0 0 0,-1 0 1 0 0,1 0-1 0 0,0 0 0 0 0,-1-1 0 0 0,1 1 0 0 0,-1 0 1 0 0,1 0-1 0 0,-1 0 0 0 0,1 0 0 0 0,-1 0 0 0 0,1 0 1 0 0,-1 0-1 0 0,1 0 0 0 0,-1 0 0 0 0,1 0 1 0 0,-1 1-1 0 0,1-1 0 0 0,-1 0 0 0 0,1 0 0 0 0,-1 0 1 0 0,1 1-1 0 0,-1-1 0 0 0,1 0 0 0 0,0 0 0 0 0,-1 1 1 0 0,1-1-1 0 0,-1 0 0 0 0,1 1 0 0 0,0-1 0 0 0,-1 0 1 0 0,1 1-1 0 0,0-1 0 0 0,0 1 0 0 0,-1-1 0 0 0,1 0 1 0 0,0 1-1 0 0,0-1 0 0 0,0 1 0 0 0,-1-1 0 0 0,1 1 1 0 0,0-1-1 0 0,0 1 0 0 0,0-1 0 0 0,0 1 1 0 0,0-1-1 0 0,0 1 0 0 0,0-1 0 0 0,0 1 0 0 0,0 0 1 0 0,7 28 8 0 0,-5-22-8 0 0,2 8-1 0 0,0 0 0 0 0,-1 0 0 0 0,0 0 0 0 0,-1 0 0 0 0,-1 0 0 0 0,-1 0 0 0 0,0 0 0 0 0,-1 1 0 0 0,-4 25 0 0 0,0-8 0 0 0,5-28 0 0 0,-1 1 0 0 0,1-1 0 0 0,-1 0 0 0 0,0 1 0 0 0,-1-1 0 0 0,1 0 0 0 0,-5 9 0 0 0,-9 15 0 0 0,-1 4-3 0 0,-2-2-1 0 0,-35 49 1 0 0,-30 38-6 0 0,74-103 8 0 0,0 0 1 0 0,2 0-1 0 0,0 1 0 0 0,1 0 1 0 0,0 0-1 0 0,-4 25 0 0 0,8-35 1 0 0,1 0 0 0 0,0 0 0 0 0,1 0 0 0 0,-1 0 0 0 0,1 1 0 0 0,1-1 0 0 0,-1 0 0 0 0,1 0 0 0 0,2 9 0 0 0,-2-13 0 0 0,1-1 0 0 0,-1 0 0 0 0,1 1 0 0 0,-1-1 0 0 0,1 0 0 0 0,0 0 0 0 0,-1 0 0 0 0,1 0 0 0 0,0 0 0 0 0,0 0 0 0 0,0 0 0 0 0,0-1 0 0 0,0 1 0 0 0,0-1 0 0 0,0 0 0 0 0,0 1 0 0 0,0-1 0 0 0,0 0 0 0 0,0 0 0 0 0,0 0 0 0 0,0 0 0 0 0,4-1 0 0 0,53-6 0 0 0,80-19 0 0 0,-106 18 0 0 0,68-28 0 0 0,-48 13 0 0 0,-51 22 0 0 0,0 0 0 0 0,0 0 0 0 0,-1 0 0 0 0,1 0 0 0 0,0 0 0 0 0,0 0 0 0 0,-1 0 0 0 0,1 0 0 0 0,-1-1 0 0 0,1 1 0 0 0,-1-1 0 0 0,0 1 0 0 0,2-2 0 0 0,0-1 0 0 0,2-3 0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4T08:39:58.136"/>
    </inkml:context>
    <inkml:brush xml:id="br0">
      <inkml:brushProperty name="width" value="0.05" units="cm"/>
      <inkml:brushProperty name="height" value="0.05" units="cm"/>
      <inkml:brushProperty name="color" value="#E71224"/>
    </inkml:brush>
  </inkml:definitions>
  <inkml:trace contextRef="#ctx0" brushRef="#br0">0 185 12664 0 0,'0'0'0'0'0,"42"-8"352"0"0,-17 0 8 0 0,1-2-16 0 0,11-2 16 0 0,-1-1-232 0 0,1-1 8 0 0,0-6-16 0 0,-1-1 16 0 0,1-2 336 0 0,-3-3 0 0 0,8-3 8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4T08:39:58.464"/>
    </inkml:context>
    <inkml:brush xml:id="br0">
      <inkml:brushProperty name="width" value="0.05" units="cm"/>
      <inkml:brushProperty name="height" value="0.05" units="cm"/>
      <inkml:brushProperty name="color" value="#E71224"/>
    </inkml:brush>
  </inkml:definitions>
  <inkml:trace contextRef="#ctx0" brushRef="#br0">286 0 13968 0 0,'-6'6'177'0'0,"-10"7"-49"0"0,-1 0 0 0 0,0-2 0 0 0,0 0 0 0 0,-20 9 0 0 0,16-11 119 0 0,-34 23 0 0 0,48-27-172 0 0,0 0 1 0 0,1 0-1 0 0,0 1 1 0 0,0 0-1 0 0,1 0 1 0 0,-1 0-1 0 0,1 1 1 0 0,-6 10-1 0 0,4-3-31 0 0,1 0 1 0 0,1 1-1 0 0,0 0 0 0 0,0 0 0 0 0,2 0 0 0 0,0 0 0 0 0,1 1 1 0 0,-1 20-1 0 0,2 10 46 0 0,7 70-1 0 0,-4-89-41 0 0,1 1 0 0 0,1-1 0 0 0,1 0 0 0 0,2-1 0 0 0,1 1 0 0 0,11 25 0 0 0,-16-47-37 0 0,0 1-1 0 0,1-1 1 0 0,-1 0-1 0 0,1 0 1 0 0,1 0-1 0 0,-1 0 1 0 0,1-1-1 0 0,0 0 1 0 0,0 0-1 0 0,0 0 1 0 0,0 0-1 0 0,1-1 1 0 0,-1 0-1 0 0,1 0 1 0 0,0 0-1 0 0,0-1 1 0 0,0 0-1 0 0,0 0 1 0 0,1-1-1 0 0,-1 0 1 0 0,0 0-1 0 0,1 0 1 0 0,-1-1-1 0 0,1 0 1 0 0,-1 0-1 0 0,0 0 1 0 0,1-1-1 0 0,8-2 0 0 0,18-5 14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4T08:39:58.944"/>
    </inkml:context>
    <inkml:brush xml:id="br0">
      <inkml:brushProperty name="width" value="0.05" units="cm"/>
      <inkml:brushProperty name="height" value="0.05" units="cm"/>
      <inkml:brushProperty name="color" value="#E71224"/>
    </inkml:brush>
  </inkml:definitions>
  <inkml:trace contextRef="#ctx0" brushRef="#br0">294 271 12960 0 0,'-17'33'305'0'0,"-33"47"1"0"0,29-50 29 0 0,-27 53 1 0 0,-45 135 1868 0 0,89-209-2113 0 0,-1 0 0 0 0,-1 0 0 0 0,1-1 0 0 0,-10 11 0 0 0,-7 11 266 0 0,15-24-148 0 0,6-14-109 0 0,7-20-12 0 0,19-74-13 0 0,25-89 10 0 0,-40 159-65 0 0,2 0 0 0 0,1 2 0 0 0,32-55 0 0 0,-15 40 14 0 0,36-44 1 0 0,-53 73-26 0 0,1 1 1 0 0,0 1 0 0 0,1 0 0 0 0,1 2 0 0 0,0-1 0 0 0,20-10 0 0 0,-17 12 28 0 0,1 1 0 0 0,0 2-1 0 0,1 0 1 0 0,31-8 0 0 0,-48 15-33 0 0,0 0 1 0 0,0 1-1 0 0,1 0 0 0 0,-1 0 1 0 0,0 0-1 0 0,0 0 0 0 0,1 1 1 0 0,-1-1-1 0 0,5 3 0 0 0,-3-2 13 0 0,-1 0 0 0 0,0 0 0 0 0,0-1-1 0 0,1 0 1 0 0,7 0 0 0 0,-12 0-11 0 0,1 0 1 0 0,0 0-1 0 0,0 0 0 0 0,-1 0 1 0 0,1 0-1 0 0,0 0 1 0 0,0 0-1 0 0,-1 1 0 0 0,1-1 1 0 0,0 1-1 0 0,-1-1 0 0 0,1 1 1 0 0,-1 0-1 0 0,1-1 0 0 0,0 1 1 0 0,-1 0-1 0 0,0 0 0 0 0,1 0 1 0 0,-1 0-1 0 0,1 0 0 0 0,-1 1 1 0 0,0-1-1 0 0,0 0 0 0 0,0 0 1 0 0,0 1-1 0 0,0-1 0 0 0,0 1 1 0 0,0-1-1 0 0,0 1 0 0 0,0 2 1 0 0,0 0 11 0 0,0-1 1 0 0,0 1-1 0 0,0 0 1 0 0,0 0-1 0 0,-1-1 0 0 0,0 1 1 0 0,0 0-1 0 0,0 0 1 0 0,0 0-1 0 0,-1-1 1 0 0,1 1-1 0 0,-1 0 1 0 0,-2 5-1 0 0,-3 5 10 0 0,0 0-1 0 0,0-1 1 0 0,-2 0-1 0 0,0 0 1 0 0,0 0-1 0 0,-1-1 1 0 0,0-1-1 0 0,-21 20 1 0 0,8-11 38 0 0,-2-1-1 0 0,0-1 1 0 0,-39 21 0 0 0,25-14 14 0 0,32-20-48 0 0,0 0 0 0 0,0-1 0 0 0,-1 1 1 0 0,0-2-1 0 0,0 1 0 0 0,0-1 0 0 0,-1 0 0 0 0,1 0 0 0 0,-1 0 1 0 0,1-1-1 0 0,-1-1 0 0 0,-9 2 0 0 0,16-3-27 0 0,1 0 1 0 0,-1 0-1 0 0,1 0 0 0 0,0 0 1 0 0,-1 0-1 0 0,1 0 0 0 0,-1 0 1 0 0,1 1-1 0 0,-1-2 0 0 0,1 1 0 0 0,0 0 1 0 0,-1 0-1 0 0,1 0 0 0 0,-1 0 1 0 0,1 0-1 0 0,0 0 0 0 0,-1 0 1 0 0,1 0-1 0 0,-1-1 0 0 0,1 1 0 0 0,0 0 1 0 0,-1 0-1 0 0,1-1 0 0 0,0 1 1 0 0,-1 0-1 0 0,1 0 0 0 0,0-1 1 0 0,0 1-1 0 0,-1 0 0 0 0,1-1 1 0 0,0 1-1 0 0,0 0 0 0 0,-1-1 0 0 0,1 0 1 0 0,9-11 92 0 0,-6 10-93 0 0,-1 0-1 0 0,1 1 1 0 0,-1-1-1 0 0,1 1 1 0 0,0-1-1 0 0,0 1 1 0 0,-1 0-1 0 0,1 0 1 0 0,0 0-1 0 0,0 1 1 0 0,0-1 0 0 0,5 0-1 0 0,-1 3 0 0 0,-1 0-1 0 0,0 0 1 0 0,1 0 0 0 0,-1 1-1 0 0,0-1 1 0 0,0 2 0 0 0,0-1-1 0 0,-1 1 1 0 0,1-1-1 0 0,-1 1 1 0 0,0 1 0 0 0,0-1-1 0 0,0 1 1 0 0,-1 0 0 0 0,5 7-1 0 0,4 5 5 0 0,-1 1-1 0 0,-1 0 1 0 0,14 30-1 0 0,-17-31-1 0 0,5 15 10 0 0,2 0 0 0 0,1-1 0 0 0,2-1 0 0 0,1 0 0 0 0,1-2-1 0 0,26 29 1 0 0,-36-47-9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4T08:39:59.296"/>
    </inkml:context>
    <inkml:brush xml:id="br0">
      <inkml:brushProperty name="width" value="0.05" units="cm"/>
      <inkml:brushProperty name="height" value="0.05" units="cm"/>
      <inkml:brushProperty name="color" value="#E71224"/>
    </inkml:brush>
  </inkml:definitions>
  <inkml:trace contextRef="#ctx0" brushRef="#br0">1221 1 12864 0 0,'0'0'718'0'0,"5"3"-355"0"0,12 7-62 0 0,35 16 0 0 0,-37-20-202 0 0,-1 1 1 0 0,1 0-1 0 0,-2 1 1 0 0,1 0-1 0 0,22 20 1 0 0,-25-17-26 0 0,-1 0 0 0 0,0 1 0 0 0,-1 1 0 0 0,0-1 0 0 0,-1 1 0 0 0,-1 1 0 0 0,0 0 0 0 0,-1 0 0 0 0,0 0 0 0 0,-1 1 0 0 0,0-1 0 0 0,-2 1 0 0 0,1 0 1 0 0,-2 0-1 0 0,0 1 0 0 0,-1-1 0 0 0,-1 1 0 0 0,0-1 0 0 0,-1 0 0 0 0,-4 27 0 0 0,-1-13-20 0 0,-2-1-1 0 0,0 0 1 0 0,-2-1-1 0 0,0 0 1 0 0,-2 0-1 0 0,-2-1 0 0 0,0 0 1 0 0,-1-2-1 0 0,-2 1 1 0 0,-19 21-1 0 0,-130 131 137 0 0,78-86-116 0 0,9-13-2 0 0,-147 115-1 0 0,-107 44 37 0 0,260-187-92 0 0,-107 69 27 0 0,-25 8-9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4T08:40:09.832"/>
    </inkml:context>
    <inkml:brush xml:id="br0">
      <inkml:brushProperty name="width" value="0.05" units="cm"/>
      <inkml:brushProperty name="height" value="0.05" units="cm"/>
      <inkml:brushProperty name="color" value="#E71224"/>
    </inkml:brush>
  </inkml:definitions>
  <inkml:trace contextRef="#ctx0" brushRef="#br0">842 131 5920 0 0,'0'0'2358'0'0,"-3"-4"-1179"0"0,-6-11-311 0 0,2 4-203 0 0,0 1 0 0 0,-15-18 0 0 0,-37-30 1525 0 0,57 57-2150 0 0,-1 0 0 0 0,1 1-1 0 0,-1-1 1 0 0,1 0 0 0 0,-1 1-1 0 0,1 0 1 0 0,-1-1 0 0 0,1 1-1 0 0,-1 0 1 0 0,1 0 0 0 0,-1 1-1 0 0,-3 0 1 0 0,-7-1 98 0 0,-6 1-91 0 0,-1 1 1 0 0,0 0 0 0 0,1 2 0 0 0,-1 0 0 0 0,1 1 0 0 0,0 1 0 0 0,0 0 0 0 0,1 2-1 0 0,0 0 1 0 0,-26 17 0 0 0,23-13-22 0 0,11-7-17 0 0,0 0 0 0 0,1 1-1 0 0,0 0 1 0 0,0 0 0 0 0,0 1 0 0 0,1 1-1 0 0,-10 10 1 0 0,-41 45 55 0 0,40-44-39 0 0,1 0 1 0 0,-17 25-1 0 0,6-1 0 0 0,2 1 0 0 0,2 1 0 0 0,2 2 1 0 0,2 0-1 0 0,2 1 0 0 0,2 1 0 0 0,2 0 0 0 0,3 1 0 0 0,1 1 0 0 0,-6 94 0 0 0,17-134-3 0 0,-1 1-1 0 0,2-1 0 0 0,-1 0 1 0 0,2 1-1 0 0,-1-1 1 0 0,2 0-1 0 0,-1 0 1 0 0,1 0-1 0 0,1 0 0 0 0,0 0 1 0 0,1-1-1 0 0,0 0 1 0 0,0 0-1 0 0,1 0 0 0 0,12 14 1 0 0,-16-21-5 0 0,1-1 0 0 0,0 1 0 0 0,0-1 0 0 0,0 0 0 0 0,0 0-1 0 0,0-1 1 0 0,0 1 0 0 0,0-1 0 0 0,1 1 0 0 0,-1-1 0 0 0,0 0 0 0 0,1 0 0 0 0,-1 0 0 0 0,1-1 0 0 0,0 1 0 0 0,-1-1 0 0 0,1 0 0 0 0,6 0 0 0 0,5-2 30 0 0,1 0 1 0 0,28-8-1 0 0,-33 8-15 0 0,2-3 32 0 0,0 0-1 0 0,0 0 1 0 0,-1-1 0 0 0,19-12 0 0 0,2-1 62 0 0,-24 13-84 0 0,0 0 0 0 0,0-1 0 0 0,-1 0 0 0 0,14-15 0 0 0,-8 8 28 0 0,-11 11-52 0 0,-2 0-1 0 0,1 1 1 0 0,0-1 0 0 0,-1-1 0 0 0,1 1-1 0 0,-1 0 1 0 0,0 0 0 0 0,0 0-1 0 0,0-1 1 0 0,0 1 0 0 0,-1 0-1 0 0,1-1 1 0 0,-1 1 0 0 0,0 0-1 0 0,0-1 1 0 0,-1-4 0 0 0,1 4 1 0 0,-19-17 110 0 0,7 9-86 0 0,9 8-31 0 0,-1 1-1 0 0,1-1 0 0 0,-1 1 1 0 0,0 0-1 0 0,-1 0 1 0 0,1 0-1 0 0,0 0 1 0 0,-1 1-1 0 0,0-1 0 0 0,1 1 1 0 0,-1 1-1 0 0,0-1 1 0 0,-8-1-1 0 0,-2 0 14 0 0,0 0 0 0 0,1 1-1 0 0,-23 0 1 0 0,10 1 9 0 0,23 0-24 0 0,-1 0 0 0 0,0 1 0 0 0,0 0-1 0 0,0 0 1 0 0,1 0 0 0 0,-1 0 0 0 0,0 1 0 0 0,0 0-1 0 0,1 0 1 0 0,-1 0 0 0 0,-6 3 0 0 0,3 1 8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4T08:40:10.205"/>
    </inkml:context>
    <inkml:brush xml:id="br0">
      <inkml:brushProperty name="width" value="0.05" units="cm"/>
      <inkml:brushProperty name="height" value="0.05" units="cm"/>
      <inkml:brushProperty name="color" value="#E71224"/>
    </inkml:brush>
  </inkml:definitions>
  <inkml:trace contextRef="#ctx0" brushRef="#br0">24 38 14272 0 0,'0'0'3311'0'0,"-13"-29"-2863"0"0,10 24-312 0 0,-2 2 8 0 0,2 3-8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8T07:37:50.065"/>
    </inkml:context>
    <inkml:brush xml:id="br0">
      <inkml:brushProperty name="width" value="0.2" units="cm"/>
      <inkml:brushProperty name="height" value="0.2" units="cm"/>
      <inkml:brushProperty name="color" value="#E71224"/>
    </inkml:brush>
  </inkml:definitions>
  <inkml:trace contextRef="#ctx0" brushRef="#br0">252 0 3112 0 0,'0'0'4917'0'0,"-1"5"-4833"0"0,-1 6-37 0 0,1-1 0 0 0,1 1-1 0 0,0 0 1 0 0,0-1 0 0 0,1 1 0 0 0,0 0 0 0 0,1-1-1 0 0,0 1 1 0 0,6 16 0 0 0,4 25 182 0 0,20 184 921 0 0,-14-116-597 0 0,-11-85-317 0 0,25 261 1079 0 0,-32-274-1157 0 0,-5 39 1 0 0,0 5 4 0 0,-6 132 406 0 0,8 24 256 0 0,5-115-243 0 0,-2-33-293 0 0,2 1 100 0 0,-4 1 0 0 0,-12 78 0 0 0,-15-42 72 0 0,19-78-229 0 0,-11 66 1 0 0,14-57-82 0 0,4-24-81 0 0,0 1 0 0 0,1 0 0 0 0,1-1-1 0 0,2 23 1 0 0,1-13 135 0 0,-2 48 0 0 0,-2-23-66 0 0,0-20-25 0 0,-2-1-1 0 0,-2 0 0 0 0,-1 0 0 0 0,-14 42 0 0 0,6-24 33 0 0,3-12-77 0 0,5-15-18 0 0,0 0 0 0 0,-3 25 0 0 0,8-30-33 0 0,-6 34 89 0 0,1 57 0 0 0,4-59 8 0 0,-2 1 1 0 0,-21 86 0 0 0,22-118-83 0 0,-9 35 82 0 0,5-23-57 0 0,-4 33 1 0 0,4-21 0 0 0,5-31-25 0 0,1 0-1 0 0,-2 25 1 0 0,-8 46 55 0 0,6-35-29 0 0,3-34-36 0 0,-2 5 2 0 0,3-10-10 0 0,0-1 0 0 0,0 0 0 0 0,0 16-1 0 0,-8 64 73 0 0,4-73-43 0 0,0 1 30 0 0,6 41-1 0 0,0-58-60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4T08:40:10.589"/>
    </inkml:context>
    <inkml:brush xml:id="br0">
      <inkml:brushProperty name="width" value="0.05" units="cm"/>
      <inkml:brushProperty name="height" value="0.05" units="cm"/>
      <inkml:brushProperty name="color" value="#E71224"/>
    </inkml:brush>
  </inkml:definitions>
  <inkml:trace contextRef="#ctx0" brushRef="#br0">651 1 13968 0 0,'0'0'1292'0'0,"-5"0"-1135"0"0,-8-1 52 0 0,1 1 1 0 0,-1 1 0 0 0,0 0-1 0 0,1 0 1 0 0,0 2-1 0 0,-1-1 1 0 0,1 2 0 0 0,0-1-1 0 0,0 2 1 0 0,0-1-1 0 0,-12 8 1 0 0,0 1-115 0 0,0 2 1 0 0,0 1-1 0 0,1 0 0 0 0,-22 21 1 0 0,27-17 47 0 0,0 0 0 0 0,1 1 0 0 0,1 1 0 0 0,1 1 0 0 0,-14 27 0 0 0,0-1-13 0 0,-12 19 98 0 0,-60 134 0 0 0,89-172-195 0 0,1 1 1 0 0,1 1-1 0 0,2 0 1 0 0,1 0-1 0 0,1 1 1 0 0,2 0-1 0 0,0 40 1 0 0,5-58-13 0 0,0 0 1 0 0,0 0-1 0 0,2 0 1 0 0,0 0 0 0 0,0 0-1 0 0,1 0 1 0 0,1-1-1 0 0,13 27 1 0 0,-15-36-15 0 0,0 0-1 0 0,0-1 1 0 0,0 1 0 0 0,0-1-1 0 0,1 1 1 0 0,-1-1-1 0 0,1-1 1 0 0,0 1 0 0 0,0 0-1 0 0,1-1 1 0 0,-1 0 0 0 0,1 0-1 0 0,0 0 1 0 0,0-1-1 0 0,0 1 1 0 0,0-1 0 0 0,0 0-1 0 0,0-1 1 0 0,0 1 0 0 0,1-1-1 0 0,-1 0 1 0 0,1 0 0 0 0,-1-1-1 0 0,1 0 1 0 0,-1 0-1 0 0,1 0 1 0 0,8-2 0 0 0,3-1 6 0 0,-2-1 1 0 0,1-1 0 0 0,0 0 0 0 0,-1-1-1 0 0,28-16 1 0 0,66-50 49 0 0,-105 69-58 0 0,53-42 24 0 0,-53 41-27 0 0,-1 0 0 0 0,1 0 1 0 0,0 0-1 0 0,-1 0 1 0 0,0 0-1 0 0,0-1 0 0 0,0 1 1 0 0,-1-1-1 0 0,1 0 1 0 0,2-9-1 0 0,-4 12-1 0 0,-1-1 1 0 0,0 1-1 0 0,1 0 0 0 0,-1 0 1 0 0,0 0-1 0 0,0 0 1 0 0,0 0-1 0 0,-1 0 0 0 0,1 0 1 0 0,0 0-1 0 0,-1 0 0 0 0,1 0 1 0 0,-1 0-1 0 0,0 0 0 0 0,0 0 1 0 0,0 0-1 0 0,0 0 1 0 0,0 0-1 0 0,0 1 0 0 0,0-1 1 0 0,0 0-1 0 0,-1 1 0 0 0,1-1 1 0 0,-1 1-1 0 0,1-1 0 0 0,-1 1 1 0 0,1 0-1 0 0,-1 0 1 0 0,0 0-1 0 0,0 0 0 0 0,0 0 1 0 0,0 0-1 0 0,1 0 0 0 0,-1 0 1 0 0,0 1-1 0 0,0-1 0 0 0,-1 1 1 0 0,-2-1-1 0 0,-6-1 0 0 0,-1 1 1 0 0,1 0-1 0 0,0 1 1 0 0,0 0-1 0 0,0 0 0 0 0,-13 3 1 0 0,22-2-2 0 0,0-1 0 0 0,0 1 1 0 0,0-1-1 0 0,0 1 1 0 0,0 0-1 0 0,1 0 1 0 0,-1 0-1 0 0,0 0 0 0 0,0 0 1 0 0,1 1-1 0 0,-1-1 1 0 0,1 0-1 0 0,-1 1 0 0 0,1-1 1 0 0,-3 4-1 0 0,0 0 0 0 0,-7 5 0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4T08:40:12.292"/>
    </inkml:context>
    <inkml:brush xml:id="br0">
      <inkml:brushProperty name="width" value="0.05" units="cm"/>
      <inkml:brushProperty name="height" value="0.05" units="cm"/>
      <inkml:brushProperty name="color" value="#E71224"/>
    </inkml:brush>
  </inkml:definitions>
  <inkml:trace contextRef="#ctx0" brushRef="#br0">622 3 11352 0 0,'0'0'649'0'0,"-4"0"-448"0"0,-3-1-168 0 0,0 0 39 0 0,1 1 0 0 0,0-1 0 0 0,0 1 0 0 0,0 0 0 0 0,-8 2 1 0 0,-88 18 821 0 0,83-14-813 0 0,7-3-28 0 0,0 1 0 0 0,1 0 0 0 0,-1 1 0 0 0,1 0 0 0 0,0 0 0 0 0,-14 11 0 0 0,24-15-49 0 0,-148 120 264 0 0,133-106-237 0 0,0 1 0 0 0,2 1 0 0 0,0 0 0 0 0,1 0 0 0 0,1 1 0 0 0,-17 35 1 0 0,9-10 76 0 0,2 2 0 0 0,-15 58-1 0 0,28-86-95 0 0,2 0-1 0 0,0 0 1 0 0,1 0-1 0 0,1 0 1 0 0,0 1-1 0 0,1-1 1 0 0,1 0-1 0 0,1 0 1 0 0,6 29-1 0 0,-7-42-10 0 0,0-1-1 0 0,0 1 1 0 0,1 0 0 0 0,-1 0-1 0 0,1-1 1 0 0,0 1-1 0 0,0-1 1 0 0,0 1-1 0 0,0-1 1 0 0,1 0 0 0 0,0 0-1 0 0,-1 0 1 0 0,1 0-1 0 0,0 0 1 0 0,0-1-1 0 0,7 5 1 0 0,-5-5-2 0 0,-1 0-1 0 0,1-1 1 0 0,0 1 0 0 0,-1-1 0 0 0,1 0-1 0 0,0 0 1 0 0,0 0 0 0 0,0-1 0 0 0,0 0-1 0 0,0 0 1 0 0,0 0 0 0 0,0-1-1 0 0,5 0 1 0 0,7-2-8 0 0,-1-1-1 0 0,1 0 1 0 0,-1-1-1 0 0,0 0 1 0 0,-1-2-1 0 0,1 0 1 0 0,-1-1 0 0 0,-1 0-1 0 0,1-1 1 0 0,-2 0-1 0 0,1-2 1 0 0,-1 1-1 0 0,-1-2 1 0 0,0 1-1 0 0,0-2 1 0 0,-1 0-1 0 0,-1 0 1 0 0,0-1 0 0 0,-1 0-1 0 0,0 0 1 0 0,9-23-1 0 0,-18 36 7 0 0,1-1 0 0 0,0 1 0 0 0,-1-1 0 0 0,1 1 0 0 0,0 0-1 0 0,-1-1 1 0 0,0 0 0 0 0,1 1 0 0 0,-1-1 0 0 0,0 1 0 0 0,0-1 0 0 0,0 1-1 0 0,0-1 1 0 0,0 1 0 0 0,0-1 0 0 0,0 0 0 0 0,-1 1 0 0 0,1-1 0 0 0,-1 1-1 0 0,1-1 1 0 0,-1 1 0 0 0,1-1 0 0 0,-1 1 0 0 0,0 0 0 0 0,0-1 0 0 0,1 1-1 0 0,-1 0 1 0 0,0-1 0 0 0,0 1 0 0 0,0 0 0 0 0,-1 0 0 0 0,1 0 0 0 0,0 0 0 0 0,0 0-1 0 0,-1 0 1 0 0,1 0 0 0 0,0 1 0 0 0,-1-1 0 0 0,1 0 0 0 0,-1 1 0 0 0,1-1-1 0 0,-1 1 1 0 0,1-1 0 0 0,-1 1 0 0 0,1 0 0 0 0,-1 0 0 0 0,-3 0 0 0 0,-6-1-7 0 0,-1 1 0 0 0,0 1 1 0 0,0 0-1 0 0,1 1 0 0 0,-1 0 1 0 0,1 0-1 0 0,-1 2 1 0 0,-12 4-1 0 0,17-5 4 0 0,0 1 0 0 0,1 0 0 0 0,0 0 0 0 0,-11 10-1 0 0,12-10 5 0 0,-8 7-6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4T08:40:12.657"/>
    </inkml:context>
    <inkml:brush xml:id="br0">
      <inkml:brushProperty name="width" value="0.05" units="cm"/>
      <inkml:brushProperty name="height" value="0.05" units="cm"/>
      <inkml:brushProperty name="color" value="#E71224"/>
    </inkml:brush>
  </inkml:definitions>
  <inkml:trace contextRef="#ctx0" brushRef="#br0">1 241 13168 0 0,'6'4'280'0'0,"-2"-2"-229"0"0,0 1 0 0 0,0-1 0 0 0,0 0 1 0 0,1 0-1 0 0,-1 0 0 0 0,1 0 0 0 0,-1-1 1 0 0,1 0-1 0 0,0 0 0 0 0,0 0 0 0 0,-1 0 1 0 0,1-1-1 0 0,0 0 0 0 0,0 0 0 0 0,9-1 1 0 0,10-2 42 0 0,-1-2 0 0 0,1 0 0 0 0,-1-1 0 0 0,0-2 0 0 0,32-14 0 0 0,202-102 2017 0 0,-228 110-1909 0 0,1 1 0 0 0,0 2-1 0 0,1 1 1 0 0,0 1-1 0 0,1 2 1 0 0,64-7-1 0 0,-51 8-38 0 0,-38 4-126 0 0,0 1 1 0 0,0-1-1 0 0,0 2 0 0 0,0-1 1 0 0,1 1-1 0 0,-1 0 0 0 0,0 0 0 0 0,10 2 1 0 0,17-1 700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4T08:40:13.089"/>
    </inkml:context>
    <inkml:brush xml:id="br0">
      <inkml:brushProperty name="width" value="0.05" units="cm"/>
      <inkml:brushProperty name="height" value="0.05" units="cm"/>
      <inkml:brushProperty name="color" value="#E71224"/>
    </inkml:brush>
  </inkml:definitions>
  <inkml:trace contextRef="#ctx0" brushRef="#br0">411 34 13672 0 0,'0'0'897'0'0,"-1"-5"-625"0"0,1 2-228 0 0,1 3-34 0 0,-1-1 1 0 0,0 0 0 0 0,0 0 0 0 0,0 0-1 0 0,0 1 1 0 0,0-1 0 0 0,0 0 0 0 0,0 0-1 0 0,0 0 1 0 0,0 0 0 0 0,0 1 0 0 0,0-1-1 0 0,-1 0 1 0 0,1 0 0 0 0,0 0 0 0 0,0 1-1 0 0,-1-1 1 0 0,1 0 0 0 0,-1 0 0 0 0,1 1-1 0 0,-1-1 1 0 0,1 0 0 0 0,-1 1 0 0 0,1-1-1 0 0,-1 1 1 0 0,1-1 0 0 0,-1 0 0 0 0,0 1 0 0 0,1 0-1 0 0,-1-1 1 0 0,0 1 0 0 0,-1-1 0 0 0,-7-1 1084 0 0,8 2-1056 0 0,1 0 0 0 0,-1 0 0 0 0,0 0 0 0 0,1 0 0 0 0,-1 0 0 0 0,0 0 0 0 0,0 0 0 0 0,1 0 0 0 0,-1 0 0 0 0,0 0 0 0 0,1 0 0 0 0,-1 0 0 0 0,0 0-1 0 0,1 0 1 0 0,-1 1 0 0 0,0-1 0 0 0,1 0 0 0 0,-1 1 0 0 0,0-1 0 0 0,-10 7 39 0 0,0-1 0 0 0,1 1 0 0 0,0 0 0 0 0,1 1 0 0 0,0 1 0 0 0,0-1 0 0 0,-12 16 0 0 0,-46 73 337 0 0,60-86-346 0 0,-19 34 159 0 0,1 1 0 0 0,-19 55 1 0 0,-29 102 123 0 0,64-177-316 0 0,1 1 12 0 0,0 1-1 0 0,2 0 1 0 0,-4 37-1 0 0,9-53-22 0 0,0 1-1 0 0,1 0 0 0 0,0 0 1 0 0,1 0-1 0 0,0-1 0 0 0,1 1 1 0 0,1-1-1 0 0,0 1 0 0 0,8 20 1 0 0,-10-30-16 0 0,1 0 0 0 0,-1 0 0 0 0,1 0 1 0 0,0-1-1 0 0,0 1 0 0 0,0-1 0 0 0,0 1 0 0 0,0-1 1 0 0,1 0-1 0 0,-1 0 0 0 0,1 0 0 0 0,-1 0 0 0 0,1 0 1 0 0,4 2-1 0 0,-5-3-4 0 0,0-1 0 0 0,0 1 1 0 0,0-1-1 0 0,0 1 0 0 0,0-1 0 0 0,-1 0 1 0 0,1 0-1 0 0,0 0 0 0 0,0 0 0 0 0,0 0 1 0 0,0 0-1 0 0,0-1 0 0 0,0 1 0 0 0,0 0 1 0 0,0-1-1 0 0,0 0 0 0 0,0 1 0 0 0,0-1 1 0 0,-1 0-1 0 0,1 0 0 0 0,0 0 0 0 0,-1 0 1 0 0,1 0-1 0 0,2-3 0 0 0,4-3 9 0 0,55-53 74 0 0,-57 54-73 0 0,-1 0-1 0 0,0 0 1 0 0,0 0-1 0 0,-1-1 1 0 0,0 0 0 0 0,0 0-1 0 0,-1 0 1 0 0,5-15-1 0 0,-6-4 202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4T08:40:13.415"/>
    </inkml:context>
    <inkml:brush xml:id="br0">
      <inkml:brushProperty name="width" value="0.05" units="cm"/>
      <inkml:brushProperty name="height" value="0.05" units="cm"/>
      <inkml:brushProperty name="color" value="#E71224"/>
    </inkml:brush>
  </inkml:definitions>
  <inkml:trace contextRef="#ctx0" brushRef="#br0">60 0 15776 0 0,'0'0'0'0'0,"5"33"328"0"0,-5-18-1 0 0,0-2 9 0 0,-5 0-8 0 0,1-5-200 0 0,0-5 0 0 0,0-3-8 0 0,-5-5 16 0 0,-2 2 200 0 0,5 0 0 0 0,-1-4 0 0 0,5-4 8 0 0,-4-2-224 0 0,1-3 8 0 0,4 1 0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4T08:40:13.802"/>
    </inkml:context>
    <inkml:brush xml:id="br0">
      <inkml:brushProperty name="width" value="0.05" units="cm"/>
      <inkml:brushProperty name="height" value="0.05" units="cm"/>
      <inkml:brushProperty name="color" value="#E71224"/>
    </inkml:brush>
  </inkml:definitions>
  <inkml:trace contextRef="#ctx0" brushRef="#br0">81 0 14872 0 0,'-4'7'99'0'0,"1"0"0"0"0,-1 0 1 0 0,1 0-1 0 0,0 0 0 0 0,1 1 1 0 0,-3 12-1 0 0,5-15-6 0 0,-1-1 0 0 0,1 1 0 0 0,1 0 0 0 0,-1-1-1 0 0,1 1 1 0 0,-1 0 0 0 0,1-1 0 0 0,1 1 0 0 0,-1-1 0 0 0,1 0-1 0 0,-1 1 1 0 0,5 6 0 0 0,-1-4 131 0 0,0 0-1 0 0,0 0 0 0 0,0-1 1 0 0,1 1-1 0 0,11 9 0 0 0,13 14-56 0 0,3 9-3 0 0,-17-21 88 0 0,0 1 0 0 0,-1 1 1 0 0,-1 1-1 0 0,19 38 0 0 0,-17-26-93 0 0,-6-14-45 0 0,-2 1 0 0 0,8 22 0 0 0,-8-17-45 0 0,-6-20-56 0 0,0-1-1 0 0,-1 1 1 0 0,1-1 0 0 0,-1 1 0 0 0,0 0 0 0 0,0-1 0 0 0,-1 1 0 0 0,1 0 0 0 0,-1 0 0 0 0,-1 6 0 0 0,0-9 0 0 0,0-1 0 0 0,0 1 0 0 0,0-1 0 0 0,0 1-1 0 0,-1-1 1 0 0,1 0 0 0 0,0 1 0 0 0,-1-1 0 0 0,1 0 0 0 0,-1 0 0 0 0,0 0 0 0 0,1 0 0 0 0,-1 0-1 0 0,0 0 1 0 0,1-1 0 0 0,-1 1 0 0 0,0-1 0 0 0,0 1 0 0 0,0-1 0 0 0,-2 1 0 0 0,-16-1 13 0 0,0 0-1 0 0,0-1 1 0 0,0-1 0 0 0,1-1 0 0 0,-33-9 0 0 0,41 9-11 0 0,1-1 0 0 0,0 0 0 0 0,0-1 0 0 0,0 0 0 0 0,0 0 0 0 0,1-1 0 0 0,0 0 0 0 0,0-1 0 0 0,0 0 0 0 0,1-1 0 0 0,0 1 0 0 0,-8-12 0 0 0,-9-14 49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4T08:40:14.153"/>
    </inkml:context>
    <inkml:brush xml:id="br0">
      <inkml:brushProperty name="width" value="0.05" units="cm"/>
      <inkml:brushProperty name="height" value="0.05" units="cm"/>
      <inkml:brushProperty name="color" value="#E71224"/>
    </inkml:brush>
  </inkml:definitions>
  <inkml:trace contextRef="#ctx0" brushRef="#br0">1 276 16879 0 0,'0'0'0'0'0,"29"16"0"0"0,-19-16 352 0 0,-2-3 8 0 0,-3 3-8 0 0,6-5 8 0 0,2-3-240 0 0,0-4 16 0 0,0 3-8 0 0,24-26 8 0 0,5-7 312 0 0,-6 3 8 0 0,-7 0 0 0 0,-3 10 8 0 0,2-1-336 0 0,-3 7 16 0 0,1 5-8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4T08:40:14.539"/>
    </inkml:context>
    <inkml:brush xml:id="br0">
      <inkml:brushProperty name="width" value="0.05" units="cm"/>
      <inkml:brushProperty name="height" value="0.05" units="cm"/>
      <inkml:brushProperty name="color" value="#E71224"/>
    </inkml:brush>
  </inkml:definitions>
  <inkml:trace contextRef="#ctx0" brushRef="#br0">7 1 16479 0 0,'0'0'376'0'0,"0"5"0"0"0,2 36 204 0 0,-7 68 0 0 0,3-95-440 0 0,1-1 0 0 0,1 1 0 0 0,0-1 0 0 0,0 1 0 0 0,2-1 0 0 0,-1 0-1 0 0,2 1 1 0 0,0-1 0 0 0,0 0 0 0 0,1 0 0 0 0,1-1 0 0 0,0 1-1 0 0,1-1 1 0 0,0 0 0 0 0,1-1 0 0 0,0 1 0 0 0,11 13 0 0 0,-15-22-81 0 0,-1 1 1 0 0,1-1-1 0 0,0 0 1 0 0,0 0-1 0 0,0 0 0 0 0,0-1 1 0 0,0 1-1 0 0,0-1 1 0 0,1 1-1 0 0,-1-1 1 0 0,1 0-1 0 0,0 0 1 0 0,0-1-1 0 0,7 3 1 0 0,-1-1 4 0 0,0-1 1 0 0,1-1 0 0 0,-1 1 0 0 0,0-2-1 0 0,1 1 1 0 0,-1-1 0 0 0,1-1 0 0 0,11-2-1 0 0,-14 1-40 0 0,0 0 0 0 0,0-1 0 0 0,1 0 0 0 0,-2 0 0 0 0,1-1 0 0 0,0 0 0 0 0,-1-1 0 0 0,0 0 0 0 0,0 0 0 0 0,0 0-1 0 0,-1-1 1 0 0,1 0 0 0 0,10-13 0 0 0,5-9 27 0 0,-2-1-1 0 0,18-33 1 0 0,-26 43-16 0 0,-9 14-22 0 0,0-1 0 0 0,-1 0 1 0 0,0 1-1 0 0,1-1 0 0 0,1-11 1 0 0,-17 65 66 0 0,3-11-73 0 0,1 0-1 0 0,2 0 0 0 0,2 0 0 0 0,-2 43 1 0 0,10 46 0 0 0,0-51-4 0 0,-9 103 1 0 0,-32 65-4 0 0,28-193 0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4T08:40:52.717"/>
    </inkml:context>
    <inkml:brush xml:id="br0">
      <inkml:brushProperty name="width" value="0.05" units="cm"/>
      <inkml:brushProperty name="height" value="0.05" units="cm"/>
      <inkml:brushProperty name="color" value="#E71224"/>
    </inkml:brush>
  </inkml:definitions>
  <inkml:trace contextRef="#ctx0" brushRef="#br0">0 544 2208 0 0,'25'-39'18'0'0,"-18"30"6"0"0,-1-1 0 0 0,0 0 0 0 0,0 0 0 0 0,-1-1 0 0 0,8-21 1 0 0,-11 28 11 0 0,0 1 0 0 0,0-1 0 0 0,0 1 0 0 0,1 0 0 0 0,-1 0 0 0 0,1 0 0 0 0,0 0 0 0 0,0 0 0 0 0,0 0 0 0 0,6-3 0 0 0,7-8 28 0 0,-9 9 8 0 0,-1-1 1 0 0,1 1 0 0 0,0 1-1 0 0,0-1 1 0 0,0 1 0 0 0,0 0-1 0 0,1 1 1 0 0,0 0 0 0 0,0 0-1 0 0,0 0 1 0 0,0 1 0 0 0,0 0-1 0 0,0 1 1 0 0,0 0 0 0 0,1 0-1 0 0,-1 1 1 0 0,0 0 0 0 0,1 0-1 0 0,-1 1 1 0 0,0 0 0 0 0,0 1-1 0 0,1 0 1 0 0,-1 0 0 0 0,0 1-1 0 0,8 3 1 0 0,2 3-63 0 0,0 0 0 0 0,-1 0 0 0 0,-1 2 0 0 0,0 0 0 0 0,0 1-1 0 0,-1 1 1 0 0,0 0 0 0 0,16 21 0 0 0,-22-26 24 0 0,12 14 111 0 0,2-2 1 0 0,0 0-1 0 0,1-2 1 0 0,43 25-1 0 0,-57-37-84 0 0,2 0 0 0 0,-1-1-1 0 0,1 0 1 0 0,-1-1 0 0 0,1 0 0 0 0,1-1-1 0 0,-1-1 1 0 0,0 1 0 0 0,1-2 0 0 0,-1 0-1 0 0,1-1 1 0 0,-1 0 0 0 0,1 0-1 0 0,13-4 1 0 0,20-6 93 0 0,-1-3 0 0 0,0-2 0 0 0,62-30 0 0 0,120-82 183 0 0,-138 67-183 0 0,51-31 83 0 0,-37 28-110 0 0,10-5 11 0 0,97-57 298 0 0,-207 124-427 0 0,-1 0-1 0 0,0 0 0 0 0,0 0 0 0 0,1 0 0 0 0,-1 1 0 0 0,0-1 1 0 0,1 1-1 0 0,-1-1 0 0 0,1 1 0 0 0,3 0 0 0 0,-5 0-3 0 0,0 0 0 0 0,0 1-1 0 0,0-1 1 0 0,-1 0 0 0 0,1 0 0 0 0,0 0-1 0 0,0 1 1 0 0,0-1 0 0 0,0 1 0 0 0,-1-1-1 0 0,1 0 1 0 0,0 1 0 0 0,0-1 0 0 0,-1 1-1 0 0,1 0 1 0 0,0-1 0 0 0,-1 1-1 0 0,1-1 1 0 0,-1 1 0 0 0,1 0 0 0 0,0 0-1 0 0,-1-1 1 0 0,0 1 0 0 0,1 0 0 0 0,-1 0-1 0 0,1 0 1 0 0,-1-1 0 0 0,0 1 0 0 0,0 0-1 0 0,0 0 1 0 0,1 1 0 0 0,-2 11 59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4T08:40:17.558"/>
    </inkml:context>
    <inkml:brush xml:id="br0">
      <inkml:brushProperty name="width" value="0.05" units="cm"/>
      <inkml:brushProperty name="height" value="0.05" units="cm"/>
      <inkml:brushProperty name="color" value="#E71224"/>
    </inkml:brush>
  </inkml:definitions>
  <inkml:trace contextRef="#ctx0" brushRef="#br0">49 160 9944 0 0,'0'0'656'0'0,"1"-4"-550"0"0,0 1-17 0 0,-1 1-1 0 0,1-1 0 0 0,-1 0 0 0 0,1 0 1 0 0,-1 1-1 0 0,0-1 0 0 0,0 0 0 0 0,0 0 0 0 0,0 0 1 0 0,0 0-1 0 0,-1 1 0 0 0,1-1 0 0 0,-1 0 1 0 0,0 0-1 0 0,0 1 0 0 0,0-1 0 0 0,0 0 1 0 0,0 1-1 0 0,-1-1 0 0 0,1 1 0 0 0,-4-5 1 0 0,4 7 48 0 0,1 0 0 0 0,0-1 0 0 0,-1 1 0 0 0,1-1 1 0 0,0 1-1 0 0,-1 0 0 0 0,1-1 0 0 0,0 1 0 0 0,0-1 1 0 0,0 1-1 0 0,-1-1 0 0 0,1 1 0 0 0,0-1 1 0 0,0 1-1 0 0,0-1 0 0 0,0 1 0 0 0,0-1 0 0 0,0 1 1 0 0,0-1-1 0 0,0 1 0 0 0,0-1 0 0 0,0 1 0 0 0,0-1 1 0 0,0 1-1 0 0,0-1 0 0 0,0 1 0 0 0,1-1 0 0 0,-1 1 1 0 0,0-1-1 0 0,0 1 0 0 0,1-1 0 0 0,-1 1 1 0 0,0 0-1 0 0,0-1 0 0 0,1 0 0 0 0,0 0 619 0 0,0-5-471 0 0,0 0-1 0 0,0 0 1 0 0,-1 0-1 0 0,1 0 1 0 0,-1 0-1 0 0,-1-7 1 0 0,1 7 19 0 0,0 3-258 0 0,0 3-16 0 0,-1-1 0 0 0,1 1-1 0 0,0-1 1 0 0,0 1 0 0 0,0 0 0 0 0,0-1 0 0 0,0 1 0 0 0,0-1-1 0 0,0 1 1 0 0,0-1 0 0 0,0 1 0 0 0,0-1 0 0 0,0 1 0 0 0,0-1 0 0 0,0 1-1 0 0,0-1 1 0 0,1 1 0 0 0,-1-1 0 0 0,0 1 0 0 0,0-1 0 0 0,0 1-1 0 0,1 0 1 0 0,-1-1 0 0 0,0 1 0 0 0,1 0 0 0 0,-1-1 0 0 0,0 1-1 0 0,1-1 1 0 0,-1 1 0 0 0,0 0 0 0 0,1 0 0 0 0,-1-1 0 0 0,1 1-1 0 0,-1 0 1 0 0,0 0 0 0 0,1-1 0 0 0,-1 1 0 0 0,1 0 0 0 0,-1 0-1 0 0,1 0 1 0 0,0 0 565 0 0,3 68-478 0 0,-2-48-105 0 0,-1 1 0 0 0,-1 27-1 0 0,-3-4 11 0 0,4 45 0 0 0,0-53-10 0 0,-1 0 0 0 0,-7 53 0 0 0,-1-24 8 0 0,4-1 0 0 0,4 71 0 0 0,1-61-6 0 0,-1-51-7 0 0,0-1 1 0 0,-1 0-1 0 0,-1 0 1 0 0,-1 0 0 0 0,-1 0-1 0 0,-9 30 1 0 0,10-45-3 0 0,0 0-1 0 0,1 0 1 0 0,0 0-1 0 0,1 0 1 0 0,-1 0-1 0 0,0 14 1 0 0,2-18-4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8T07:37:53.153"/>
    </inkml:context>
    <inkml:brush xml:id="br0">
      <inkml:brushProperty name="width" value="0.2" units="cm"/>
      <inkml:brushProperty name="height" value="0.2" units="cm"/>
      <inkml:brushProperty name="color" value="#E71224"/>
    </inkml:brush>
  </inkml:definitions>
  <inkml:trace contextRef="#ctx0" brushRef="#br0">0 236 5120 0 0,'0'0'1442'0'0,"6"-1"-1347"0"0,6 0-55 0 0,0 1 0 0 0,0 0 0 0 0,1 1 0 0 0,-1 0 0 0 0,0 1 0 0 0,17 4 0 0 0,-15-2-30 0 0,0-1 1 0 0,1-1-1 0 0,-1 0 0 0 0,0-1 0 0 0,18-1 0 0 0,75-12 60 0 0,-58 9 25 0 0,-39 3-63 0 0,0-1 0 0 0,1 0 0 0 0,17-4-1 0 0,-7 0 28 0 0,0 0 0 0 0,1 1 0 0 0,-1 1 0 0 0,41-1 0 0 0,24-1 264 0 0,-25-1-182 0 0,-38 4-84 0 0,0-1 1 0 0,31-8-1 0 0,27-4 82 0 0,-45 9-36 0 0,38-9 0 0 0,-40 6-30 0 0,43-4 0 0 0,110-16 143 0 0,26 6-34 0 0,-91 8-80 0 0,-28 2 54 0 0,10-4 23 0 0,31-2 3 0 0,-87 15-117 0 0,2 0 59 0 0,1 1-1 0 0,0 3 1 0 0,59 6 0 0 0,-69-1-34 0 0,53-1 1 0 0,15 0 151 0 0,52 3 116 0 0,-145-7-320 0 0,1 0 0 0 0,22-4 0 0 0,18-1 84 0 0,13 3 67 0 0,62 4 61 0 0,-85-2-167 0 0,-35 0-50 0 0,-1 0 1 0 0,0 0 0 0 0,16 3-1 0 0,-2 0 53 0 0,0-1 0 0 0,0-1 0 0 0,41-3 0 0 0,-36 0 20 0 0,-1 1 0 0 0,38 5 0 0 0,-35-2-4 0 0,-23-1-72 0 0,1-1-1 0 0,-1 1 1 0 0,0 1 0 0 0,0 0-1 0 0,14 4 1 0 0,-14-3 1 0 0,1 0 1 0 0,-1-1 0 0 0,20 2 0 0 0,25 7 73 0 0,-20-1 39 0 0,64 10 0 0 0,-20-6 81 0 0,-64-10-139 0 0,1 1 0 0 0,23 12 0 0 0,-26-12-11 0 0,0 0 0 0 0,0 0 0 0 0,0-1 0 0 0,14 3 0 0 0,6 0 16 0 0,-21-4-53 0 0,1-1 1 0 0,-1 0-1 0 0,13 1 0 0 0,10 0 171 0 0,55 12-1 0 0,-19-2-47 0 0,-36-6-87 0 0,-27-5-50 0 0,1 0 0 0 0,-1 0 0 0 0,1-1 0 0 0,0 0-1 0 0,0-1 1 0 0,-1 0 0 0 0,1 0 0 0 0,9-1 0 0 0,59-6 128 0 0,-61 7-118 0 0,-1-1 0 0 0,1 0 0 0 0,0-1 0 0 0,-1-1 0 0 0,0 0 0 0 0,1-1 0 0 0,24-10 0 0 0,-28 10-5 0 0,0 0 1 0 0,0 0-1 0 0,0 1 1 0 0,1 1-1 0 0,-1 0 1 0 0,1 0 0 0 0,0 1-1 0 0,20 1 1 0 0,-13 0 21 0 0,0-1 0 0 0,25-5 1 0 0,-16 2 17 0 0,0 1 0 0 0,49 1 1 0 0,-67 2-19 0 0,-9 0-6 0 0,9 3 27 0 0,2 46 12 0 0,-11-39-58 0 0,-1 0-1 0 0,2 0 1 0 0,0-1 0 0 0,2 11-1 0 0,-3-18-20 0 0,-11 29 182 0 0,10-20-154 0 0,1-9-19 0 0,-1 0 0 0 0,0 0 0 0 0,0 0 0 0 0,0 1 0 0 0,0-1 0 0 0,0 0 0 0 0,0 0 0 0 0,0 1 0 0 0,-1-1 0 0 0,1 0 0 0 0,-1 0 1 0 0,0 0-1 0 0,0 1 0 0 0,0-1 0 0 0,0 0 0 0 0,0 0 0 0 0,0-1 0 0 0,0 1 0 0 0,0 0 0 0 0,-1 0 0 0 0,1 0 0 0 0,-1-1 0 0 0,0 1 0 0 0,-2 1 0 0 0,-18 18 224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4T08:40:18.248"/>
    </inkml:context>
    <inkml:brush xml:id="br0">
      <inkml:brushProperty name="width" value="0.05" units="cm"/>
      <inkml:brushProperty name="height" value="0.05" units="cm"/>
      <inkml:brushProperty name="color" value="#E71224"/>
    </inkml:brush>
  </inkml:definitions>
  <inkml:trace contextRef="#ctx0" brushRef="#br0">1 109 14776 0 0,'0'0'2950'0'0,"6"-3"-2586"0"0,39-12-191 0 0,0 1 1 0 0,1 2-1 0 0,63-7 0 0 0,54-13 13 0 0,-97 19 198 0 0,-35 14-400 0 0,-34 1-5 0 0,0 1 0 0 0,1-1 0 0 0,-1 1 1 0 0,0 0-1 0 0,1 0 0 0 0,-1 0 0 0 0,1 0 1 0 0,0 0-1 0 0,0 1 0 0 0,0-1 0 0 0,0 1 1 0 0,-1 5-1 0 0,-4 4 0 0 0,-20 39-53 0 0,3 1 0 0 0,2 1 0 0 0,-19 67 0 0 0,-72 250-243 0 0,92-302 268 0 0,3-13-11 0 0,-10 60-1 0 0,11-51 29 0 0,16-62 24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4T08:40:18.603"/>
    </inkml:context>
    <inkml:brush xml:id="br0">
      <inkml:brushProperty name="width" value="0.05" units="cm"/>
      <inkml:brushProperty name="height" value="0.05" units="cm"/>
      <inkml:brushProperty name="color" value="#E71224"/>
    </inkml:brush>
  </inkml:definitions>
  <inkml:trace contextRef="#ctx0" brushRef="#br0">0 62 14568 0 0,'0'0'1568'0'0,"5"-3"-1388"0"0,-3 2-239 0 0,-1 1 144 0 0,1-1 0 0 0,-1 0 0 0 0,0 0 0 0 0,1 0 0 0 0,-1 0 0 0 0,0 0 0 0 0,0 0 0 0 0,0 0-1 0 0,1-1 1 0 0,-1 1 0 0 0,-1 0 0 0 0,1-1 0 0 0,0 1 0 0 0,0 0 0 0 0,0-1 0 0 0,-1 1 0 0 0,1-1 0 0 0,-1 1-1 0 0,1-1 1 0 0,-1 0 0 0 0,1 1 0 0 0,-1-1 0 0 0,0 0 0 0 0,0 1 0 0 0,0-3 0 0 0,0 4 75 0 0,0-21 1398 0 0,0 20-1494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4T08:40:19.169"/>
    </inkml:context>
    <inkml:brush xml:id="br0">
      <inkml:brushProperty name="width" value="0.05" units="cm"/>
      <inkml:brushProperty name="height" value="0.05" units="cm"/>
      <inkml:brushProperty name="color" value="#E71224"/>
    </inkml:brush>
  </inkml:definitions>
  <inkml:trace contextRef="#ctx0" brushRef="#br0">0 152 11256 0 0,'0'0'3032'0'0,"3"-4"-2896"0"0,6-11-57 0 0,0 1 0 0 0,2 1 0 0 0,-1 0 0 0 0,2 0 0 0 0,0 1 0 0 0,25-19 0 0 0,-29 26-43 0 0,0 0 1 0 0,1 0 0 0 0,-1 1-1 0 0,1 1 1 0 0,0 0 0 0 0,1 0-1 0 0,-1 0 1 0 0,0 1-1 0 0,1 1 1 0 0,-1-1 0 0 0,1 2-1 0 0,-1-1 1 0 0,1 1 0 0 0,13 2-1 0 0,-22-2-32 0 0,1 1 1 0 0,0-1-1 0 0,-1 1 0 0 0,1 0 0 0 0,0-1 1 0 0,-1 1-1 0 0,1 0 0 0 0,-1 0 0 0 0,1 0 0 0 0,-1 0 1 0 0,0 0-1 0 0,1 0 0 0 0,-1 0 0 0 0,0 1 0 0 0,0-1 1 0 0,0 0-1 0 0,1 3 0 0 0,18 29 40 0 0,-14-23-28 0 0,-1 0-4 0 0,-1 0 0 0 0,0 1 0 0 0,0-1-1 0 0,-1 1 1 0 0,0-1 0 0 0,-1 1 0 0 0,0 0-1 0 0,0 18 1 0 0,-1-10-1 0 0,-2 1 0 0 0,0-1 0 0 0,-1 1 0 0 0,-5 18 1 0 0,2-20-7 0 0,-1-2 0 0 0,0 1 1 0 0,-17 29-1 0 0,13-27-1 0 0,1 0-1 0 0,-8 23 1 0 0,16-36-5 0 0,-12 47-3 0 0,13-50 4 0 0,-1 1 0 0 0,1-1-1 0 0,1 0 1 0 0,-1 1 0 0 0,0-1 0 0 0,1 0-1 0 0,-1 1 1 0 0,1-1 0 0 0,0 0 0 0 0,0 0-1 0 0,1 0 1 0 0,-1 0 0 0 0,4 6 0 0 0,25-12-7 0 0,-18 2 5 0 0,0 0 1 0 0,0 0-1 0 0,0 1 1 0 0,0 0-1 0 0,23 4 1 0 0,-32-3 1 0 0,1 0 0 0 0,0 0 0 0 0,0 0 0 0 0,-1 1 0 0 0,1-1 0 0 0,-1 1 0 0 0,0 0 0 0 0,1 0 0 0 0,-1 0 0 0 0,0 1 0 0 0,0-1 0 0 0,0 1 0 0 0,-1 0 0 0 0,1 0 1 0 0,-1 0-1 0 0,1 0 0 0 0,-1 0 0 0 0,0 0 0 0 0,0 1 0 0 0,2 3 0 0 0,1 7 3 0 0,1 1-1 0 0,-2-1 1 0 0,0 1 0 0 0,0 0-1 0 0,-2 0 1 0 0,2 26 0 0 0,-3-27 11 0 0,-1-10-5 0 0,1 1 0 0 0,-1 0 0 0 0,0 0 0 0 0,-1 0 0 0 0,1-1 0 0 0,-1 1 0 0 0,0 0 1 0 0,0-1-1 0 0,-3 9 0 0 0,-10 23 38 0 0,-8 17 61 0 0,7-28-29 0 0,0-1 0 0 0,-2 0 0 0 0,0-2 0 0 0,-35 36 0 0 0,45-51-59 0 0,0-1 1 0 0,-1 0 0 0 0,0 0 0 0 0,0 0 0 0 0,0-1-1 0 0,-1-1 1 0 0,1 0 0 0 0,-1 0 0 0 0,0 0-1 0 0,-1-1 1 0 0,1 0 0 0 0,0-1 0 0 0,-1 0 0 0 0,1-1-1 0 0,-1 0 1 0 0,0 0 0 0 0,-17-2 0 0 0,2-3 25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4T08:40:19.974"/>
    </inkml:context>
    <inkml:brush xml:id="br0">
      <inkml:brushProperty name="width" value="0.05" units="cm"/>
      <inkml:brushProperty name="height" value="0.05" units="cm"/>
      <inkml:brushProperty name="color" value="#E71224"/>
    </inkml:brush>
  </inkml:definitions>
  <inkml:trace contextRef="#ctx0" brushRef="#br0">85 249 9848 0 0,'0'0'2320'0'0,"-2"-4"-2192"0"0,0 1-75 0 0,1 0 1 0 0,0 0 0 0 0,0 0 0 0 0,0 0-1 0 0,1 0 1 0 0,-1-1 0 0 0,1 1-1 0 0,-1 0 1 0 0,1 0 0 0 0,0 0 0 0 0,0-1-1 0 0,1 1 1 0 0,-1 0 0 0 0,1 0-1 0 0,-1 0 1 0 0,1-1 0 0 0,0 1 0 0 0,0 0-1 0 0,0 0 1 0 0,1 1 0 0 0,-1-1-1 0 0,1 0 1 0 0,3-5 0 0 0,10-13 31 0 0,1 1 0 0 0,0 1-1 0 0,1 0 1 0 0,28-23 0 0 0,-35 36-55 0 0,-1 0 1 0 0,1 0-1 0 0,0 1 1 0 0,0 1-1 0 0,19-6 1 0 0,-27 9-25 0 0,2 0 1 0 0,1-1-1 0 0,-1 1 0 0 0,1 1 1 0 0,-1-1-1 0 0,0 0 0 0 0,1 1 0 0 0,-1 0 1 0 0,1 0-1 0 0,-1 0 0 0 0,1 1 1 0 0,-1 0-1 0 0,1-1 0 0 0,-1 2 1 0 0,0-1-1 0 0,1 0 0 0 0,-1 1 1 0 0,0 0-1 0 0,0 0 0 0 0,0 0 1 0 0,0 0-1 0 0,-1 1 0 0 0,1-1 1 0 0,-1 1-1 0 0,1 0 0 0 0,3 5 1 0 0,-1-2 3 0 0,0 2 0 0 0,0-1 0 0 0,-1 1 1 0 0,0 0-1 0 0,-1 0 0 0 0,0 0 1 0 0,0 1-1 0 0,0-1 0 0 0,-1 1 1 0 0,-1 0-1 0 0,4 16 0 0 0,-6-15-3 0 0,1-1 0 0 0,-1 0 0 0 0,0 0 0 0 0,-1 1 0 0 0,0-1 0 0 0,-1 0 0 0 0,0 0 0 0 0,0 0 0 0 0,-4 9 0 0 0,-39 81 69 0 0,23-52-52 0 0,-8 9 14 0 0,-7 16 42 0 0,4 15 170 0 0,33-87-237 0 0,0 1 1 0 0,0-1 0 0 0,-1 1-1 0 0,1 0 1 0 0,0-1 0 0 0,0 1-1 0 0,0-1 1 0 0,0 1 0 0 0,0 0-1 0 0,0-1 1 0 0,1 1 0 0 0,-1-1-1 0 0,0 1 1 0 0,0 0 0 0 0,0-1-1 0 0,0 1 1 0 0,1-1 0 0 0,-1 1-1 0 0,0-1 1 0 0,1 1 0 0 0,-1-1-1 0 0,0 1 1 0 0,1-1 0 0 0,-1 1-1 0 0,1-1 1 0 0,-1 1 0 0 0,0-1-1 0 0,1 0 1 0 0,-1 1 0 0 0,1-1-1 0 0,-1 0 1 0 0,2 1 0 0 0,23 12 340 0 0,-12-7-359 0 0,-2 1 34 0 0,-2 0 1 0 0,1 1 0 0 0,-1 0 0 0 0,0 1 0 0 0,0-1 0 0 0,-1 2 0 0 0,-1-1 0 0 0,0 1 0 0 0,0 0 0 0 0,0 1 0 0 0,-2-1 0 0 0,1 1 0 0 0,-1 1 0 0 0,5 16 0 0 0,-7-19 3 0 0,0 1-1 0 0,-1 0 1 0 0,0-1 0 0 0,0 1 0 0 0,-1 0 0 0 0,-1 0 0 0 0,0 0-1 0 0,0 0 1 0 0,0 0 0 0 0,-2 0 0 0 0,1 0 0 0 0,-5 16-1 0 0,2-16-1 0 0,1 0-1 0 0,-1-1 1 0 0,0 1-1 0 0,-1-1 1 0 0,0 0-1 0 0,-1-1 1 0 0,0 1-1 0 0,0-1 0 0 0,0 0 1 0 0,-1 0-1 0 0,-11 8 1 0 0,-5 4 16 0 0,-2-1 0 0 0,-1-1 0 0 0,0-2 0 0 0,-1 0 0 0 0,0-2 0 0 0,-1-1 0 0 0,-1-1 0 0 0,-41 12-1 0 0,55-20-22 0 0,6-1 22 0 0,0-1 1 0 0,0 0-1 0 0,0 0 1 0 0,-12 0-1 0 0,13-3 34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4T08:40:20.374"/>
    </inkml:context>
    <inkml:brush xml:id="br0">
      <inkml:brushProperty name="width" value="0.05" units="cm"/>
      <inkml:brushProperty name="height" value="0.05" units="cm"/>
      <inkml:brushProperty name="color" value="#E71224"/>
    </inkml:brush>
  </inkml:definitions>
  <inkml:trace contextRef="#ctx0" brushRef="#br0">1 232 12160 0 0,'0'0'953'0'0,"4"-1"-818"0"0,16-8 147 0 0,-1-1 0 0 0,30-20 0 0 0,-32 18-61 0 0,1 1 1 0 0,0 1 0 0 0,0 1-1 0 0,24-8 1 0 0,80-31 428 0 0,-27 9 176 0 0,-23 12-210 0 0,-69 21-236 0 0,-3 4-408 0 0,0 2 61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4T08:40:21.376"/>
    </inkml:context>
    <inkml:brush xml:id="br0">
      <inkml:brushProperty name="width" value="0.05" units="cm"/>
      <inkml:brushProperty name="height" value="0.05" units="cm"/>
      <inkml:brushProperty name="color" value="#E71224"/>
    </inkml:brush>
  </inkml:definitions>
  <inkml:trace contextRef="#ctx0" brushRef="#br0">589 151 11952 0 0,'2'-5'345'0'0,"2"-3"-158"0"0,-1-1-1 0 0,0 1 1 0 0,0-1-1 0 0,2-12 1 0 0,-5 18-91 0 0,1 0 0 0 0,-1 0 0 0 0,0 0 1 0 0,0 0-1 0 0,0 0 0 0 0,0 0 0 0 0,-1 0 0 0 0,1 0 0 0 0,-1 0 0 0 0,0 0 1 0 0,0 0-1 0 0,0 0 0 0 0,0 0 0 0 0,0 1 0 0 0,-1-1 0 0 0,1 0 0 0 0,-1 1 1 0 0,0-1-1 0 0,-3-3 0 0 0,3 3-21 0 0,-1 1-1 0 0,1-1 1 0 0,-1 1 0 0 0,0 0 0 0 0,1 0 0 0 0,-1 0-1 0 0,0 0 1 0 0,0 0 0 0 0,0 0 0 0 0,-1 1-1 0 0,1 0 1 0 0,0-1 0 0 0,0 1 0 0 0,-1 0 0 0 0,1 1-1 0 0,-1-1 1 0 0,1 1 0 0 0,-1-1 0 0 0,1 1-1 0 0,-1 0 1 0 0,1 0 0 0 0,-4 1 0 0 0,-5 0-22 0 0,0 1 0 0 0,1 1 0 0 0,-1-1 1 0 0,1 2-1 0 0,0 0 0 0 0,0 0 0 0 0,0 1 0 0 0,0 0 0 0 0,-13 9 1 0 0,9-3-9 0 0,0 0 0 0 0,1 1 1 0 0,1 0-1 0 0,0 1 1 0 0,-17 22-1 0 0,7-3-7 0 0,2 0 0 0 0,1 1 0 0 0,2 2 0 0 0,1 0 0 0 0,-14 44 0 0 0,-18 83 56 0 0,10-31-7 0 0,21-74-42 0 0,3 0-1 0 0,2 1 1 0 0,3 0 0 0 0,2 1-1 0 0,0 65 1 0 0,9-107-28 0 0,1-1 0 0 0,0 0 0 0 0,1 1-1 0 0,0-1 1 0 0,2 0 0 0 0,-1 0 0 0 0,10 18 0 0 0,-12-30-9 0 0,1 1 1 0 0,0 0 0 0 0,0-1-1 0 0,0 1 1 0 0,1-1-1 0 0,0 0 1 0 0,0 0-1 0 0,0 0 1 0 0,0-1 0 0 0,0 1-1 0 0,1-1 1 0 0,-1 0-1 0 0,1 0 1 0 0,0-1-1 0 0,0 1 1 0 0,0-1 0 0 0,0 0-1 0 0,0 0 1 0 0,1-1-1 0 0,-1 0 1 0 0,0 0 0 0 0,1 0-1 0 0,-1 0 1 0 0,1-1-1 0 0,-1 0 1 0 0,1 0-1 0 0,-1-1 1 0 0,1 1 0 0 0,-1-1-1 0 0,1-1 1 0 0,-1 1-1 0 0,0 0 1 0 0,0-1 0 0 0,0 0-1 0 0,0-1 1 0 0,0 1-1 0 0,0-1 1 0 0,7-5-1 0 0,5-7 30 0 0,0 0-1 0 0,-1-1 0 0 0,-1-1 0 0 0,-1-1 0 0 0,0 0 1 0 0,-2-1-1 0 0,0 0 0 0 0,-1 0 0 0 0,-1-2 1 0 0,15-40-1 0 0,-23 56-25 0 0,-1 1 0 0 0,0-1 0 0 0,0 0-1 0 0,-1 1 1 0 0,1-1 0 0 0,-1 0 0 0 0,0 0 0 0 0,-1 1 0 0 0,1-1 0 0 0,-1 0 0 0 0,1 1 0 0 0,-2-1 0 0 0,1 1 0 0 0,0-1 0 0 0,-1 1-1 0 0,0-1 1 0 0,0 1 0 0 0,0 0 0 0 0,0 0 0 0 0,-1 0 0 0 0,0 0 0 0 0,1 0 0 0 0,-2 1 0 0 0,-2-4 0 0 0,1 3 5 0 0,0 0 0 0 0,0 0 0 0 0,-1 1 0 0 0,1 0 0 0 0,-1 0 1 0 0,1 1-1 0 0,-1-1 0 0 0,0 1 0 0 0,0 0 0 0 0,0 1 0 0 0,0-1 0 0 0,0 1 1 0 0,0 1-1 0 0,-1-1 0 0 0,1 1 0 0 0,0 0 0 0 0,-10 1 0 0 0,13 0-10 0 0,-1 1-1 0 0,1-1 0 0 0,0 1 0 0 0,0-1 1 0 0,0 1-1 0 0,1 0 0 0 0,-1 0 0 0 0,0 0 0 0 0,1 0 1 0 0,-1 1-1 0 0,1-1 0 0 0,0 1 0 0 0,0 0 1 0 0,0-1-1 0 0,0 1 0 0 0,0 0 0 0 0,-1 3 0 0 0,2 4 10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4T08:40:21.714"/>
    </inkml:context>
    <inkml:brush xml:id="br0">
      <inkml:brushProperty name="width" value="0.05" units="cm"/>
      <inkml:brushProperty name="height" value="0.05" units="cm"/>
      <inkml:brushProperty name="color" value="#E71224"/>
    </inkml:brush>
  </inkml:definitions>
  <inkml:trace contextRef="#ctx0" brushRef="#br0">0 1 15272 0 0,'0'0'5423'0'0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4T08:40:22.067"/>
    </inkml:context>
    <inkml:brush xml:id="br0">
      <inkml:brushProperty name="width" value="0.05" units="cm"/>
      <inkml:brushProperty name="height" value="0.05" units="cm"/>
      <inkml:brushProperty name="color" value="#E71224"/>
    </inkml:brush>
  </inkml:definitions>
  <inkml:trace contextRef="#ctx0" brushRef="#br0">159 0 15376 0 0,'0'0'368'0'0,"0"5"0"0"0,0-4-330 0 0,0 1 1 0 0,-1-1 0 0 0,1 1-1 0 0,0-1 1 0 0,-1 0 0 0 0,1 1 0 0 0,-1-1-1 0 0,1 1 1 0 0,-1-1 0 0 0,0 0-1 0 0,0 0 1 0 0,1 1 0 0 0,-1-1 0 0 0,0 0-1 0 0,0 0 1 0 0,0 0 0 0 0,0 0-1 0 0,0 0 1 0 0,-1 0 0 0 0,1 0 0 0 0,0 0-1 0 0,0-1 1 0 0,-1 1 0 0 0,1 0-1 0 0,-3 0 1 0 0,2 1 82 0 0,0-1-1 0 0,-1 1 0 0 0,1 0 1 0 0,0 0-1 0 0,0 0 1 0 0,0 0-1 0 0,0 1 0 0 0,1-1 1 0 0,-1 0-1 0 0,1 1 1 0 0,-1-1-1 0 0,1 1 1 0 0,0 0-1 0 0,0-1 0 0 0,0 1 1 0 0,0 0-1 0 0,0 0 1 0 0,1-1-1 0 0,-1 1 0 0 0,1 3 1 0 0,-1 6-111 0 0,1 0-1 0 0,1 0 1 0 0,3 18 0 0 0,-2-15 157 0 0,3 29 36 0 0,2 1 1 0 0,1-1-1 0 0,3-1 1 0 0,29 77-1 0 0,81 154 334 0 0,-92-192-403 0 0,-28-81-131 0 0,0 1 0 0 0,-1-1 0 0 0,1 1-1 0 0,-1-1 1 0 0,0 1 0 0 0,1-1 0 0 0,-1 1 0 0 0,0 0 0 0 0,0-1 0 0 0,0 1 0 0 0,0 0 0 0 0,0-1 0 0 0,0 1 0 0 0,-1-1 0 0 0,1 1 0 0 0,0 0 0 0 0,-1-1 0 0 0,1 1 0 0 0,-1-1 0 0 0,0 1 0 0 0,0-1 0 0 0,1 0 0 0 0,-1 1-1 0 0,0-1 1 0 0,-1 2 0 0 0,-1-1 0 0 0,0 0-1 0 0,1 0 1 0 0,-1 0-1 0 0,0 0 1 0 0,0-1-1 0 0,0 1 1 0 0,0-1-1 0 0,0 0 1 0 0,-1 0-1 0 0,1 0 1 0 0,-5 1-1 0 0,-7 0 0 0 0,0-1 0 0 0,0 0 0 0 0,0-1 0 0 0,-20-2 0 0 0,21-1 0 0 0,1 0-1 0 0,0 0 1 0 0,0-2 0 0 0,1 1 0 0 0,-1-2 0 0 0,1 0 0 0 0,0 0 0 0 0,1-1 0 0 0,0 0 0 0 0,0-1-1 0 0,-20-18 1 0 0,7 3-2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4T08:40:22.424"/>
    </inkml:context>
    <inkml:brush xml:id="br0">
      <inkml:brushProperty name="width" value="0.05" units="cm"/>
      <inkml:brushProperty name="height" value="0.05" units="cm"/>
      <inkml:brushProperty name="color" value="#E71224"/>
    </inkml:brush>
  </inkml:definitions>
  <inkml:trace contextRef="#ctx0" brushRef="#br0">1 245 16184 0 0,'0'0'0'0'0,"34"6"335"0"0,-21-12 17 0 0,0-1-8 0 0,0-14 8 0 0,-1-3-232 0 0,3-6 8 0 0,-2-4 0 0 0,2-5 8 0 0,1 8 232 0 0,5 2 8 0 0,5-1-8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4T08:40:22.765"/>
    </inkml:context>
    <inkml:brush xml:id="br0">
      <inkml:brushProperty name="width" value="0.05" units="cm"/>
      <inkml:brushProperty name="height" value="0.05" units="cm"/>
      <inkml:brushProperty name="color" value="#E71224"/>
    </inkml:brush>
  </inkml:definitions>
  <inkml:trace contextRef="#ctx0" brushRef="#br0">4 0 15976 0 0,'2'6'297'0'0,"10"47"575"0"0,-12-44-459 0 0,1-1 0 0 0,-1 1 0 0 0,0-1 0 0 0,-1 0 1 0 0,0 1-1 0 0,-1-1 0 0 0,-2 9 0 0 0,-3 25-145 0 0,6-28-219 0 0,-1-1-1 0 0,2 0 1 0 0,0 1 0 0 0,1-1-1 0 0,0 1 1 0 0,1-1 0 0 0,0 0-1 0 0,1 0 1 0 0,1 0 0 0 0,0 0-1 0 0,0 0 1 0 0,2-1 0 0 0,10 19-1 0 0,-11-22-16 0 0,2 0 0 0 0,-1-1 0 0 0,1 0 0 0 0,1 0 0 0 0,-1 0-1 0 0,1-1 1 0 0,12 8 0 0 0,-18-13-24 0 0,1 0-1 0 0,-1 0 1 0 0,0 0-1 0 0,1-1 1 0 0,-1 1-1 0 0,1-1 1 0 0,0 0-1 0 0,-1 0 1 0 0,1 0 0 0 0,0 0-1 0 0,0 0 1 0 0,0 0-1 0 0,0-1 1 0 0,0 1-1 0 0,-1-1 1 0 0,1 0-1 0 0,0 0 1 0 0,0 0 0 0 0,0 0-1 0 0,0-1 1 0 0,0 1-1 0 0,0-1 1 0 0,0 0-1 0 0,-1 0 1 0 0,1 0-1 0 0,0 0 1 0 0,0 0 0 0 0,-1 0-1 0 0,4-3 1 0 0,7-1 7 0 0,0-2 0 0 0,0 1 0 0 0,0-2 0 0 0,-1 0 0 0 0,0 0 0 0 0,-1-1 0 0 0,1-1 0 0 0,-2 0 0 0 0,0 0 0 0 0,0-1 0 0 0,0 0 0 0 0,-2-1 0 0 0,1 0 0 0 0,-2 0 1 0 0,1-1-1 0 0,7-19 0 0 0,-7 14 21 0 0,-6 16-19 0 0,-1-1 0 0 0,0 1 0 0 0,0 0 0 0 0,0-1 0 0 0,0 0 0 0 0,0 1-1 0 0,0-1 1 0 0,-1 0 0 0 0,1-5 0 0 0,-1 8-10 0 0,-1 0 0 0 0,0-1 0 0 0,1 1 0 0 0,-1 0 0 0 0,1 0 0 0 0,-1-1 0 0 0,0 1 0 0 0,1 0 1 0 0,-1 0-1 0 0,0 0 0 0 0,0 0 0 0 0,1 0 0 0 0,-1 0 0 0 0,0 0 0 0 0,1 0 0 0 0,-1 0 0 0 0,0 0 0 0 0,1 0 0 0 0,-1 1 0 0 0,0-1 0 0 0,1 0 0 0 0,-1 0 0 0 0,0 1 0 0 0,1-1 0 0 0,-1 0 1 0 0,1 1-1 0 0,-1-1 0 0 0,1 0 0 0 0,-1 1 0 0 0,1-1 0 0 0,-1 1 0 0 0,1-1 0 0 0,-1 2 0 0 0,-17 54 50 0 0,8 20-17 0 0,2 0-1 0 0,4 97 0 0 0,3-89-14 0 0,0-60-20 0 0,-2 121 80 0 0,-28 194 0 0 0,6-202-37 0 0,13-72-30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8T07:35:05.672"/>
    </inkml:context>
    <inkml:brush xml:id="br0">
      <inkml:brushProperty name="width" value="0.2" units="cm"/>
      <inkml:brushProperty name="height" value="0.2" units="cm"/>
      <inkml:brushProperty name="color" value="#E71224"/>
    </inkml:brush>
  </inkml:definitions>
  <inkml:trace contextRef="#ctx0" brushRef="#br0">222 4 96 0 0,'-8'0'0'0'0,"6"0"0"0"0,1 1 0 0 0,-1-1 0 0 0,1 0 0 0 0,-1 0 0 0 0,1 0 0 0 0,0 0 0 0 0,-1 0 0 0 0,1-1 0 0 0,-1 1 0 0 0,1 0 0 0 0,0-1 0 0 0,-1 1 0 0 0,1-1 0 0 0,-2 0 0 0 0,-1 28 0 0 0,-6 97 0 0 0,8-109 0 0 0,0-1 0 0 0,-1 0 0 0 0,-1 0 0 0 0,0 0 0 0 0,0 0 0 0 0,-2-1 0 0 0,1 0 0 0 0,-2 0 0 0 0,-15 23 0 0 0,-36 55 0 0 0,50-79 0 0 0,0 0 0 0 0,1 1 0 0 0,1 0 0 0 0,0 1 0 0 0,1-1 0 0 0,0 1 0 0 0,1 0 0 0 0,-3 18 0 0 0,5-25 0 0 0,0 5 0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4T08:40:25.045"/>
    </inkml:context>
    <inkml:brush xml:id="br0">
      <inkml:brushProperty name="width" value="0.05" units="cm"/>
      <inkml:brushProperty name="height" value="0.05" units="cm"/>
      <inkml:brushProperty name="color" value="#E71224"/>
    </inkml:brush>
  </inkml:definitions>
  <inkml:trace contextRef="#ctx0" brushRef="#br0">170 272 2904 0 0,'-7'5'1'0'0,"1"0"0"0"0,0-1-1 0 0,-1 1 1 0 0,0-1 0 0 0,0 0 0 0 0,0-1 0 0 0,0 0-1 0 0,-1 0 1 0 0,-11 3 0 0 0,11-3 64 0 0,0 0 0 0 0,1 0 0 0 0,-1 1 0 0 0,-11 9 0 0 0,17-11 88 0 0,-1 0 0 0 0,0-1 0 0 0,1 1-1 0 0,-1-1 1 0 0,0 1 0 0 0,0-1 0 0 0,0 0 0 0 0,0 0-1 0 0,0 0 1 0 0,-4 0 0 0 0,3-2 212 0 0,27-6-111 0 0,13-1-238 0 0,-10 3 305 0 0,-1-1 1 0 0,0 0-1 0 0,-1-2 0 0 0,0-2 1 0 0,41-21-1 0 0,-50 24-170 0 0,-1-1 0 0 0,1 2-1 0 0,0 0 1 0 0,26-7 0 0 0,-23 9-52 0 0,0-2 1 0 0,28-13-1 0 0,7-4 88 0 0,-41 18-55 0 0,0 1-1 0 0,0-2 0 0 0,-1 1 1 0 0,17-12-1 0 0,24-18 243 0 0,-29 20 109 0 0,-1 0 0 0 0,35-31 0 0 0,-55 38 349 0 0,3 0 177 0 0,-5 8-1006 0 0,3-2 292 0 0,1-1 1 0 0,0 1 0 0 0,0 0 0 0 0,0 1 0 0 0,0-1 0 0 0,0 1-1 0 0,6-2 1 0 0,3 3 398 0 0,-8 0 15 0 0,-11 0-460 0 0,2 0-144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4T08:40:25.818"/>
    </inkml:context>
    <inkml:brush xml:id="br0">
      <inkml:brushProperty name="width" value="0.05" units="cm"/>
      <inkml:brushProperty name="height" value="0.05" units="cm"/>
      <inkml:brushProperty name="color" value="#E71224"/>
    </inkml:brush>
  </inkml:definitions>
  <inkml:trace contextRef="#ctx0" brushRef="#br0">461 225 13264 0 0,'0'0'1646'0'0,"2"-4"-1460"0"0,2-3-85 0 0,-1 0 0 0 0,0-1 1 0 0,0 1-1 0 0,-1 0 0 0 0,0-1 1 0 0,0 0-1 0 0,1-13 0 0 0,-1-61 1558 0 0,-2 51-1049 0 0,0 30-585 0 0,0-1 1 0 0,-1 1-1 0 0,1 0 0 0 0,0 0 0 0 0,0 0 0 0 0,-1 0 0 0 0,1 0 0 0 0,0 0 0 0 0,-1 0 0 0 0,1 0 0 0 0,-1 0 0 0 0,1 0 0 0 0,-1 0 0 0 0,0 0 0 0 0,1 1 0 0 0,-1-1 0 0 0,0 0 0 0 0,0 0 0 0 0,0 0 0 0 0,1 1 0 0 0,-1-1 0 0 0,-2 0 0 0 0,0-1 25 0 0,-1 0 0 0 0,1 1 0 0 0,0 0 0 0 0,-1 0 1 0 0,0 0-1 0 0,1 0 0 0 0,-5 0 0 0 0,-5-1 6 0 0,1 2 0 0 0,-1 0 0 0 0,-13 1 1 0 0,-3 2 4 0 0,13-3-29 0 0,0 2-1 0 0,0 0 1 0 0,0 1-1 0 0,0 0 1 0 0,-25 10-1 0 0,-15 23 68 0 0,-40 23-22 0 0,89-53-74 0 0,-1 1 0 0 0,1 0-1 0 0,1 1 1 0 0,0-1 0 0 0,0 1-1 0 0,0 0 1 0 0,-7 16 0 0 0,9-18-2 0 0,2-2 0 0 0,0 0 0 0 0,1 1 1 0 0,-1-1-1 0 0,1 1 0 0 0,0-1 0 0 0,0 1 0 0 0,0-1 0 0 0,0 1 1 0 0,1 0-1 0 0,0-1 0 0 0,0 1 0 0 0,0 0 0 0 0,1-1 0 0 0,0 1 1 0 0,0-1-1 0 0,0 1 0 0 0,0 0 0 0 0,0-1 0 0 0,1 0 0 0 0,3 7 1 0 0,0-2-2 0 0,0 0 1 0 0,0 0 0 0 0,1-1-1 0 0,0 1 1 0 0,1-1 0 0 0,0 0-1 0 0,0-1 1 0 0,10 8 0 0 0,2 0 1 0 0,1 0 1 0 0,1-2 0 0 0,1 0-1 0 0,33 14 1 0 0,-40-19-2 0 0,0 0 0 0 0,0 1-1 0 0,18 15 1 0 0,-10-7 9 0 0,-8-7 14 0 0,0 2 0 0 0,-1 0 0 0 0,0 0-1 0 0,-1 1 1 0 0,0 1 0 0 0,-1 0 0 0 0,-1 1-1 0 0,0 0 1 0 0,-1 1 0 0 0,10 19 0 0 0,-18-29-4 0 0,0-1 1 0 0,0 1 0 0 0,-1 0 0 0 0,0 0-1 0 0,0 0 1 0 0,0-1 0 0 0,-1 1 0 0 0,0 0-1 0 0,0 0 1 0 0,0 0 0 0 0,-1 0 0 0 0,0 0-1 0 0,0 0 1 0 0,-1-1 0 0 0,1 1 0 0 0,-1 0-1 0 0,0-1 1 0 0,-1 1 0 0 0,1-1 0 0 0,-6 8-1 0 0,5-9-3 0 0,1 0 0 0 0,-1-1 0 0 0,0 1 0 0 0,0-1 0 0 0,-1 0 0 0 0,1 0 0 0 0,-1 0 0 0 0,1 0 0 0 0,-1-1 0 0 0,0 1 0 0 0,0-1 0 0 0,0 0 0 0 0,0 0 1 0 0,-1 0-1 0 0,1-1 0 0 0,0 0 0 0 0,-1 0 0 0 0,1 0 0 0 0,-1 0 0 0 0,0 0 0 0 0,1-1 0 0 0,-1 0 0 0 0,1 0 0 0 0,-1 0 0 0 0,1-1 0 0 0,-1 1 0 0 0,-5-3 0 0 0,5 3-3 0 0,-1-1 1 0 0,1-1-1 0 0,0 1 1 0 0,0-1-1 0 0,-1 0 1 0 0,1 0 0 0 0,0 0-1 0 0,1-1 1 0 0,-1 1-1 0 0,0-1 1 0 0,1-1-1 0 0,-1 1 1 0 0,1 0-1 0 0,0-1 1 0 0,0 0-1 0 0,1 0 1 0 0,-1 0 0 0 0,1-1-1 0 0,0 1 1 0 0,0-1-1 0 0,0 0 1 0 0,-4-9-1 0 0,1-3-1 0 0,1 1 0 0 0,0-1-1 0 0,1 0 1 0 0,1-1 0 0 0,0 1-1 0 0,2-1 1 0 0,0 1 0 0 0,1-1-1 0 0,0 1 1 0 0,2-1 0 0 0,4-23-1 0 0,4-2 2 0 0,1 1-1 0 0,2 0 1 0 0,34-71-1 0 0,-26 64-5 0 0,-16 37-6 0 0,27-54 5 0 0,-22 40-6 0 0,-9 23-1 0 0,-1 0 0 0 0,1 1 0 0 0,0-1 0 0 0,0 0 0 0 0,0 0 0 0 0,0 1 0 0 0,0-1 0 0 0,1 1 0 0 0,-1-1 0 0 0,1 1 0 0 0,0 0 0 0 0,-1-1 0 0 0,1 1 0 0 0,0 0 0 0 0,0 0 0 0 0,4-2 0 0 0,7 3 0 0 0,-11 1 0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4T08:40:26.203"/>
    </inkml:context>
    <inkml:brush xml:id="br0">
      <inkml:brushProperty name="width" value="0.05" units="cm"/>
      <inkml:brushProperty name="height" value="0.05" units="cm"/>
      <inkml:brushProperty name="color" value="#E71224"/>
    </inkml:brush>
  </inkml:definitions>
  <inkml:trace contextRef="#ctx0" brushRef="#br0">1 18 14872 0 0,'6'-1'289'0'0,"3"0"-195"0"0,-5 1 8 0 0,1 0 1 0 0,0-1-1 0 0,0 1 0 0 0,-1-1 1 0 0,1 0-1 0 0,0 0 0 0 0,-1-1 1 0 0,1 0-1 0 0,6-3 0 0 0,-11 5-28 0 0,1 0-1 0 0,-1 0 0 0 0,0-1 1 0 0,1 1-1 0 0,-1 0 1 0 0,1 0-1 0 0,-1-1 0 0 0,1 1 1 0 0,-1 0-1 0 0,0 0 1 0 0,1 0-1 0 0,-1 0 0 0 0,1 0 1 0 0,-1 0-1 0 0,1 0 1 0 0,-1 0-1 0 0,1 0 1 0 0,-1 0-1 0 0,1 0 0 0 0,-1 0 1 0 0,1 0-1 0 0,-1 0 1 0 0,1 1-1 0 0,1-2 1102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4T08:40:26.700"/>
    </inkml:context>
    <inkml:brush xml:id="br0">
      <inkml:brushProperty name="width" value="0.05" units="cm"/>
      <inkml:brushProperty name="height" value="0.05" units="cm"/>
      <inkml:brushProperty name="color" value="#E71224"/>
    </inkml:brush>
  </inkml:definitions>
  <inkml:trace contextRef="#ctx0" brushRef="#br0">1 174 12664 0 0,'0'0'889'0'0,"5"-4"-617"0"0,26-31-36 0 0,-24 25-47 0 0,1 1 0 0 0,0 0 0 0 0,1 0 0 0 0,-1 1 0 0 0,2 0 0 0 0,16-11 0 0 0,-7 9 44 0 0,0 1 1 0 0,1 0-1 0 0,0 2 1 0 0,0 0 0 0 0,1 1-1 0 0,0 2 1 0 0,0 0 0 0 0,35-2-1 0 0,-52 6-201 0 0,0 0 1 0 0,0 0-1 0 0,1 1 0 0 0,-1 0 0 0 0,0-1 0 0 0,0 2 1 0 0,0-1-1 0 0,-1 0 0 0 0,1 1 0 0 0,0 0 0 0 0,0-1 0 0 0,-1 2 1 0 0,1-1-1 0 0,-1 0 0 0 0,0 1 0 0 0,0-1 0 0 0,0 1 1 0 0,0 0-1 0 0,0 0 0 0 0,0 0 0 0 0,-1 1 0 0 0,1-1 1 0 0,-1 0-1 0 0,0 1 0 0 0,0 0 0 0 0,0-1 0 0 0,-1 1 1 0 0,0 0-1 0 0,3 8 0 0 0,-1 5 18 0 0,0-1 0 0 0,0 1 0 0 0,-2-1 0 0 0,0 1 0 0 0,-3 33-1 0 0,1-40-33 0 0,0 0 0 0 0,-1 1 0 0 0,-1-1 0 0 0,0 0 0 0 0,0 0 0 0 0,-1 0 0 0 0,-7 15 0 0 0,-5 1 40 0 0,-22 31 0 0 0,25-41-24 0 0,2 1-1 0 0,0 0 1 0 0,0 1-1 0 0,2 0 1 0 0,-10 26 0 0 0,16-9 218 0 0,32-45-139 0 0,-26 9-103 0 0,1 0 0 0 0,-1 0 0 0 0,0 1 0 0 0,0-1 0 0 0,0 1 0 0 0,0 0 0 0 0,0 0 0 0 0,0 0 0 0 0,0 0 0 0 0,1 1 0 0 0,-1-1 0 0 0,0 1 0 0 0,0 0 0 0 0,0 0 0 0 0,0 0 0 0 0,0 0 0 0 0,-1 0 0 0 0,1 1 0 0 0,0 0 0 0 0,3 2 0 0 0,-4-2 1 0 0,0 0 0 0 0,-1 0 0 0 0,1 0 0 0 0,-1 0 0 0 0,1 1 0 0 0,-1-1 0 0 0,0 1 0 0 0,0-1 0 0 0,0 1 0 0 0,0-1 0 0 0,0 1 0 0 0,-1-1-1 0 0,1 1 1 0 0,-1 0 0 0 0,1 0 0 0 0,-1-1 0 0 0,0 1 0 0 0,0 0 0 0 0,-1-1 0 0 0,1 1 0 0 0,0 0 0 0 0,-1-1 0 0 0,-1 6 0 0 0,-7 18 49 0 0,-2 0 1 0 0,0-1 0 0 0,-1-1-1 0 0,-22 32 1 0 0,6-9 28 0 0,23-36-68 0 0,-1-1 1 0 0,0 0-1 0 0,0 0 1 0 0,-2 0 0 0 0,1-1-1 0 0,-1 0 1 0 0,0 0-1 0 0,-1-1 1 0 0,0 0 0 0 0,0-1-1 0 0,-1 1 1 0 0,0-2-1 0 0,0 0 1 0 0,0 0-1 0 0,-13 5 1 0 0,9-6 10 0 0,-32 8 67 0 0,24-7-11 0 0,17-6-62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4T08:40:27.225"/>
    </inkml:context>
    <inkml:brush xml:id="br0">
      <inkml:brushProperty name="width" value="0.05" units="cm"/>
      <inkml:brushProperty name="height" value="0.05" units="cm"/>
      <inkml:brushProperty name="color" value="#E71224"/>
    </inkml:brush>
  </inkml:definitions>
  <inkml:trace contextRef="#ctx0" brushRef="#br0">0 64 14064 0 0,'14'-15'416'0'0,"-1"1"0"0"0,23-16 0 0 0,-36 30-358 0 0,0-1 0 0 0,1 1 0 0 0,-1-1 0 0 0,1 1 0 0 0,-1 0 0 0 0,0 0 1 0 0,1-1-1 0 0,-1 1 0 0 0,0 0 0 0 0,1 0 0 0 0,-1-1 0 0 0,1 1 0 0 0,-1 0 1 0 0,1 0-1 0 0,-1 0 0 0 0,1 0 0 0 0,-1 0 0 0 0,1-1 0 0 0,-1 1 0 0 0,1 0 1 0 0,-1 0-1 0 0,1 0 0 0 0,-1 1 0 0 0,1-1 0 0 0,4 15 568 0 0,3 27-311 0 0,18 53 0 0 0,-4-21 46 0 0,-19-61-298 0 0,1-1-1 0 0,0 0 1 0 0,1-1 0 0 0,0 1-1 0 0,12 19 1 0 0,-14-27-44 0 0,-1-1-1 0 0,0 1 1 0 0,1-1 0 0 0,0 0 0 0 0,0 0 0 0 0,0 0-1 0 0,0 0 1 0 0,0 0 0 0 0,1-1 0 0 0,-1 0 0 0 0,1 1-1 0 0,0-1 1 0 0,0-1 0 0 0,0 1 0 0 0,0 0 0 0 0,0-1 0 0 0,0 0-1 0 0,0 0 1 0 0,0 0 0 0 0,8 0 0 0 0,-8-1-10 0 0,-1-1 0 0 0,1 1 1 0 0,-1-1-1 0 0,0 0 1 0 0,1 0-1 0 0,-1 0 0 0 0,0 0 1 0 0,0-1-1 0 0,0 1 0 0 0,0-1 1 0 0,0 0-1 0 0,0 0 0 0 0,0 0 1 0 0,-1 0-1 0 0,1-1 1 0 0,-1 1-1 0 0,1-1 0 0 0,2-4 1 0 0,5-6 19 0 0,-2 0 0 0 0,14-25 0 0 0,-11 17 0 0 0,-3 4 8 0 0,0 1-1 0 0,7-25 1 0 0,-2 5 29 0 0,-14 48-20 0 0,0 1 1 0 0,1-1-1 0 0,1 14 0 0 0,0 33-40 0 0,-66 550 277 0 0,50-428-168 0 0,12-126-77 0 0,5 27 86 0 0,-5-65-83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4T08:40:27.996"/>
    </inkml:context>
    <inkml:brush xml:id="br0">
      <inkml:brushProperty name="width" value="0.05" units="cm"/>
      <inkml:brushProperty name="height" value="0.05" units="cm"/>
      <inkml:brushProperty name="color" value="#E71224"/>
    </inkml:brush>
  </inkml:definitions>
  <inkml:trace contextRef="#ctx0" brushRef="#br0">0 374 15072 0 0,'0'0'4343'0'0,"3"-4"-4203"0"0,0 1-122 0 0,0 0-1 0 0,0 0 0 0 0,0 0 0 0 0,0 0 0 0 0,1 0 0 0 0,-1 1 1 0 0,1-1-1 0 0,-1 1 0 0 0,8-3 0 0 0,43-16 137 0 0,-12 6-68 0 0,25-13 56 0 0,-23 11-67 0 0,-1-2 0 0 0,-1-2 0 0 0,52-34 0 0 0,-17 6-33 0 0,12-8 16 0 0,-11 14-6 0 0,-66 34-19 0 0,-6 4 84 0 0,-16 5-19 0 0,-4 0-94 0 0,0 1 35 0 0,1 0 0 0 0,0 1 0 0 0,-17 5 0 0 0,3-1 58 0 0,25-5-91 0 0,0-1 1 0 0,1 1-1 0 0,-1-1 1 0 0,1 1-1 0 0,0 0 0 0 0,-1 0 1 0 0,1 0-1 0 0,0 0 0 0 0,-1 0 1 0 0,1 0-1 0 0,0 0 1 0 0,0 0-1 0 0,-2 2 0 0 0,-6 6 30 0 0,1-3-4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4T08:40:29.626"/>
    </inkml:context>
    <inkml:brush xml:id="br0">
      <inkml:brushProperty name="width" value="0.05" units="cm"/>
      <inkml:brushProperty name="height" value="0.05" units="cm"/>
      <inkml:brushProperty name="color" value="#E71224"/>
    </inkml:brush>
  </inkml:definitions>
  <inkml:trace contextRef="#ctx0" brushRef="#br0">753 281 10656 0 0,'-3'-5'842'0'0,"-4"-14"215"0"0,0 0 0 0 0,-8-39 0 0 0,9 29 673 0 0,-13-31 1 0 0,17 53-1653 0 0,-1 1 0 0 0,-1-1 0 0 0,1 0 1 0 0,-1 1-1 0 0,-1 0 0 0 0,1 0 0 0 0,-1 0 0 0 0,-9-9 0 0 0,11 12-51 0 0,0 1 0 0 0,0-1-1 0 0,-1 1 1 0 0,1 0 0 0 0,0 0 0 0 0,-1 0 0 0 0,1 1-1 0 0,-1-1 1 0 0,1 1 0 0 0,-1 0 0 0 0,0 0-1 0 0,0 0 1 0 0,0 1 0 0 0,1-1 0 0 0,-1 1 0 0 0,0 0-1 0 0,0 0 1 0 0,0 0 0 0 0,-6 1 0 0 0,-7 2 3 0 0,1 1 1 0 0,-1 0-1 0 0,1 1 1 0 0,0 1 0 0 0,1 0-1 0 0,-1 2 1 0 0,1-1-1 0 0,0 2 1 0 0,1 0 0 0 0,0 1-1 0 0,1 0 1 0 0,0 1-1 0 0,0 0 1 0 0,1 1 0 0 0,1 1-1 0 0,-15 19 1 0 0,-11 28 56 0 0,3 1 0 0 0,-41 98 0 0 0,-31 140 121 0 0,90-247-157 0 0,2 0 0 0 0,3 1 0 0 0,-9 89 1 0 0,19-117-29 0 0,0 0 1 0 0,2-1 0 0 0,1 1 0 0 0,1 0 0 0 0,0-1 0 0 0,2 1-1 0 0,1-1 1 0 0,1 0 0 0 0,2-1 0 0 0,13 29 0 0 0,-21-48-18 0 0,1-1 0 0 0,0 1-1 0 0,0-1 1 0 0,0 1 0 0 0,0-1 0 0 0,1 0 0 0 0,0 0 0 0 0,-1 0 0 0 0,1 0 0 0 0,0 0 0 0 0,0-1 0 0 0,1 1 0 0 0,-1-1 0 0 0,0 0 0 0 0,1 0 0 0 0,-1 0 0 0 0,1-1-1 0 0,0 1 1 0 0,0-1 0 0 0,0 1 0 0 0,0-1 0 0 0,-1-1 0 0 0,1 1 0 0 0,5 0 0 0 0,-1-2 5 0 0,-1 0-1 0 0,-1 0 1 0 0,1 0-1 0 0,0-1 1 0 0,0 0-1 0 0,0 0 1 0 0,-1-1-1 0 0,1 0 1 0 0,-1 0-1 0 0,0 0 1 0 0,0-1 0 0 0,0 0-1 0 0,7-7 1 0 0,12-9 19 0 0,0-2 1 0 0,-2-1-1 0 0,0-1 1 0 0,-2-1-1 0 0,-1 0 1 0 0,28-46-1 0 0,-40 54 0 0 0,-1 1 0 0 0,0-1-1 0 0,-1-1 1 0 0,-1 1 0 0 0,5-29 0 0 0,-12 25 99 0 0,2 20-123 0 0,0 1-1 0 0,-1-1 0 0 0,1 1 0 0 0,0-1 0 0 0,-1 1 0 0 0,1-1 1 0 0,-1 1-1 0 0,1-1 0 0 0,-1 1 0 0 0,1 0 0 0 0,-1-1 0 0 0,1 1 0 0 0,-1 0 1 0 0,1 0-1 0 0,-1-1 0 0 0,1 1 0 0 0,-1 0 0 0 0,1 0 0 0 0,-1 0 0 0 0,1-1 1 0 0,-1 1-1 0 0,0 0 0 0 0,1 0 0 0 0,-1 0 0 0 0,1 0 0 0 0,-1 0 0 0 0,0 0 1 0 0,1 0-1 0 0,-1 0 0 0 0,1 1 0 0 0,-1-1 0 0 0,1 0 0 0 0,-1 0 0 0 0,0 0 1 0 0,1 1-1 0 0,-1-1 0 0 0,0 1 0 0 0,-1 0 2 0 0,0 0-1 0 0,0 0 1 0 0,1 0 0 0 0,-1 1-1 0 0,0-1 1 0 0,0 1 0 0 0,1-1-1 0 0,-1 1 1 0 0,1-1 0 0 0,-1 1-1 0 0,1 0 1 0 0,0 0 0 0 0,0 0-1 0 0,0 0 1 0 0,0 0 0 0 0,0 0-1 0 0,0 0 1 0 0,0 0 0 0 0,1 0-1 0 0,-1 4 1 0 0,-1 2 8 0 0,1-1 0 0 0,1 1 1 0 0,-1 0-1 0 0,2 12 0 0 0,2 2 18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4T08:40:29.968"/>
    </inkml:context>
    <inkml:brush xml:id="br0">
      <inkml:brushProperty name="width" value="0.05" units="cm"/>
      <inkml:brushProperty name="height" value="0.05" units="cm"/>
      <inkml:brushProperty name="color" value="#E71224"/>
    </inkml:brush>
  </inkml:definitions>
  <inkml:trace contextRef="#ctx0" brushRef="#br0">1 0 16783 0 0,'0'0'703'0'0,"2"5"-355"0"0,0 0-184 0 0,8 16 187 0 0,-10-21-279 0 0,0 1 1 0 0,1-1-1 0 0,-1 1 1 0 0,1-1 0 0 0,-1 1-1 0 0,1-1 1 0 0,-1 1-1 0 0,1-1 1 0 0,-1 0 0 0 0,1 1-1 0 0,-1-1 1 0 0,1 0-1 0 0,0 1 1 0 0,-1-1 0 0 0,1 0-1 0 0,-1 0 1 0 0,1 0 0 0 0,0 0-1 0 0,1 1 497 0 0,-1 4-429 0 0,1-1 1 0 0,0 1-1 0 0,0 0 0 0 0,0 0 1 0 0,0-1-1 0 0,1 1 1 0 0,0-1-1 0 0,0 0 1 0 0,6 7-1 0 0,4 7 8 0 0,11 8 74 0 0,-19-20-158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4T08:40:30.370"/>
    </inkml:context>
    <inkml:brush xml:id="br0">
      <inkml:brushProperty name="width" value="0.05" units="cm"/>
      <inkml:brushProperty name="height" value="0.05" units="cm"/>
      <inkml:brushProperty name="color" value="#E71224"/>
    </inkml:brush>
  </inkml:definitions>
  <inkml:trace contextRef="#ctx0" brushRef="#br0">169 0 16184 0 0,'5'18'386'0'0,"-1"-1"1"0"0,0 1 0 0 0,-2 0 0 0 0,1 24 0 0 0,-1-29-160 0 0,0-1 0 0 0,1 0-1 0 0,0-1 1 0 0,1 1 0 0 0,0-1 0 0 0,1 1-1 0 0,12 20 1 0 0,-1 0-49 0 0,96 182 822 0 0,-93-174-869 0 0,-6-14-29 0 0,-1 0 0 0 0,-2 1 0 0 0,11 41 0 0 0,-17-50-40 0 0,-2-13-40 0 0,0 1-1 0 0,0-1 0 0 0,-1 1 1 0 0,0 0-1 0 0,0 0 0 0 0,-1 0 1 0 0,0 0-1 0 0,0 0 0 0 0,0-1 1 0 0,-1 1-1 0 0,-1 8 0 0 0,1-13-13 0 0,0 0-1 0 0,0 0 1 0 0,0 0 0 0 0,0 0-1 0 0,0-1 1 0 0,0 1-1 0 0,-1 0 1 0 0,1 0 0 0 0,0-1-1 0 0,-1 1 1 0 0,1-1-1 0 0,0 1 1 0 0,-1-1 0 0 0,1 0-1 0 0,0 1 1 0 0,-1-1-1 0 0,1 0 1 0 0,-1 0-1 0 0,1 0 1 0 0,-1 0 0 0 0,-1 0-1 0 0,-38-4 50 0 0,-2-3-24 0 0,0-2 0 0 0,1-2 0 0 0,0-1 0 0 0,-45-21-1 0 0,9 0 14 0 0,45 16-16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4T08:40:30.721"/>
    </inkml:context>
    <inkml:brush xml:id="br0">
      <inkml:brushProperty name="width" value="0.05" units="cm"/>
      <inkml:brushProperty name="height" value="0.05" units="cm"/>
      <inkml:brushProperty name="color" value="#E71224"/>
    </inkml:brush>
  </inkml:definitions>
  <inkml:trace contextRef="#ctx0" brushRef="#br0">0 139 16575 0 0,'0'0'0'0'0,"39"-8"0"0"0,-10 1 360 0 0,-5-4 8 0 0,-3-2-8 0 0,-6-8 8 0 0,-2-5-240 0 0,0 0 8 0 0,3-1-8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8T07:35:06.281"/>
    </inkml:context>
    <inkml:brush xml:id="br0">
      <inkml:brushProperty name="width" value="0.2" units="cm"/>
      <inkml:brushProperty name="height" value="0.2" units="cm"/>
      <inkml:brushProperty name="color" value="#E71224"/>
    </inkml:brush>
  </inkml:definitions>
  <inkml:trace contextRef="#ctx0" brushRef="#br0">1 82 2400 0 0,'0'0'56'0'0,"0"-4"-41"0"0,0-74 658 0 0,13 96-289 0 0,2 13-339 0 0,2-1-1 0 0,0 0 1 0 0,2-1 0 0 0,43 50 0 0 0,-43-59-11 0 0,1-1 0 0 0,0 0 0 0 0,35 23 0 0 0,14 12 23 0 0,-18-13-7 0 0,2-2 1 0 0,105 57-1 0 0,-99-65-26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4T08:40:31.061"/>
    </inkml:context>
    <inkml:brush xml:id="br0">
      <inkml:brushProperty name="width" value="0.05" units="cm"/>
      <inkml:brushProperty name="height" value="0.05" units="cm"/>
      <inkml:brushProperty name="color" value="#E71224"/>
    </inkml:brush>
  </inkml:definitions>
  <inkml:trace contextRef="#ctx0" brushRef="#br0">18 1 15376 0 0,'-1'12'276'0'0,"-1"0"0"0"0,0 0 1 0 0,-7 20-1 0 0,8-26-75 0 0,0 1 1 0 0,0-1 0 0 0,0 1-1 0 0,1 0 1 0 0,0-1-1 0 0,2 12 1 0 0,-1 8 569 0 0,0-17-661 0 0,0 1 0 0 0,0-1-1 0 0,1 0 1 0 0,0 0-1 0 0,0 0 1 0 0,1 0 0 0 0,0 0-1 0 0,1 0 1 0 0,8 13-1 0 0,-5-9 49 0 0,2-1-1 0 0,-1 0 1 0 0,2 0 0 0 0,-1-1-1 0 0,17 14 1 0 0,-14-13-35 0 0,-7-7-53 0 0,1 0 0 0 0,-1-1 0 0 0,1 1 1 0 0,9 5-1 0 0,-13-9-57 0 0,0 0 0 0 0,0 0 0 0 0,0-1 0 0 0,-1 1 0 0 0,1-1 1 0 0,0 1-1 0 0,0-1 0 0 0,0 0 0 0 0,0 1 0 0 0,0-1 1 0 0,0 0-1 0 0,0 0 0 0 0,0-1 0 0 0,0 1 0 0 0,0 0 1 0 0,0-1-1 0 0,0 1 0 0 0,-1-1 0 0 0,1 1 0 0 0,0-1 0 0 0,2-1 1 0 0,2-2-2 0 0,0 1 1 0 0,-1-1-1 0 0,0 0 1 0 0,0 0-1 0 0,0-1 1 0 0,0 0-1 0 0,-1 0 1 0 0,0 0-1 0 0,0 0 1 0 0,0 0-1 0 0,-1-1 1 0 0,5-9-1 0 0,1-5 21 0 0,-2 0 1 0 0,8-31-1 0 0,-10 33 2 0 0,-1-12 40 0 0,-3 29-71 0 0,-1 0 1 0 0,0 0 0 0 0,0 0-1 0 0,-1-1 1 0 0,1 1 0 0 0,0 0-1 0 0,0 0 1 0 0,0 0 0 0 0,-1 0-1 0 0,1 0 1 0 0,-1 0 0 0 0,1 0-1 0 0,0 0 1 0 0,-1 0 0 0 0,0 0-1 0 0,1 0 1 0 0,-1 1 0 0 0,0-1-1 0 0,1 0 1 0 0,-1 0 0 0 0,-1-1-1 0 0,-13 70 212 0 0,4 10-195 0 0,4 0-1 0 0,3 1 1 0 0,6 85-1 0 0,-2 83 18 0 0,-29 71 25 0 0,19-241-46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4T08:40:33.758"/>
    </inkml:context>
    <inkml:brush xml:id="br0">
      <inkml:brushProperty name="width" value="0.05" units="cm"/>
      <inkml:brushProperty name="height" value="0.05" units="cm"/>
      <inkml:brushProperty name="color" value="#E71224"/>
    </inkml:brush>
  </inkml:definitions>
  <inkml:trace contextRef="#ctx0" brushRef="#br0">120 279 10040 0 0,'0'0'440'0'0,"-4"-5"-383"0"0,0-2-121 0 0,0 2 181 0 0,1-1 1 0 0,-1 1-1 0 0,0 0 1 0 0,0 1-1 0 0,0-1 1 0 0,-1 1-1 0 0,1-1 1 0 0,-1 1-1 0 0,-9-5 1 0 0,5 6 51 0 0,5 0-19 0 0,-1 1 1 0 0,0 0-1 0 0,0 1 1 0 0,0-1-1 0 0,0 1 1 0 0,-1 0-1 0 0,-9 0 1 0 0,14 1-146 0 0,1-1 0 0 0,0 1 0 0 0,0 0 0 0 0,0-1 1 0 0,0 1-1 0 0,0 0 0 0 0,0-1 0 0 0,0 1 0 0 0,-1 0 0 0 0,1-1 0 0 0,0 1 0 0 0,0 0 0 0 0,0-1 1 0 0,0 1-1 0 0,0 0 0 0 0,1-1 0 0 0,-1 1 0 0 0,0 0 0 0 0,0-1 0 0 0,0 1 0 0 0,0 0 1 0 0,0-1-1 0 0,0 1 0 0 0,0 0 0 0 0,1 0 0 0 0,-1-1 0 0 0,0 1 0 0 0,0 0 0 0 0,0-1 0 0 0,1 1 1 0 0,-1 0-1 0 0,0 0 0 0 0,0 0 0 0 0,1-1 0 0 0,-1 1 0 0 0,0 0 0 0 0,1 0 0 0 0,9-12 29 0 0,6-6-2 0 0,2 2 0 0 0,0 0-1 0 0,1 1 1 0 0,1 1 0 0 0,0 1 0 0 0,1 1 0 0 0,0 0 0 0 0,45-16 0 0 0,-40 20-1 0 0,0 1 0 0 0,0 1 0 0 0,0 2 0 0 0,1 0 0 0 0,-1 2 0 0 0,1 1 0 0 0,39 3 0 0 0,-56 0-21 0 0,-1 0 0 0 0,0 1 1 0 0,0-1-1 0 0,0 2 1 0 0,0-1-1 0 0,0 1 0 0 0,0 1 1 0 0,-1 0-1 0 0,0 0 1 0 0,0 0-1 0 0,0 1 0 0 0,-1 0 1 0 0,0 1-1 0 0,0-1 1 0 0,0 2-1 0 0,-1-1 0 0 0,0 1 1 0 0,-1-1-1 0 0,0 1 0 0 0,0 1 1 0 0,0-1-1 0 0,-1 1 1 0 0,5 16-1 0 0,-4-11 12 0 0,-1 1-1 0 0,0-1 1 0 0,-1 1 0 0 0,0 0-1 0 0,-2 0 1 0 0,0 0 0 0 0,0 0-1 0 0,-1 0 1 0 0,-1 0 0 0 0,-1-1 0 0 0,0 1-1 0 0,-1 0 1 0 0,0 0 0 0 0,-10 23-1 0 0,-77 180 430 0 0,87-213-393 0 0,1 1 0 0 0,0 0 0 0 0,0-1 0 0 0,1 1 0 0 0,-1 0 0 0 0,1 0 0 0 0,0 10 0 0 0,1-16-51 0 0,0 0 0 0 0,1 1 0 0 0,-1-1 1 0 0,0 0-1 0 0,0 0 0 0 0,0 1 0 0 0,1-1 0 0 0,-1 0 0 0 0,0 0 1 0 0,0 1-1 0 0,0-1 0 0 0,1 0 0 0 0,-1 0 0 0 0,0 0 1 0 0,1 1-1 0 0,-1-1 0 0 0,0 0 0 0 0,0 0 0 0 0,1 0 0 0 0,-1 0 1 0 0,0 0-1 0 0,1 0 0 0 0,-1 0 0 0 0,0 0 0 0 0,1 0 1 0 0,-1 0-1 0 0,0 0 0 0 0,1 0 0 0 0,-1 0 0 0 0,0 0 0 0 0,1 0 1 0 0,-1 0-1 0 0,0 0 0 0 0,0 0 0 0 0,1 0 0 0 0,-1 0 1 0 0,0 0-1 0 0,1-1 0 0 0,-1 1 0 0 0,0 0 0 0 0,0 0 0 0 0,1 0 1 0 0,-1-1-1 0 0,0 1 0 0 0,1 0 0 0 0,14-16 175 0 0,-8 9-151 0 0,9-7 34 0 0,0 1 0 0 0,2 0 0 0 0,-1 2 0 0 0,1 0 0 0 0,1 1 0 0 0,0 1 0 0 0,1 0 0 0 0,28-7 0 0 0,-41 15-39 0 0,0 0 0 0 0,0 1 0 0 0,-1 0 0 0 0,1 1 1 0 0,0 0-1 0 0,-1 0 0 0 0,1 0 0 0 0,0 0 0 0 0,-1 1 0 0 0,1 1 1 0 0,-1-1-1 0 0,0 1 0 0 0,0 0 0 0 0,0 0 0 0 0,0 0 0 0 0,0 1 0 0 0,-1 0 1 0 0,0 0-1 0 0,1 1 0 0 0,-2 0 0 0 0,1-1 0 0 0,0 2 0 0 0,-1-1 1 0 0,0 0-1 0 0,6 11 0 0 0,-8-12-7 0 0,0 0 1 0 0,-1-1 0 0 0,1 1-1 0 0,-1 0 1 0 0,1 1-1 0 0,-1-1 1 0 0,0 0-1 0 0,-1 0 1 0 0,1 0 0 0 0,-1 1-1 0 0,0-1 1 0 0,0 0-1 0 0,0 0 1 0 0,0 1-1 0 0,-1-1 1 0 0,0 0 0 0 0,0 0-1 0 0,0 0 1 0 0,0 0-1 0 0,-1 0 1 0 0,-2 5-1 0 0,-4 10 24 0 0,-1 0 0 0 0,0-1 0 0 0,-1-1-1 0 0,-1 0 1 0 0,-17 20 0 0 0,-75 76 158 0 0,68-82-140 0 0,-2-1 1 0 0,-45 27 0 0 0,49-34-21 0 0,11-10 23 0 0,0-1 0 0 0,-40 16 0 0 0,-2 1 46 0 0,38-16-64 0 0,1-1 2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4T08:40:35.117"/>
    </inkml:context>
    <inkml:brush xml:id="br0">
      <inkml:brushProperty name="width" value="0.05" units="cm"/>
      <inkml:brushProperty name="height" value="0.05" units="cm"/>
      <inkml:brushProperty name="color" value="#E71224"/>
    </inkml:brush>
  </inkml:definitions>
  <inkml:trace contextRef="#ctx0" brushRef="#br0">89 142 11552 0 0,'11'-56'496'0'0,"-10"52"-455"0"0,-1 0 1 0 0,0 0 0 0 0,0 0 0 0 0,0 0 0 0 0,-1 0 0 0 0,1 0 0 0 0,-1 0-1 0 0,0 0 1 0 0,0 0 0 0 0,0 0 0 0 0,-1 0 0 0 0,-2-4 0 0 0,4 7 28 0 0,-1-1 1 0 0,0 1 0 0 0,0-1-1 0 0,0 1 1 0 0,0 0 0 0 0,0-1-1 0 0,0 1 1 0 0,0 0 0 0 0,-1 0-1 0 0,1 0 1 0 0,0 0 0 0 0,-3-1-1 0 0,4 1-42 0 0,-1 1 0 0 0,1 0 0 0 0,-1 0 0 0 0,1 0 0 0 0,0 0 0 0 0,-1 0 0 0 0,1 0 0 0 0,-1 0 0 0 0,1 0 0 0 0,0 0 0 0 0,-1 0-1 0 0,1 0 1 0 0,-1 0 0 0 0,1 1 0 0 0,0-1 0 0 0,-1 0 0 0 0,1 0 0 0 0,0 0 0 0 0,-1 0 0 0 0,1 1 0 0 0,0-1 0 0 0,-1 0 0 0 0,1 0 0 0 0,0 1-1 0 0,-1-1 1 0 0,1 0 0 0 0,0 1 0 0 0,0-1 0 0 0,-1 0 0 0 0,1 1 0 0 0,0-1 0 0 0,-2 4 43 0 0,1-1 0 0 0,0 0 0 0 0,0 1 0 0 0,0-1 1 0 0,0 1-1 0 0,0-1 0 0 0,1 1 0 0 0,0-1 0 0 0,0 1 0 0 0,0 3 0 0 0,5 43 78 0 0,2 0-1 0 0,3-1 1 0 0,24 76 0 0 0,4 16 38 0 0,-32-118-167 0 0,-3-12-4 0 0,-1 0 0 0 0,0 1 1 0 0,1 14-1 0 0,-2 8 9 0 0,0 49 50 0 0,-1-78-73 0 0,0-1 1 0 0,-1 1 0 0 0,1-1-1 0 0,-1 1 1 0 0,0-1 0 0 0,-1 0-1 0 0,1 1 1 0 0,0-1-1 0 0,-1 0 1 0 0,0 0 0 0 0,0 0-1 0 0,-1 0 1 0 0,1 0-1 0 0,-1-1 1 0 0,1 1 0 0 0,-1-1-1 0 0,0 1 1 0 0,-1-1 0 0 0,1 0-1 0 0,0 0 1 0 0,-1-1-1 0 0,0 1 1 0 0,1-1 0 0 0,-1 0-1 0 0,0 0 1 0 0,-6 3 0 0 0,-30-13 13 0 0,37 8-16 0 0,0 0 0 0 0,0 0 0 0 0,0 0 0 0 0,0-1 0 0 0,0 1 0 0 0,0-1 0 0 0,0 0 0 0 0,1 1 0 0 0,-1-1 0 0 0,0-1 0 0 0,0 1 0 0 0,-4-3 0 0 0,-5-2 0 0 0,7 2 0 0 0,12-6 0 0 0,-4 7 0 0 0,6-6 0 0 0,0 1 0 0 0,0-1 0 0 0,1 2 0 0 0,0-1 0 0 0,1 2 0 0 0,0-1 0 0 0,13-5 0 0 0,-13 10 0 0 0,-1 0 0 0 0,1 0 0 0 0,0 2 0 0 0,-1-1 0 0 0,21 3 0 0 0,6 6 0 0 0,-29-5 0 0 0,-1-1 0 0 0,1 0 0 0 0,-1-1 0 0 0,16 2 0 0 0,72-2 1 0 0,-95-1 6 0 0,-33 4 7 0 0,1 10-9 0 0,24-11-4 0 0,1 1 1 0 0,0-1-1 0 0,-1-1 1 0 0,0 1-1 0 0,1-1 0 0 0,-1-1 1 0 0,0 1-1 0 0,-10-1 0 0 0,-24 11 16 0 0,41-12-17 0 0,1 0 0 0 0,-1 0 1 0 0,0 0-1 0 0,0 0 1 0 0,1 0-1 0 0,-1 0 1 0 0,0 0-1 0 0,1 0 1 0 0,-1 0-1 0 0,0 0 1 0 0,0 0-1 0 0,1 0 0 0 0,-1-1 1 0 0,0 1-1 0 0,1 0 1 0 0,-1-1-1 0 0,0 1 1 0 0,1 0-1 0 0,-1-1 1 0 0,1 1-1 0 0,-1 0 1 0 0,0-1-1 0 0,1 1 1 0 0,-1-1-1 0 0,0 0 0 0 0,6-19 12 0 0,8-7-12 0 0,1 1 0 0 0,33-45 0 0 0,10-19 0 0 0,-52 79 0 0 0,1 0 0 0 0,-1 0 0 0 0,-1-1 0 0 0,0 0 0 0 0,0 0 0 0 0,-2 0 0 0 0,1 0 0 0 0,-1 0 0 0 0,-1 0 0 0 0,0-1 0 0 0,-1 1 0 0 0,0-1 0 0 0,-1 1 0 0 0,-1 0 0 0 0,-3-15 1 0 0,-4-28-1 0 0,8 41 0 0 0,-1 0 0 0 0,-1 0 0 0 0,0 0 0 0 0,-1 0 0 0 0,0 1 0 0 0,-10-21 0 0 0,10 25-9 0 0,0 1 0 0 0,-1 0 1 0 0,0 0-1 0 0,0 0 1 0 0,-1 1-1 0 0,0-1 1 0 0,0 1-1 0 0,-1 1 1 0 0,0-1-1 0 0,0 1 1 0 0,-1 0-1 0 0,1 1 1 0 0,-1 0-1 0 0,-14-7 1 0 0,18 11 0 0 0,0 1 1 0 0,1-1 0 0 0,-1 1 0 0 0,0 0 0 0 0,0-1 0 0 0,0 2 0 0 0,0-1 0 0 0,0 0 0 0 0,0 1 0 0 0,1 0 0 0 0,-1 0 0 0 0,0 0 0 0 0,0 0 0 0 0,1 1 0 0 0,-1-1 0 0 0,1 1 0 0 0,-1 0 0 0 0,1 0 0 0 0,0 0 0 0 0,0 1 0 0 0,0-1 0 0 0,0 1 0 0 0,-4 4 0 0 0,2-2-2 0 0,0 0 1 0 0,0 1-1 0 0,0 0 1 0 0,1 0-1 0 0,0 0 1 0 0,0 0-1 0 0,1 0 1 0 0,0 1-1 0 0,0 0 1 0 0,0-1-1 0 0,-2 13 1 0 0,2-6-4 0 0,1 1 1 0 0,1 0-1 0 0,0 0 0 0 0,1 0 1 0 0,1 1-1 0 0,0-1 0 0 0,1 0 1 0 0,0-1-1 0 0,1 1 0 0 0,1 0 1 0 0,0-1-1 0 0,1 0 0 0 0,0 1 1 0 0,1-2-1 0 0,14 24 0 0 0,-2-8-10 0 0,-8-11 10 0 0,1-1-1 0 0,0 0 1 0 0,19 20-1 0 0,60 50-3 0 0,-47-47 9 0 0,49 57 0 0 0,-44-50 52 0 0,-41-41-35 0 0,-1 0 0 0 0,1 0-1 0 0,-1 0 1 0 0,0 1 0 0 0,-1 0 0 0 0,1 1 0 0 0,-1-1 0 0 0,0 1 0 0 0,-1 0 0 0 0,0 0 0 0 0,0 0 0 0 0,5 15 0 0 0,-8-19 11 0 0,0 0-1 0 0,0 0 0 0 0,-1 0 1 0 0,0 0-1 0 0,1 0 0 0 0,-1 0 1 0 0,0 0-1 0 0,0 0 0 0 0,-1 0 1 0 0,1 0-1 0 0,-1-1 0 0 0,1 1 1 0 0,-1 0-1 0 0,0 0 0 0 0,0 0 1 0 0,0 0-1 0 0,-1-1 0 0 0,1 1 1 0 0,-2 2-1 0 0,-3 1 24 0 0,0 0 0 0 0,0-1-1 0 0,0 1 1 0 0,0-1 0 0 0,-1-1 0 0 0,-9 6-1 0 0,-6 1 60 0 0,0 0 0 0 0,0-2 0 0 0,-1-1 0 0 0,-1 0 0 0 0,1-2 0 0 0,-42 6-1 0 0,51-12-38 0 0,1 0 0 0 0,0-1 0 0 0,0-1 0 0 0,0 0-1 0 0,0-1 1 0 0,0 0 0 0 0,1-1 0 0 0,-1 0-1 0 0,1-1 1 0 0,0-1 0 0 0,-16-9 0 0 0,24 12-46 0 0,-1-1 1 0 0,1 1 0 0 0,0-1-1 0 0,0 0 1 0 0,0-1-1 0 0,1 1 1 0 0,-1 0 0 0 0,1-1-1 0 0,0 0 1 0 0,1 0-1 0 0,-1 0 1 0 0,1 0 0 0 0,0 0-1 0 0,0-1 1 0 0,0 1-1 0 0,-1-9 1 0 0,0-1 36 0 0,1 0 0 0 0,0-1 0 0 0,1 1-1 0 0,1 0 1 0 0,1-18 0 0 0,2 16-14 0 0,0 0 0 0 0,0 0 1 0 0,2 1-1 0 0,0-1 0 0 0,10-20 0 0 0,43-73 108 0 0,-27 54-76 0 0,24-31 111 0 0,-37 62-107 0 0,22-43 0 0 0,-13 19-7 0 0,-13 24 58 0 0,15-37 0 0 0,-21 45-35 0 0,-6 15-64 0 0,-1 0 0 0 0,0-1 0 0 0,0 1 0 0 0,0 0 0 0 0,0-1-1 0 0,-1 1 1 0 0,1-1 0 0 0,-1 1 0 0 0,1-1 0 0 0,-1-3 0 0 0,0 6 98 0 0,-21-2 185 0 0,16 4-274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4T08:40:35.472"/>
    </inkml:context>
    <inkml:brush xml:id="br0">
      <inkml:brushProperty name="width" value="0.05" units="cm"/>
      <inkml:brushProperty name="height" value="0.05" units="cm"/>
      <inkml:brushProperty name="color" value="#E71224"/>
    </inkml:brush>
  </inkml:definitions>
  <inkml:trace contextRef="#ctx0" brushRef="#br0">0 17 15576 0 0,'0'0'1757'0'0,"5"-3"-1363"0"0,12-8 54 0 0,-13 9 2368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4T08:40:35.922"/>
    </inkml:context>
    <inkml:brush xml:id="br0">
      <inkml:brushProperty name="width" value="0.05" units="cm"/>
      <inkml:brushProperty name="height" value="0.05" units="cm"/>
      <inkml:brushProperty name="color" value="#E71224"/>
    </inkml:brush>
  </inkml:definitions>
  <inkml:trace contextRef="#ctx0" brushRef="#br0">0 208 15576 0 0,'2'-5'376'0'0,"-1"-5"-148"0"0,2 1 0 0 0,-1 0 1 0 0,1 0-1 0 0,1 1 1 0 0,0-1-1 0 0,0 1 1 0 0,0-1-1 0 0,1 1 0 0 0,0 0 1 0 0,1 1-1 0 0,0 0 1 0 0,0-1-1 0 0,0 2 1 0 0,1-1-1 0 0,0 1 1 0 0,1 0-1 0 0,9-6 0 0 0,3 0-19 0 0,34-17-1 0 0,-47 26-136 0 0,0 1-1 0 0,0-1 0 0 0,0 1 0 0 0,0 1 0 0 0,0-1 0 0 0,0 1 0 0 0,1 0 0 0 0,-1 1 0 0 0,12 0 0 0 0,-5 2 5 0 0,-11-3-56 0 0,0 1 0 0 0,0 0 0 0 0,-1 1 1 0 0,1-1-1 0 0,0 1 0 0 0,0-1 0 0 0,0 1 0 0 0,-1 0 0 0 0,1 0 0 0 0,0 0 0 0 0,-1 0 0 0 0,1 0 0 0 0,-1 1 0 0 0,1-1 0 0 0,-1 1 0 0 0,0-1 0 0 0,1 1 1 0 0,-1 0-1 0 0,3 4 0 0 0,0-1 0 0 0,-1 0 0 0 0,0 0 0 0 0,0 1 1 0 0,0-1-1 0 0,0 1 0 0 0,-1 0 0 0 0,0 0 0 0 0,0 0 1 0 0,-1 0-1 0 0,0 1 0 0 0,0-1 0 0 0,0 1 1 0 0,-1 0-1 0 0,0-1 0 0 0,0 1 0 0 0,-1 0 0 0 0,0 11 1 0 0,-1-5 5 0 0,0 9 14 0 0,0 0 1 0 0,-2 0 0 0 0,-1 0-1 0 0,-7 23 1 0 0,9-37-27 0 0,0 0 0 0 0,0 0-1 0 0,0 0 1 0 0,1 0 0 0 0,0 0 0 0 0,1 0 0 0 0,0 0 0 0 0,1 11-1 0 0,-1-17-8 0 0,0 1 0 0 0,1 0 0 0 0,-1-1 0 0 0,1 1-1 0 0,0-1 1 0 0,-1 1 0 0 0,1-1 0 0 0,0 1 0 0 0,1-1-1 0 0,-1 0 1 0 0,0 1 0 0 0,1-1 0 0 0,-1 0 0 0 0,1 0 0 0 0,0 0-1 0 0,0 0 1 0 0,0 0 0 0 0,0-1 0 0 0,0 1 0 0 0,0 0-1 0 0,0-1 1 0 0,1 0 0 0 0,-1 1 0 0 0,0-1 0 0 0,1 0 0 0 0,-1 0-1 0 0,1 0 1 0 0,3 0 0 0 0,2 0 2 0 0,0 0-1 0 0,0 0 1 0 0,-1-1-1 0 0,1 0 1 0 0,0-1-1 0 0,0 0 1 0 0,-1 0-1 0 0,1 0 1 0 0,0-1-1 0 0,12-5 1 0 0,4-3 20 0 0,43-27-1 0 0,-50 27-9 0 0,0 0 0 0 0,1 1 0 0 0,37-13 0 0 0,-47 19-11 0 0,-1 2 0 0 0,1-1-1 0 0,0 1 1 0 0,-1 0 0 0 0,1 0-1 0 0,0 1 1 0 0,0 0 0 0 0,0 0-1 0 0,0 1 1 0 0,-1 0 0 0 0,15 4 0 0 0,-15-2-3 0 0,-1 0 1 0 0,0 0-1 0 0,0 0 1 0 0,-1 1 0 0 0,1-1-1 0 0,-1 2 1 0 0,0-1 0 0 0,0 0-1 0 0,0 1 1 0 0,0 0-1 0 0,-1 0 1 0 0,0 1 0 0 0,0-1-1 0 0,3 7 1 0 0,-3-6-1 0 0,-1 1 1 0 0,0-1-1 0 0,0 1 0 0 0,-1 0 0 0 0,1 0 1 0 0,-1 0-1 0 0,-1 0 0 0 0,0 0 1 0 0,0 0-1 0 0,0 1 0 0 0,-1 9 1 0 0,-1-5 1 0 0,0 1 0 0 0,-1 0 1 0 0,0-1-1 0 0,-1 0 0 0 0,-9 24 1 0 0,-2-5 5 0 0,-1-1 0 0 0,-2-1 1 0 0,-39 54-1 0 0,32-49 0 0 0,-2-2 0 0 0,-1 0-1 0 0,-1-2 1 0 0,-1-1 0 0 0,-42 30-1 0 0,62-53-8 0 0,-1 0-1 0 0,-1-1 1 0 0,1-1 0 0 0,-1 1-1 0 0,0-2 1 0 0,1 0-1 0 0,-2 0 1 0 0,1-1 0 0 0,-12 1-1 0 0,-10 1-1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4T08:40:36.473"/>
    </inkml:context>
    <inkml:brush xml:id="br0">
      <inkml:brushProperty name="width" value="0.05" units="cm"/>
      <inkml:brushProperty name="height" value="0.05" units="cm"/>
      <inkml:brushProperty name="color" value="#E71224"/>
    </inkml:brush>
  </inkml:definitions>
  <inkml:trace contextRef="#ctx0" brushRef="#br0">1 152 11048 0 0,'3'-4'224'0'0,"-1"-1"-191"0"0,4-6 125 0 0,1 1 0 0 0,0 0 0 0 0,0 0 0 0 0,1 1 0 0 0,0 0 1 0 0,10-9-1 0 0,0 5 277 0 0,1 2 0 0 0,0-1 0 0 0,33-12 0 0 0,-51 23-405 0 0,0 0 0 0 0,1 1 0 0 0,-1-1 0 0 0,0 1 0 0 0,1-1 1 0 0,-1 1-1 0 0,1-1 0 0 0,-1 1 0 0 0,1 0 0 0 0,-1 0 0 0 0,1 0 1 0 0,-1 0-1 0 0,1 0 0 0 0,-1 0 0 0 0,1 0 0 0 0,-1 0 1 0 0,1 1-1 0 0,-1-1 0 0 0,1 1 0 0 0,-1-1 0 0 0,0 1 0 0 0,1-1 1 0 0,-1 1-1 0 0,0 0 0 0 0,2 1 0 0 0,-1 0 22 0 0,0 0 0 0 0,0 0 0 0 0,0 1 0 0 0,0-1 0 0 0,-1 1 0 0 0,1-1 1 0 0,-1 1-1 0 0,0 0 0 0 0,0 0 0 0 0,0-1 0 0 0,0 1 0 0 0,0 3 0 0 0,2 8 35 0 0,-2 0 1 0 0,0 0-1 0 0,0 0 1 0 0,-2 17-1 0 0,-2-5-56 0 0,0-1 0 0 0,-2 0 0 0 0,-1 0 1 0 0,-14 37-1 0 0,-49 90 128 0 0,66-146-136 0 0,0 1 1 0 0,0-1-1 0 0,1 1 0 0 0,0 0 1 0 0,0 0-1 0 0,-1 7 1 0 0,3-12-19 0 0,0-1 0 0 0,-1 0 1 0 0,1 0-1 0 0,0 1 0 0 0,0-1 1 0 0,0 0-1 0 0,0 1 0 0 0,0-1 1 0 0,1 0-1 0 0,-1 0 0 0 0,0 1 1 0 0,0-1-1 0 0,1 0 0 0 0,-1 0 1 0 0,1 0-1 0 0,-1 1 0 0 0,1-1 1 0 0,-1 0-1 0 0,1 0 0 0 0,0 0 1 0 0,0 0-1 0 0,0 0 0 0 0,-1 0 1 0 0,1 0-1 0 0,0 0 0 0 0,0-1 1 0 0,0 1-1 0 0,0 0 0 0 0,0 0 1 0 0,0-1-1 0 0,1 1 0 0 0,-1-1 1 0 0,0 1-1 0 0,0-1 0 0 0,0 1 1 0 0,1-1-1 0 0,-1 0 0 0 0,0 0 1 0 0,0 1-1 0 0,1-1 0 0 0,-1 0 1 0 0,3 0-1 0 0,8-2 28 0 0,0 0 0 0 0,0 0 0 0 0,0-1 0 0 0,0-1 1 0 0,0 0-1 0 0,-1 0 0 0 0,1-1 0 0 0,-1-1 0 0 0,16-11 0 0 0,-7 6 7 0 0,35-15 0 0 0,-36 20-6 0 0,0 0 0 0 0,0 2 0 0 0,0 0-1 0 0,37-3 1 0 0,-46 7-17 0 0,0 0 0 0 0,0 0-1 0 0,-1 1 1 0 0,1 0 0 0 0,0 0-1 0 0,0 1 1 0 0,0 1 0 0 0,-1 0-1 0 0,1 0 1 0 0,-1 1-1 0 0,11 6 1 0 0,-11-5 2 0 0,0 0-1 0 0,-1 0 1 0 0,0 1-1 0 0,-1 1 1 0 0,1-1-1 0 0,-1 1 1 0 0,11 15 0 0 0,-14-17-5 0 0,-1 1 1 0 0,0 0-1 0 0,0 0 1 0 0,-1 0-1 0 0,0 0 1 0 0,0 1-1 0 0,0-1 1 0 0,-1 0-1 0 0,0 1 1 0 0,0-1-1 0 0,-1 1 1 0 0,0 12-1 0 0,-2 3 11 0 0,-1 0 0 0 0,-1 0 0 0 0,0 0 0 0 0,-2-1 0 0 0,-1 0-1 0 0,0 0 1 0 0,-2-1 0 0 0,0 0 0 0 0,-2 0 0 0 0,0-1-1 0 0,-1 0 1 0 0,-22 26 0 0 0,19-27-1 0 0,-1-1 0 0 0,-1 0 0 0 0,-38 28 0 0 0,-63 35 139 0 0,112-76-149 0 0,-106 58 201 0 0,98-55-190 0 0,5-3 9 0 0,0-1-1 0 0,-1 1 0 0 0,1-1 1 0 0,-1-1-1 0 0,-16 3 0 0 0,12-5 23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4T08:40:36.876"/>
    </inkml:context>
    <inkml:brush xml:id="br0">
      <inkml:brushProperty name="width" value="0.05" units="cm"/>
      <inkml:brushProperty name="height" value="0.05" units="cm"/>
      <inkml:brushProperty name="color" value="#E71224"/>
    </inkml:brush>
  </inkml:definitions>
  <inkml:trace contextRef="#ctx0" brushRef="#br0">1 281 10344 0 0,'0'0'2480'0'0,"6"1"-2040"0"0,1-1-379 0 0,0 0 1 0 0,-1-1 0 0 0,1 1-1 0 0,0-1 1 0 0,-1 0 0 0 0,1-1-1 0 0,-1 0 1 0 0,0 0 0 0 0,12-5-1 0 0,63-37 158 0 0,-42 22-37 0 0,-7 5 120 0 0,0-1-1 0 0,-2-1 1 0 0,53-44 0 0 0,-47 37-105 0 0,-30 22-169 0 0,-1 1-1 0 0,1-1 0 0 0,-1 1 0 0 0,0-1 1 0 0,0-1-1 0 0,-1 1 0 0 0,5-6 1 0 0,-8 8 14 0 0,0 1 1 0 0,0 0 0 0 0,0-1-1 0 0,1 1 1 0 0,-1 0 0 0 0,0-1 0 0 0,0 1-1 0 0,1 0 1 0 0,-1 0 0 0 0,1 0 0 0 0,-1 0-1 0 0,1 1 1 0 0,-1-1 0 0 0,1 0-1 0 0,0 1 1 0 0,-1-1 0 0 0,1 1 0 0 0,0-1-1 0 0,-1 1 1 0 0,4 0 38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4T08:40:38.338"/>
    </inkml:context>
    <inkml:brush xml:id="br0">
      <inkml:brushProperty name="width" value="0.05" units="cm"/>
      <inkml:brushProperty name="height" value="0.05" units="cm"/>
      <inkml:brushProperty name="color" value="#E71224"/>
    </inkml:brush>
  </inkml:definitions>
  <inkml:trace contextRef="#ctx0" brushRef="#br0">389 270 2304 0 0,'0'0'208'0'0,"4"-4"-141"0"0,2 0 111 0 0,0-1 1 0 0,-1 0 0 0 0,0-1-1 0 0,0 1 1 0 0,0-1 0 0 0,-1 0-1 0 0,0 0 1 0 0,0 0 0 0 0,-1 0-1 0 0,1-1 1 0 0,-1 0 0 0 0,-1 0-1 0 0,1 0 1 0 0,-1 0 0 0 0,0 0-1 0 0,0-8 1 0 0,-2-4 507 0 0,0-1 1 0 0,2 1 0 0 0,0-1-1 0 0,8-32 1 0 0,-10 51-688 0 0,1 1 0 0 0,-1-1 1 0 0,0 0-1 0 0,0 0 0 0 0,0 1 0 0 0,0-1 1 0 0,0 0-1 0 0,0 1 0 0 0,0-1 0 0 0,0 0 0 0 0,0 0 1 0 0,0 1-1 0 0,-1-1 0 0 0,1 0 0 0 0,0 1 0 0 0,0-1 1 0 0,-1 0-1 0 0,1 1 0 0 0,0-1 0 0 0,-1 0 1 0 0,1 1-1 0 0,-1-1 0 0 0,1 1 0 0 0,-1-1 0 0 0,1 1 1 0 0,-1-1-1 0 0,1 1 0 0 0,-1-1 0 0 0,1 1 0 0 0,-1 0 1 0 0,0-1-1 0 0,1 1 0 0 0,-1 0 0 0 0,0-1 1 0 0,1 1-1 0 0,-2 0 0 0 0,0-1 43 0 0,0 1 0 0 0,0-1-1 0 0,0 1 1 0 0,0 0 0 0 0,1-1 0 0 0,-1 1 0 0 0,0 0-1 0 0,0 0 1 0 0,0 1 0 0 0,0-1 0 0 0,0 0 0 0 0,1 0 0 0 0,-1 1-1 0 0,0 0 1 0 0,-2 0 0 0 0,-9 6 18 0 0,1 1 0 0 0,0 1 1 0 0,0 0-1 0 0,1 0 0 0 0,0 1 0 0 0,1 1 0 0 0,0 0 1 0 0,1 0-1 0 0,-14 21 0 0 0,-6 15 328 0 0,-27 62 0 0 0,44-86-167 0 0,1 0-36 0 0,-23 45 222 0 0,2 2 1 0 0,-39 127 0 0 0,51-116-103 0 0,-12 102 0 0 0,28-148-153 0 0,2 0 0 0 0,1 0-1 0 0,2-1 1 0 0,1 1-1 0 0,12 61 1 0 0,-13-92-109 0 0,0 0 1 0 0,0-1-1 0 0,0 1 1 0 0,0 0 0 0 0,1 0-1 0 0,0-1 1 0 0,0 1 0 0 0,0-1-1 0 0,0 0 1 0 0,0 0-1 0 0,1 0 1 0 0,-1 0 0 0 0,1 0-1 0 0,0 0 1 0 0,0 0 0 0 0,0-1-1 0 0,0 1 1 0 0,5 1-1 0 0,-4-2-3 0 0,1 0 0 0 0,-1 0 0 0 0,1-1 0 0 0,-1 0 0 0 0,1 0 0 0 0,-1 0-1 0 0,1-1 1 0 0,0 0 0 0 0,0 0 0 0 0,-1 0 0 0 0,1 0 0 0 0,0-1 0 0 0,-1 1-1 0 0,9-4 1 0 0,-5 1 25 0 0,0 0 0 0 0,-1-1 0 0 0,0-1-1 0 0,0 1 1 0 0,0-1 0 0 0,0 0 0 0 0,-1-1-1 0 0,0 1 1 0 0,0-1 0 0 0,0-1 0 0 0,8-11 0 0 0,15-14 73 0 0,-25 28-125 0 0,14-15 146 0 0,0 0 0 0 0,0 0 0 0 0,17-29 0 0 0,-17 24 43 0 0,-15 19-132 0 0,1 1 0 0 0,-1-1 0 0 0,1 0 0 0 0,-1 0 0 0 0,0 0-1 0 0,-1-1 1 0 0,3-7 0 0 0,-4 12-37 0 0,-1-1 0 0 0,0 0 1 0 0,0 1-1 0 0,0-1 0 0 0,-1 1 0 0 0,1-1 0 0 0,0 1 0 0 0,0-1 1 0 0,-1 0-1 0 0,1 1 0 0 0,-1-1 0 0 0,0 1 0 0 0,1 0 1 0 0,-1-1-1 0 0,0 1 0 0 0,0-1 0 0 0,0 1 0 0 0,0 0 1 0 0,0 0-1 0 0,0 0 0 0 0,0-1 0 0 0,0 1 0 0 0,0 0 1 0 0,0 0-1 0 0,-1 0 0 0 0,1 1 0 0 0,-1-1 0 0 0,1 0 1 0 0,0 0-1 0 0,-1 1 0 0 0,1-1 0 0 0,-3 0 0 0 0,-51-10 505 0 0,52 10-483 0 0,-1 0 0 0 0,1 0 0 0 0,0 0 0 0 0,-1 0 0 0 0,1 1 0 0 0,0 0 0 0 0,-1 0 1 0 0,-3 0-1 0 0,4 0-31 0 0,-3 0 70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4T08:40:38.658"/>
    </inkml:context>
    <inkml:brush xml:id="br0">
      <inkml:brushProperty name="width" value="0.05" units="cm"/>
      <inkml:brushProperty name="height" value="0.05" units="cm"/>
      <inkml:brushProperty name="color" value="#E71224"/>
    </inkml:brush>
  </inkml:definitions>
  <inkml:trace contextRef="#ctx0" brushRef="#br0">52 19 16687 0 0,'0'0'4096'0'0,"-31"0"-3952"0"0,18-8 0 0 0,5-2 0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4T08:40:39.166"/>
    </inkml:context>
    <inkml:brush xml:id="br0">
      <inkml:brushProperty name="width" value="0.05" units="cm"/>
      <inkml:brushProperty name="height" value="0.05" units="cm"/>
      <inkml:brushProperty name="color" value="#E71224"/>
    </inkml:brush>
  </inkml:definitions>
  <inkml:trace contextRef="#ctx0" brushRef="#br0">14 111 16879 0 0,'-4'18'193'0'0,"0"-1"0"0"0,2 1 0 0 0,0 0-1 0 0,0 25 1 0 0,2-36-119 0 0,0 1-1 0 0,1-1 1 0 0,0 0-1 0 0,0 0 1 0 0,1 0-1 0 0,0 0 1 0 0,0 0-1 0 0,0 0 1 0 0,1 0 0 0 0,0-1-1 0 0,0 1 1 0 0,1-1-1 0 0,8 11 1 0 0,128 127 2158 0 0,-91-100-1840 0 0,-3 3 0 0 0,-2 2 1 0 0,64 91-1 0 0,-98-124-341 0 0,0 0 0 0 0,-1 1 0 0 0,-1 0 0 0 0,-1 0 0 0 0,0 1-1 0 0,4 18 1 0 0,-9-28-32 0 0,0 0 0 0 0,-1 0-1 0 0,0 1 1 0 0,0-1-1 0 0,0 0 1 0 0,-1 1-1 0 0,-1-1 1 0 0,1 0-1 0 0,-1 0 1 0 0,-1 1 0 0 0,0-1-1 0 0,0 0 1 0 0,0 0-1 0 0,-1-1 1 0 0,-6 15-1 0 0,5-18-9 0 0,1 0 0 0 0,-1 0 0 0 0,1 0 0 0 0,-1-1-1 0 0,0 1 1 0 0,-1-1 0 0 0,1 0 0 0 0,0 0 0 0 0,-1 0-1 0 0,0-1 1 0 0,1 0 0 0 0,-1 0 0 0 0,0 0 0 0 0,0 0 0 0 0,-1-1-1 0 0,1 0 1 0 0,0 0 0 0 0,0 0 0 0 0,0 0 0 0 0,-1-1-1 0 0,-6-1 1 0 0,-5 1 7 0 0,0-1 0 0 0,1-1 0 0 0,-1 0 0 0 0,1-2 0 0 0,-24-7 0 0 0,-3-7 8 0 0,1-5 6 0 0</inkml:trace>
  <inkml:trace contextRef="#ctx0" brushRef="#br0" timeOffset="1">160 142 16983 0 0,'0'0'0'0'0,"37"7"0"0"0,0-6 336 0 0,1-6 8 0 0,1-13 0 0 0,-5-16-8 0 0,-4 2-208 0 0,0 5 0 0 0,-3-7-8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8T07:36:00.633"/>
    </inkml:context>
    <inkml:brush xml:id="br0">
      <inkml:brushProperty name="width" value="0.2" units="cm"/>
      <inkml:brushProperty name="height" value="0.2" units="cm"/>
      <inkml:brushProperty name="color" value="#E71224"/>
    </inkml:brush>
  </inkml:definitions>
  <inkml:trace contextRef="#ctx0" brushRef="#br0">0 1 96 0 0,'0'0'0'0'0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4T08:40:39.535"/>
    </inkml:context>
    <inkml:brush xml:id="br0">
      <inkml:brushProperty name="width" value="0.05" units="cm"/>
      <inkml:brushProperty name="height" value="0.05" units="cm"/>
      <inkml:brushProperty name="color" value="#E71224"/>
    </inkml:brush>
  </inkml:definitions>
  <inkml:trace contextRef="#ctx0" brushRef="#br0">1 0 15976 0 0,'8'13'327'0'0,"1"0"0"0"0,0 0 0 0 0,17 18 1 0 0,-14-5 2626 0 0,-3-14-2845 0 0,-1-1-1 0 0,-1 1 0 0 0,0 1 1 0 0,8 20-1 0 0,5 8 102 0 0,3 2-15 0 0,-2 0-1 0 0,-1 1 0 0 0,18 63 1 0 0,-38-105-186 0 0,1 1 1 0 0,0 0-1 0 0,0-1 0 0 0,0 1 1 0 0,1-1-1 0 0,-1 1 1 0 0,1-1-1 0 0,-1 1 0 0 0,1-1 1 0 0,0 0-1 0 0,0 0 1 0 0,0 0-1 0 0,0 0 1 0 0,3 2-1 0 0,7 7 98 0 0,-11-12-100 0 0,1 0 0 0 0,-1 0 1 0 0,0 0-1 0 0,0 0 0 0 0,0-1 0 0 0,0 1 1 0 0,0-1-1 0 0,0 1 0 0 0,0-1 0 0 0,0 1 1 0 0,-1-1-1 0 0,1 1 0 0 0,0-1 1 0 0,0-2-1 0 0,-1 4-6 0 0,7-24 18 0 0,0-1 0 0 0,-1 1 0 0 0,-2-1 0 0 0,0-1-1 0 0,-2 1 1 0 0,-1 0 0 0 0,0-1 0 0 0,-7-42 0 0 0,3 50-10 0 0,1 12 0 0 0,2 11 34 0 0,5 70-37 0 0,-3 0-1 0 0,-13 114 1 0 0,0 10 1 0 0,32 288 2 0 0,-11-411-9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4T08:41:03.422"/>
    </inkml:context>
    <inkml:brush xml:id="br0">
      <inkml:brushProperty name="width" value="0.05" units="cm"/>
      <inkml:brushProperty name="height" value="0.05" units="cm"/>
      <inkml:brushProperty name="color" value="#E71224"/>
    </inkml:brush>
  </inkml:definitions>
  <inkml:trace contextRef="#ctx0" brushRef="#br0">550 121 3000 0 0,'0'0'104'0'0,"4"-3"0"0"0,24-26 232 0 0,-27 28-155 0 0,0-1 0 0 0,1 0-1 0 0,-2 0 1 0 0,1 0 0 0 0,0 1 0 0 0,0-1 0 0 0,-1 0 0 0 0,1 0 0 0 0,-1 0 0 0 0,1 0-1 0 0,-1 0 1 0 0,0 0 0 0 0,0 0 0 0 0,0 0 0 0 0,0 0 0 0 0,0 0 0 0 0,0 0-1 0 0,-1 0 1 0 0,1 0 0 0 0,-1 0 0 0 0,1 0 0 0 0,-1 0 0 0 0,0 0 0 0 0,1 0 0 0 0,-3-2-1 0 0,-4-1-121 0 0,0 1 0 0 0,-1 0-1 0 0,1 0 1 0 0,-1 1 0 0 0,1 0-1 0 0,-1 0 1 0 0,-13-2 0 0 0,2 2 81 0 0,-1 1 1 0 0,-23 2-1 0 0,31 0 25 0 0,1 1 1 0 0,0 1-1 0 0,0 0 0 0 0,0 0 1 0 0,0 1-1 0 0,-13 6 0 0 0,-64 31 1039 0 0,60-26-1160 0 0,10-3 139 0 0,0 0-1 0 0,1 1 0 0 0,-19 17 1 0 0,17-14-78 0 0,8-4 72 0 0,0-1 1 0 0,0 2-1 0 0,1 0 0 0 0,0 0 1 0 0,1 0-1 0 0,1 1 0 0 0,0 1 1 0 0,0-1-1 0 0,2 1 0 0 0,0 1 1 0 0,-9 28-1 0 0,15-41-149 0 0,0-1 0 0 0,0 1 0 0 0,-1-1 0 0 0,1 1 0 0 0,1-1 0 0 0,-1 1 0 0 0,0-1-1 0 0,0 1 1 0 0,0-1 0 0 0,1 1 0 0 0,-1-1 0 0 0,1 1 0 0 0,-1-1 0 0 0,1 0 0 0 0,-1 1 0 0 0,1-1 0 0 0,0 0 0 0 0,0 0 0 0 0,0 1 0 0 0,0-1 0 0 0,0 0 0 0 0,0 0 0 0 0,0 0 0 0 0,0 0 0 0 0,0 0 0 0 0,0 0-1 0 0,0 0 1 0 0,1-1 0 0 0,-1 1 0 0 0,0 0 0 0 0,1-1 0 0 0,1 1 0 0 0,5 3 42 0 0,-1-1 1 0 0,2-1-1 0 0,-1 1 0 0 0,9 0 0 0 0,16 2 132 0 0,1-2 0 0 0,34 0 0 0 0,-30-3-33 0 0,44 7 0 0 0,-65-5-63 0 0,0-1-1 0 0,26-1 1 0 0,-26-1-26 0 0,0 1 0 0 0,22 3 0 0 0,-17 3 13 0 0,6 1 62 0 0,12-3 151 0 0,-40-4-304 0 0,1 0 1 0 0,-1 0 0 0 0,0 0 0 0 0,0 0-1 0 0,1 0 1 0 0,-1 0 0 0 0,0 1-1 0 0,0-1 1 0 0,0 0 0 0 0,0 0-1 0 0,1 0 1 0 0,-1 0 0 0 0,0 1-1 0 0,0-1 1 0 0,0 0 0 0 0,0 0 0 0 0,0 0-1 0 0,0 1 1 0 0,1-1 0 0 0,-1 0-1 0 0,0 0 1 0 0,0 0 0 0 0,0 1-1 0 0,0-1 1 0 0,0 0 0 0 0,0 0 0 0 0,0 1-1 0 0,0-1 1 0 0,0 0 0 0 0,0 0-1 0 0,0 1 1 0 0,0-1 0 0 0,0 0-1 0 0,0 0 1 0 0,0 1 0 0 0,0-1-1 0 0,-1 0 1 0 0,1 0 0 0 0,0 0 0 0 0,0 1-1 0 0,0-1 1 0 0,0 0 0 0 0,0 0-1 0 0,0 0 1 0 0,-1 1 0 0 0,1-1-1 0 0,0 0 1 0 0,0 0 0 0 0,0 0-1 0 0,-1 1 1 0 0,-8 10 68 0 0,-16 3-34 0 0,-2-2 1 0 0,-36 13-1 0 0,-26 13 0 0 0,-43 20 38 0 0,113-46-66 0 0,1 0-1 0 0,0 0 1 0 0,1 2 0 0 0,-25 25-1 0 0,22-20-5 0 0,14-13-3 0 0,1 0-1 0 0,0 0 1 0 0,0 0 0 0 0,1 1-1 0 0,-6 10 1 0 0,-10 16-6 0 0,19-32 5 0 0,0 0 0 0 0,1 0 0 0 0,-1 1-1 0 0,0-1 1 0 0,1 0 0 0 0,0 1 0 0 0,-1-1-1 0 0,1 0 1 0 0,0 1 0 0 0,0-1-1 0 0,0 0 1 0 0,0 1 0 0 0,0-1 0 0 0,0 0-1 0 0,0 1 1 0 0,0-1 0 0 0,0 0-1 0 0,1 1 1 0 0,-1-1 0 0 0,0 0 0 0 0,1 0-1 0 0,-1 1 1 0 0,1-1 0 0 0,0 0 0 0 0,-1 0-1 0 0,1 0 1 0 0,0 1 0 0 0,0-1-1 0 0,0 0 1 0 0,-1 0 0 0 0,1 0 0 0 0,0-1-1 0 0,1 1 1 0 0,-1 0 0 0 0,2 1 0 0 0,3 3-8 0 0,-1-1 1 0 0,1 0-1 0 0,1-1 1 0 0,-1 1 0 0 0,11 3-1 0 0,-3-3 3 0 0,-1 0 0 0 0,1-1-1 0 0,0-1 1 0 0,0 0-1 0 0,16-1 1 0 0,73-4-45 0 0,-96 3 44 0 0,63-5-34 0 0,107-3-134 0 0,-176 8 173 0 0,0 0 1 0 0,0 0-1 0 0,0 0 0 0 0,0 0 0 0 0,0 0 0 0 0,0 1 0 0 0,0-1 0 0 0,0 0 0 0 0,0 0 0 0 0,0 1 0 0 0,0-1 0 0 0,0 1 0 0 0,0-1 0 0 0,0 0 0 0 0,0 1 0 0 0,0 0 0 0 0,0-1 0 0 0,-1 1 0 0 0,1 0 0 0 0,1 0 0 0 0,1 4-13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4T08:41:04.104"/>
    </inkml:context>
    <inkml:brush xml:id="br0">
      <inkml:brushProperty name="width" value="0.05" units="cm"/>
      <inkml:brushProperty name="height" value="0.05" units="cm"/>
      <inkml:brushProperty name="color" value="#E71224"/>
    </inkml:brush>
  </inkml:definitions>
  <inkml:trace contextRef="#ctx0" brushRef="#br0">120 553 12160 0 0,'0'0'2665'0'0,"-3"8"-2538"0"0,-5 27 67 0 0,0 0 0 0 0,2 0 0 0 0,-2 71 0 0 0,1-16 136 0 0,4-30-112 0 0,4 68-1 0 0,1-37-61 0 0,0-79-151 0 0,0 2 244 0 0,-2-14-246 0 0,0 0 0 0 0,0 0 0 0 0,0 0 0 0 0,0 0 1 0 0,0 1-1 0 0,0-1 0 0 0,0 0 0 0 0,-1 0 0 0 0,1 0 0 0 0,0 0 0 0 0,0 0 0 0 0,0 0 0 0 0,0 0 0 0 0,0 0 0 0 0,-1 1 0 0 0,1-1 0 0 0,0 0 0 0 0,0 0 0 0 0,0 0 0 0 0,0 0 0 0 0,0 0 0 0 0,-1 0 0 0 0,1 0 0 0 0,0 0 0 0 0,0 0 0 0 0,0 0 0 0 0,0 0 0 0 0,-1 0 0 0 0,1 0 0 0 0,0 0 0 0 0,0 0 0 0 0,0 0 0 0 0,0 0 0 0 0,0 0 0 0 0,-1 0 0 0 0,1 0 0 0 0,0-1 0 0 0,0 1 0 0 0,0 0 0 0 0,0 0 0 0 0,0 0 0 0 0,-1 0 0 0 0,1 0 0 0 0,0 0 0 0 0,0 0 0 0 0,0 0 0 0 0,0-1 0 0 0,0 1 0 0 0,0 0 0 0 0,0 0 0 0 0,0 0 1 0 0,-1 0-1 0 0,1 0 0 0 0,0-1 0 0 0,0 1 0 0 0,0 0 0 0 0,0 0 0 0 0,0 0 0 0 0,0 0 0 0 0,0-1 0 0 0,0 1 0 0 0,0 0 0 0 0,0 0 0 0 0,-1-2 5 0 0,-1-1 1 0 0,1 1 0 0 0,0-1-1 0 0,0 1 1 0 0,0 0 0 0 0,0-1-1 0 0,0 0 1 0 0,1 1 0 0 0,-1-4 0 0 0,-3-6 5 0 0,-5-20 24 0 0,0 0 0 0 0,2-1 0 0 0,-5-57 0 0 0,2 17 14 0 0,4 31-27 0 0,1 1 0 0 0,2 0 0 0 0,1-1 0 0 0,3 0 0 0 0,1 1-1 0 0,2-1 1 0 0,2 1 0 0 0,20-72 0 0 0,-13 69-4 0 0,3 0 0 0 0,1 2 0 0 0,2-1 0 0 0,1 2 0 0 0,40-58-1 0 0,-53 90-13 0 0,0 0 0 0 0,0 1 0 0 0,0 0 0 0 0,1 0 0 0 0,0 1 0 0 0,1 0-1 0 0,-1 0 1 0 0,1 1 0 0 0,1 0 0 0 0,-1 0 0 0 0,1 1 0 0 0,0 1-1 0 0,0-1 1 0 0,17-3 0 0 0,-23 7 5 0 0,0 0-1 0 0,0 0 1 0 0,0 1 0 0 0,0 0-1 0 0,0 0 1 0 0,0 0 0 0 0,-1 0-1 0 0,1 0 1 0 0,0 1 0 0 0,0 0-1 0 0,0 0 1 0 0,0 0 0 0 0,-1 0-1 0 0,1 0 1 0 0,5 4 0 0 0,-5-3 2 0 0,0 1 0 0 0,-1 0 0 0 0,1 1 0 0 0,-1-1 0 0 0,0 0 0 0 0,0 1 0 0 0,0 0 0 0 0,0 0 0 0 0,0 0 0 0 0,-1 0 0 0 0,0 0 0 0 0,0 0 0 0 0,2 6 0 0 0,0 2 17 0 0,0-1 0 0 0,-1 1 0 0 0,-1 0 0 0 0,1 0 0 0 0,-2 0 0 0 0,0 0 0 0 0,0 0 0 0 0,-1 0 0 0 0,-1 0 0 0 0,0 0 0 0 0,-1 0 0 0 0,0 0 0 0 0,-7 22 0 0 0,0-2 21 0 0,-61 177 399 0 0,60-186-397 0 0,1 1-1 0 0,1 0 1 0 0,2 0-1 0 0,0 1 0 0 0,1 0 1 0 0,2 0-1 0 0,0 0 1 0 0,2 33-1 0 0,4-39-5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4T08:41:04.461"/>
    </inkml:context>
    <inkml:brush xml:id="br0">
      <inkml:brushProperty name="width" value="0.05" units="cm"/>
      <inkml:brushProperty name="height" value="0.05" units="cm"/>
      <inkml:brushProperty name="color" value="#E71224"/>
    </inkml:brush>
  </inkml:definitions>
  <inkml:trace contextRef="#ctx0" brushRef="#br0">86 262 13864 0 0,'0'-5'408'0'0,"0"-11"-93"0"0,-2-1 0 0 0,0 1 0 0 0,-1-1 0 0 0,0 1 0 0 0,-7-17-1 0 0,4 11 39 0 0,4 15-47 0 0,-1 0 0 0 0,1 1-1 0 0,-2-1 1 0 0,-4-7 0 0 0,-8-17 166 0 0,0-6 578 0 0,10 28-837 0 0,3 8-13 0 0,5 6 76 0 0,0 6-242 0 0,1 0 0 0 0,-1 1 1 0 0,0 21-1 0 0,2 5 5 0 0,1-7-14 0 0,1-2-1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4T08:41:04.817"/>
    </inkml:context>
    <inkml:brush xml:id="br0">
      <inkml:brushProperty name="width" value="0.05" units="cm"/>
      <inkml:brushProperty name="height" value="0.05" units="cm"/>
      <inkml:brushProperty name="color" value="#E71224"/>
    </inkml:brush>
  </inkml:definitions>
  <inkml:trace contextRef="#ctx0" brushRef="#br0">14 0 15680 0 0,'0'0'1439'0'0,"-13"26"-1327"0"0,13-22 256 0 0,0-3 0 0 0,0 3 0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4T08:41:06.340"/>
    </inkml:context>
    <inkml:brush xml:id="br0">
      <inkml:brushProperty name="width" value="0.05" units="cm"/>
      <inkml:brushProperty name="height" value="0.05" units="cm"/>
      <inkml:brushProperty name="color" value="#E71224"/>
    </inkml:brush>
  </inkml:definitions>
  <inkml:trace contextRef="#ctx0" brushRef="#br0">352 90 5416 0 0,'0'0'1041'0'0,"0"-4"4"0"0,-3-7-427 0 0,0 1 0 0 0,-1 1-1 0 0,0-1 1 0 0,-5-10-1 0 0,7 19-542 0 0,1-1 0 0 0,0 0-1 0 0,0 0 1 0 0,-1 0 0 0 0,1 1-1 0 0,-1-1 1 0 0,0 1 0 0 0,1-1-1 0 0,-1 1 1 0 0,0 0 0 0 0,0 0-1 0 0,0 0 1 0 0,0 0 0 0 0,0 0-1 0 0,0 0 1 0 0,0 0 0 0 0,0 0-1 0 0,0 1 1 0 0,0-1 0 0 0,0 1-1 0 0,-1 0 1 0 0,1 0 0 0 0,0 0-1 0 0,0 0 1 0 0,0 0 0 0 0,-1 0-1 0 0,1 0 1 0 0,0 1 0 0 0,0-1-1 0 0,0 1 1 0 0,0-1 0 0 0,0 1-1 0 0,0 0 1 0 0,0 0 0 0 0,0 0-1 0 0,0 0 1 0 0,0 0 0 0 0,0 1-1 0 0,-2 1 1 0 0,-7 6-54 0 0,0 0 1 0 0,0 1 0 0 0,0 0-1 0 0,2 1 1 0 0,-1 0-1 0 0,1 0 1 0 0,1 1-1 0 0,-8 15 1 0 0,-7 17 8 0 0,-18 49 0 0 0,22-46-8 0 0,5-9-21 0 0,2 0-1 0 0,2 1 1 0 0,-5 45 0 0 0,6-37-1 0 0,5-23 0 0 0,0 1 0 0 0,2 0 0 0 0,1-1 0 0 0,1 1 0 0 0,1 0 0 0 0,8 42 0 0 0,-2-35 0 0 0,2 0 0 0 0,1-1 0 0 0,1 0 0 0 0,24 46 0 0 0,23 43-3 0 0,-27-51 9 0 0,4-1-1 0 0,48 71 0 0 0,-79-133 16 0 0,1-1 0 0 0,-1 0 0 0 0,1 0 0 0 0,0-1 0 0 0,1 0 0 0 0,7 6 0 0 0,8 5 59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4T08:41:07.127"/>
    </inkml:context>
    <inkml:brush xml:id="br0">
      <inkml:brushProperty name="width" value="0.05" units="cm"/>
      <inkml:brushProperty name="height" value="0.05" units="cm"/>
      <inkml:brushProperty name="color" value="#E71224"/>
    </inkml:brush>
  </inkml:definitions>
  <inkml:trace contextRef="#ctx0" brushRef="#br0">132 174 13464 0 0,'0'0'3233'0'0,"1"4"-2793"0"0,2 30-283 0 0,-1 0 1 0 0,-1 0-1 0 0,-2 1 0 0 0,-7 41 1 0 0,5-48-33 0 0,-7 51 329 0 0,-3 0 0 0 0,-26 87 0 0 0,31-136-140 0 0,-4 39 0 0 0,1-94-203 0 0,-1 1-67 0 0,5-5-6 0 0,2 1 0 0 0,0-1 1 0 0,1-53-1 0 0,10-91 67 0 0,-4 139-94 0 0,-1 15-4 0 0,1-1 0 0 0,1 1-1 0 0,0 0 1 0 0,2 0 0 0 0,0 0-1 0 0,2 1 1 0 0,0-1 0 0 0,0 2-1 0 0,2-1 1 0 0,0 1 0 0 0,22-30-1 0 0,-4 5 11 0 0,-15 22-2 0 0,23-29 0 0 0,-31 43-13 0 0,1 1 1 0 0,0 0 0 0 0,0 0-1 0 0,0 1 1 0 0,1 0-1 0 0,0 0 1 0 0,0 0-1 0 0,0 0 1 0 0,11-4-1 0 0,-12 6 2 0 0,0 1-1 0 0,0 0 0 0 0,-1 0 0 0 0,1 0 0 0 0,0 1 0 0 0,0 0 0 0 0,0 0 1 0 0,0 0-1 0 0,0 0 0 0 0,5 2 0 0 0,-7-2-2 0 0,0 1 0 0 0,-1-1 0 0 0,1 1 0 0 0,-1 0 0 0 0,1 0 1 0 0,-1 0-1 0 0,0 0 0 0 0,1 0 0 0 0,-1 1 0 0 0,0-1 0 0 0,0 1 0 0 0,0-1 0 0 0,0 1 0 0 0,0 0 0 0 0,0 0 0 0 0,0 0 0 0 0,-1 0 0 0 0,1 0 1 0 0,-1 0-1 0 0,3 5 0 0 0,1 7 1 0 0,-1 0 0 0 0,0 0 0 0 0,-1 1 0 0 0,0-1 0 0 0,-2 1-1 0 0,1 0 1 0 0,-2-1 0 0 0,0 1 0 0 0,-1 0 0 0 0,-3 21 0 0 0,-2-9 8 0 0,0-1-1 0 0,-1 0 1 0 0,-2 0-1 0 0,-22 46 1 0 0,15-36 8 0 0,13-27-5 0 0,-1 0 0 0 0,0 0 0 0 0,0 0 1 0 0,0-1-1 0 0,-1 0 0 0 0,-1 1 0 0 0,1-2 0 0 0,-1 1 0 0 0,0-1 1 0 0,-14 12-1 0 0,13-16 175 0 0,7-3-183 0 0,0 0 0 0 0,0 0 0 0 0,-1 0 0 0 0,1 0 0 0 0,0 0 0 0 0,0 1 0 0 0,0-1 1 0 0,0 0-1 0 0,0 0 0 0 0,-1 0 0 0 0,1 0 0 0 0,0 0 0 0 0,0 1 0 0 0,0-1 0 0 0,0 0 0 0 0,0 0 0 0 0,0 0 0 0 0,0 0 0 0 0,-1 1 0 0 0,1-1 0 0 0,0 0 1 0 0,0 0-1 0 0,0 0 0 0 0,0 0 0 0 0,0 1 0 0 0,0-1 0 0 0,0 0 0 0 0,0 0 0 0 0,0 0 0 0 0,0 1 0 0 0,0-1 0 0 0,0 0 0 0 0,0 0 0 0 0,0 0 1 0 0,0 0-1 0 0,1 1 0 0 0,-1-1 0 0 0,0 0 0 0 0,0 0 0 0 0,0 0 0 0 0,0 0 0 0 0,0 1 0 0 0,0-1 0 0 0,0 0 0 0 0,0 0 0 0 0,1 0 0 0 0,-1 0 0 0 0,0 0 1 0 0,0 1-1 0 0,0-1 0 0 0,0 0 0 0 0,1 0 0 0 0,-1 1-30 0 0,5 9 36 0 0,-1 0 1 0 0,2 0-1 0 0,-1-1 1 0 0,1 0 0 0 0,1 0-1 0 0,0-1 1 0 0,0 1-1 0 0,0-2 1 0 0,12 10-1 0 0,15 18 24 0 0,-14-8-2 0 0,-1 1-1 0 0,24 45 0 0 0,-7-9 22 0 0,25 43 27 0 0,-45-79-65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4T08:41:07.856"/>
    </inkml:context>
    <inkml:brush xml:id="br0">
      <inkml:brushProperty name="width" value="0.05" units="cm"/>
      <inkml:brushProperty name="height" value="0.05" units="cm"/>
      <inkml:brushProperty name="color" value="#E71224"/>
    </inkml:brush>
  </inkml:definitions>
  <inkml:trace contextRef="#ctx0" brushRef="#br0">0 35 13056 0 0,'0'0'4039'0'0,"0"-5"-3949"0"0,0-21 156 0 0,0 23 12 0 0,0 21-88 0 0,1-1-63 0 0,1 0-1 0 0,1-1 0 0 0,6 24 0 0 0,-4-23-46 0 0,-1 1 0 0 0,3 35-1 0 0,-6-15 54 0 0,-1 0-1 0 0,-8 54 1 0 0,1-63 15 0 0,-2 21 256 0 0,9-45-322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4T08:41:08.308"/>
    </inkml:context>
    <inkml:brush xml:id="br0">
      <inkml:brushProperty name="width" value="0.05" units="cm"/>
      <inkml:brushProperty name="height" value="0.05" units="cm"/>
      <inkml:brushProperty name="color" value="#E71224"/>
    </inkml:brush>
  </inkml:definitions>
  <inkml:trace contextRef="#ctx0" brushRef="#br0">0 74 15680 0 0,'0'0'1671'0'0,"5"-26"-1535"0"0,-5 21-8 0 0,0-3 8 0 0,0-1 320 0 0,3 5 8 0 0,-1 2-8 0 0,1-5 0 0 0,0 3-320 0 0,-1-1 8 0 0,1 1 0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4T08:41:08.661"/>
    </inkml:context>
    <inkml:brush xml:id="br0">
      <inkml:brushProperty name="width" value="0.05" units="cm"/>
      <inkml:brushProperty name="height" value="0.05" units="cm"/>
      <inkml:brushProperty name="color" value="#E71224"/>
    </inkml:brush>
  </inkml:definitions>
  <inkml:trace contextRef="#ctx0" brushRef="#br0">1 168 11152 0 0,'0'0'4728'0'0,"6"-5"-4568"0"0,38-21 383 0 0,83-36 1 0 0,-118 59-499 0 0,-1 0 0 0 0,1 1 0 0 0,15-2 0 0 0,14-5 106 0 0,59-14 177 0 0,-90 21-301 0 0,0 0-1 0 0,1 1 1 0 0,-1 0 0 0 0,13-1-1 0 0,16-2 58 0 0,19-7-1 0 0,-24 3-42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8T07:36:00.993"/>
    </inkml:context>
    <inkml:brush xml:id="br0">
      <inkml:brushProperty name="width" value="0.2" units="cm"/>
      <inkml:brushProperty name="height" value="0.2" units="cm"/>
      <inkml:brushProperty name="color" value="#E71224"/>
    </inkml:brush>
  </inkml:definitions>
  <inkml:trace contextRef="#ctx0" brushRef="#br0">1 0 96 0 0,'0'0'0'0'0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4T08:41:08.988"/>
    </inkml:context>
    <inkml:brush xml:id="br0">
      <inkml:brushProperty name="width" value="0.05" units="cm"/>
      <inkml:brushProperty name="height" value="0.05" units="cm"/>
      <inkml:brushProperty name="color" value="#E71224"/>
    </inkml:brush>
  </inkml:definitions>
  <inkml:trace contextRef="#ctx0" brushRef="#br0">1 306 11152 0 0,'0'0'1421'0'0,"1"-6"-1304"0"0,0-1 18 0 0,1 1-1 0 0,1-1 1 0 0,-1 0 0 0 0,1 1-1 0 0,0-1 1 0 0,1 1-1 0 0,0 0 1 0 0,0 0-1 0 0,0 0 1 0 0,0 1-1 0 0,1 0 1 0 0,5-6 0 0 0,14-8 69 0 0,0 1 0 0 0,43-25 0 0 0,36-34 961 0 0,-68 53-902 0 0,-28 19-205 0 0,0-1 0 0 0,0 1 1 0 0,1 1-1 0 0,-1 0 1 0 0,11-5-1 0 0,-17 9 15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4T08:41:09.345"/>
    </inkml:context>
    <inkml:brush xml:id="br0">
      <inkml:brushProperty name="width" value="0.05" units="cm"/>
      <inkml:brushProperty name="height" value="0.05" units="cm"/>
      <inkml:brushProperty name="color" value="#E71224"/>
    </inkml:brush>
  </inkml:definitions>
  <inkml:trace contextRef="#ctx0" brushRef="#br0">118 5 13768 0 0,'0'0'1122'0'0,"4"-1"-1007"0"0,13-2-6 0 0,-12 2 1288 0 0,-20 23-547 0 0,-7 11-588 0 0,2 2 1 0 0,1 0 0 0 0,2 1-1 0 0,-20 63 1 0 0,33-85-203 0 0,1 0 0 0 0,1 0 0 0 0,0 1 0 0 0,0-1 0 0 0,2 1 0 0 0,0-1 1 0 0,2 17-1 0 0,-1-21-45 0 0,1-1 0 0 0,0 1 1 0 0,1-1-1 0 0,0 0 1 0 0,1 0-1 0 0,0 0 0 0 0,0 0 1 0 0,1-1-1 0 0,0 1 1 0 0,0-1-1 0 0,12 13 0 0 0,-12-16-4 0 0,-1-1-1 0 0,1 1 1 0 0,0-1-1 0 0,0 0 1 0 0,1 0-1 0 0,-1 0 1 0 0,1-1-1 0 0,0 0 1 0 0,0 0-1 0 0,0-1 1 0 0,0 1-1 0 0,0-1 1 0 0,1-1-1 0 0,-1 1 1 0 0,1-1-1 0 0,-1 0 1 0 0,1-1-1 0 0,-1 1 1 0 0,1-1-1 0 0,0-1 1 0 0,-1 1-1 0 0,1-1 1 0 0,9-2-1 0 0,17-5 54 0 0,-23 6-49 0 0,1 0-1 0 0,-1-1 0 0 0,0 0 1 0 0,-1 0-1 0 0,1-1 1 0 0,-1 0-1 0 0,1-1 1 0 0,-1 0-1 0 0,10-8 0 0 0,4-5 36 0 0,-1-2 0 0 0,-1 0 0 0 0,-1-2 0 0 0,21-28 0 0 0,-9 5 36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4T08:41:09.704"/>
    </inkml:context>
    <inkml:brush xml:id="br0">
      <inkml:brushProperty name="width" value="0.05" units="cm"/>
      <inkml:brushProperty name="height" value="0.05" units="cm"/>
      <inkml:brushProperty name="color" value="#E71224"/>
    </inkml:brush>
  </inkml:definitions>
  <inkml:trace contextRef="#ctx0" brushRef="#br0">1 109 15976 0 0,'0'0'0'0'0,"34"18"0"0"0,-13-3 352 0 0,0-4 7 0 0,0-11 1 0 0,0-5-8 0 0,-3 2-224 0 0,-2 0 8 0 0,-3-4-8 0 0,1-6 8 0 0,6-3 272 0 0,1 3 8 0 0,0 5-8 0 0,10-10 8 0 0,-2-3-280 0 0,0 0 0 0 0,5-4-8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4T08:41:10.062"/>
    </inkml:context>
    <inkml:brush xml:id="br0">
      <inkml:brushProperty name="width" value="0.05" units="cm"/>
      <inkml:brushProperty name="height" value="0.05" units="cm"/>
      <inkml:brushProperty name="color" value="#E71224"/>
    </inkml:brush>
  </inkml:definitions>
  <inkml:trace contextRef="#ctx0" brushRef="#br0">21 1 15576 0 0,'0'0'3475'0'0,"2"6"-3292"0"0,1 2-139 0 0,-2 0 1 0 0,1 1-1 0 0,-1-1 0 0 0,0 0 0 0 0,-1 1 1 0 0,0-1-1 0 0,-1 1 0 0 0,1-1 0 0 0,-4 15 1 0 0,-9 79 389 0 0,5-1 0 0 0,4 2 0 0 0,16 175 0 0 0,-11-265-410 0 0,1 0 0 0 0,1 0 1 0 0,0-1-1 0 0,1 1 0 0 0,0-1 1 0 0,0 0-1 0 0,2 0 0 0 0,-1 0 1 0 0,2-1-1 0 0,-1 0 0 0 0,12 14 1 0 0,-8-12 9 0 0,-9-11-18 0 0,0 1-1 0 0,1-1 1 0 0,0 0-1 0 0,-1 1 1 0 0,1-1-1 0 0,0 0 1 0 0,0 0-1 0 0,0-1 1 0 0,0 1-1 0 0,0 0 0 0 0,1-1 1 0 0,-1 1-1 0 0,0-1 1 0 0,1 0-1 0 0,-1 1 1 0 0,1-1-1 0 0,0-1 1 0 0,-1 1-1 0 0,1 0 1 0 0,0-1-1 0 0,-1 1 1 0 0,1-1-1 0 0,0 0 1 0 0,4 0-1 0 0,-5 0 3 0 0,0-1 0 0 0,0 1-1 0 0,0-1 1 0 0,0 0 0 0 0,1 0 0 0 0,-1 0 0 0 0,0 0 0 0 0,-1 0-1 0 0,1 0 1 0 0,0-1 0 0 0,0 1 0 0 0,0 0 0 0 0,-1-1-1 0 0,1 0 1 0 0,-1 1 0 0 0,1-1 0 0 0,-1 0 0 0 0,0 0 0 0 0,0 0-1 0 0,0 0 1 0 0,0 0 0 0 0,0 0 0 0 0,0 0 0 0 0,0 0-1 0 0,0-4 1 0 0,1 2-1 0 0,-1 1 0 0 0,0-1 1 0 0,0 1-1 0 0,-1-1 0 0 0,1 1 0 0 0,-1-1 0 0 0,0 1 0 0 0,0-1 0 0 0,0 0 1 0 0,0 1-1 0 0,-1-1 0 0 0,1 1 0 0 0,-1-1 0 0 0,0 1 0 0 0,-3-7 0 0 0,0-8 52 0 0,4 17-58 0 0,0 1 1 0 0,0 0 0 0 0,0-1-1 0 0,0 1 1 0 0,0-1 0 0 0,0 1 0 0 0,0-1-1 0 0,0 1 1 0 0,0 0 0 0 0,0-1-1 0 0,0 1 1 0 0,0 0 0 0 0,1-1-1 0 0,-1 1 1 0 0,0-1 0 0 0,0 1 0 0 0,0 0-1 0 0,1-1 1 0 0,-1 1 0 0 0,0 0-1 0 0,1-1 1 0 0,-1 1 0 0 0,0 0-1 0 0,0 0 1 0 0,1-1 0 0 0,-1 1 0 0 0,0 0-1 0 0,1 0 1 0 0,-1 0 0 0 0,1-1-1 0 0,-1 1 1 0 0,0 0 0 0 0,1 0 0 0 0,-1 0-1 0 0,1 0 1 0 0,0 0 0 0 0,-1 0 214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4T08:41:10.608"/>
    </inkml:context>
    <inkml:brush xml:id="br0">
      <inkml:brushProperty name="width" value="0.05" units="cm"/>
      <inkml:brushProperty name="height" value="0.05" units="cm"/>
      <inkml:brushProperty name="color" value="#E71224"/>
    </inkml:brush>
  </inkml:definitions>
  <inkml:trace contextRef="#ctx0" brushRef="#br0">145 27 16384 0 0,'0'0'662'0'0,"2"4"-330"0"0,1 1-199 0 0,-2-3-91 0 0,0-1 0 0 0,0 1-1 0 0,0-1 1 0 0,-1 1 0 0 0,1-1 0 0 0,0 1 0 0 0,-1-1 0 0 0,1 1-1 0 0,-1 0 1 0 0,1 0 0 0 0,-1-1 0 0 0,0 1 0 0 0,0 2 797 0 0,1-3-786 0 0,-1 0-1 0 0,1 1 0 0 0,0-1 1 0 0,-1 0-1 0 0,1 1 1 0 0,-1-1-1 0 0,0 1 0 0 0,0-1 1 0 0,1 0-1 0 0,-1 1 1 0 0,0-1-1 0 0,0 1 1 0 0,0 1-1 0 0,0-2 1 0 0,-1 50 217 0 0,-2 0 0 0 0,-15 82 0 0 0,9-77-40 0 0,-36 198 458 0 0,42-244-653 0 0,0 0-1 0 0,0-1 1 0 0,-1 1 0 0 0,-6 10 0 0 0,-6 12 145 0 0,16-32-175 0 0,0 1 0 0 0,0-1 0 0 0,-1 0 0 0 0,1 0 0 0 0,0 1 0 0 0,-1-1 0 0 0,1 0 0 0 0,0 0 0 0 0,-1 0 0 0 0,1 0 0 0 0,0 0 0 0 0,-1 1 0 0 0,1-1 0 0 0,0 0 0 0 0,-1 0 0 0 0,1 0 0 0 0,0 0 0 0 0,-1 0 0 0 0,1 0 0 0 0,0 0 0 0 0,-1 0 0 0 0,1 0 0 0 0,0 0 0 0 0,-1-1 0 0 0,1 1 0 0 0,0 0 0 0 0,-1 0 0 0 0,1 0 0 0 0,0 0 0 0 0,-1 0 0 0 0,1-1 0 0 0,0 1-1 0 0,-1 0 1 0 0,1 0 0 0 0,0 0 0 0 0,0-1 0 0 0,-1 1 0 0 0,1 0 0 0 0,0-1 0 0 0,-1 1 0 0 0,0-1 1 0 0,0 0 0 0 0,0 0-1 0 0,0 0 1 0 0,0 0 0 0 0,0-1 0 0 0,0 1-1 0 0,0 0 1 0 0,0 0 0 0 0,1-1-1 0 0,-1 1 1 0 0,0 0 0 0 0,1-1 0 0 0,-1-1-1 0 0,-2-8 4 0 0,-3-15 10 0 0,1 1 0 0 0,1-1 0 0 0,1 0 0 0 0,2-45 0 0 0,4 43-1 0 0,1 1-1 0 0,1 1 0 0 0,2-1 0 0 0,1 1 1 0 0,1 0-1 0 0,21-42 0 0 0,0 10 79 0 0,63-88 1 0 0,-84 135-63 0 0,0-1 1 0 0,20-18 0 0 0,-27 28-20 0 0,1-1 1 0 0,0 0-1 0 0,-1 1 1 0 0,1 0-1 0 0,0 0 1 0 0,0 0-1 0 0,1 0 0 0 0,-1 0 1 0 0,0 1-1 0 0,1-1 1 0 0,-1 1-1 0 0,1 0 1 0 0,-1 0-1 0 0,1 0 0 0 0,-1 1 1 0 0,7-1-1 0 0,-8 4 5 0 0,0 1 0 0 0,-1 0 0 0 0,1-1 0 0 0,-1 1 0 0 0,0 0 0 0 0,0 0-1 0 0,0 0 1 0 0,0 0 0 0 0,0 0 0 0 0,-1 7 0 0 0,0 1-1 0 0,-1 1 0 0 0,0 0 0 0 0,-1 0-1 0 0,0 0 1 0 0,-1-1 0 0 0,0 1 0 0 0,-8 15 0 0 0,-42 85 83 0 0,31-70-38 0 0,14-27-24 0 0,0 0 0 0 0,-1-1 0 0 0,-1 0-1 0 0,0-1 1 0 0,-19 21 0 0 0,28-35 113 0 0,10-3-121 0 0,-6 2-28 0 0,17-6 20 0 0,-1 1 0 0 0,39-7 1 0 0,-50 13-22 0 0,0-1 1 0 0,0 1 0 0 0,-1 1 0 0 0,1-1 0 0 0,0 1 0 0 0,0 1 0 0 0,-1 0-1 0 0,1 0 1 0 0,-1 0 0 0 0,14 6 0 0 0,-1 4 7 0 0,-1 0-1 0 0,0 1 1 0 0,-1 1 0 0 0,0 0 0 0 0,-1 1-1 0 0,17 22 1 0 0,-18-22-5 0 0,-10-9-1 0 0,0-1-1 0 0,0 0 0 0 0,0 0 1 0 0,1-1-1 0 0,0 0 0 0 0,0 0 1 0 0,0 0-1 0 0,0-1 1 0 0,0 0-1 0 0,13 3 0 0 0,-9-4 4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4T08:41:10.980"/>
    </inkml:context>
    <inkml:brush xml:id="br0">
      <inkml:brushProperty name="width" value="0.05" units="cm"/>
      <inkml:brushProperty name="height" value="0.05" units="cm"/>
      <inkml:brushProperty name="color" value="#E71224"/>
    </inkml:brush>
  </inkml:definitions>
  <inkml:trace contextRef="#ctx0" brushRef="#br0">0 1 17079 0 0,'25'11'271'0'0,"2"2"68"0"0,0 1-1 0 0,40 27 1 0 0,-58-34-252 0 0,-1-1 0 0 0,0 2 0 0 0,0-1 1 0 0,-1 1-1 0 0,0 1 0 0 0,0-1 0 0 0,-1 1 1 0 0,0 0-1 0 0,-1 1 0 0 0,0-1 0 0 0,5 12 1 0 0,3 20 229 0 0,-1 0 0 0 0,9 57 1 0 0,-18-64-158 0 0,-2 1 1 0 0,-1 0 0 0 0,-1 0-1 0 0,-3 0 1 0 0,-11 56 0 0 0,8-58-17 0 0,-1 1-1 0 0,-16 37 1 0 0,19-57-97 0 0,-2 1 0 0 0,1-2 0 0 0,-2 1 0 0 0,0-1 0 0 0,-1 0 0 0 0,0-1-1 0 0,-14 15 1 0 0,12-15 17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4T08:41:11.363"/>
    </inkml:context>
    <inkml:brush xml:id="br0">
      <inkml:brushProperty name="width" value="0.05" units="cm"/>
      <inkml:brushProperty name="height" value="0.05" units="cm"/>
      <inkml:brushProperty name="color" value="#E71224"/>
    </inkml:brush>
  </inkml:definitions>
  <inkml:trace contextRef="#ctx0" brushRef="#br0">209 19 13464 0 0,'4'-2'75'0'0,"0"-1"0"0"0,0 1 0 0 0,0 0 0 0 0,0 0 0 0 0,0 1 0 0 0,0-1 0 0 0,0 1 0 0 0,1 0 0 0 0,-1 0 0 0 0,1 0 0 0 0,-1 1 0 0 0,1-1 0 0 0,-1 1 0 0 0,1 0 0 0 0,-1 0 0 0 0,0 1 0 0 0,1 0 0 0 0,-1-1 0 0 0,1 1 0 0 0,-1 1 0 0 0,0-1 0 0 0,0 1 0 0 0,7 2 0 0 0,12 12 834 0 0,39 34 1 0 0,-56-43-868 0 0,0-1 1 0 0,0 1-1 0 0,0 0 0 0 0,-1 1 0 0 0,0-1 1 0 0,0 1-1 0 0,-1 0 0 0 0,0 0 1 0 0,5 16-1 0 0,-4-3 116 0 0,0 0 0 0 0,-2 0-1 0 0,-1 0 1 0 0,0 40 0 0 0,-13 88 272 0 0,8-113-397 0 0,-10 67 110 0 0,-5 0-1 0 0,-43 142 0 0 0,-101 186 98 0 0,142-389-189 0 0,-3-1 0 0 0,-1-1 0 0 0,-1 0 1 0 0,-33 36-1 0 0,56-74-49 0 0,2-1 2 0 0,-1 0 0 0 0,0 1 0 0 0,1-1 0 0 0,-1 0 0 0 0,0 0 0 0 0,0 1 0 0 0,0-1-1 0 0,0 0 1 0 0,0 0 0 0 0,0 0 0 0 0,0 0 0 0 0,0 0 0 0 0,-1-1 0 0 0,1 1 0 0 0,0 0-1 0 0,-1 0 1 0 0,1-1 0 0 0,0 1 0 0 0,-1-1 0 0 0,1 1 0 0 0,-1-1 0 0 0,1 0 0 0 0,-1 1 0 0 0,1-1-1 0 0,0 0 1 0 0,-1 0 0 0 0,1 0 0 0 0,-1 0 0 0 0,1 0 0 0 0,-1-1 0 0 0,1 1 0 0 0,-1 0-1 0 0,-1-1 1 0 0,-10-8 44 0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4T08:41:11.750"/>
    </inkml:context>
    <inkml:brush xml:id="br0">
      <inkml:brushProperty name="width" value="0.05" units="cm"/>
      <inkml:brushProperty name="height" value="0.05" units="cm"/>
      <inkml:brushProperty name="color" value="#E71224"/>
    </inkml:brush>
  </inkml:definitions>
  <inkml:trace contextRef="#ctx0" brushRef="#br0">1 300 15272 0 0,'14'-21'356'0'0,"1"0"1"0"0,0 1 0 0 0,2 1 0 0 0,1 0-1 0 0,0 1 1 0 0,1 2 0 0 0,1-1 0 0 0,0 2 0 0 0,44-24-1 0 0,-14 14 482 0 0,57-20 0 0 0,-91 40-689 0 0,1-1-1 0 0,-1 2 1 0 0,1 1-1 0 0,0 0 1 0 0,0 0-1 0 0,0 2 1 0 0,33 1-1 0 0,-32 2-26 0 0,-7-2-54 0 0,0 1-1 0 0,0 1 0 0 0,0 0 1 0 0,16 5-1 0 0,-25-6-60 0 0,1 0 1 0 0,-1 0-1 0 0,0 0 0 0 0,0 0 1 0 0,0 0-1 0 0,0 0 0 0 0,0 1 1 0 0,0-1-1 0 0,0 1 0 0 0,-1-1 1 0 0,1 1-1 0 0,0 0 1 0 0,-1-1-1 0 0,1 1 0 0 0,-1 0 1 0 0,0 0-1 0 0,0 0 0 0 0,1 0 1 0 0,-1 1-1 0 0,-1-1 0 0 0,1 0 1 0 0,0 0-1 0 0,0 1 1 0 0,-1-1-1 0 0,0 0 0 0 0,1 5 1 0 0,-1 11 16 0 0,-1-1 0 0 0,-1 0-1 0 0,-1 0 1 0 0,0 0 0 0 0,-1 0 0 0 0,-1-1 0 0 0,-11 29 0 0 0,-64 110 88 0 0,25-54-47 0 0,27-52-29 0 0,20-35-21 0 0,1-1 0 0 0,0 1 0 0 0,0 0 1 0 0,-5 17-1 0 0,12-30-13 0 0,-1 0 1 0 0,1 0-1 0 0,0 0 1 0 0,-1 0-1 0 0,1 0 0 0 0,0 0 1 0 0,0 0-1 0 0,0 0 1 0 0,0 0-1 0 0,0 0 1 0 0,0 0-1 0 0,0 0 1 0 0,0 0-1 0 0,0 0 1 0 0,0 0-1 0 0,0 0 1 0 0,1 0-1 0 0,-1 0 1 0 0,0 0-1 0 0,1 0 0 0 0,-1 0 1 0 0,1 0-1 0 0,-1 0 1 0 0,1 0-1 0 0,-1 0 1 0 0,1-1-1 0 0,0 1 1 0 0,-1 0-1 0 0,1 0 1 0 0,0-1-1 0 0,0 1 1 0 0,0 0-1 0 0,-1-1 1 0 0,1 1-1 0 0,0-1 1 0 0,0 1-1 0 0,0-1 0 0 0,0 0 1 0 0,0 1-1 0 0,2 0 1 0 0,3-1 6 0 0,1 1 1 0 0,-1 0-1 0 0,1-1 0 0 0,-1-1 1 0 0,10 0-1 0 0,-7 0-9 0 0,15-2 10 0 0,0-1-1 0 0,0-1 1 0 0,0-2 0 0 0,-1 0 0 0 0,32-15-1 0 0,109-62 48 0 0,-91 44-27 0 0,85-40 76 0 0,257-90-1 0 0,-229 112-22 0 0,-129 42-65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4T08:41:19.284"/>
    </inkml:context>
    <inkml:brush xml:id="br0">
      <inkml:brushProperty name="width" value="0.05" units="cm"/>
      <inkml:brushProperty name="height" value="0.05" units="cm"/>
      <inkml:brushProperty name="color" value="#E71224"/>
    </inkml:brush>
  </inkml:definitions>
  <inkml:trace contextRef="#ctx0" brushRef="#br0">430 2638 10040 0 0,'0'0'377'0'0,"-5"1"-260"0"0,0 0-82 0 0,0 0-1 0 0,1 1 0 0 0,-1 0 1 0 0,1 0-1 0 0,0 0 0 0 0,0 0 1 0 0,-1 0-1 0 0,1 1 0 0 0,1 0 0 0 0,-1 0 1 0 0,0 0-1 0 0,1 0 0 0 0,-1 1 1 0 0,-3 4-1 0 0,-8 13 112 0 0,0 1-1 0 0,1 1 1 0 0,1 0 0 0 0,-13 33-1 0 0,-31 106 103 0 0,23-64 13 0 0,-6 2 93 0 0,-16 50 55 0 0,-7 18-104 0 0,52-144-260 0 0,9-20-30 0 0,-1 0 0 0 0,1 1 0 0 0,1-1 0 0 0,-1 1 0 0 0,0 0 0 0 0,1-1 1 0 0,-1 10-1 0 0,4-12 122 0 0,2 4-56 0 0,-3-6-80 0 0,-1 0 0 0 0,0 0 0 0 0,0 0 0 0 0,0 0 0 0 0,0 0 0 0 0,1 0 0 0 0,-1 0 0 0 0,0 0 0 0 0,0 0 0 0 0,0 0 1 0 0,0 0-1 0 0,0 0 0 0 0,1 0 0 0 0,-1 0 0 0 0,0 0 0 0 0,0 0 0 0 0,0 0 0 0 0,0 0 0 0 0,0 0 0 0 0,1 0 0 0 0,-1 0 0 0 0,0 0 0 0 0,0 0 0 0 0,0-1 0 0 0,0 1 0 0 0,0 0 0 0 0,0 0 0 0 0,1 0 0 0 0,-1 0 0 0 0,0 0 0 0 0,0 0 0 0 0,0 0 0 0 0,0-1 0 0 0,0 1 0 0 0,0 0 0 0 0,0 0 0 0 0,0 0 0 0 0,0 0 0 0 0,0 0 0 0 0,0-1 1 0 0,0 1-1 0 0,0 0 0 0 0,0 0 0 0 0,0 0 0 0 0,0 0 0 0 0,0-1 0 0 0,0 1 0 0 0,0 0 0 0 0,0 0 0 0 0,0 0 0 0 0,0 0 0 0 0,0-1 0 0 0,56-217 216 0 0,-36 149-116 0 0,4 2 1 0 0,35-69-1 0 0,6-17 79 0 0,-62 148-167 0 0,0 0-1 0 0,0 1 1 0 0,0 0-1 0 0,0 0 1 0 0,1 0-1 0 0,0 0 1 0 0,0 0-1 0 0,0 1 1 0 0,0-1-1 0 0,1 1 1 0 0,-1 0-1 0 0,6-2 1 0 0,-6 5-4 0 0,-1 1 0 0 0,1 0-1 0 0,-1 0 1 0 0,1 0 0 0 0,-1 0 0 0 0,0 0 0 0 0,1 1 0 0 0,-1-1 0 0 0,0 1-1 0 0,3 2 1 0 0,5 4 8 0 0,-1 1 0 0 0,0 0 0 0 0,0 0 0 0 0,-1 1 0 0 0,10 14 0 0 0,5 4 0 0 0,180 205 386 0 0,-176-199-343 0 0,10 17 73 0 0,-30-39-77 0 0,0 0-1 0 0,1 0 1 0 0,1-1-1 0 0,-1-1 1 0 0,2 1 0 0 0,15 11-1 0 0,-6-8 5 0 0,-16-9-30 0 0,1-1-1 0 0,0 0 1 0 0,0-1-1 0 0,1 1 1 0 0,-1-1 0 0 0,1 0-1 0 0,-1-1 1 0 0,1 1-1 0 0,0-1 1 0 0,0 0 0 0 0,0 0-1 0 0,0-1 1 0 0,1 0 0 0 0,11 1-1 0 0,-17-2-28 0 0,1 0 28 0 0,0 0 0 0 0,-1 0 1 0 0,1 0-1 0 0,-1 0 0 0 0,1 0 0 0 0,0 0 0 0 0,-1-1 1 0 0,1 1-1 0 0,-1-1 0 0 0,1 1 0 0 0,-1-1 0 0 0,3-1 1 0 0,-3 1-6 0 0,0-1 1 0 0,-1 1-1 0 0,1-1 1 0 0,-1 0 0 0 0,1 0-1 0 0,-1 1 1 0 0,1-1-1 0 0,-1 0 1 0 0,0 1-1 0 0,0-1 1 0 0,0-3 0 0 0,0-2-64 0 0,2-114 344 0 0,-5-1 0 0 0,-21-129 0 0 0,13 142-168 0 0,-2 15-26 0 0,7 54-58 0 0,2-1 1 0 0,1 1-1 0 0,3-53 0 0 0,7-100 85 0 0,-8 131-80 0 0,3 0-1 0 0,3 1 0 0 0,25-122 0 0 0,-8 102 2 0 0,30-97 79 0 0,-43 156-110 0 0,0 1 1 0 0,1 0-1 0 0,1 1 0 0 0,1 0 0 0 0,28-35 1 0 0,-30 44-11 0 0,0 1 0 0 0,1 0 0 0 0,0 0 0 0 0,1 2 0 0 0,0-1 0 0 0,20-10 0 0 0,85-32 102 0 0,-38 18-44 0 0,-50 21-37 0 0,47-12 1 0 0,-24 8 1 0 0,-24 8 15 0 0,55-8-1 0 0,-51 11-14 0 0,39-11-1 0 0,-34 6-5 0 0,42-4 0 0 0,27-7 49 0 0,224-47 158 0 0,9-2 12 0 0,-110 11-102 0 0,262-63 142 0 0,-256 79-150 0 0,-135 24-92 0 0,-59 10-1 0 0,69-5 0 0 0,335-46 231 0 0,-94 7-87 0 0,97 5 49 0 0,244-23 67 0 0,-414 40-214 0 0,14-1 10 0 0,-149 18-68 0 0,45-3 24 0 0,169-7 124 0 0,-300 19-167 0 0,264-38 148 0 0,-79 7-15 0 0,28-7-33 0 0,-39 5 11 0 0,2 3-5 0 0,171-19 117 0 0,-234 41-130 0 0,683-72 424 0 0,-508 47-292 0 0,-105 14-96 0 0,15-3 34 0 0,-142 12 48 0 0,182-1-1 0 0,-191 16 42 0 0,-62 0-38 0 0,-41 0 252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6:11:31.164"/>
    </inkml:context>
    <inkml:brush xml:id="br0">
      <inkml:brushProperty name="width" value="0.05" units="cm"/>
      <inkml:brushProperty name="height" value="0.05" units="cm"/>
      <inkml:brushProperty name="color" value="#E71224"/>
    </inkml:brush>
  </inkml:definitions>
  <inkml:trace contextRef="#ctx0" brushRef="#br0">1 1 6424 0 0,'0'0'6880'0'0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8T07:35:43.840"/>
    </inkml:context>
    <inkml:brush xml:id="br0">
      <inkml:brushProperty name="width" value="0.2" units="cm"/>
      <inkml:brushProperty name="height" value="0.2" units="cm"/>
      <inkml:brushProperty name="color" value="#E71224"/>
    </inkml:brush>
  </inkml:definitions>
  <inkml:trace contextRef="#ctx0" brushRef="#br0">587 348 9744 0 0,'0'0'1888'0'0,"1"4"-1808"0"0,-1 6-61 0 0,0-1 0 0 0,-1 1 0 0 0,-1-1 0 0 0,1 1 0 0 0,-1-1 1 0 0,-1 1-1 0 0,0-1 0 0 0,0 0 0 0 0,-8 16 0 0 0,0 1 6 0 0,-110 250 195 0 0,24-63-66 0 0,60-124-40 0 0,-95 164-1 0 0,111-218-87 0 0,8-13 5 0 0,-1 0 0 0 0,-21 25 0 0 0,34-46-28 0 0,1 0 0 0 0,-1-1 1 0 0,1 1-1 0 0,-1 0 1 0 0,0 0-1 0 0,0 0 1 0 0,1-1-1 0 0,-1 1 1 0 0,0 0-1 0 0,0-1 0 0 0,0 1 1 0 0,0-1-1 0 0,0 1 1 0 0,0-1-1 0 0,0 1 1 0 0,0-1-1 0 0,0 0 0 0 0,0 0 1 0 0,0 1-1 0 0,0-1 1 0 0,0 0-1 0 0,0 0 1 0 0,0 0-1 0 0,0 0 1 0 0,0 0-1 0 0,0 0 0 0 0,0 0 1 0 0,0-1-1 0 0,0 1 1 0 0,0 0-1 0 0,0 0 1 0 0,0-1-1 0 0,0 1 0 0 0,0-1 1 0 0,0 1-1 0 0,0-1 1 0 0,0 1-1 0 0,0-1 1 0 0,1 0-1 0 0,-1 1 1 0 0,0-1-1 0 0,0 0 0 0 0,1 1 1 0 0,-1-1-1 0 0,0 0 1 0 0,1 0-1 0 0,-1 0 1 0 0,1 0-1 0 0,-1-1 0 0 0,-3-5 8 0 0,0 0 0 0 0,1 0 0 0 0,0 0-1 0 0,-4-15 1 0 0,2-2 1 0 0,0-1 1 0 0,2 1-1 0 0,1-1 1 0 0,1 1-1 0 0,1-1 1 0 0,1 0-1 0 0,7-41 1 0 0,50-170 80 0 0,-31 141-55 0 0,-8 25-3 0 0,3 2 0 0 0,42-91 0 0 0,-48 127-8 0 0,1 0 0 0 0,2 1 1 0 0,1 1-1 0 0,1 1 0 0 0,2 0 0 0 0,44-42 1 0 0,-4 14 118 0 0,85-59 0 0 0,-113 90-99 0 0,-25 18-26 0 0,0 1 0 0 0,0 0 0 0 0,1 0-1 0 0,0 1 1 0 0,0 0 0 0 0,21-7 0 0 0,-8 5 16 0 0,-20 6-28 0 0,0 0 0 0 0,0 1 0 0 0,0-1 0 0 0,0 1 0 0 0,0 0 0 0 0,0 0 0 0 0,0 1 0 0 0,1-1 0 0 0,-1 1 0 0 0,0 0 0 0 0,0 0 0 0 0,0 0 0 0 0,1 1 0 0 0,-1 0 0 0 0,8 2 0 0 0,-5 0 7 0 0,1 0-1 0 0,-1 1 1 0 0,0 0-1 0 0,0 0 0 0 0,-1 0 1 0 0,1 1-1 0 0,-1 0 1 0 0,7 7-1 0 0,-10-8-3 0 0,0-1 0 0 0,0 1 0 0 0,0 0 0 0 0,0 0 0 0 0,-1 1 0 0 0,0-1 0 0 0,0 0 0 0 0,0 1 0 0 0,0-1 0 0 0,-1 1 0 0 0,1 0 0 0 0,-1-1 0 0 0,0 1 0 0 0,0 9 0 0 0,-2 11 21 0 0,-1-1-1 0 0,0 1 1 0 0,-2-1 0 0 0,-1 0 0 0 0,-1 0-1 0 0,-1-1 1 0 0,-1 0 0 0 0,-1 0-1 0 0,-16 28 1 0 0,0-5 23 0 0,-3-1-1 0 0,-1-1 1 0 0,-46 51-1 0 0,64-82-42 0 0,0-1 1 0 0,-1 0-1 0 0,-1-1 0 0 0,0 0 0 0 0,0-1 1 0 0,-1-1-1 0 0,-1 0 0 0 0,1 0 0 0 0,-1-2 1 0 0,-1 0-1 0 0,0-1 0 0 0,1 0 0 0 0,-2-1 1 0 0,-32 5-1 0 0,17-1 3 0 0,28-8-14 0 0,1 0 0 0 0,-1 1 0 0 0,1-1 0 0 0,-1-1 0 0 0,0 1-1 0 0,1 0 1 0 0,-1-1 0 0 0,0 0 0 0 0,1 0 0 0 0,-1 0 0 0 0,0 0 0 0 0,1-1 0 0 0,-7 0 0 0 0,-10-2 13 0 0,-11-3 26 0 0,30 5-40 0 0,0 1 0 0 0,0-1 0 0 0,0 1 0 0 0,0-1-1 0 0,1 1 1 0 0,-1-1 0 0 0,0 0 0 0 0,0 1 0 0 0,0-1 0 0 0,1 0-1 0 0,-1 0 1 0 0,0 1 0 0 0,1-1 0 0 0,-1 0 0 0 0,1 0 0 0 0,-1 0-1 0 0,1 0 1 0 0,-1 0 0 0 0,1 0 0 0 0,0 0 0 0 0,-1 0 0 0 0,1 0-1 0 0,0 0 1 0 0,0 0 0 0 0,0 0 0 0 0,0 0 0 0 0,0-1 0 0 0,0 1-1 0 0,0 1 0 0 0,0 0 0 0 0,0-1 0 0 0,0 1 0 0 0,0 0 0 0 0,0-1 0 0 0,0 1 0 0 0,0-1 1 0 0,0 1-1 0 0,0 0 0 0 0,0-1 0 0 0,1 1 0 0 0,-1 0 0 0 0,0 0 0 0 0,0-1 0 0 0,0 1 1 0 0,1 0-1 0 0,-1-1 0 0 0,0 1 0 0 0,0 0 0 0 0,1 0 0 0 0,-1-1 0 0 0,0 1 0 0 0,1 0 1 0 0,-1 0-1 0 0,0 0 0 0 0,0-1 0 0 0,1 1 0 0 0,-1 0 0 0 0,0 0 0 0 0,1 0 0 0 0,-1 0 0 0 0,1 0 1 0 0,-1 0-1 0 0,0 0 0 0 0,1 0 0 0 0,-1 0 0 0 0,0 0 0 0 0,1 0 0 0 0,-1 0 0 0 0,0 0 1 0 0,1 0-1 0 0,-1 0 0 0 0,0 0 0 0 0,1 0 0 0 0,-1 0 0 0 0,0 1 0 0 0,1-1 0 0 0,-1 0 0 0 0,0 0 1 0 0,1 0-1 0 0,-1 0 0 0 0,1 1 0 0 0,21 12 9 0 0,-19-11-8 0 0,30 20 3 0 0,-2 1 0 0 0,-1 1 1 0 0,34 36-1 0 0,13 10 3 0 0,81 46-7 0 0,-150-111 0 0 0,0-1 0 0 0,1 0 0 0 0,-1 0 0 0 0,1-1 0 0 0,0 0 0 0 0,0 0 0 0 0,0-1 0 0 0,0 0 0 0 0,0 0 0 0 0,0-1 0 0 0,0-1 0 0 0,1 0 0 0 0,-1 0 0 0 0,14-2 0 0 0,2-2 0 0 0,0-2 0 0 0,-1 0 0 0 0,0-2 0 0 0,24-10 0 0 0,-45 16 0 0 0,0 0 0 0 0,1 0 0 0 0,-1-1 0 0 0,0 1 0 0 0,0-1 0 0 0,0 1 0 0 0,4-7 0 0 0,10-7 0 0 0,-14 14 0 0 0,-1 0 1 0 0,1 0 0 0 0,-1 0 0 0 0,0 0 0 0 0,0-1 0 0 0,0 1 0 0 0,0-1 0 0 0,0 1 0 0 0,0-1 0 0 0,-1 0 0 0 0,1 0 0 0 0,-1 0 0 0 0,0 0-1 0 0,0 0 1 0 0,0 0 0 0 0,1-4 0 0 0,-2 5 0 0 0,0 1 0 0 0,0-1-1 0 0,0 1 1 0 0,0-1 0 0 0,-1 1 0 0 0,1-1-1 0 0,0 1 1 0 0,-1-1 0 0 0,1 1 0 0 0,-1-1-1 0 0,1 1 1 0 0,-1-1 0 0 0,0 1-1 0 0,0 0 1 0 0,0-1 0 0 0,1 1 0 0 0,-1 0-1 0 0,-1 0 1 0 0,1-1 0 0 0,0 1 0 0 0,0 0-1 0 0,0 0 1 0 0,0 0 0 0 0,-1 1 0 0 0,1-1-1 0 0,0 0 1 0 0,-1 0 0 0 0,1 1-1 0 0,-1-1 1 0 0,1 1 0 0 0,-1-1 0 0 0,1 1-1 0 0,-1-1 1 0 0,-1 1 0 0 0,-19-6 25 0 0,19 4-20 0 0,0 1 0 0 0,0 0 0 0 0,0 0 0 0 0,0 0 0 0 0,-1 0 0 0 0,1 0 0 0 0,0 1 0 0 0,-1-1 0 0 0,1 1 0 0 0,0 0 0 0 0,-1 0 1 0 0,1 0-1 0 0,0 1 0 0 0,0-1 0 0 0,-1 1 0 0 0,1 0 0 0 0,0 0 0 0 0,0 0 0 0 0,0 0 0 0 0,0 0 0 0 0,0 1 0 0 0,-5 2 0 0 0,-1 2 16 0 0,0 0 0 0 0,1 1 0 0 0,-1 0 0 0 0,1 0-1 0 0,1 1 1 0 0,-1 0 0 0 0,1 0 0 0 0,1 1 0 0 0,-1 0 0 0 0,2 0-1 0 0,-1 0 1 0 0,-6 17 0 0 0,-5 22 160 0 0,-20 97-1 0 0,-3 55 316 0 0,33-166-406 0 0,2-22-45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6:19:16.257"/>
    </inkml:context>
    <inkml:brush xml:id="br0">
      <inkml:brushProperty name="width" value="0.05" units="cm"/>
      <inkml:brushProperty name="height" value="0.05" units="cm"/>
      <inkml:brushProperty name="color" value="#E71224"/>
    </inkml:brush>
  </inkml:definitions>
  <inkml:trace contextRef="#ctx0" brushRef="#br0">0 0 16783 0 0,'0'0'5448'0'0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47:07.084"/>
    </inkml:context>
    <inkml:brush xml:id="br0">
      <inkml:brushProperty name="width" value="0.05" units="cm"/>
      <inkml:brushProperty name="height" value="0.05" units="cm"/>
      <inkml:brushProperty name="color" value="#E71224"/>
    </inkml:brush>
  </inkml:definitions>
  <inkml:trace contextRef="#ctx0" brushRef="#br0">1 306 4008 0 0,'0'0'16'0'0,"5"-2"-7"0"0,79-21 470 0 0,-55 16-385 0 0,-17 3 19 0 0,0 1 0 0 0,0 1-1 0 0,0 0 1 0 0,17-1-1 0 0,-19 3-52 0 0,0 0-1 0 0,0 0 1 0 0,0 1-1 0 0,0 0 1 0 0,0 1-1 0 0,0 0 1 0 0,-1 0 0 0 0,19 8-1 0 0,-18-7-44 0 0,0 0 0 0 0,0 0-1 0 0,0-1 1 0 0,0 0 0 0 0,0-1 0 0 0,13 0-1 0 0,32 5 28 0 0,-30-2 33 0 0,0-1-1 0 0,28 0 1 0 0,32 3 68 0 0,40 10 120 0 0,0-6 23 0 0,0 1-52 0 0,-23 0 82 0 0,143-3 1 0 0,-146-3-109 0 0,11-2-15 0 0,33 5 166 0 0,27-2-103 0 0,-21 8 103 0 0,13-21-87 0 0,-77-1-139 0 0,-56 4-20 0 0,37-1-1 0 0,359-11 570 0 0,-347 13-527 0 0,26 0 11 0 0,-27 4-44 0 0,30 1 161 0 0,-71 0-134 0 0,55-5 0 0 0,-3-1-13 0 0,91-7 209 0 0,3-1 6 0 0,14 1-79 0 0,1 1-39 0 0,-27 1-37 0 0,-111 7-123 0 0,-32 0-40 0 0,0 2 0 0 0,27 3 0 0 0,45 1 42 0 0,-14-1-17 0 0,25-2 11 0 0,-38-2-31 0 0,-6-3 6 0 0,-49 2-32 0 0,1 1 1 0 0,0 0-1 0 0,18 3 0 0 0,114 3 57 0 0,-100-5-11 0 0,75 9 1 0 0,-97-7-17 0 0,46 0 1 0 0,-1-1 16 0 0,73-3 101 0 0,-75-2-66 0 0,-54 2-67 0 0,0 0-1 0 0,29 2 1 0 0,17 2 151 0 0,0-3-1 0 0,86-11 1 0 0,53-3 220 0 0,-8 3-26 0 0,-16 0-148 0 0,167-9 505 0 0,-34 1-222 0 0,-134 8-290 0 0,37 0 127 0 0,-18 3-137 0 0,164-19 183 0 0,-276 19-316 0 0,-5 2 24 0 0,78-12 36 0 0,-123 14-80 0 0,62-1 1 0 0,-8 2 36 0 0,184-25 149 0 0,-223 22-203 0 0,-36 4-24 0 0,1 1 0 0 0,0 0 0 0 0,20 1 0 0 0,-16 1 3 0 0,0-2 0 0 0,0 1 0 0 0,0-2 0 0 0,20-5 0 0 0,31-5 15 0 0,20 4 21 0 0,-76 8-46 0 0,-1-1 0 0 0,24-5 0 0 0,-25 4-2 0 0,1 0 0 0 0,-1 2 0 0 0,18-2 0 0 0,63-7 35 0 0,-80 9-38 0 0,-4 0 1 0 0,0 1 1 0 0,0 0-1 0 0,0 0 0 0 0,0 0 0 0 0,0 1 0 0 0,0 0 1 0 0,15 4-1 0 0,6-1 4 0 0,-26-4-6 0 0,0 0 1 0 0,1 0 0 0 0,-1 1-1 0 0,0-1 1 0 0,0 1-1 0 0,0-1 1 0 0,0 1 0 0 0,0 0-1 0 0,0 0 1 0 0,-1 0 0 0 0,1 0-1 0 0,0 1 1 0 0,3 1-1 0 0,1 4 0 0 0,-2-4 0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47:09.198"/>
    </inkml:context>
    <inkml:brush xml:id="br0">
      <inkml:brushProperty name="width" value="0.05" units="cm"/>
      <inkml:brushProperty name="height" value="0.05" units="cm"/>
      <inkml:brushProperty name="color" value="#E71224"/>
    </inkml:brush>
  </inkml:definitions>
  <inkml:trace contextRef="#ctx0" brushRef="#br0">0 383 2904 0 0,'6'2'441'0'0,"14"1"123"0"0,0 0 0 0 0,0-1 0 0 0,35 0 0 0 0,53-4 1129 0 0,54 12-1067 0 0,-48-8-373 0 0,7 0-137 0 0,-107-1-92 0 0,1-1-1 0 0,25-2 1 0 0,9-1 8 0 0,75-9 30 0 0,-89 12-46 0 0,17-1 46 0 0,0 3 1 0 0,91 13-1 0 0,-105-9-32 0 0,-1-3-1 0 0,1-1 1 0 0,54-4-1 0 0,32 1 44 0 0,2-4 14 0 0,-92 2-38 0 0,0 1 0 0 0,54 4 0 0 0,-58 0-14 0 0,1-1 0 0 0,37-4-1 0 0,19 0 90 0 0,-34 3-39 0 0,52 3 57 0 0,42 5 81 0 0,44-2 60 0 0,-64-4-80 0 0,15 0 48 0 0,-4-2 4 0 0,85-3 108 0 0,-100-2-174 0 0,87-9 75 0 0,-60 4-36 0 0,-55 8-126 0 0,-31 2-39 0 0,-11 0-9 0 0,-30 1-13 0 0,39-4 0 0 0,22-4 54 0 0,85 3-1 0 0,-147 4-75 0 0,101 1 84 0 0,103-1 57 0 0,156-18 193 0 0,68 4 231 0 0,-250 3-217 0 0,-7 9-73 0 0,-93-2-154 0 0,-66 1-82 0 0,48 3-1 0 0,-43 0 15 0 0,1-1 1 0 0,49-9-1 0 0,-14 2 83 0 0,-8 1-35 0 0,171-8 168 0 0,-208 15-241 0 0,10 0 49 0 0,50-5 1 0 0,95-19 118 0 0,-158 22-147 0 0,43 1 1 0 0,11-1 39 0 0,113-8 73 0 0,-116 4-97 0 0,37-4 56 0 0,57-8 16 0 0,9 5 36 0 0,-52 10-95 0 0,-3 0 25 0 0,115-11 207 0 0,-42 5-58 0 0,-110 8-123 0 0,-61 2-83 0 0,50-5 0 0 0,70-6 143 0 0,-80 6-72 0 0,150-10 154 0 0,34-10 43 0 0,-123 9-186 0 0,-91 12-65 0 0,0-2-1 0 0,63-18 1 0 0,-84 19-56 0 0,1 0-1 0 0,0 1 1 0 0,19 0-1 0 0,22-4 49 0 0,112-14 97 0 0,-31 5-45 0 0,-102 13-86 0 0,1 0 36 0 0,64 5 0 0 0,-28 3 28 0 0,-71-5-90 0 0,-2 0-9 0 0,0-1-1 0 0,0 1 1 0 0,0 1 0 0 0,-1-1 0 0 0,1 0 0 0 0,0 0 0 0 0,0 1 0 0 0,0-1 0 0 0,0 1 0 0 0,0-1-1 0 0,3 2 1 0 0,-5-1 11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8T07:37:42.321"/>
    </inkml:context>
    <inkml:brush xml:id="br0">
      <inkml:brushProperty name="width" value="0.05" units="cm"/>
      <inkml:brushProperty name="height" value="0.05" units="cm"/>
      <inkml:brushProperty name="color" value="#E71224"/>
    </inkml:brush>
  </inkml:definitions>
  <inkml:trace contextRef="#ctx0" brushRef="#br0">1 327 2400 0 0,'5'0'8'0'0,"6"-2"-1"0"0,1-1 1 0 0,-1 0-1 0 0,0 0 1 0 0,0-1-1 0 0,0-1 1 0 0,-1 0-1 0 0,0 0 1 0 0,11-8-1 0 0,-7 4 21 0 0,-1 2 1 0 0,1 0-1 0 0,1 0 1 0 0,26-7-1 0 0,-7 4 27 0 0,-27 8-32 0 0,1-1-1 0 0,0 2 0 0 0,0-1 1 0 0,0 1-1 0 0,13-1 1 0 0,228 6 231 0 0,-189-5-205 0 0,118-17 0 0 0,-111 8 3 0 0,83-1 1 0 0,3 13 19 0 0,173-5 144 0 0,-218-7-71 0 0,-58 5-69 0 0,63 0 0 0 0,-81 6-50 0 0,202-3 188 0 0,-150-3-133 0 0,81-8 45 0 0,87-5 121 0 0,-26 5-79 0 0,-182 7-154 0 0,302-29 526 0 0,221 2 124 0 0,-363 32-471 0 0,-52 2-33 0 0,-50-5-11 0 0,437-7 436 0 0,-168-1-240 0 0,-135 14-167 0 0,-96 2-95 0 0,15-6-6 0 0,176 5 94 0 0,58 3-45 0 0,-96-1-91 0 0,5-1-12 0 0,-220-7-21 0 0,300 0 6 0 0,-18 8 7 0 0,-221-6-9 0 0,132 15 1 0 0,-167-6 2 0 0,194-9 0 0 0,-185-4 1 0 0,117 8 0 0 0,-135 0 6 0 0,102-9 48 0 0,23 0-10 0 0,159 2 78 0 0,-289 0-87 0 0,179 5 66 0 0,-82 1-30 0 0,744-11 807 0 0,-779 7-695 0 0,73 1-19 0 0,107-1 102 0 0,35 1 80 0 0,190 10 74 0 0,6-3-84 0 0,-325 3-175 0 0,154-5 26 0 0,-107-9-64 0 0,79-7 3 0 0,119-19 65 0 0,-451 30-176 0 0,50 7 0 0 0,-81-6-24 0 0,0 0 0 0 0,0 0 0 0 0,1 0 0 0 0,-1 0 0 0 0,0 0 0 0 0,0 0 0 0 0,0 0 0 0 0,0 1 0 0 0,0-1 0 0 0,0 0 0 0 0,0 1 0 0 0,0-1 0 0 0,0 1 0 0 0,0-1 0 0 0,0 1 0 0 0,0 0 0 0 0,0-1 0 0 0,0 1 0 0 0,0 0 0 0 0,0 0 0 0 0,-1 0 0 0 0,1-1 0 0 0,0 1 0 0 0,-1 0 0 0 0,1 0 0 0 0,0 0 0 0 0,-1 0 1 0 0,1 0-1 0 0,-1 0 0 0 0,1 2 0 0 0,-1 18 15 0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8T07:38:00.031"/>
    </inkml:context>
    <inkml:brush xml:id="br0">
      <inkml:brushProperty name="width" value="0.05" units="cm"/>
      <inkml:brushProperty name="height" value="0.05" units="cm"/>
      <inkml:brushProperty name="color" value="#E71224"/>
    </inkml:brush>
  </inkml:definitions>
  <inkml:trace contextRef="#ctx0" brushRef="#br0">1 199 96 0 0,'9'0'0'0'0,"0"-1"0"0"0,1 0 0 0 0,-1 0 0 0 0,0-1 0 0 0,17-4 0 0 0,25-6 0 0 0,22 1 0 0 0,5 6 0 0 0,-24 1 0 0 0,83 5 0 0 0,-89 1 0 0 0,1-3 0 0 0,-1-2 0 0 0,73-14 0 0 0,22-2 0 0 0,-87 17 0 0 0,83 8 0 0 0,-49 0 0 0 0,-66-5 0 0 0,40 1 0 0 0,77-6 0 0 0,-83-3 57 0 0,-7 1 162 0 0,99 0 0 0 0,-135 7-199 0 0,325 7 361 0 0,-223-22-193 0 0,12-1-16 0 0,49 12-2 0 0,-83 3 50 0 0,153-19-1 0 0,-159 5-34 0 0,155-5 0 0 0,195-4 329 0 0,-325 15-356 0 0,-41 5 18 0 0,86 10 1 0 0,38-1 19 0 0,-22-8 172 0 0,257 30 0 0 0,-164-13 64 0 0,16 1-124 0 0,-162 0-5 0 0,245-1-1 0 0,-299-14-192 0 0,114 16 1 0 0,-121-9-41 0 0,1-2 0 0 0,103-4 0 0 0,225 2 212 0 0,-237 3-202 0 0,21-9 13 0 0,-51-1-26 0 0,15 4 12 0 0,445-12 166 0 0,-516 10-205 0 0,67 8 0 0 0,16 0 3 0 0,430-13 140 0 0,-76-3-6 0 0,-379 10-130 0 0,210-7 59 0 0,104-5 108 0 0,-347 11-184 0 0,137-13 71 0 0,37 0 44 0 0,-241 14-134 0 0,444-2 254 0 0,-380 0-167 0 0,94 11 1 0 0,66 0 36 0 0,169-2 267 0 0,-282 2-218 0 0,150-9 0 0 0,-200-2-53 0 0,95 11-1 0 0,-15 0-13 0 0,359-5 347 0 0,-472-3-432 0 0,271-1 169 0 0,53-12 67 0 0,-15 1-87 0 0,-67 0-19 0 0,-38 3-62 0 0,-180 3-74 0 0,204-4 117 0 0,193 3 29 0 0,-364 1-116 0 0,141 13 0 0 0,-159-6-16 0 0,143-12 1 0 0,54 0 27 0 0,120-2 30 0 0,24 0-14 0 0,-109 4-32 0 0,-264 3-35 0 0,-11 4-4 0 0,55 5 0 0 0,8 1 4 0 0,33-1 6 0 0,-78-2-1 0 0,0-2 0 0 0,68-8 0 0 0,-78 5 25 0 0,-56 2-39 0 0,-1 13 40 0 0,0-12-40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8T07:38:01.799"/>
    </inkml:context>
    <inkml:brush xml:id="br0">
      <inkml:brushProperty name="width" value="0.05" units="cm"/>
      <inkml:brushProperty name="height" value="0.05" units="cm"/>
      <inkml:brushProperty name="color" value="#E71224"/>
    </inkml:brush>
  </inkml:definitions>
  <inkml:trace contextRef="#ctx0" brushRef="#br0">0 518 1200 0 0,'0'0'16'0'0,"5"-4"-8"0"0,-3 0-3 0 0,0 1-1 0 0,0 0 0 0 0,0 0-1 0 0,0 0 1 0 0,1 0 0 0 0,-1 1 0 0 0,1-1-1 0 0,-1 1 1 0 0,1-1 0 0 0,0 1-1 0 0,0 0 1 0 0,0 0 0 0 0,0 0 0 0 0,7-2-1 0 0,-1 3 132 0 0,0 0 0 0 0,0 0 0 0 0,16-5 0 0 0,-15 3-98 0 0,0 1 0 0 0,0 0 0 0 0,14-1 0 0 0,120-13 943 0 0,-88 7-690 0 0,-2 7-92 0 0,8-2-139 0 0,-42 2-42 0 0,1 1 0 0 0,35 1 0 0 0,10 0 4 0 0,30-2 23 0 0,38-3 145 0 0,-95 1-115 0 0,144-21 187 0 0,-120 15-82 0 0,1 3 0 0 0,88 1 1 0 0,57-5 203 0 0,-107-3-252 0 0,37-5 116 0 0,155-1 0 0 0,1 1-54 0 0,6 1 45 0 0,-210 18-159 0 0,114-15 1 0 0,356-27 443 0 0,-556 42-518 0 0,76-7 87 0 0,91-19 0 0 0,61-6 132 0 0,-103 26-63 0 0,149-15 143 0 0,-141 7-89 0 0,163 2 0 0 0,-63 6 80 0 0,-160 1-222 0 0,217-3 162 0 0,57 12 112 0 0,127 8 16 0 0,-209-12-167 0 0,-45-3-63 0 0,188-8 91 0 0,-1 0-37 0 0,-109 0-76 0 0,18 1-4 0 0,-230 17-85 0 0,-42-3 0 0 0,-1-2 0 0 0,61-4 0 0 0,-38-5 8 0 0,280-20 94 0 0,-13 31-19 0 0,-156-1-48 0 0,14 7-2 0 0,57-1-2 0 0,308-5 63 0 0,-316 3-31 0 0,24 3 2 0 0,-12 4-19 0 0,-86-7-5 0 0,184 32 1 0 0,-353-39-64 0 0,45 10 14 0 0,0-3 0 0 0,1-2-1 0 0,88-1 1 0 0,-37-6 17 0 0,174 18 1 0 0,-174-6-5 0 0,178-6 0 0 0,-209-5-11 0 0,107 10 0 0 0,-45 0-5 0 0,-35-4-1 0 0,-6 1 9 0 0,99-8 0 0 0,-138 1-11 0 0,80 8 0 0 0,-39 0 0 0 0,369-7 32 0 0,-263 6-26 0 0,-17 1-4 0 0,-37-14 1 0 0,-40 1 3 0 0,105 8-1 0 0,-181 0-10 0 0,234 7 10 0 0,98-33 5 0 0,-184 25-5 0 0,-108 1-7 0 0,71-6 0 0 0,438-18 39 0 0,-353 5-33 0 0,-67 2 3 0 0,227-5 22 0 0,-159 1-23 0 0,-9 0-1 0 0,300-21 34 0 0,-314 27-33 0 0,-23 2 2 0 0,125-11 19 0 0,-284 20-26 0 0,-1 2 1 0 0,22 1-1 0 0,-33-1-5 0 0,0 1 0 0 0,-1 0-1 0 0,1 1 1 0 0,0-1 0 0 0,-1 1-1 0 0,1 1 1 0 0,-1-1 0 0 0,11 6-1 0 0,-17-7-2 0 0,1-1-1 0 0,0 1 1 0 0,0 0-1 0 0,0-1 1 0 0,-1 1-1 0 0,1 0 1 0 0,0-1-1 0 0,-1 1 0 0 0,1 0 1 0 0,-1 0-1 0 0,1-1 1 0 0,-1 1-1 0 0,1 0 1 0 0,-1 0-1 0 0,1 0 1 0 0,-1 0-1 0 0,0 0 1 0 0,1 0-1 0 0,-1 1 1 0 0,-5 21 7 0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31T07:15:09.491"/>
    </inkml:context>
    <inkml:brush xml:id="br0">
      <inkml:brushProperty name="width" value="0.2" units="cm"/>
      <inkml:brushProperty name="height" value="0.2" units="cm"/>
      <inkml:brushProperty name="color" value="#E71224"/>
    </inkml:brush>
  </inkml:definitions>
  <inkml:trace contextRef="#ctx0" brushRef="#br0">91 302 10152 0 0,'0'0'3417'0'0,"-4"-4"-3234"0"0,0 0-20 0 0,1-1 1 0 0,0 1 0 0 0,-1-1 0 0 0,2 1-1 0 0,-5-8 1 0 0,18 144 183 0 0,-6-87-307 0 0,6 26 52 0 0,37 124-1 0 0,-12-55-27 0 0,-25-98-62 0 0,5 25 4 0 0,-6-21-20 0 0,-7-36 9 0 0,-1 0 0 0 0,0 0-1 0 0,0 0 1 0 0,0 17 0 0 0,-2-26-3 0 0,-4-2-7 0 0,-1 1 8 0 0,1-1 0 0 0,0 0 0 0 0,0 0 0 0 0,0 0 0 0 0,-1-1 0 0 0,1 1 0 0 0,0-1 0 0 0,1 0 0 0 0,-1 0 0 0 0,0 0 0 0 0,1-1 0 0 0,-1 1 0 0 0,1-1 0 0 0,-1 0 0 0 0,1 0 0 0 0,0 0 0 0 0,1-1 0 0 0,-1 1 0 0 0,-2-4 0 0 0,-6-11 0 0 0,0 0 0 0 0,1 0 0 0 0,-7-20 0 0 0,1 4-17 0 0,6 11 10 0 0,-13-45 1 0 0,11 30 0 0 0,6 12 5 0 0,0-1 1 0 0,2 1-1 0 0,0-1 1 0 0,2 0-1 0 0,3-53 1 0 0,0 29 3 0 0,-14-62 4 0 0,13 93 0 0 0,0-40 20 0 0,11-101 0 0 0,-2 136-7 0 0,-8 22-11 0 0,1 0 0 0 0,-1 0 0 0 0,0 0 0 0 0,0 0 0 0 0,0 0 0 0 0,-1 0 0 0 0,1-1 1 0 0,-1-2-1 0 0,1 2 2 0 0,0 1 1 0 0,-1 0-1 0 0,1-1 1 0 0,1 1 0 0 0,-1 0-1 0 0,0 0 1 0 0,1 0-1 0 0,-1 0 1 0 0,1 0-1 0 0,0 0 1 0 0,0 1 0 0 0,0-1-1 0 0,1 0 1 0 0,-1 1-1 0 0,0 0 1 0 0,5-3 0 0 0,0-2 11 0 0,1 1 0 0 0,1 0 0 0 0,-1 1 0 0 0,14-6 0 0 0,-18 9-11 0 0,1 1 0 0 0,-1 0 0 0 0,1 0 0 0 0,0 0 0 0 0,-1 1 0 0 0,1-1 0 0 0,0 1 0 0 0,0 0 0 0 0,-1 1 0 0 0,1-1-1 0 0,0 1 1 0 0,-1 0 0 0 0,1 0 0 0 0,-1 1 0 0 0,1-1 0 0 0,-1 1 0 0 0,0 0 0 0 0,7 3 0 0 0,6 5 12 0 0,0 1 0 0 0,29 23 1 0 0,-42-30-16 0 0,0-1 1 0 0,-1 1-1 0 0,1 0 1 0 0,-1 0 0 0 0,0 0-1 0 0,0 0 1 0 0,0 1-1 0 0,-1-1 1 0 0,1 1 0 0 0,-1 0-1 0 0,0 0 1 0 0,0 0 0 0 0,1 7-1 0 0,-1-2 4 0 0,-1 1 0 0 0,0-1-1 0 0,0 1 1 0 0,-1-1 0 0 0,-2 17-1 0 0,1-2 5 0 0,2-22-6 0 0,-1 0 0 0 0,0-1 0 0 0,0 1 0 0 0,0 0 0 0 0,0 0 0 0 0,0 0 0 0 0,-1 0 0 0 0,1 0 0 0 0,-1 0 0 0 0,0 0 0 0 0,0 0 0 0 0,0-1 0 0 0,0 1 0 0 0,0 0 1 0 0,0-1-1 0 0,-1 1 0 0 0,0-1 0 0 0,1 1 0 0 0,-1-1 0 0 0,0 0 0 0 0,0 0 0 0 0,-3 3 0 0 0,-7 4 25 0 0,-1-1 0 0 0,0 0 0 0 0,-17 8 0 0 0,15-8 21 0 0,13-7-36 0 0,0 0 0 0 0,0 0 0 0 0,1 0 0 0 0,-1 0-1 0 0,0-1 1 0 0,-1 1 0 0 0,1 0 0 0 0,0-1 0 0 0,0 1 0 0 0,0-1-1 0 0,0 0 1 0 0,0 0 0 0 0,-3 0 0 0 0,5 0-7 0 0,-1 0 0 0 0,1 0 0 0 0,-1 0 0 0 0,1 0 0 0 0,-1 0 0 0 0,1 0 0 0 0,-1 0 0 0 0,1 0 0 0 0,-1 0-1 0 0,0-1 1 0 0,1 1 0 0 0,-1 0 0 0 0,1 0 0 0 0,0-1 0 0 0,-1 1 0 0 0,1 0 0 0 0,-1 0 0 0 0,1-1 0 0 0,-1 1 0 0 0,1-1 0 0 0,0 1 0 0 0,-1 0 0 0 0,1-1 0 0 0,0 1 0 0 0,-1-1 0 0 0,1 1 0 0 0,0-1 0 0 0,0 1 0 0 0,-1-1 0 0 0,1 1 0 0 0,0-1 0 0 0,0 1 0 0 0,0-1 0 0 0,0 1 0 0 0,0-1 0 0 0,0 1-1 0 0,-1-2 1 0 0,8-27 104 0 0,-4 21-97 0 0,1 0 0 0 0,0 1 1 0 0,0-1-1 0 0,1 1 0 0 0,7-9 0 0 0,-3 8 15 0 0,1 1 1 0 0,0 0 0 0 0,1 0-1 0 0,20-9 1 0 0,-21 11-5 0 0,-3 3-12 0 0,0 1 1 0 0,0 0-1 0 0,1 0 0 0 0,-1 0 0 0 0,0 0 0 0 0,1 1 0 0 0,-1 1 1 0 0,10 1-1 0 0,8-1 7 0 0,-22-1-16 0 0,1 0 1 0 0,0 0-1 0 0,0 1 0 0 0,0-1 1 0 0,0 1-1 0 0,0 0 0 0 0,0 0 1 0 0,-1 0-1 0 0,1 1 0 0 0,0-1 1 0 0,-1 1-1 0 0,5 2 1 0 0,-1 2 8 0 0,0 0 0 0 0,0 0 0 0 0,11 14 1 0 0,-15-16-8 0 0,21 19 19 0 0,-20-19-19 0 0,1 0 1 0 0,-1 0-1 0 0,0 1 0 0 0,0-1 0 0 0,-1 1 0 0 0,1-1 1 0 0,-1 1-1 0 0,4 8 0 0 0,7 8 24 0 0,-12-20-27 0 0,-1 1 0 0 0,1 0 0 0 0,-1 0 0 0 0,1 0 0 0 0,-1 0 0 0 0,0 0 0 0 0,0 1 0 0 0,0-1 0 0 0,0 0 0 0 0,0 0 0 0 0,1 5-1 0 0,0 9 18 0 0,-1-1 0 0 0,-1 1 0 0 0,-2 19 0 0 0,-1-29-16 0 0,0 0 0 0 0,0-1 0 0 0,-1 0 0 0 0,0 1 0 0 0,0-2 0 0 0,-1 1 0 0 0,0 0 0 0 0,1-1 0 0 0,-11 7 0 0 0,-9 4 12 0 0,-1 0 1 0 0,-1-2-1 0 0,0-1 0 0 0,0-1 0 0 0,-38 10 0 0 0,55-18-10 0 0,3-1-4 0 0,-28 10 21 0 0,-1-1 0 0 0,-39 5 0 0 0,47-6-5 0 0,18-4-10 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31T07:15:56.122"/>
    </inkml:context>
    <inkml:brush xml:id="br0">
      <inkml:brushProperty name="width" value="0.05" units="cm"/>
      <inkml:brushProperty name="height" value="0.05" units="cm"/>
      <inkml:brushProperty name="color" value="#E71224"/>
    </inkml:brush>
  </inkml:definitions>
  <inkml:trace contextRef="#ctx0" brushRef="#br0">1 2043 2808 0 0,'0'0'2888'0'0,"4"-2"-2842"0"0,25-10 248 0 0,1 1-1 0 0,58-12 0 0 0,-82 21-98 0 0,0 0-1 0 0,1 0 0 0 0,-1-1 0 0 0,0 0 0 0 0,10-6 1 0 0,12-6 209 0 0,29-20 325 0 0,-53 33-691 0 0,0 0-1 0 0,-1-1 1 0 0,1 1-1 0 0,-1-1 1 0 0,0 1-1 0 0,0-1 1 0 0,0 0 0 0 0,3-5-1 0 0,24-18 270 0 0,-23 22-271 0 0,0 0 0 0 0,-1 0 0 0 0,0-1 0 0 0,1 0 0 0 0,-2 0 0 0 0,1-1 0 0 0,0 1-1 0 0,-1-1 1 0 0,0-1 0 0 0,7-12 0 0 0,-6 9 53 0 0,1 1 1 0 0,-1 0-1 0 0,1 0 0 0 0,14-12 1 0 0,-20 19-80 0 0,1 1 1 0 0,-1-1 0 0 0,0 0-1 0 0,1 0 1 0 0,-1 1-1 0 0,0-1 1 0 0,0 0 0 0 0,-1 0-1 0 0,1 0 1 0 0,0 0-1 0 0,0-4 1 0 0,0 4 3 0 0,-1 0-1 0 0,0 0 1 0 0,1 0 0 0 0,0 0-1 0 0,-1 0 1 0 0,1 1 0 0 0,0-1-1 0 0,0 0 1 0 0,0 0 0 0 0,0 1-1 0 0,0-1 1 0 0,1 1 0 0 0,1-3-1 0 0,1 0 21 0 0,0 0 0 0 0,0-1 0 0 0,0 1-1 0 0,-1-1 1 0 0,0 0 0 0 0,0 0 0 0 0,4-10 0 0 0,-4 10-4 0 0,0-1 0 0 0,0 1 1 0 0,0-1-1 0 0,0 1 0 0 0,1 0 1 0 0,5-5-1 0 0,-5 5 16 0 0,0 1 0 0 0,0-1 0 0 0,-1 0 0 0 0,1 0 0 0 0,-1-1-1 0 0,4-10 1 0 0,-5 12-23 0 0,0-1 0 0 0,1 0 0 0 0,-1 1 0 0 0,1-1 0 0 0,0 1 1 0 0,0 0-1 0 0,0 0 0 0 0,1 0 0 0 0,-1 1 0 0 0,5-5 0 0 0,19-18 124 0 0,-24 22-128 0 0,1 1 0 0 0,-1-1-1 0 0,1 0 1 0 0,0 1 0 0 0,0 0 0 0 0,0 0-1 0 0,5-3 1 0 0,-6 4-3 0 0,0 0 0 0 0,0 0 0 0 0,-1-1 0 0 0,1 1 0 0 0,-1-1 0 0 0,1 1 0 0 0,-1-1 0 0 0,0 0 0 0 0,3-4 0 0 0,13-16 72 0 0,-10 16-45 0 0,0-2 1 0 0,-1 1 0 0 0,8-12-1 0 0,-10 13-9 0 0,2-3 27 0 0,0 1-1 0 0,-1-1 1 0 0,-1-1 0 0 0,1 1-1 0 0,-2-1 1 0 0,1 0 0 0 0,2-11-1 0 0,4-22 182 0 0,-1 11-26 0 0,4-161 384 0 0,-6 106-346 0 0,-2 34-144 0 0,1-57 198 0 0,-8 75-229 0 0,-1 0 0 0 0,-11-56 0 0 0,4 52 57 0 0,-24-70 0 0 0,21 71 46 0 0,-12-75 0 0 0,21 81-51 0 0,4 27-89 0 0,-2 0 0 0 0,1 0 0 0 0,-1 0 0 0 0,1 0 0 0 0,-2 0 0 0 0,1 0 0 0 0,-1 1 0 0 0,0-1 0 0 0,-3-7 0 0 0,2 6 28 0 0,0 1 1 0 0,0-1-1 0 0,1 0 1 0 0,0 1-1 0 0,-2-13 1 0 0,-9-24 259 0 0,5 35-61 0 0,7 7-260 0 0,1 1 0 0 0,-1 0 0 0 0,1-1 0 0 0,-1 1 0 0 0,0-1 0 0 0,1 1 0 0 0,-1-1 0 0 0,1 0-1 0 0,-1 1 1 0 0,1-1 0 0 0,0 1 0 0 0,-1-1 0 0 0,1 0 0 0 0,0 1 0 0 0,-1-1 0 0 0,1 0 0 0 0,0 1 0 0 0,0-1-1 0 0,0 0 1 0 0,-1 0 0 0 0,1 1 0 0 0,0-1 0 0 0,0 0 0 0 0,0-1 0 0 0,0-3 64 0 0,0-1 0 0 0,0 1 0 0 0,0 0 0 0 0,-1-1 0 0 0,-2-7 0 0 0,11 82 275 0 0,40 107-324 0 0,-16 35-24 0 0,-26-174 0 0 0,-1 1 0 0 0,-2 66 0 0 0,-3-63 0 0 0,11 81 0 0 0,-3-77 0 0 0,-2 1 0 0 0,-2 1 0 0 0,-2-1 0 0 0,-3 0 0 0 0,-1 1 0 0 0,-10 57 0 0 0,9-89 0 0 0,-1-1 0 0 0,-1 1 0 0 0,0-1 0 0 0,-1 0 0 0 0,-12 20 0 0 0,-46 63 0 0 0,60-91 0 0 0,-98 129 0 0 0,8-5 0 0 0,17-23 0 0 0,49-70 0 0 0,5-7 0 0 0,-32 34 0 0 0,49-58 0 0 0,0-1 0 0 0,0 1 0 0 0,-1-1 0 0 0,0 0 0 0 0,0-1 0 0 0,-10 6 0 0 0,4-2 0 0 0,12-7 0 0 0,-1 0 0 0 0,1 0 0 0 0,0 0 0 0 0,0 0 0 0 0,0-1 0 0 0,-1 1 0 0 0,1 0 0 0 0,0-1 0 0 0,-1 1 0 0 0,1-1 0 0 0,0 1 0 0 0,-1-1 0 0 0,1 0 0 0 0,-1 0 0 0 0,1 1 0 0 0,-1-1 0 0 0,-1 0 0 0 0,1 0 0 0 0,-1 0 0 0 0,0 1 0 0 0,1-1 0 0 0,-1 1 0 0 0,1 0 0 0 0,-1 0 0 0 0,1 0 0 0 0,-1 0 0 0 0,1 0 0 0 0,0 0 0 0 0,-1 1 0 0 0,1-1 0 0 0,0 1 0 0 0,0 0 0 0 0,-2 2 0 0 0,-10 6 0 0 0,12-9 0 0 0,-1 1 0 0 0,0-1 0 0 0,0 0 0 0 0,0-1 0 0 0,0 1 0 0 0,0 0 0 0 0,0-1 0 0 0,-3 0 0 0 0,-24 7 0 0 0,21-7 0 0 0,8 0 0 0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31T08:05:10.223"/>
    </inkml:context>
    <inkml:brush xml:id="br0">
      <inkml:brushProperty name="width" value="0.05" units="cm"/>
      <inkml:brushProperty name="height" value="0.05" units="cm"/>
      <inkml:brushProperty name="color" value="#E71224"/>
    </inkml:brush>
  </inkml:definitions>
  <inkml:trace contextRef="#ctx0" brushRef="#br0">0 271 2208 0 0,'0'0'87'0'0,"5"-1"-45"0"0,-3 0-30 0 0,0 1-8 0 0,-1 0 0 0 0,1 0 0 0 0,-1-1-1 0 0,1 1 1 0 0,-1 0 0 0 0,0-1 0 0 0,1 1 0 0 0,-1-1 0 0 0,0 1 0 0 0,1-1-1 0 0,-1 0 1 0 0,0 0 0 0 0,0 1 0 0 0,0-1 0 0 0,2-1 0 0 0,-3 1 4 0 0,1 1 0 0 0,0 0 0 0 0,-1-1 0 0 0,1 1 0 0 0,0 0 0 0 0,-1 0 0 0 0,1 0 1 0 0,0 0-1 0 0,0 0 0 0 0,-1 0 0 0 0,1 0 0 0 0,0 0 0 0 0,-1 0 0 0 0,1 0 0 0 0,0 0 0 0 0,0 0 1 0 0,-1 0-1 0 0,1 0 0 0 0,0 1 0 0 0,-1-1 0 0 0,1 0 0 0 0,0 1 0 0 0,-1-1 0 0 0,1 0 1 0 0,-1 1-1 0 0,1-1 0 0 0,0 1 0 0 0,-1-1 0 0 0,1 1 0 0 0,0 0 0 0 0,19 18 211 0 0,8 19 35 0 0,2-1 0 0 0,2-1 0 0 0,0-2 0 0 0,48 38 0 0 0,-72-66-214 0 0,0 0 1 0 0,0-1-1 0 0,0 0 0 0 0,1 0 1 0 0,-1-1-1 0 0,1 0 1 0 0,0 0-1 0 0,1-1 1 0 0,-1 0-1 0 0,11 1 1 0 0,-14-3-37 0 0,1 0 0 0 0,-1-1 0 0 0,1 0 1 0 0,-1 0-1 0 0,1-1 0 0 0,-1 1 0 0 0,1-1 0 0 0,-1-1 0 0 0,0 1 1 0 0,0-1-1 0 0,1 0 0 0 0,-1-1 0 0 0,-1 0 0 0 0,1 0 0 0 0,8-5 1 0 0,10-7 47 0 0,0-2 0 0 0,-1 0 1 0 0,-2-2-1 0 0,1 0 0 0 0,-2-1 1 0 0,-1-1-1 0 0,29-41 0 0 0,-29 32 31 0 0,-13 22-30 0 0,0 0-1 0 0,-1 0 1 0 0,0-1 0 0 0,-1 0 0 0 0,0 0 0 0 0,0 0 0 0 0,-1 0 0 0 0,3-16 0 0 0,-4 19 1 0 0,-1 0 1 0 0,0-1-1 0 0,-1 1 1 0 0,0-1-1 0 0,0 1 0 0 0,0-1 1 0 0,0 1-1 0 0,-1 0 1 0 0,0-1-1 0 0,-1 1 1 0 0,-3-10-1 0 0,2 5 71 0 0,0 1 0 0 0,-1 0 1 0 0,-10-17-1 0 0,12 23-98 0 0,0 1-1 0 0,-1-1 1 0 0,1 1 0 0 0,-1 0 0 0 0,0 0 0 0 0,0 1-1 0 0,0-1 1 0 0,0 1 0 0 0,-1-1 0 0 0,1 1 0 0 0,-1 0 0 0 0,1 0-1 0 0,-5-1 1 0 0,3 0 41 0 0,-1 0-1 0 0,1 0 1 0 0,0-1-1 0 0,0 1 1 0 0,-7-8-1 0 0,9 11-42 0 0,0 1-1 0 0,0 0 0 0 0,1 0 0 0 0,-1 0 0 0 0,0 0 0 0 0,1 0 0 0 0,-1 0 0 0 0,1 0 0 0 0,0 1 0 0 0,-1 0 1 0 0,1-1-1 0 0,-4 4 0 0 0,-16 31 34 0 0,1 0 1 0 0,2 1 0 0 0,-23 61-1 0 0,-14 58 84 0 0,-76 183 74 0 0,95-258-140 0 0,-46 150 0 0 0,54-128-12 0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31T08:13:12.394"/>
    </inkml:context>
    <inkml:brush xml:id="br0">
      <inkml:brushProperty name="width" value="0.05" units="cm"/>
      <inkml:brushProperty name="height" value="0.05" units="cm"/>
      <inkml:brushProperty name="color" value="#E71224"/>
    </inkml:brush>
  </inkml:definitions>
  <inkml:trace contextRef="#ctx0" brushRef="#br0">0 1970 1200 0 0,'0'0'24'0'0,"7"-4"-16"0"0,170-76 48 0 0,-147 64-29 0 0,-1-2 1 0 0,0 0-1 0 0,-2-2 1 0 0,37-33-1 0 0,-53 41-23 0 0,0-1 0 0 0,-1 0 0 0 0,0-1 0 0 0,-1 0 0 0 0,11-23 0 0 0,-8 15 7 0 0,20-29 0 0 0,-10 22 3 0 0,-1-1 0 0 0,18-37 0 0 0,25-43 33 0 0,-44 78-17 0 0,-1 0 1 0 0,-1-2-1 0 0,-2 0 1 0 0,16-49-1 0 0,-8-16 63 0 0,15-130-1 0 0,-30 173-17 0 0,4 0 0 0 0,24-70-1 0 0,-30 97-29 0 0,-1 1-1 0 0,-1-2 0 0 0,-2 1 1 0 0,0 0-1 0 0,-2-1 1 0 0,-4-35-1 0 0,1 29 50 0 0,-2 1 1 0 0,-1 0-1 0 0,-2 0 1 0 0,-13-40-1 0 0,-25-6 373 0 0,43 78-395 0 0,0 1 1 0 0,0 0 0 0 0,0-1 0 0 0,0 1-1 0 0,-1 0 1 0 0,1 0 0 0 0,-1 0-1 0 0,1 0 1 0 0,-1 1 0 0 0,0-1 0 0 0,1 1-1 0 0,-1 0 1 0 0,0-1 0 0 0,0 1 0 0 0,0 0-1 0 0,0 1 1 0 0,-6-2 0 0 0,19 35 152 0 0,25 52-72 0 0,-24-63-113 0 0,-2 0 0 0 0,0 1 0 0 0,-1 0 0 0 0,7 41 1 0 0,4 22 31 0 0,-13-62-44 0 0,0 0 1 0 0,-2 1 0 0 0,3 43-1 0 0,-7-13 1 0 0,-4 114 39 0 0,-35 94-17 0 0,34-230-46 0 0,-1-1 0 0 0,-2 0 0 0 0,-1-1 0 0 0,-2 1 0 0 0,-1-2 0 0 0,-21 39 0 0 0,-111 164 27 0 0,121-198-27 0 0,-101 145 10 0 0,102-153-13 0 0,0-1 0 0 0,-2-1 1 0 0,-1 0-1 0 0,-1-2 0 0 0,-1-1 1 0 0,-55 34-1 0 0,64-47 0 0 0,-1 0 0 0 0,-34 12 0 0 0,2-1 6 0 0,48-20-7 0 0,0 1 0 0 0,-1-1-1 0 0,1 1 1 0 0,0-1-1 0 0,-1 0 1 0 0,1 0 0 0 0,0 0-1 0 0,0-1 1 0 0,-1 1-1 0 0,1-1 1 0 0,0 0 0 0 0,0 0-1 0 0,-1 0 1 0 0,1 0-1 0 0,0 0 1 0 0,-4-3 0 0 0,-15-5-2 0 0,22 9 1 0 0,0 0 0 0 0,1 0 0 0 0,-1 0 0 0 0,0 0 0 0 0,0 0 0 0 0,0 0 0 0 0,0 0 0 0 0,0 0 0 0 0,1-1 0 0 0,-1 1 0 0 0,0 0 0 0 0,0 0 0 0 0,0 0 0 0 0,0 0 0 0 0,0 0 0 0 0,0 0 0 0 0,1-1 0 0 0,-1 1 0 0 0,0 0 0 0 0,0 0 0 0 0,0 0 0 0 0,0 0 0 0 0,0-1 0 0 0,0 1 0 0 0,0 0 0 0 0,0 0 0 0 0,0 0 0 0 0,0-1 0 0 0,0 1 0 0 0,0 0 0 0 0,0 0 0 0 0,0 0 0 0 0,0 0 0 0 0,0-1 0 0 0,0 1 0 0 0,0 0 0 0 0,0 0 0 0 0,0 0 0 0 0,0 0 0 0 0,0-1 0 0 0,0 1 0 0 0,0 0 0 0 0,-1 0 0 0 0,1 0 0 0 0,0 0 0 0 0,0-1 0 0 0,0 1 0 0 0,0 0 0 0 0,0 0 0 0 0,0 0 0 0 0,-1 0 0 0 0,1 0 0 0 0,0 0 0 0 0,0 0 0 0 0,0-1 0 0 0,0 1 0 0 0,0 0 0 0 0,-1 0 0 0 0,1 0 0 0 0,0 0 0 0 0,0 0 0 0 0,0 0 0 0 0,-1 0 0 0 0,1 0 0 0 0,0 0 0 0 0,0 0 0 0 0,12-6 0 0 0,-12 6 0 0 0,27-14 0 0 0,-2-1 0 0 0,0-1 0 0 0,-1-1 0 0 0,0-2 0 0 0,-2 0 0 0 0,0-1 0 0 0,-1-1 0 0 0,-1-1 0 0 0,17-25 0 0 0,95-144 0 0 0,-57 93 0 0 0,37-56 0 0 0,-99 133 0 0 0,-1-2 0 0 0,-1 1 0 0 0,-1-1 0 0 0,-1-1 0 0 0,-1 0 0 0 0,8-40 0 0 0,11-153 0 0 0,-11 64 0 0 0,11-114 0 0 0,-30 182 0 0 0,1 25 0 0 0,27 118 0 0 0,-18-29 0 0 0,9 54 0 0 0,-12-51 0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8T07:35:44.183"/>
    </inkml:context>
    <inkml:brush xml:id="br0">
      <inkml:brushProperty name="width" value="0.2" units="cm"/>
      <inkml:brushProperty name="height" value="0.2" units="cm"/>
      <inkml:brushProperty name="color" value="#E71224"/>
    </inkml:brush>
  </inkml:definitions>
  <inkml:trace contextRef="#ctx0" brushRef="#br0">0 22 13360 0 0,'0'0'0'0'0,"36"-10"136"0"0,-16 3 8 0 0,-4 2-8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31T08:05:05.776"/>
    </inkml:context>
    <inkml:brush xml:id="br0">
      <inkml:brushProperty name="width" value="0.05" units="cm"/>
      <inkml:brushProperty name="height" value="0.05" units="cm"/>
      <inkml:brushProperty name="color" value="#E71224"/>
    </inkml:brush>
  </inkml:definitions>
  <inkml:trace contextRef="#ctx0" brushRef="#br0">53 19 4120 0 0,'0'0'2094'0'0,"-5"-4"-1963"0"0,2 3 33 0 0,1-1 1 0 0,-1 0-1 0 0,-1 0 0 0 0,1 1 1 0 0,0 0-1 0 0,0-1 0 0 0,0 1 1 0 0,-1 0-1 0 0,1 1 0 0 0,0-1 0 0 0,-1 1 1 0 0,-4-1-1 0 0,7 1-5 0 0,1 2-156 0 0,0-1 1 0 0,1 0 0 0 0,-1 1-1 0 0,1-1 1 0 0,-1 1 0 0 0,1-1-1 0 0,0 0 1 0 0,-1 1-1 0 0,1-1 1 0 0,0 0 0 0 0,0 0-1 0 0,0 0 1 0 0,0 1 0 0 0,1 0-1 0 0,5 7 5 0 0,19 31 42 0 0,2-2 0 0 0,1-1 0 0 0,61 59 0 0 0,78 76 444 0 0,-58-55 302 0 0,-97-102-580 0 0,0 1 0 0 0,0 1 0 0 0,13 23 0 0 0,-17-25-88 0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31T08:05:06.103"/>
    </inkml:context>
    <inkml:brush xml:id="br0">
      <inkml:brushProperty name="width" value="0.05" units="cm"/>
      <inkml:brushProperty name="height" value="0.05" units="cm"/>
      <inkml:brushProperty name="color" value="#E71224"/>
    </inkml:brush>
  </inkml:definitions>
  <inkml:trace contextRef="#ctx0" brushRef="#br0">361 1 9536 0 0,'0'0'542'0'0,"-3"5"-274"0"0,-24 44 233 0 0,-44 72 1182 0 0,45-80-1325 0 0,-20 45 0 0 0,3-6-172 0 0,-63 96 507 0 0,68-118-426 0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31T07:16:00.593"/>
    </inkml:context>
    <inkml:brush xml:id="br0">
      <inkml:brushProperty name="width" value="0.05" units="cm"/>
      <inkml:brushProperty name="height" value="0.05" units="cm"/>
      <inkml:brushProperty name="color" value="#E71224"/>
    </inkml:brush>
  </inkml:definitions>
  <inkml:trace contextRef="#ctx0" brushRef="#br0">43 71 3504 0 0,'0'0'3808'0'0,"-2"5"-3800"0"0,0 0 8 0 0,1-3 0 0 0,0 0 0 0 0,0 0-1 0 0,0-1 1 0 0,0 1 0 0 0,0 0 0 0 0,0 0 0 0 0,-1-1-1 0 0,1 1 1 0 0,0-1 0 0 0,-1 1 0 0 0,0-1 0 0 0,1 1-1 0 0,-1-1 1 0 0,-2 2 0 0 0,2-2 26 0 0,1 0-1 0 0,-1 1 1 0 0,1-1 0 0 0,0 1-1 0 0,0 0 1 0 0,-1 0-1 0 0,1-1 1 0 0,0 1 0 0 0,1 0-1 0 0,-1 0 1 0 0,0 0-1 0 0,0 0 1 0 0,1 0 0 0 0,-1 0-1 0 0,1 0 1 0 0,0 0 0 0 0,-1 0-1 0 0,1 0 1 0 0,0 0-1 0 0,0 0 1 0 0,1 4 0 0 0,7 49 576 0 0,-5-44-556 0 0,21 82 416 0 0,-14-62-141 0 0,8 54-1 0 0,-2-22-29 0 0,-11-50-205 0 0,-1 1 0 0 0,-1 0 0 0 0,0 0 0 0 0,1 15 0 0 0,5 99 673 0 0,-1-28-205 0 0,2-48-246 0 0,-6-36-234 0 0,-1 0-1 0 0,0 0 1 0 0,-1 17 0 0 0,12 85 475 0 0,-11-75-389 0 0,-1-31-112 0 0,-1-1 0 0 0,-1 0 0 0 0,-1 20 0 0 0,0 4 58 0 0,1-27-96 0 0,0 0 1 0 0,-1 0 0 0 0,0 0-1 0 0,-2 11 1 0 0,1-10 9 0 0,1 0 1 0 0,1 1-1 0 0,-1-1 1 0 0,1 0-1 0 0,1 1 0 0 0,0-1 1 0 0,3 14-1 0 0,0 6 38 0 0,2 7 23 0 0,1 29 40 0 0,0-17-43 0 0,-5-4-58 0 0,12 129 42 0 0,-8-104-54 0 0,-5-50-12 0 0,1 0 1 0 0,4 24-1 0 0,-4-32-3 0 0,-1 0-1 0 0,0 0 1 0 0,-1 0 0 0 0,-2 18-1 0 0,1 4 32 0 0,2 23 28 0 0,1-33 5 0 0,-2 1-1 0 0,-4 43 1 0 0,1-34 90 0 0,1 0 0 0 0,4 47 1 0 0,0-13-11 0 0,-3-65-150 0 0,0 1-1 0 0,1-1 1 0 0,-1 0 0 0 0,0 0 0 0 0,-1 0-1 0 0,1 0 1 0 0,0 1 0 0 0,-1-2-1 0 0,1 1 1 0 0,-1 0 0 0 0,-1 2 0 0 0,2-3-2 0 0,0 0 0 0 0,1 0 0 0 0,-1 0 0 0 0,0 0 0 0 0,0 0 0 0 0,0-1 0 0 0,0 1 0 0 0,0 0 0 0 0,0 0 0 0 0,0-1 0 0 0,0 1 0 0 0,0-1 0 0 0,-1 1 0 0 0,1-1 0 0 0,0 1 1 0 0,0-1-1 0 0,0 1 0 0 0,-1-1 0 0 0,1 0 0 0 0,0 0 0 0 0,-2 0 0 0 0,-1-36 14 0 0,-8 10-12 0 0,10 23-1 0 0,0-1-1 0 0,0 1 0 0 0,0-1 1 0 0,1 0-1 0 0,-1 0 0 0 0,-1-6 1 0 0,-15-78 2 0 0,16 77 0 0 0,1 1 0 0 0,1-1 0 0 0,-1 0 0 0 0,2 0 0 0 0,-1 0 0 0 0,1 0 0 0 0,1 0 0 0 0,4-13 0 0 0,0-12 0 0 0,-4 4 8 0 0,-1 0 0 0 0,-4-38 0 0 0,1 33-1 0 0,-1-36 41 0 0,-22-129-1 0 0,23 155-16 0 0,3 40-30 0 0,-1 1 1 0 0,0-1-1 0 0,0 1 0 0 0,-1-1 1 0 0,0 1-1 0 0,-2-9 1 0 0,1 5 8 0 0,0 1 1 0 0,1-1 0 0 0,1 1 0 0 0,-1-1 0 0 0,1 0-1 0 0,1 1 1 0 0,0-1 0 0 0,0 0 0 0 0,1 1 0 0 0,0-1-1 0 0,6-14 1 0 0,6-35 41 0 0,-2-6 50 0 0,5-39 85 0 0,-16 73-62 0 0,-1 1 1 0 0,-6-45-1 0 0,2 45-70 0 0,2 14 16 0 0,0 0-1 0 0,1 1 0 0 0,2-30 0 0 0,1 27-24 0 0,0-5 73 0 0,1 0-1 0 0,1 1 1 0 0,13-42-1 0 0,-14 53-103 0 0,37-106 262 0 0,-35 97-238 0 0,0 1-1 0 0,-1-1 0 0 0,-1 0 1 0 0,0-21-1 0 0,-7-44 46 0 0,4 73-69 0 0,-1 0-1 0 0,0 0 1 0 0,-1 0 0 0 0,-4-16-1 0 0,3 20-3 0 0,1 0 0 0 0,0 0 1 0 0,1-1-1 0 0,0 1 0 0 0,0 0 0 0 0,1-1 0 0 0,0 1 0 0 0,1-1 0 0 0,2-12 0 0 0,21-69 182 0 0,-20 75-174 0 0,-1 0-1 0 0,0 0 1 0 0,-1 0-1 0 0,-1-1 1 0 0,-1 1-1 0 0,-1-25 1 0 0,0 1-38 0 0,1 38 8 0 0,0 37-146 0 0,11 177 107 0 0,-1-4 31 0 0,-11-91 4 0 0,5 173-17 0 0,-1-256 27 0 0,3 41-7 0 0,-7 114 0 0 0,-6-47-8 0 0,7-100 13 0 0,-1 23-8 0 0,10 74-1 0 0,-4-101 11 0 0,4 21-9 0 0,-3 1 1 0 0,-2 1-1 0 0,-5 65 0 0 0,-9-65 10 0 0,6-42 0 0 0,1 1 0 0 0,-1 30 0 0 0,4-49 0 0 0,0 1 0 0 0,0-1 0 0 0,0 1 0 0 0,0-1 0 0 0,-1 1 0 0 0,1-1 0 0 0,-1 1 0 0 0,1-1 0 0 0,-1 1 0 0 0,0-1 0 0 0,0 0 0 0 0,0 1 0 0 0,0-1 0 0 0,0 0 0 0 0,-1 0 0 0 0,1 0 0 0 0,-1 0 0 0 0,1 0 0 0 0,-1 0 0 0 0,0 0 0 0 0,-2 1 0 0 0,-28 46 0 0 0,29-38 0 0 0,3-8 0 0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31T07:16:01.821"/>
    </inkml:context>
    <inkml:brush xml:id="br0">
      <inkml:brushProperty name="width" value="0.05" units="cm"/>
      <inkml:brushProperty name="height" value="0.05" units="cm"/>
      <inkml:brushProperty name="color" value="#E71224"/>
    </inkml:brush>
  </inkml:definitions>
  <inkml:trace contextRef="#ctx0" brushRef="#br0">704 0 10248 0 0,'0'0'3736'0'0,"-5"7"-3600"0"0,-1 3-99 0 0,2 1 1 0 0,-1 0-1 0 0,1 0 1 0 0,1 0-1 0 0,0 0 1 0 0,0 0-1 0 0,1 1 1 0 0,-1 16-1 0 0,2-18-28 0 0,-1 10 33 0 0,-1 0 1 0 0,-1 0-1 0 0,-1-1 0 0 0,-1 0 0 0 0,0 0 0 0 0,-2 0 0 0 0,0-1 1 0 0,-1 0-1 0 0,0 0 0 0 0,-14 16 0 0 0,-67 69 141 0 0,80-92-163 0 0,-1-1-1 0 0,-1 1 1 0 0,1-2 0 0 0,-2 0 0 0 0,-13 9-1 0 0,14-11-8 0 0,0 0-1 0 0,1 2 1 0 0,0-1-1 0 0,1 1 1 0 0,0 1-1 0 0,-13 15 1 0 0,18-18-10 0 0,-1-1 1 0 0,0 1 0 0 0,0-1-1 0 0,-1 0 1 0 0,0-1 0 0 0,0 1-1 0 0,0-2 1 0 0,-12 7-1 0 0,12-6 0 0 0,3-3-3 0 0,-1-1 0 0 0,1 1 1 0 0,-1-1-1 0 0,0 1 1 0 0,1-2-1 0 0,-1 1 1 0 0,0 0-1 0 0,0-1 1 0 0,0 0-1 0 0,1 0 1 0 0,-1 0-1 0 0,0-1 0 0 0,0 1 1 0 0,0-1-1 0 0,1 0 1 0 0,-9-3-1 0 0,2 0-3 0 0,-1 0 1 0 0,1-1-1 0 0,0-1 0 0 0,1 1 1 0 0,-15-11-1 0 0,18 10 0 0 0,0 0 1 0 0,0 0-1 0 0,0-1 0 0 0,-7-10 1 0 0,11 14 2 0 0,1-1 0 0 0,0 1 0 0 0,-1 0-1 0 0,1-1 1 0 0,1 0 0 0 0,-1 0 0 0 0,0 1 0 0 0,1-1 0 0 0,0 0 0 0 0,0 0 0 0 0,-1-8 0 0 0,-3 0-18 0 0,4 11 19 0 0,1 1 1 0 0,-1-1 0 0 0,1 1 0 0 0,-1-1-1 0 0,1 1 1 0 0,0-1 0 0 0,-1 0 0 0 0,1 1-1 0 0,0-1 1 0 0,0 1 0 0 0,-1-1 0 0 0,1 0-1 0 0,0 1 1 0 0,0-1 0 0 0,0 0 0 0 0,0 1 0 0 0,0-1-1 0 0,0 0 1 0 0,0 1 0 0 0,0-1 0 0 0,0 1-1 0 0,0-1 1 0 0,0 0 0 0 0,0 1 0 0 0,1-1-1 0 0,-1-1 1 0 0,1-1-1 0 0,17-43-13 0 0,-17 43 13 0 0,0 1 0 0 0,1-1 1 0 0,-1 1-1 0 0,1 0 0 0 0,0-1 0 0 0,-1 1 0 0 0,1 0 0 0 0,0 0 0 0 0,1 0 0 0 0,-1 1 0 0 0,0-1 0 0 0,0 0 1 0 0,1 1-1 0 0,-1-1 0 0 0,5-1 0 0 0,-1 2-1 0 0,0 0 1 0 0,0 1-1 0 0,1-1 1 0 0,-1 1-1 0 0,0 1 1 0 0,0-1-1 0 0,1 1 1 0 0,-1 0-1 0 0,0 0 1 0 0,0 1-1 0 0,0-1 1 0 0,0 1-1 0 0,0 1 1 0 0,7 3-1 0 0,13 4 0 0 0,-15-5 2 0 0,-1 0 0 0 0,1 0 0 0 0,11 9 0 0 0,-12-7 0 0 0,1 7 0 0 0,-11-13 0 0 0,0 0 0 0 0,0 0 0 0 0,1 0 0 0 0,-1-1 0 0 0,1 1 0 0 0,-1 0 0 0 0,1 0 0 0 0,-1-1 0 0 0,1 1 0 0 0,-1 0 0 0 0,1 0 0 0 0,-1-1 0 0 0,1 1 0 0 0,0-1 0 0 0,-1 1 0 0 0,1-1 0 0 0,0 1 0 0 0,0-1 0 0 0,0 1 0 0 0,-1-1 0 0 0,1 1 0 0 0,1-1 0 0 0,4 3 0 0 0,1-1 0 0 0,-1 1 0 0 0,-1 0 0 0 0,1 1 0 0 0,0-1 0 0 0,-1 1 0 0 0,1 0 0 0 0,-1 1 0 0 0,-1-1 0 0 0,7 8 0 0 0,29 23 0 0 0,-15-18 0 0 0,-1 1 0 0 0,35 33 0 0 0,8 3 0 0 0,-58-47 0 0 0,0-1 0 0 0,0 0 0 0 0,1 0 0 0 0,14 5 0 0 0,-15-7 0 0 0,0 0 0 0 0,-1 1 0 0 0,1 0 0 0 0,-1 0 0 0 0,12 11 0 0 0,54 38 17 0 0,-28-15 31 0 0,-45-39-46 0 0,-1 0 0 0 0,1 1 1 0 0,0-1-1 0 0,0 0 0 0 0,0 0 1 0 0,-1 1-1 0 0,1-1 0 0 0,0 0 0 0 0,0 0 1 0 0,0 0-1 0 0,0 0 0 0 0,-1 0 1 0 0,1 0-1 0 0,0 0 0 0 0,0 0 1 0 0,0-1-1 0 0,0 1 0 0 0,-1 0 0 0 0,1 0 1 0 0,0-1-1 0 0,0 1 0 0 0,-1-1 1 0 0,1 1-1 0 0,0 0 0 0 0,0-1 0 0 0,-1 1 1 0 0,1-1-1 0 0,0 1 0 0 0,-1-1 1 0 0,1 0-1 0 0,0 0 0 0 0,3-3 25 0 0,-3 3-27 0 0,-1 1 0 0 0,0 0 1 0 0,1 0-1 0 0,-1 0 1 0 0,0 0-1 0 0,0-1 0 0 0,1 1 1 0 0,-1 0-1 0 0,0 0 0 0 0,1 0 1 0 0,-1-1-1 0 0,0 1 0 0 0,0 0 1 0 0,0-1-1 0 0,1 1 0 0 0,-1 0 1 0 0,0 0-1 0 0,0-1 0 0 0,0 1 1 0 0,0 0-1 0 0,0-1 0 0 0,1 1 1 0 0,-1 0-1 0 0,0-1 0 0 0,0 1 1 0 0,0 0-1 0 0,0-1 0 0 0,0 1 1 0 0,0 0-1 0 0,0-1 1 0 0,0-2 7 0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31T08:14:10.469"/>
    </inkml:context>
    <inkml:brush xml:id="br0">
      <inkml:brushProperty name="width" value="0.05" units="cm"/>
      <inkml:brushProperty name="height" value="0.05" units="cm"/>
      <inkml:brushProperty name="color" value="#E71224"/>
    </inkml:brush>
  </inkml:definitions>
  <inkml:trace contextRef="#ctx0" brushRef="#br0">1 5542 1896 0 0,'53'-8'0'0'0,"-22"2"0"0"0,-23 4 0 0 0,0-1 0 0 0,0 0 0 0 0,0 0 0 0 0,-1-1 0 0 0,1 0 0 0 0,12-10 0 0 0,-3 4 0 0 0,48-24 26 0 0,-42 23 6 0 0,-1 0-1 0 0,28-20 0 0 0,-37 21-16 0 0,1 0 0 0 0,0 2 0 0 0,21-11 0 0 0,-22 12-9 0 0,0 0-1 0 0,0-1 1 0 0,15-13-1 0 0,26-17 9 0 0,42-21 12 0 0,-59 35-10 0 0,48-24-1 0 0,164-72 95 0 0,-157 73-75 0 0,-50 24 17 0 0,67-26 1 0 0,-37 23-3 0 0,163-51 64 0 0,-194 64-77 0 0,1-2 0 0 0,41-22 1 0 0,-8 4 15 0 0,41-22 8 0 0,19-8 9 0 0,-55 29 19 0 0,138-84 1 0 0,-10 4 28 0 0,-164 95-58 0 0,54-14 0 0 0,2-1 24 0 0,147-52 64 0 0,-70 15-17 0 0,-48 18-39 0 0,-96 40-78 0 0,44-14 70 0 0,-2-3 0 0 0,142-80 0 0 0,-169 80-46 0 0,17-13 32 0 0,2 3-1 0 0,111-49 1 0 0,261-90 191 0 0,-359 143-176 0 0,-49 21-34 0 0,33-12 0 0 0,147-44 100 0 0,-135 43-107 0 0,-37 16 10 0 0,68-35 1 0 0,-90 38-38 0 0,93-51 118 0 0,129-51 0 0 0,-12 11-1 0 0,-38 15 38 0 0,71-11 0 0 0,120-55 39 0 0,-121 35-58 0 0,23-13-37 0 0,96-42 52 0 0,62 9-29 0 0,-107 38 118 0 0,-251 95-188 0 0,-1-4-1 0 0,81-46 0 0 0,-47 18 104 0 0,163-60-1 0 0,-24 16 76 0 0,-99 38-133 0 0,69-6 40 0 0,-25 9 30 0 0,323-166 229 0 0,-245 102-210 0 0,-146 67-100 0 0,-26 11-14 0 0,120-38-1 0 0,-200 80-79 0 0,250-89 239 0 0,25-2 33 0 0,0 0-81 0 0,-173 44-77 0 0,172-65 192 0 0,92-8 13 0 0,-307 99-228 0 0,-48 16-51 0 0,1 1 1 0 0,0 2 0 0 0,57-9-1 0 0,-10 5 28 0 0,-60 9-39 0 0,1 1 0 0 0,0 0 0 0 0,45 1-1 0 0,-45 3-6 0 0,24 3 34 0 0,-46-3-59 0 0,-1 0 0 0 0,0 1 0 0 0,0-1 0 0 0,0 1 0 0 0,0 0 0 0 0,0-1 0 0 0,0 1 0 0 0,0 0 0 0 0,0 0 0 0 0,-1 0 0 0 0,1 1 0 0 0,0-1 1 0 0,-1 0-1 0 0,1 1 0 0 0,0-1 0 0 0,-1 1 0 0 0,0-1 0 0 0,2 3 0 0 0,0 3 33 0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31T08:14:27.296"/>
    </inkml:context>
    <inkml:brush xml:id="br0">
      <inkml:brushProperty name="width" value="0.05" units="cm"/>
      <inkml:brushProperty name="height" value="0.05" units="cm"/>
      <inkml:brushProperty name="color" value="#E71224"/>
    </inkml:brush>
  </inkml:definitions>
  <inkml:trace contextRef="#ctx0" brushRef="#br0">1523 0 7136 0 0,'0'0'1521'0'0,"-5"0"-1457"0"0,-17 3 17 0 0,0 0 1 0 0,1 1-1 0 0,-1 1 1 0 0,-30 12-1 0 0,-3 0 8 0 0,-3-3 8 0 0,30-8-48 0 0,1 1 1 0 0,0 1-1 0 0,-26 13 1 0 0,36-14 1 0 0,-35 10 0 0 0,-10 3 16 0 0,-90 39 68 0 0,136-55-117 0 0,0 0-1 0 0,-1-1 1 0 0,-27 3 0 0 0,-11 1 21 0 0,-121 27 67 0 0,78-15-42 0 0,23 2 25 0 0,28-20 45 0 0,26-2 227 0 0,24 29-128 0 0,1-8-144 0 0,0 0-21 0 0,0 0-1 0 0,1 0 1 0 0,2 0-1 0 0,0 0 1 0 0,13 24 0 0 0,-14-30 34 0 0,1 0 0 0 0,7 30 0 0 0,-6-19-26 0 0,-5-14-40 0 0,0-1 1 0 0,-2 1-1 0 0,2 16 0 0 0,3 20 101 0 0,-2-22-77 0 0,-1-1 0 0 0,-2 1 0 0 0,0 0 1 0 0,-4 32-1 0 0,0 12 24 0 0,4 4 32 0 0,-14 289 325 0 0,4-233-272 0 0,-10 63 9 0 0,8-115-107 0 0,-8 35 15 0 0,11-78-63 0 0,2-2 5 0 0,-2 0-1 0 0,-1 0 1 0 0,-2-1-1 0 0,-20 42 0 0 0,-111 181 215 0 0,130-232-191 0 0,-17 47 0 0 0,19-44 10 0 0,-17 32 0 0 0,17-40 8 0 0,8-14-48 0 0,0 0 0 0 0,0 0-1 0 0,0 0 1 0 0,0 0 0 0 0,1 0 0 0 0,0 0-1 0 0,0 0 1 0 0,0 1 0 0 0,0-1 0 0 0,0 1-1 0 0,0-1 1 0 0,1 0 0 0 0,0 7 0 0 0,0-7-10 0 0,1-1 0 0 0,-1 1 0 0 0,1 0 1 0 0,0 0-1 0 0,0 0 0 0 0,1-1 0 0 0,-1 1 1 0 0,0 0-1 0 0,1-1 0 0 0,0 1 0 0 0,-1-1 1 0 0,1 0-1 0 0,0 1 0 0 0,0-1 0 0 0,0 0 1 0 0,1 0-1 0 0,4 3 0 0 0,43 26 36 0 0,-31-22-28 0 0,0-1 1 0 0,0-1-1 0 0,1 0 1 0 0,-1-1-1 0 0,1-2 1 0 0,1 0-1 0 0,-1-1 1 0 0,0-1 0 0 0,1 0-1 0 0,31-3 1 0 0,447-43 212 0 0,-362 18-183 0 0,-86 15-23 0 0,1 1 0 0 0,83-4 1 0 0,160-3 53 0 0,-243 11-52 0 0,70-17 0 0 0,-69 14-6 0 0,-38 7-11 0 0,0 0 0 0 0,22-7 1 0 0,-31 6-9 0 0,-3 2-1 0 0,0 0 0 0 0,0-1 0 0 0,1 1 0 0 0,-1 0 0 0 0,0 1 0 0 0,1-1 0 0 0,-1 1 0 0 0,0-1 0 0 0,1 1 0 0 0,6 0 0 0 0,-9 9 53 0 0,-2-4-55 0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07T07:28:04.554"/>
    </inkml:context>
    <inkml:brush xml:id="br0">
      <inkml:brushProperty name="width" value="0.05" units="cm"/>
      <inkml:brushProperty name="height" value="0.05" units="cm"/>
      <inkml:brushProperty name="color" value="#E71224"/>
    </inkml:brush>
  </inkml:definitions>
  <inkml:trace contextRef="#ctx0" brushRef="#br0">147 15 992 0 0,'0'0'163'0'0,"-5"1"-106"0"0,-10-1 334 0 0,0-1 0 0 0,0-1 1 0 0,1 1-1 0 0,-28-9 0 0 0,24 9-308 0 0,16 1 7 0 0,11 1 561 0 0,-8-1-619 0 0,0 0 1 0 0,0 0-1 0 0,0 0 1 0 0,-1 1-1 0 0,1-1 0 0 0,0 0 1 0 0,0 1-1 0 0,-1-1 1 0 0,1 1-1 0 0,0-1 0 0 0,-1 1 1 0 0,1-1-1 0 0,0 1 1 0 0,-1-1-1 0 0,1 1 0 0 0,-1-1 1 0 0,1 1-1 0 0,-1 0 1 0 0,1 0-1 0 0,-1-1 0 0 0,1 1 1 0 0,-1 0-1 0 0,0 0 1 0 0,1-1-1 0 0,-1 1 1 0 0,0 0-1 0 0,0 0 0 0 0,0 0 1 0 0,1-1-1 0 0,-1 1 1 0 0,0 0-1 0 0,0 0 0 0 0,0 0 1 0 0,0 0-1 0 0,0-1 1 0 0,-1 1-1 0 0,1 0 0 0 0,0 0 1 0 0,0 0-1 0 0,-1 0 1 0 0,1 0-1 0 0,-13 38 408 0 0,7-27-307 0 0,0 1 1 0 0,1 0-1 0 0,-5 15 0 0 0,9-23-95 0 0,0 0 0 0 0,0 0 0 0 0,0 0-1 0 0,1 0 1 0 0,-1 1 0 0 0,1-1 0 0 0,0 0-1 0 0,1 0 1 0 0,-1 1 0 0 0,1-1 0 0 0,0 0-1 0 0,2 5 1 0 0,0-6-8 0 0,0 0 0 0 0,0 0 0 0 0,0 0-1 0 0,0-1 1 0 0,1 1 0 0 0,-1-1 0 0 0,1 0 0 0 0,0 0-1 0 0,0 0 1 0 0,0-1 0 0 0,7 4 0 0 0,15 12 217 0 0,-6-1-52 0 0,-1 1 0 0 0,0 1-1 0 0,-2 0 1 0 0,16 23 0 0 0,-25-30-119 0 0,-1 1 0 0 0,0-1 0 0 0,-1 1 1 0 0,0 0-1 0 0,-1 1 0 0 0,-1-1 1 0 0,0 1-1 0 0,-1 0 0 0 0,2 15 0 0 0,0 45 256 0 0,-3-1 0 0 0,-10 95 0 0 0,1-50-29 0 0,8-81-144 0 0,2-1 0 0 0,2 0 0 0 0,17 70 0 0 0,-19-94-140 0 0,49 179 487 0 0,7 30 77 0 0,-51-179-423 0 0,-1 1 0 0 0,-3 0 0 0 0,0 61 0 0 0,-6-43-4 0 0,-15 234 375 0 0,-25-47 53 0 0,-1 6-88 0 0,2 3 32 0 0,21-144-298 0 0,-50 355 567 0 0,50-327-489 0 0,1 113 108 0 0,11-114-165 0 0,4-76-161 0 0,-17 142 280 0 0,5-47-28 0 0,6-40-123 0 0,4-29-15 0 0,6-66-143 0 0,-1 0 0 0 0,-1 1 0 0 0,-9 37 0 0 0,5-32 8 0 0,1 2-1 0 0,1-1 0 0 0,1 0 1 0 0,2 1-1 0 0,2-1 0 0 0,0 1 1 0 0,11 53-1 0 0,-4-36 82 0 0,-3 1-1 0 0,-1-1 1 0 0,-5 74 0 0 0,0-118-136 0 0,-1 0 0 0 0,1 0 0 0 0,-1 0 0 0 0,1 0 1 0 0,-2 0-1 0 0,1 0 0 0 0,0-1 0 0 0,-1 1 0 0 0,0-1 1 0 0,0 0-1 0 0,0 0 0 0 0,-1 0 0 0 0,-6 6 0 0 0,7-6 2 0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07T07:28:07.843"/>
    </inkml:context>
    <inkml:brush xml:id="br0">
      <inkml:brushProperty name="width" value="0.05" units="cm"/>
      <inkml:brushProperty name="height" value="0.05" units="cm"/>
      <inkml:brushProperty name="color" value="#E71224"/>
    </inkml:brush>
  </inkml:definitions>
  <inkml:trace contextRef="#ctx0" brushRef="#br0">0 9779 3312 0 0,'0'0'25'0'0,"1"-4"7"0"0,0 0-5 0 0,0 0 1 0 0,0 0-1 0 0,0 1 0 0 0,1-1 0 0 0,0 0 1 0 0,-1 1-1 0 0,1-1 0 0 0,0 1 0 0 0,1 0 0 0 0,-1 0 1 0 0,3-3-1 0 0,-1-4 173 0 0,3-3 153 0 0,-3 8-282 0 0,0 1 0 0 0,-1-1 0 0 0,1 0 0 0 0,-1 1-1 0 0,-1-1 1 0 0,1-1 0 0 0,-1 1 0 0 0,1 0 0 0 0,1-11 0 0 0,11-21 47 0 0,-2 17-61 0 0,0 2 0 0 0,1 0 0 0 0,27-27 0 0 0,13-17 42 0 0,-27 31-47 0 0,2 1 0 0 0,0 1 1 0 0,50-36-1 0 0,7-8 24 0 0,65-73 43 0 0,70-62 42 0 0,-161 157-112 0 0,-12 8 64 0 0,92-61-1 0 0,-92 70-61 0 0,-1-2-1 0 0,-2-3 0 0 0,-2-1 0 0 0,42-49 0 0 0,70-65 155 0 0,-90 102-112 0 0,88-53 0 0 0,13-9 309 0 0,-88 52-101 0 0,95-94 0 0 0,-103 90 68 0 0,2 3 0 0 0,158-104 1 0 0,-129 93 114 0 0,-4-3 0 0 0,127-132 0 0 0,68-40 323 0 0,-41 39-278 0 0,412-365 857 0 0,-569 494-1233 0 0,29-23 29 0 0,293-227 367 0 0,-89 96-264 0 0,5-5-20 0 0,-218 143-195 0 0,10-10 66 0 0,185-123-1 0 0,-203 155-50 0 0,128-116 0 0 0,62-46 65 0 0,-95 90-67 0 0,30-19 6 0 0,305-227 99 0 0,-202 170-75 0 0,-19 13-2 0 0,-220 136-78 0 0,152-108 37 0 0,202-111 42 0 0,-223 146-58 0 0,-4 4-6 0 0,-193 122-43 0 0,87-61 32 0 0,174-92 0 0 0,-153 100-12 0 0,-2-7 0 0 0,127-100 0 0 0,274-169 18 0 0,-36 26-6 0 0,-359 220-35 0 0,269-176 10 0 0,-140 119-10 0 0,-220 130-2 0 0,-1-3 0 0 0,86-78 0 0 0,-118 95 0 0 0,0 0 0 0 0,0-1 0 0 0,24-38 0 0 0,-25 37 0 0 0,-13 17 0 0 0,-1 0 0 0 0,0-1 0 0 0,0 1 0 0 0,0 0 0 0 0,0-1 0 0 0,0 1 0 0 0,-1-1 0 0 0,1 1 0 0 0,-1-1 0 0 0,0 0 0 0 0,0 1 0 0 0,0-1 0 0 0,0 0 0 0 0,0 0 0 0 0,0-3 0 0 0,2 0 0 0 0,1 3 0 0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07T07:28:12.117"/>
    </inkml:context>
    <inkml:brush xml:id="br0">
      <inkml:brushProperty name="width" value="0.05" units="cm"/>
      <inkml:brushProperty name="height" value="0.05" units="cm"/>
      <inkml:brushProperty name="color" value="#E71224"/>
    </inkml:brush>
  </inkml:definitions>
  <inkml:trace contextRef="#ctx0" brushRef="#br0">869 29 4912 0 0,'0'0'240'0'0,"-1"-4"0"0"0,-1-10-94 0 0,2 13-134 0 0,0 1 1 0 0,0 0 0 0 0,0-1 0 0 0,0 1-1 0 0,0 0 1 0 0,0-1 0 0 0,0 1 0 0 0,0 0-1 0 0,0-1 1 0 0,0 1 0 0 0,0 0 0 0 0,0-1-1 0 0,0 1 1 0 0,0 0 0 0 0,0-1 0 0 0,-1 1-1 0 0,1 0 1 0 0,0-1 0 0 0,0 1 0 0 0,0 0 0 0 0,0 0-1 0 0,0-1 1 0 0,-1 1 0 0 0,1 0 0 0 0,0 0-1 0 0,0-1 1 0 0,-1 1 0 0 0,1 0 0 0 0,0 0-1 0 0,0 0 1 0 0,-1-1 0 0 0,1 1 0 0 0,0 0-1 0 0,-1 0 1 0 0,1 0 0 0 0,0 0 0 0 0,0 0-1 0 0,-1 0 1 0 0,1 0 0 0 0,0-1 0 0 0,-1 1 0 0 0,1 0-1 0 0,0 0 1 0 0,-1 0 0 0 0,1 0 0 0 0,0 0-1 0 0,-1 1 1 0 0,1-1 0 0 0,0 0 0 0 0,-1 0-1 0 0,0 0 1 0 0,1 0 52 0 0,0 1 0 0 0,0-1-1 0 0,-1 1 1 0 0,1-1 0 0 0,0 1-1 0 0,0-1 1 0 0,0 1 0 0 0,-1-1 0 0 0,1 1-1 0 0,0-1 1 0 0,0 1 0 0 0,0-1-1 0 0,0 1 1 0 0,0-1 0 0 0,0 1 0 0 0,0 0-1 0 0,0-1 1 0 0,0 1 0 0 0,0-1-1 0 0,1 1 1 0 0,-1-1 0 0 0,0 1 0 0 0,0 0-41 0 0,1-1 0 0 0,-1 0 1 0 0,0 1-1 0 0,0-1 0 0 0,0 0 1 0 0,0 1-1 0 0,0-1 0 0 0,0 1 1 0 0,1-1-1 0 0,-1 0 0 0 0,0 1 1 0 0,0-1-1 0 0,0 1 0 0 0,0-1 1 0 0,-1 1-1 0 0,1-1 0 0 0,0 0 1 0 0,0 1-1 0 0,0-1 0 0 0,0 1 1 0 0,0-1-1 0 0,0 0 0 0 0,-1 1 1 0 0,1-1-1 0 0,0 0 0 0 0,0 1 1 0 0,-1-1-1 0 0,1 0 0 0 0,0 1 1 0 0,0-1-1 0 0,-1 0 0 0 0,1 0 1 0 0,0 1-1 0 0,-1-1 0 0 0,1 0 1 0 0,0 0-1 0 0,-1 1 0 0 0,1-1 1 0 0,-1 0-1 0 0,1 0 0 0 0,-1 0 1 0 0,-18 7 215 0 0,1 1 1 0 0,0 0 0 0 0,1 1-1 0 0,-19 13 1 0 0,-31 16-86 0 0,-225 121 367 0 0,246-134-472 0 0,-27 17 41 0 0,-33 28 220 0 0,101-65-252 0 0,0-1 0 0 0,-1 0 0 0 0,0 0 0 0 0,0 0 0 0 0,-10 4 0 0 0,16-5 91 0 0,0-3-146 0 0,0 1-1 0 0,0-1 1 0 0,1 0-1 0 0,-1 1 0 0 0,0-1 1 0 0,0 0-1 0 0,0 1 1 0 0,0-1-1 0 0,0 0 1 0 0,0 1-1 0 0,0-1 1 0 0,0 0-1 0 0,0 1 1 0 0,0-1-1 0 0,0 0 1 0 0,0 1-1 0 0,-1-1 1 0 0,1 0-1 0 0,0 1 1 0 0,0-1-1 0 0,0 0 1 0 0,0 1-1 0 0,-1-1 1 0 0,1 0-1 0 0,0 0 0 0 0,0 1 1 0 0,0-1-1 0 0,-1 0 1 0 0,1 0-1 0 0,0 1 1 0 0,0-1-1 0 0,-1 0 1 0 0,0 1-1 0 0,-41 46 395 0 0,37-41-378 0 0,0 0 0 0 0,1 1 0 0 0,0-1 1 0 0,1 1-1 0 0,-1 0 0 0 0,1 1 0 0 0,1-1 0 0 0,-4 14 1 0 0,2-1 26 0 0,0-1-1 0 0,-1 27 1 0 0,6-14 0 0 0,2-1-1 0 0,0 1 0 0 0,2-1 0 0 0,2 0 0 0 0,18 54 1 0 0,-4-10 17 0 0,12 26 25 0 0,2 9 7 0 0,9 166 105 0 0,-35-204-147 0 0,-1 24 23 0 0,2 12-2 0 0,47 366 259 0 0,-47-379-275 0 0,-6-52-5 0 0,-1 1 0 0 0,-2-1 1 0 0,-2 0-1 0 0,-2 1 0 0 0,-15 74 0 0 0,-3-19 35 0 0,-14 51 48 0 0,13-77-79 0 0,-2 8 49 0 0,-39 90 0 0 0,42-120-28 0 0,-13 54 1 0 0,1-3 89 0 0,30-81-114 0 0,4-20-49 0 0,-1 0 0 0 0,0 1 0 0 0,0-1 0 0 0,0 0 0 0 0,0 1 0 0 0,0-1 0 0 0,0 0 0 0 0,-1 1 0 0 0,1-1 0 0 0,0 0 0 0 0,-1 1 0 0 0,1-1 0 0 0,-1 0 0 0 0,1 1 0 0 0,-1-1-1 0 0,0 0 1 0 0,1 0 0 0 0,-1 0 0 0 0,0 0 0 0 0,0 0 0 0 0,-1 2 0 0 0,1-2 4 0 0,0 1-1 0 0,0-1 1 0 0,0 0-1 0 0,0 1 1 0 0,1 0-1 0 0,-1-1 1 0 0,1 1-1 0 0,-1-1 1 0 0,1 1-1 0 0,-1 0 0 0 0,1-1 1 0 0,0 1-1 0 0,0 0 1 0 0,0-1-1 0 0,0 1 1 0 0,0 0-1 0 0,0-1 1 0 0,1 3-1 0 0,6 32 82 0 0,-6-35-87 0 0,0 0 0 0 0,0 0 0 0 0,0 0 0 0 0,1 0 0 0 0,-1 0 0 0 0,0 0 0 0 0,0 0 0 0 0,1-1 0 0 0,-1 1 0 0 0,0 0 0 0 0,1-1 0 0 0,-1 1 0 0 0,1-1 1 0 0,-1 1-1 0 0,1-1 0 0 0,-1 0 0 0 0,1 0 0 0 0,-1 1 0 0 0,1-1 0 0 0,-1 0 0 0 0,4-1 0 0 0,37-3 16 0 0,-34 3-10 0 0,32-8 14 0 0,-1-1 0 0 0,0-2 0 0 0,0-1 0 0 0,66-35 0 0 0,63-21 32 0 0,-113 52-37 0 0,275-95 72 0 0,-287 97-53 0 0,81-16 1 0 0,-123 30-38 0 0,3 1 2 0 0,0 0 0 0 0,0-1 0 0 0,-1 2 0 0 0,1-1 0 0 0,0 0 0 0 0,0 1 0 0 0,4 0 0 0 0,-5 0 1 0 0,-1 0 1 0 0,0-1-1 0 0,1 0 1 0 0,-1 1-1 0 0,1-1 0 0 0,-1 0 1 0 0,1 0-1 0 0,-1 0 1 0 0,1-1-1 0 0,-1 1 0 0 0,4-1 1 0 0,-3-1 10 0 0,-5 4 1 0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07T07:28:12.609"/>
    </inkml:context>
    <inkml:brush xml:id="br0">
      <inkml:brushProperty name="width" value="0.05" units="cm"/>
      <inkml:brushProperty name="height" value="0.05" units="cm"/>
      <inkml:brushProperty name="color" value="#E71224"/>
    </inkml:brush>
  </inkml:definitions>
  <inkml:trace contextRef="#ctx0" brushRef="#br0">0 341 10040 0 0,'25'-15'263'0'0,"-2"0"0"0"0,38-33 0 0 0,-34 26-109 0 0,32-20 0 0 0,50-32 400 0 0,-61 40 135 0 0,74-40 0 0 0,-110 71-507 0 0,-11 3-157 0 0,-1 0 0 0 0,1 0 0 0 0,0 0 0 0 0,0 0 0 0 0,-1 0-1 0 0,1 0 1 0 0,0 0 0 0 0,-1-1 0 0 0,1 1 0 0 0,0 0 0 0 0,0 0-1 0 0,-1-1 1 0 0,1 1 0 0 0,0-1 0 0 0,-1 1 0 0 0,1 0 0 0 0,-1-1 0 0 0,1 1-1 0 0,0-1 1 0 0,-1 1 0 0 0,1-1 0 0 0,-1 0 0 0 0,1 1 0 0 0,-1-1-1 0 0,0 1 1 0 0,1-1 0 0 0,-1 0 0 0 0,0 1 0 0 0,1-1 0 0 0,-1 0-1 0 0,1-1 99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7T08:15:34.414"/>
    </inkml:context>
    <inkml:brush xml:id="br0">
      <inkml:brushProperty name="width" value="0.2" units="cm"/>
      <inkml:brushProperty name="height" value="0.2" units="cm"/>
      <inkml:brushProperty name="color" value="#E71224"/>
    </inkml:brush>
  </inkml:definitions>
  <inkml:trace contextRef="#ctx0" brushRef="#br0">2892 240 96 0 0,'1'-4'0'0'0,"5"-48"0"0"0,-6 49 0 0 0,0 0 0 0 0,0 0 0 0 0,-1 0 0 0 0,1 0 0 0 0,-1 0 0 0 0,1 0 0 0 0,-1 0 0 0 0,0 0 0 0 0,0 0 0 0 0,-1 0 0 0 0,1 0 0 0 0,0 1 0 0 0,-1-1 0 0 0,-2-3 0 0 0,2 4 0 0 0,1-1 0 0 0,-1 1 0 0 0,1 0 0 0 0,0 0 0 0 0,0-1 0 0 0,0 1 0 0 0,0 0 0 0 0,1-1 0 0 0,-2-2 0 0 0,2 3 0 0 0,0 1 0 0 0,0-1 0 0 0,-1 1 0 0 0,1-1 0 0 0,-1 1 0 0 0,1-1 0 0 0,-1 1 0 0 0,1-1 0 0 0,-1 1 0 0 0,0 0 0 0 0,0-1 0 0 0,0 1 0 0 0,0 0 0 0 0,0 0 0 0 0,0-1 0 0 0,0 1 0 0 0,0 0 0 0 0,0 0 0 0 0,-1 0 0 0 0,1 0 0 0 0,0 1 0 0 0,-1-1 0 0 0,1 0 0 0 0,-3-1 0 0 0,-28-6 0 0 0,-1 1 0 0 0,0 1 0 0 0,0 2 0 0 0,-54 0 0 0 0,1 4 0 0 0,-61-4 0 0 0,118 3-2 0 0,1 1 0 0 0,-40 5 0 0 0,-19 0 35 0 0,-126-16 659 0 0,58 2-398 0 0,55 8 96 0 0,-139 16-1 0 0,-142 24 323 0 0,359-35-670 0 0,0 1 1 0 0,-23 8 0 0 0,-23 5 101 0 0,38-10-20 0 0,-1 1-1 0 0,-43 19 1 0 0,-28 8 56 0 0,-102 28 253 0 0,181-57-356 0 0,0 2 1 0 0,1 0 0 0 0,0 1-1 0 0,1 1 1 0 0,0 2-1 0 0,0 0 1 0 0,-33 28-1 0 0,9-1 321 0 0,3 1 0 0 0,-38 48 0 0 0,67-71-274 0 0,0-1-1 0 0,1 1 0 0 0,1 1 0 0 0,1 0 0 0 0,1 0 0 0 0,-13 41 1 0 0,13-29 91 0 0,1 1 0 0 0,1 0 0 0 0,-3 63 0 0 0,10-80-128 0 0,0-1 0 0 0,2 1 0 0 0,0 0-1 0 0,0-1 1 0 0,1 1 0 0 0,1-1 0 0 0,1 0 0 0 0,9 23-1 0 0,5 0 200 0 0,42 66-1 0 0,-43-78-167 0 0,2 0 1 0 0,0-2-1 0 0,1 0 1 0 0,32 26-1 0 0,103 71 196 0 0,-92-74-157 0 0,-22-19-76 0 0,1-2 1 0 0,64 28-1 0 0,-18-10 19 0 0,78 30 106 0 0,-104-44-127 0 0,1-3-1 0 0,101 28 0 0 0,141 16 106 0 0,-188-44-112 0 0,82 11 117 0 0,332 20-1 0 0,52-36 120 0 0,-186-36-109 0 0,-233 6-114 0 0,80-15 85 0 0,-53 4-70 0 0,198-28 83 0 0,-117 11-53 0 0,-156 26-80 0 0,-48 6 1 0 0,95-20 0 0 0,-92 9-5 0 0,206-55 108 0 0,-172 42-99 0 0,56-18 42 0 0,-79 17-33 0 0,-51 21-33 0 0,-1-2 1 0 0,0-1 0 0 0,-1-1 0 0 0,-1-2 0 0 0,0-1 0 0 0,36-27 0 0 0,-34 16 116 0 0,38-43-1 0 0,-46 45-81 0 0,-19 20-41 0 0,0 0 0 0 0,0-1 0 0 0,0 0-1 0 0,-1 0 1 0 0,0 0 0 0 0,0 0 0 0 0,-1 0 0 0 0,1 0 0 0 0,-1-1 0 0 0,-1 1-1 0 0,1-1 1 0 0,-1 0 0 0 0,0 0 0 0 0,-1 1 0 0 0,0-13 0 0 0,-2-9 93 0 0,-1 1 1 0 0,-10-43-1 0 0,9 52-64 0 0,-14-34 141 0 0,14 41-160 0 0,-1 0-1 0 0,1 0 1 0 0,-2-13 0 0 0,1 3 20 0 0,-1 0-1 0 0,-1 0 1 0 0,-1 1-1 0 0,-1 0 0 0 0,0 0 1 0 0,-2 1-1 0 0,-14-20 1 0 0,-12-12 95 0 0,-51-55 0 0 0,67 84-111 0 0,-2 0-1 0 0,0 1 1 0 0,-2 2 0 0 0,0 0-1 0 0,-36-19 1 0 0,-145-64 117 0 0,18 10-14 0 0,12 5-44 0 0,62 33-46 0 0,-11 3-6 0 0,24 11-17 0 0,44 16-9 0 0,0 3 1 0 0,-1 3-1 0 0,-75-14 1 0 0,-180-13 38 0 0,-329 21 25 0 0,587 24-80 0 0,-457 33 35 0 0,387-21-30 0 0,-66 5 0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8T07:35:45.318"/>
    </inkml:context>
    <inkml:brush xml:id="br0">
      <inkml:brushProperty name="width" value="0.2" units="cm"/>
      <inkml:brushProperty name="height" value="0.2" units="cm"/>
      <inkml:brushProperty name="color" value="#E71224"/>
    </inkml:brush>
  </inkml:definitions>
  <inkml:trace contextRef="#ctx0" brushRef="#br0">583 456 8536 0 0,'7'-10'49'0'0,"-1"-1"0"0"0,0 1 1 0 0,-1-1-1 0 0,0 0 0 0 0,-1 0 1 0 0,0 0-1 0 0,-1-1 0 0 0,0 0 1 0 0,-1 1-1 0 0,0-1 0 0 0,0-21 1 0 0,-2 31-26 0 0,0 1 0 0 0,0-1 1 0 0,-1 0-1 0 0,1 0 1 0 0,-1 1-1 0 0,1-1 0 0 0,-1 0 1 0 0,0 1-1 0 0,0-1 0 0 0,1 1 1 0 0,-1-1-1 0 0,0 1 0 0 0,0-1 1 0 0,-1 1-1 0 0,1 0 0 0 0,0-1 1 0 0,0 1-1 0 0,-1 0 1 0 0,1 0-1 0 0,-1 0 0 0 0,1 0 1 0 0,-1 0-1 0 0,1 0 0 0 0,-1 1 1 0 0,1-1-1 0 0,-1 0 0 0 0,0 1 1 0 0,1-1-1 0 0,-1 1 1 0 0,0 0-1 0 0,0-1 0 0 0,1 1 1 0 0,-1 0-1 0 0,0 0 0 0 0,0 0 1 0 0,-2 1-1 0 0,-7-1 28 0 0,1 1-1 0 0,-1 1 1 0 0,1 0 0 0 0,-17 5 0 0 0,5 1 19 0 0,-1 0 0 0 0,1 1 0 0 0,0 2 0 0 0,-38 24 0 0 0,47-26-43 0 0,1 0 1 0 0,-1 1-1 0 0,2 1 1 0 0,-1 0-1 0 0,1 0 1 0 0,1 1 0 0 0,0 0-1 0 0,-10 19 1 0 0,12-18-3 0 0,1 0 0 0 0,1 1 1 0 0,0 0-1 0 0,1 0 0 0 0,0 0 1 0 0,-3 22-1 0 0,7-32-18 0 0,0 0-1 0 0,1 0 0 0 0,0 0 1 0 0,0 0-1 0 0,0 1 0 0 0,0-1 1 0 0,0 0-1 0 0,1 0 0 0 0,0 0 1 0 0,0 0-1 0 0,0 0 0 0 0,1 0 1 0 0,-1 0-1 0 0,1-1 0 0 0,0 1 1 0 0,0 0-1 0 0,0-1 0 0 0,0 1 1 0 0,1-1-1 0 0,-1 0 0 0 0,1 0 1 0 0,0 0-1 0 0,0 0 0 0 0,0 0 1 0 0,0-1-1 0 0,1 1 0 0 0,-1-1 1 0 0,6 3-1 0 0,35 14 40 0 0,13 7 13 0 0,-42-18-51 0 0,22 17 28 0 0,-35-24-35 0 0,-1 0 0 0 0,1 0-1 0 0,-1 1 1 0 0,0-1 0 0 0,0 1 0 0 0,1-1 0 0 0,-1 1 0 0 0,0 0 0 0 0,-1-1-1 0 0,1 1 1 0 0,0 0 0 0 0,0 0 0 0 0,-1 0 0 0 0,1-1 0 0 0,-1 1 0 0 0,1 0 0 0 0,-1 0-1 0 0,0 0 1 0 0,0 0 0 0 0,0 3 0 0 0,-1 3 2 0 0,0-1 0 0 0,-1 1-1 0 0,0 0 1 0 0,0-1 0 0 0,-1 1 0 0 0,1-1 0 0 0,-2 0 0 0 0,1 1-1 0 0,-1-2 1 0 0,0 1 0 0 0,-8 9 0 0 0,4-6-1 0 0,-1-1 1 0 0,0-1 0 0 0,-1 0-1 0 0,0 0 1 0 0,0 0-1 0 0,-18 8 1 0 0,-80 56 28 0 0,99-69-27 0 0,1 0 0 0 0,0 0 1 0 0,-1-1-1 0 0,1 0 0 0 0,-1 0 1 0 0,0-1-1 0 0,1 0 0 0 0,-18-1 1 0 0,19 0-2 0 0,1 0 1 0 0,0-1 0 0 0,0 0 0 0 0,0-1 0 0 0,0 1-1 0 0,0-1 1 0 0,0 0 0 0 0,0 0 0 0 0,0-1 0 0 0,1 0-1 0 0,0 0 1 0 0,-1 0 0 0 0,1-1 0 0 0,-9-8 0 0 0,8 7 32 0 0,4 2 88 0 0,12-3-95 0 0,39-14 42 0 0,67-17 0 0 0,-60 20-15 0 0,23-7 15 0 0,103-36 85 0 0,-148 47-117 0 0,0-2 0 0 0,-1-2 0 0 0,36-24 0 0 0,-63 37-36 0 0,8-4 17 0 0,-1-1 0 0 0,0 0-1 0 0,0-1 1 0 0,-1-1 0 0 0,-1 0-1 0 0,1-1 1 0 0,10-15 0 0 0,-3 0 28 0 0,112-169 179 0 0,-23 22-48 0 0,-86 131-117 0 0,-1-1-1 0 0,16-52 1 0 0,-21 31 42 0 0,-18 56-66 0 0,1 7-18 0 0,1 7-9 0 0,0 15-5 0 0,-1 1 1 0 0,0-1-1 0 0,-2 0 0 0 0,0 0 0 0 0,-1 0 0 0 0,-8 21 1 0 0,1 3-1 0 0,-98 291 21 0 0,71-232-18 0 0,-18 51 23 0 0,-7-3-1 0 0,-83 145 1 0 0,129-268-18 0 0,-38 51 0 0 0,47-70-7 0 0,0 0-1 0 0,0 0 0 0 0,-1-1 1 0 0,0 0-1 0 0,0-1 1 0 0,-1 0-1 0 0,0 0 1 0 0,-18 9-1 0 0,26-15 1 0 0,0 0-1 0 0,-1 0 1 0 0,1 0-1 0 0,0 0 1 0 0,-1 0 0 0 0,1 0-1 0 0,-1-1 1 0 0,0 1 0 0 0,1-1-1 0 0,-1 0 1 0 0,1 0 0 0 0,-1 0-1 0 0,0 0 1 0 0,1 0 0 0 0,-1 0-1 0 0,1-1 1 0 0,-1 0-1 0 0,1 1 1 0 0,-1-1 0 0 0,1 0-1 0 0,-1 0 1 0 0,1 0 0 0 0,-4-2-1 0 0,4 0 2 0 0,-1 1 0 0 0,1-1 0 0 0,-1 0-1 0 0,1 0 1 0 0,0 0 0 0 0,1-1 0 0 0,-1 1-1 0 0,0 0 1 0 0,1-1 0 0 0,0 1 0 0 0,0-1-1 0 0,0 1 1 0 0,0-1 0 0 0,-1-5 0 0 0,1-12 25 0 0,0 0 0 0 0,1 0 1 0 0,0 0-1 0 0,6-27 1 0 0,-1 19 10 0 0,1 1 1 0 0,2-1-1 0 0,1 1 0 0 0,1 1 1 0 0,1 0-1 0 0,2 1 1 0 0,20-34-1 0 0,9-3 185 0 0,80-95 1 0 0,-7 26 145 0 0,-98 110-295 0 0,2 2 0 0 0,0 0 0 0 0,1 1 0 0 0,1 1 0 0 0,0 1 0 0 0,41-23 1 0 0,-47 32-33 0 0,0 2 1 0 0,1 0-1 0 0,-1 1 1 0 0,1 1 0 0 0,1 0-1 0 0,-1 1 1 0 0,0 1-1 0 0,1 0 1 0 0,-1 1 0 0 0,1 1-1 0 0,0 1 1 0 0,-1 0-1 0 0,1 1 1 0 0,-1 1 0 0 0,0 0-1 0 0,0 2 1 0 0,0-1 0 0 0,21 11-1 0 0,-28-11-14 0 0,-1 1-1 0 0,0 0 1 0 0,0 0-1 0 0,0 1 1 0 0,0 0-1 0 0,-1 1 1 0 0,0 0-1 0 0,-1 0 1 0 0,1 0-1 0 0,6 10 1 0 0,-6-5 9 0 0,1 0 1 0 0,-1 1-1 0 0,-1-1 1 0 0,-1 1-1 0 0,1 0 0 0 0,3 19 1 0 0,-7-24-17 0 0,-1 0 0 0 0,-1-1 0 0 0,1 1 0 0 0,-1 0 0 0 0,-1 0 0 0 0,1-1 0 0 0,-1 1 0 0 0,-1 0 0 0 0,1-1 0 0 0,-1 1 0 0 0,-1-1 0 0 0,1 1 0 0 0,-1-1 0 0 0,-1 0-1 0 0,1 0 1 0 0,-9 12 0 0 0,2-5 19 0 0,0-1-1 0 0,-1 0 1 0 0,0-1 0 0 0,-1 0-1 0 0,0-1 1 0 0,-26 18-1 0 0,25-20-14 0 0,0-1 0 0 0,-1 0 0 0 0,0-1 0 0 0,-1-1 0 0 0,0 0 0 0 0,0-1-1 0 0,0 0 1 0 0,-16 2 0 0 0,27-7-26 0 0,0 1-1 0 0,0 0 0 0 0,0-1 1 0 0,0 0-1 0 0,0 0 0 0 0,0 0 0 0 0,0 0 1 0 0,0-1-1 0 0,0 1 0 0 0,0-1 1 0 0,0 0-1 0 0,0-1 0 0 0,0 1 1 0 0,0 0-1 0 0,1-1 0 0 0,-1 0 1 0 0,1 0-1 0 0,-1 0 0 0 0,1-1 1 0 0,0 1-1 0 0,0-1 0 0 0,0 1 1 0 0,0-1-1 0 0,0 0 0 0 0,0 0 1 0 0,1 0-1 0 0,0-1 0 0 0,-1 1 1 0 0,1-1-1 0 0,0 1 0 0 0,1-1 0 0 0,-1 0 1 0 0,1 1-1 0 0,0-1 0 0 0,-2-8 1 0 0,2 8-6 0 0,0 0 1 0 0,0-1 0 0 0,1 1-1 0 0,0 0 1 0 0,0 0 0 0 0,0-1-1 0 0,0 1 1 0 0,0 0 0 0 0,1 0-1 0 0,0-1 1 0 0,0 1 0 0 0,0 0-1 0 0,0 0 1 0 0,1 0-1 0 0,2-4 1 0 0,-3 6-1 0 0,0 0 0 0 0,1 0 1 0 0,0 0-1 0 0,-1 0 0 0 0,1 0 0 0 0,0 1 0 0 0,0-1 0 0 0,0 0 1 0 0,0 1-1 0 0,0-1 0 0 0,1 1 0 0 0,-1 0 0 0 0,0 0 0 0 0,0 0 0 0 0,1 0 1 0 0,-1 0-1 0 0,1 1 0 0 0,-1-1 0 0 0,1 1 0 0 0,-1-1 0 0 0,1 1 1 0 0,-1 0-1 0 0,1 0 0 0 0,0 0 0 0 0,-1 0 0 0 0,5 2 0 0 0,35 6-51 0 0,66 24 0 0 0,-51-14 16 0 0,-1 1-19 0 0,82 41 0 0 0,-23-8-46 0 0,-71-33 58 0 0,-2 1 0 0 0,0 3 0 0 0,50 36 0 0 0,-39-22 3 0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07T07:28:13.483"/>
    </inkml:context>
    <inkml:brush xml:id="br0">
      <inkml:brushProperty name="width" value="0.05" units="cm"/>
      <inkml:brushProperty name="height" value="0.05" units="cm"/>
      <inkml:brushProperty name="color" value="#E71224"/>
    </inkml:brush>
  </inkml:definitions>
  <inkml:trace contextRef="#ctx0" brushRef="#br0">1 530 11656 0 0,'0'0'670'0'0,"0"-4"-595"0"0,-1 2-192 0 0,1-19 641 0 0,4 17-43 0 0,4 16-162 0 0,15 36-31 0 0,27 87 0 0 0,-32-82-102 0 0,35 75 0 0 0,-44-112-155 0 0,0 1-1 0 0,1-2 1 0 0,1 1 0 0 0,0-1 0 0 0,1-1-1 0 0,1 0 1 0 0,0-1 0 0 0,22 17 0 0 0,-20-17 5 0 0,30 19 21 0 0,-42-31-45 0 0,-1 0 0 0 0,1 1-1 0 0,0-1 1 0 0,-1 0 0 0 0,1 0 0 0 0,0 0-1 0 0,0 0 1 0 0,0-1 0 0 0,0 1 0 0 0,0-1-1 0 0,0 0 1 0 0,0 0 0 0 0,0 0 0 0 0,0 0-1 0 0,3-1 1 0 0,-5 0-9 0 0,-1 1-1 0 0,1-1 1 0 0,-1 0 0 0 0,1 0-1 0 0,-1 1 1 0 0,1-1 0 0 0,-1 0-1 0 0,1 0 1 0 0,-1 0-1 0 0,0 0 1 0 0,0 0 0 0 0,1 0-1 0 0,-1 1 1 0 0,0-1-1 0 0,0 0 1 0 0,0 0 0 0 0,0 0-1 0 0,0 0 1 0 0,0 0 0 0 0,0 0-1 0 0,0 0 1 0 0,-1-1-1 0 0,1-2 0 0 0,-2-20 5 0 0,-1 0 0 0 0,-1 0 0 0 0,-1 0 0 0 0,-1 1 0 0 0,-13-35 0 0 0,8 30 0 0 0,3-1 1 0 0,0 0-1 0 0,-4-37 1 0 0,11 35-8 0 0,1-1 0 0 0,2 1 0 0 0,1-1 0 0 0,2 1 0 0 0,1 0 0 0 0,14-43 0 0 0,-12 45 0 0 0,-6 24-1 0 0,0 1 0 0 0,0-1 1 0 0,0 1-1 0 0,1 0 0 0 0,0 0 1 0 0,0 0-1 0 0,0 1 0 0 0,0-1 1 0 0,4-3-1 0 0,-6 7 1 0 0,-1-1-1 0 0,1 1 1 0 0,-1 0 0 0 0,1-1-1 0 0,0 1 1 0 0,-1 0 0 0 0,1 0 0 0 0,0 0-1 0 0,0-1 1 0 0,-1 1 0 0 0,1 0-1 0 0,0 0 1 0 0,-1 0 0 0 0,1 0-1 0 0,0 0 1 0 0,-1 0 0 0 0,1 0 0 0 0,0 0-1 0 0,0 1 1 0 0,-1-1 0 0 0,1 0-1 0 0,0 0 1 0 0,-1 1 0 0 0,1-1-1 0 0,-1 0 1 0 0,1 1 0 0 0,0-1 0 0 0,-1 0-1 0 0,1 1 1 0 0,-1-1 0 0 0,1 1-1 0 0,0 0 1 0 0,17 18-6 0 0,17 30 2 0 0,-28-37 3 0 0,1 0 0 0 0,1-1 0 0 0,0 1 0 0 0,1-2 0 0 0,15 15 1 0 0,-22-23 0 0 0,2 3 0 0 0,0 0 0 0 0,1-1 0 0 0,-1 1 0 0 0,1-1 0 0 0,0 0 0 0 0,0-1 0 0 0,0 1 0 0 0,1-1 0 0 0,-1-1 0 0 0,1 1 0 0 0,-1-1 0 0 0,1 0 0 0 0,0-1 0 0 0,0 1 0 0 0,12 0 0 0 0,-14-2 0 0 0,0 0 1 0 0,0 1 0 0 0,0-1 0 0 0,0-1 0 0 0,-1 1 0 0 0,1-1 0 0 0,0 0 0 0 0,0 0 0 0 0,-1 0 0 0 0,1-1 0 0 0,0 0-1 0 0,-1 0 1 0 0,0 0 0 0 0,1 0 0 0 0,-1 0 0 0 0,0-1 0 0 0,0 0 0 0 0,6-5 0 0 0,27-28 62 0 0,61-74-1 0 0,-84 91-43 0 0,4-2 44 0 0,-1-1 1 0 0,-1 0-1 0 0,-1-1 1 0 0,-1-1-1 0 0,-1 0 0 0 0,16-43 1 0 0,-27 61-28 0 0,0 0 0 0 0,0-1 0 0 0,0 0 1 0 0,-1 1-1 0 0,0-1 0 0 0,-1 0 0 0 0,1 0 0 0 0,-1 0 1 0 0,-1 1-1 0 0,1-1 0 0 0,-1 0 0 0 0,0 0 0 0 0,-1 1 1 0 0,1-1-1 0 0,-2 1 0 0 0,1-1 0 0 0,0 1 0 0 0,-1 0 1 0 0,-4-7-1 0 0,4 9-25 0 0,0-1 0 0 0,0 1 0 0 0,0 0 0 0 0,-1 0 0 0 0,1 0 1 0 0,-1 1-1 0 0,0 0 0 0 0,0-1 0 0 0,0 1 0 0 0,0 0 0 0 0,-1 1 0 0 0,1-1 0 0 0,-1 1 1 0 0,1 0-1 0 0,-1 0 0 0 0,0 0 0 0 0,0 1 0 0 0,0 0 0 0 0,0 0 0 0 0,-5-1 0 0 0,0 2 1 0 0,1-1 0 0 0,0 1 0 0 0,0 1 0 0 0,0-1 0 0 0,-1 2 0 0 0,1-1-1 0 0,0 1 1 0 0,0 1 0 0 0,1-1 0 0 0,-12 6 0 0 0,11-4-7 0 0,0 0 10 0 0,0 0 0 0 0,0 1 0 0 0,-15 10 0 0 0,21-12-11 0 0,0 0 0 0 0,0 0 0 0 0,0 0 0 0 0,0 1 1 0 0,0-1-1 0 0,1 1 0 0 0,0 0 0 0 0,0 0 0 0 0,0 0 0 0 0,0 0 0 0 0,-1 5 0 0 0,0 4 2 0 0,0-1 0 0 0,2 0-1 0 0,-1 1 1 0 0,2-1-1 0 0,0 1 1 0 0,0-1-1 0 0,1 0 1 0 0,5 23-1 0 0,-2 0 1 0 0,-1-12-2 0 0,-1 2 1 0 0,0 1-1 0 0,3-1 1 0 0,0-1-1 0 0,12 36 1 0 0,-15-54-4 0 0,1 0 0 0 0,0 0-1 0 0,0 0 1 0 0,0 0 0 0 0,0-1 0 0 0,1 1 0 0 0,0-1 0 0 0,0 0 0 0 0,1 0 0 0 0,-1-1 0 0 0,1 1-1 0 0,0-1 1 0 0,1 0 0 0 0,-1-1 0 0 0,0 1 0 0 0,1-1 0 0 0,0 0 0 0 0,0 0 0 0 0,0-1 0 0 0,0 0-1 0 0,0 0 1 0 0,12 2 0 0 0,36 1 0 0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07T07:28:28.097"/>
    </inkml:context>
    <inkml:brush xml:id="br0">
      <inkml:brushProperty name="width" value="0.05" units="cm"/>
      <inkml:brushProperty name="height" value="0.05" units="cm"/>
      <inkml:brushProperty name="color" value="#E71224"/>
    </inkml:brush>
  </inkml:definitions>
  <inkml:trace contextRef="#ctx0" brushRef="#br0">1263 455 4312 0 0,'0'0'263'0'0,"4"1"-229"0"0,-4-1-98 0 0,2 1 163 0 0,0-1 0 0 0,0 1 1 0 0,0 0-1 0 0,0 0 0 0 0,0 0 0 0 0,0 0 1 0 0,0 0-1 0 0,-1 0 0 0 0,1 0 1 0 0,0 1-1 0 0,-1-1 0 0 0,1 1 0 0 0,-1-1 1 0 0,1 1-1 0 0,-1-1 0 0 0,0 1 1 0 0,0 0-1 0 0,0 0 0 0 0,2 3 0 0 0,10 21 350 0 0,23 32-1 0 0,-22-37-228 0 0,-1 1 0 0 0,13 28 1 0 0,-14-2 19 0 0,-4-12-72 0 0,-7-29-136 0 0,0-1 0 0 0,-1 1 0 0 0,1-1 0 0 0,-1 1 0 0 0,0-1 0 0 0,-1 0 1 0 0,-2 12-1 0 0,-11 43 93 0 0,7-43-60 0 0,-1 1-1 0 0,0-1 0 0 0,-14 20 0 0 0,-10 23 63 0 0,-14 32 135 0 0,-4-2-1 0 0,-112 153 0 0 0,133-209-164 0 0,-54 50-1 0 0,45-48-45 0 0,15-16-21 0 0,0-2-1 0 0,-34 22 1 0 0,31-23 13 0 0,-45 39 0 0 0,-10 24 128 0 0,-92 119 1 0 0,157-177-138 0 0,-1-2 0 0 0,-1 0 0 0 0,-1 0 0 0 0,-1-2 0 0 0,-1-1 0 0 0,-1 0 0 0 0,-46 28 0 0 0,52-37 5 0 0,-1 0 0 0 0,-1-1 0 0 0,1-1 0 0 0,-1 0 0 0 0,0-1 0 0 0,-1-2 0 0 0,1 0 0 0 0,-1 0 0 0 0,-26 0 0 0 0,39-4-15 0 0,1 1-1 0 0,0-2 0 0 0,-1 1 1 0 0,1-1-1 0 0,0 0 0 0 0,0 0 1 0 0,-1 0-1 0 0,1 0 0 0 0,-7-4 1 0 0,12 5-18 0 0,-1-1-1 0 0,1 1 1 0 0,0 0 0 0 0,0 0 0 0 0,0-1 0 0 0,-1 1 0 0 0,1 0 0 0 0,0-1 0 0 0,0 1 0 0 0,0 0 0 0 0,0 0-1 0 0,0-1 1 0 0,-1 1 0 0 0,1 0 0 0 0,0-1 0 0 0,0 1 0 0 0,0 0 0 0 0,0-1 0 0 0,0 1 0 0 0,0 0 0 0 0,0-1-1 0 0,0 1 1 0 0,0 0 0 0 0,0-1 0 0 0,0 1 0 0 0,1 0 0 0 0,-1-1 0 0 0,0 1 0 0 0,0 0 0 0 0,0-1 0 0 0,0 1-1 0 0,0 0 1 0 0,1 0 0 0 0,-1-1 0 0 0,0 1 0 0 0,0 0 0 0 0,1-1 0 0 0,10-9 22 0 0,-10 9-23 0 0,156-147 161 0 0,-41 36-85 0 0,9 17 24 0 0,-82 62-64 0 0,2 2-1 0 0,77-40 1 0 0,-79 47-20 0 0,11-6 18 0 0,-2-2 1 0 0,-2-3 0 0 0,-1-1 0 0 0,64-63-1 0 0,38-75 57 0 0,-55 60-38 0 0,28-40 12 0 0,-47 57-15 0 0,41-59 38 0 0,136-238-1 0 0,-244 377-86 0 0,10-15 16 0 0,30-68 0 0 0,-46 90-17 0 0,-1 0 0 0 0,0 0 0 0 0,0 0 0 0 0,-1 0 0 0 0,0-1 0 0 0,-1 1 0 0 0,0-1 0 0 0,0 1 1 0 0,-1-1-1 0 0,-1 1 0 0 0,-3-19 0 0 0,1 19 2 0 0,0 1 0 0 0,-1 1 1 0 0,0-1-1 0 0,0 0 0 0 0,-1 1 1 0 0,-10-13-1 0 0,0-2 26 0 0,6 6-5 0 0,9 16-25 0 0,0 0 1 0 0,-1 0-1 0 0,1 0 1 0 0,0 0-1 0 0,-1 0 0 0 0,1 0 1 0 0,-1 0-1 0 0,1 0 0 0 0,-1 0 1 0 0,0 0-1 0 0,0 0 0 0 0,1 0 1 0 0,-1 0-1 0 0,0 1 1 0 0,0-1-1 0 0,0 0 0 0 0,0 0 1 0 0,0 1-1 0 0,0-1 0 0 0,0 1 1 0 0,0-1-1 0 0,0 1 1 0 0,0-1-1 0 0,0 1 0 0 0,0 0 1 0 0,0 0-1 0 0,0-1 0 0 0,0 1 1 0 0,0 0-1 0 0,-1 0 0 0 0,1 0 1 0 0,0 0-1 0 0,-2 0 1 0 0,3 0 4 0 0,-32 1 33 0 0,30-1-39 0 0,0 1 0 0 0,-1 0 1 0 0,1-1-1 0 0,0 1 0 0 0,-1 0 0 0 0,1 1 0 0 0,0-1 1 0 0,0 0-1 0 0,0 1 0 0 0,0-1 0 0 0,0 1 0 0 0,0-1 1 0 0,1 1-1 0 0,-1 0 0 0 0,0 0 0 0 0,-1 3 0 0 0,-23 39 11 0 0,20-33-10 0 0,-1 6 1 0 0,0 0 0 0 0,1 0-1 0 0,-6 31 1 0 0,4-16 0 0 0,-21 94-5 0 0,-16 168 1 0 0,35-236-4 0 0,-2 0 0 0 0,-3-2 0 0 0,-2 1 0 0 0,-2-2 1 0 0,-33 63-1 0 0,0 6-4 0 0,-18 37-3 0 0,33-96 1 0 0,-3-1 0 0 0,-2-2 0 0 0,-63 69 0 0 0,86-110 3 0 0,-1-1 0 0 0,-27 21 0 0 0,0-1-2 0 0,-6 12-21 0 0,28-26-155 0 0,-1-1-1 0 0,-41 30 1 0 0,59-50 153 0 0,0-1-1 0 0,0 0 0 0 0,0-1 1 0 0,0 0-1 0 0,-1 0 1 0 0,1-1-1 0 0,-1 0 0 0 0,0 0 1 0 0,-9 0-1 0 0,-86 1-377 0 0,71-4 276 0 0,9-2-66 0 0,21-3 73 0 0,14-3 70 0 0,29-16 57 0 0,71-59 0 0 0,-85 63 0 0 0,-17 14 0 0 0,0 0 0 0 0,0-1 0 0 0,11-13 0 0 0,-9 7 0 0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07T07:28:29.388"/>
    </inkml:context>
    <inkml:brush xml:id="br0">
      <inkml:brushProperty name="width" value="0.05" units="cm"/>
      <inkml:brushProperty name="height" value="0.05" units="cm"/>
      <inkml:brushProperty name="color" value="#E71224"/>
    </inkml:brush>
  </inkml:definitions>
  <inkml:trace contextRef="#ctx0" brushRef="#br0">22 572 9040 0 0,'0'0'1850'0'0,"1"4"-1730"0"0,26 132 614 0 0,19 73-224 0 0,-17-81-334 0 0,-15-79-101 0 0,1-1-1 0 0,24 50 0 0 0,-16-43-6 0 0,15 57 0 0 0,-16-43-14 0 0,-15-51-21 0 0,-1 1 0 0 0,0 0 0 0 0,-1 1 0 0 0,-2-1 0 0 0,3 36 0 0 0,-6-55-20 0 0,-1 0-9 0 0,1 0-1 0 0,-1 0 0 0 0,0 0 0 0 0,0 0 0 0 0,0 0 1 0 0,0 0-1 0 0,0 0 0 0 0,1 0 0 0 0,-1 0 1 0 0,0 0-1 0 0,0-1 0 0 0,0 1 0 0 0,0 0 1 0 0,1-1-1 0 0,-1 1 0 0 0,0 0 0 0 0,0-1 1 0 0,1 1-1 0 0,-1-1 0 0 0,0 1 0 0 0,1-1 1 0 0,-1 0-1 0 0,0 1 0 0 0,1-1 0 0 0,-1 0 1 0 0,1 1-1 0 0,-1-1 0 0 0,1 0 0 0 0,0 1 1 0 0,-1-1-1 0 0,1 0 0 0 0,-1-1 0 0 0,-8-12 12 0 0,-6-7 6 0 0,1 0 1 0 0,0-1 0 0 0,1 0 0 0 0,2-1 0 0 0,0-1 0 0 0,2 0-1 0 0,0 0 1 0 0,2-1 0 0 0,0 0 0 0 0,-3-32 0 0 0,-8-35 100 0 0,6 40-82 0 0,-2-2 27 0 0,8 35-28 0 0,1 0-1 0 0,-2-25 1 0 0,-22-131 135 0 0,13 86-39 0 0,11 68-65 0 0,-13-38 0 0 0,12 45-9 0 0,1 0 0 0 0,1-1-1 0 0,0 0 1 0 0,1 0 0 0 0,-2-27-1 0 0,5 12 38 0 0,1 0 0 0 0,2-1-1 0 0,0 1 1 0 0,2 1 0 0 0,2-1 0 0 0,0 1-1 0 0,2 0 1 0 0,1 0 0 0 0,24-44 0 0 0,-23 52-59 0 0,-4 6-3 0 0,0 1-1 0 0,2 0 1 0 0,-1 1 0 0 0,2-1-1 0 0,0 2 1 0 0,22-23 0 0 0,-15 20-3 0 0,-11 9-17 0 0,1-1 1 0 0,0 1-1 0 0,1 0 1 0 0,-1 0 0 0 0,1 1-1 0 0,0 0 1 0 0,1 0-1 0 0,-1 1 1 0 0,1 0 0 0 0,0 1-1 0 0,11-3 1 0 0,18-1 15 0 0,-20 3-16 0 0,1 1 0 0 0,0 0-1 0 0,0 2 1 0 0,37 1 0 0 0,-42 2-10 0 0,-8-2-2 0 0,-1 0 0 0 0,0 1-1 0 0,1 0 1 0 0,-1 0 0 0 0,0 0-1 0 0,0 1 1 0 0,0-1 0 0 0,0 1-1 0 0,0 0 1 0 0,0 1 0 0 0,-1-1-1 0 0,6 5 1 0 0,-9-7-4 0 0,2 2 2 0 0,0 0 0 0 0,1 0 0 0 0,-1 1 0 0 0,0-1 0 0 0,0 1 0 0 0,0-1 0 0 0,0 1 0 0 0,-1 0 0 0 0,1 0 0 0 0,-1 1 0 0 0,0-1 0 0 0,0 0 0 0 0,0 1 0 0 0,0-1 0 0 0,0 1 0 0 0,-1 0 0 0 0,0-1 0 0 0,0 1 0 0 0,1 4 0 0 0,7 26 3 0 0,-5-21 0 0 0,-1-1 0 0 0,0 1 0 0 0,-1-1 0 0 0,0 1 0 0 0,0 16 0 0 0,-3-10 4 0 0,-1-1 0 0 0,0 1 0 0 0,-1-1 0 0 0,-1 1 0 0 0,-8 23 0 0 0,9-34-2 0 0,-1 0 1 0 0,0-1-1 0 0,0 1 1 0 0,0-1 0 0 0,-1 0-1 0 0,0-1 1 0 0,-1 1 0 0 0,1-1-1 0 0,-1 0 1 0 0,0 0-1 0 0,-1-1 1 0 0,1 1 0 0 0,-1-2-1 0 0,-8 6 1 0 0,-100 46 161 0 0,89-44-114 0 0,19-11-25 0 0,-1 1 0 0 0,0-1 0 0 0,1 0 0 0 0,-1-1 1 0 0,0 0-1 0 0,0 0 0 0 0,-14-3 0 0 0,21 3-22 0 0,1-1-1 0 0,-1 1 1 0 0,1-1 0 0 0,-1 1-1 0 0,1-1 1 0 0,-1 1-1 0 0,1-1 1 0 0,-1 0 0 0 0,1 1-1 0 0,-1-1 1 0 0,1 1-1 0 0,0-1 1 0 0,0 0 0 0 0,-1 1-1 0 0,1-1 1 0 0,0 0-1 0 0,0 1 1 0 0,0-1 0 0 0,0 0-1 0 0,0 0 1 0 0,-1 1-1 0 0,1-1 1 0 0,1 0 0 0 0,-1 1-1 0 0,0-1 1 0 0,0 0-1 0 0,0 0 1 0 0,0 1 0 0 0,0-1-1 0 0,1 0 1 0 0,-1 1-1 0 0,0-1 1 0 0,1 0 0 0 0,7-25 36 0 0,-4 18-39 0 0,0 1 0 0 0,0 0 1 0 0,0 0-1 0 0,1 0 0 0 0,0 1 0 0 0,1 0 1 0 0,0 0-1 0 0,-1 0 0 0 0,2 1 0 0 0,-1 0 1 0 0,1 0-1 0 0,-1 0 0 0 0,9-3 0 0 0,14-7 23 0 0,58-22 0 0 0,-70 30-16 0 0,4 1-4 0 0,0 0-1 0 0,1 2 0 0 0,-1 0 1 0 0,1 1-1 0 0,0 1 1 0 0,0 2-1 0 0,0 0 0 0 0,35 4 1 0 0,-52-2-8 0 0,1-1 0 0 0,0 1 0 0 0,-1 0 1 0 0,1 0-1 0 0,-1 1 0 0 0,0 0 0 0 0,0 0 1 0 0,0 0-1 0 0,0 0 0 0 0,-1 1 0 0 0,1 0 0 0 0,-1 0 1 0 0,0 0-1 0 0,0 0 0 0 0,0 1 0 0 0,-1-1 0 0 0,1 1 1 0 0,-1 0-1 0 0,3 6 0 0 0,-1-1 0 0 0,0 0 1 0 0,0 1-1 0 0,-1-1 0 0 0,0 1 0 0 0,-1-1 1 0 0,0 1-1 0 0,-1 0 0 0 0,0 0 0 0 0,0 15 0 0 0,-2-19 0 0 0,0 0 0 0 0,0 1 0 0 0,-1-1 0 0 0,0 0 0 0 0,0 0 0 0 0,-1 0 0 0 0,0 0 0 0 0,0 0 0 0 0,0 0 0 0 0,-1 0 0 0 0,0-1 0 0 0,-1 1 0 0 0,1-1 0 0 0,-1 0 0 0 0,-1 0 0 0 0,1 0 0 0 0,-1-1 0 0 0,-6 6 0 0 0,-197 126 4 0 0,0-2 3 0 0,141-83 3 0 0,-112 81 0 0 0,77-67-9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8T07:38:09.168"/>
    </inkml:context>
    <inkml:brush xml:id="br0">
      <inkml:brushProperty name="width" value="0.2" units="cm"/>
      <inkml:brushProperty name="height" value="0.2" units="cm"/>
      <inkml:brushProperty name="color" value="#E71224"/>
    </inkml:brush>
  </inkml:definitions>
  <inkml:trace contextRef="#ctx0" brushRef="#br0">0 50 1296 0 0,'0'0'120'0'0,"3"-5"-104"0"0,-1 4-45 0 0,2-4 159 0 0,0 1 0 0 0,-1-1 0 0 0,1 0 0 0 0,-1 0 0 0 0,0-1 0 0 0,4-8 0 0 0,-6 14-102 0 0,-1 1 0 0 0,1-1 0 0 0,0 0 0 0 0,-1 1 0 0 0,1-1-1 0 0,0 0 1 0 0,-1 1 0 0 0,1-1 0 0 0,0 1 0 0 0,-1-1 0 0 0,1 1 0 0 0,-1-1 0 0 0,1 1-1 0 0,-1 0 1 0 0,1-1 0 0 0,-1 1 0 0 0,0-1 0 0 0,1 1 0 0 0,-1 1 0 0 0,7 12 21 0 0,-1 1 0 0 0,1-2 1 0 0,1 1-1 0 0,1-1 1 0 0,0 0-1 0 0,0 0 1 0 0,14 12-1 0 0,-10-10 22 0 0,6 12 123 0 0,0 1 0 0 0,-2 0 0 0 0,18 41 0 0 0,-28-55-47 0 0,-3-4-61 0 0,0 1-1 0 0,0 0 1 0 0,2 14 0 0 0,-3-14-17 0 0,0-1-1 0 0,0 1 1 0 0,1-1 0 0 0,5 11 0 0 0,118 233 646 0 0,-108-216-513 0 0,14 42-1 0 0,-5-13 250 0 0,-12-28-56 0 0,-1 1 0 0 0,15 68 0 0 0,-22-83-266 0 0,-5-19-92 0 0,-1 1 0 0 0,0 0 0 0 0,-1 0 1 0 0,2 10-1 0 0,2 22 264 0 0,15 53 1 0 0,5 32 143 0 0,16 100 343 0 0,-7-21-160 0 0,-33-188-567 0 0,0 0 1 0 0,0 0 0 0 0,-2 0 0 0 0,0 0 0 0 0,-3 19 0 0 0,1-18-21 0 0,1 0 0 0 0,1 0 0 0 0,1 0 1 0 0,0 0-1 0 0,2 16 0 0 0,1-5 63 0 0,-1 1-1 0 0,-1 0 0 0 0,-2-1 0 0 0,-7 50 0 0 0,2-16 43 0 0,5-33-22 0 0,3 36-1 0 0,1-9 18 0 0,1 20 19 0 0,-1-54-91 0 0,-2 0 0 0 0,-1 0 1 0 0,-2 28-1 0 0,0-22-14 0 0,2 0 0 0 0,0 1-1 0 0,5 26 1 0 0,-2-21 23 0 0,-1 49 0 0 0,-2-48-8 0 0,1 1 0 0 0,7 41 0 0 0,0-7 88 0 0,-3-15-49 0 0,0-12 76 0 0,-2 0 1 0 0,-5 82-1 0 0,-7-60 54 0 0,4 0 1 0 0,4 122 0 0 0,3-153-80 0 0,-5 46 1 0 0,-1 1 71 0 0,2-39 40 0 0,-11 59 0 0 0,0 4 0 0 0,9-76-80 0 0,-10 38 0 0 0,2-9-10 0 0,-5 99 370 0 0,14-100-124 0 0,5 72-1 0 0,1-83-91 0 0,-1-26-232 0 0,0 0 1 0 0,-2 1-1 0 0,0-1 0 0 0,-3 22 0 0 0,-6-13 0 0 0,7-22-86 0 0,1-1 1 0 0,-1 0-1 0 0,1 1 1 0 0,0-1 0 0 0,0 0-1 0 0,0 7 1 0 0,-1-2 20 0 0,1 1-1 0 0,-2 0 1 0 0,1-1 0 0 0,-1 0 0 0 0,-7 14-1 0 0,0 5 24 0 0,2-4-20 0 0,0 3 29 0 0,-23 51 0 0 0,23-65-27 0 0,6-11-14 0 0,0 0 0 0 0,0 1 0 0 0,1-1 0 0 0,-1 0 0 0 0,1 1 0 0 0,0-1 0 0 0,0 1 0 0 0,0-1 0 0 0,-1 6 8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8T07:38:11.151"/>
    </inkml:context>
    <inkml:brush xml:id="br0">
      <inkml:brushProperty name="width" value="0.2" units="cm"/>
      <inkml:brushProperty name="height" value="0.2" units="cm"/>
      <inkml:brushProperty name="color" value="#E71224"/>
    </inkml:brush>
  </inkml:definitions>
  <inkml:trace contextRef="#ctx0" brushRef="#br0">1 128 96 0 0,'26'-7'0'0'0,"41"-8"0"0"0,-39 9 0 0 0,-22 4 0 0 0,1 0 0 0 0,-1 1 0 0 0,1 0 0 0 0,12-1 0 0 0,24 3 0 0 0,-17 0 0 0 0,0-1 0 0 0,0-1 0 0 0,43-8 0 0 0,26-6 0 0 0,-27 8 0 0 0,-34 6 0 0 0,-20 0 0 0 0,1 2 0 0 0,-1-1 0 0 0,15 4 0 0 0,26 1 0 0 0,18-7 12 0 0,47 2 64 0 0,-94 0 17 0 0,0 0 0 0 0,35-7 0 0 0,9 0 21 0 0,56-7 237 0 0,-23 11-67 0 0,64-5 88 0 0,-134 5-180 0 0,34 2 0 0 0,-35 1-52 0 0,41-5 0 0 0,-16 0 185 0 0,63 1-1 0 0,16 9 98 0 0,-22-12-92 0 0,169-1 265 0 0,-221 8-462 0 0,-29 0-2 0 0,35 3 1 0 0,34 5 47 0 0,32 4 59 0 0,49 14 41 0 0,-151-23-202 0 0,48-2 0 0 0,3-1 111 0 0,136-5 251 0 0,-62-1 130 0 0,39 3 153 0 0,-18 4-146 0 0,77 2 135 0 0,-145-4-325 0 0,146-17 308 0 0,-60 3-120 0 0,-147 11-485 0 0,-22 2-16 0 0,1 1 0 0 0,30 2 0 0 0,94 6 297 0 0,-92-6-215 0 0,70 10 0 0 0,-96-6-25 0 0,0-1 0 0 0,64-1 1 0 0,-77-3-67 0 0,0 1 1 0 0,0 1 0 0 0,30 6-1 0 0,-29-4 31 0 0,0 0 0 0 0,39 0-1 0 0,82 4 160 0 0,-94-9 29 0 0,92 13 1 0 0,-44-1 11 0 0,-80-9-235 0 0,0 2 0 0 0,-1 0 0 0 0,0 0-1 0 0,23 11 1 0 0,-16-7 65 0 0,35 10-1 0 0,93 22 78 0 0,-120-36-147 0 0,-26-4-36 0 0,0 0-1 0 0,-1 1 1 0 0,1 0-1 0 0,0 0 1 0 0,0 0 0 0 0,0 0-1 0 0,0 1 1 0 0,-1-1-1 0 0,1 1 1 0 0,-1 0 0 0 0,6 4-1 0 0,-8-4-5 0 0,1-1-1 0 0,-1 0 1 0 0,0 0-1 0 0,0 0 0 0 0,1 0 1 0 0,-1 0-1 0 0,1 0 1 0 0,-1-1-1 0 0,0 1 0 0 0,1-1 1 0 0,-1 1-1 0 0,1-1 1 0 0,-1 0-1 0 0,1 0 1 0 0,0 0-1 0 0,-1-1 0 0 0,1 1 1 0 0,2-1-1 0 0,-1 0 10 0 0,-1 1 0 0 0,0-1-1 0 0,1 1 1 0 0,-1 0-1 0 0,1 0 1 0 0,-1 1 0 0 0,0-1-1 0 0,5 2 1 0 0,1 3 75 0 0,7-1 686 0 0,0 5-163 0 0,-13-3-559 0 0,-3 0-3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8T07:38:21.776"/>
    </inkml:context>
    <inkml:brush xml:id="br0">
      <inkml:brushProperty name="width" value="0.2" units="cm"/>
      <inkml:brushProperty name="height" value="0.2" units="cm"/>
      <inkml:brushProperty name="color" value="#E71224"/>
    </inkml:brush>
  </inkml:definitions>
  <inkml:trace contextRef="#ctx0" brushRef="#br0">70 502 96 0 0,'-31'-2'0'0'0,"27"0"0"0"0,0 1 0 0 0,0 0 0 0 0,0-1 0 0 0,0 0 0 0 0,1 0 0 0 0,-1 0 0 0 0,1 0 0 0 0,-6-5 0 0 0,45 4 409 0 0,47 10 138 0 0,-66-4-449 0 0,0-1 0 0 0,1-1-1 0 0,-1-1 1 0 0,1 0 0 0 0,28-4 0 0 0,48-8 383 0 0,-71 8-286 0 0,0 1 1 0 0,36 0-1 0 0,-34 2-36 0 0,45-6 0 0 0,-54 4-92 0 0,1 1 0 0 0,32 1 0 0 0,21-2 187 0 0,-5-3-42 0 0,-40 4-131 0 0,-1 0 1 0 0,31-8 0 0 0,96-25 331 0 0,-131 30-293 0 0,38-4-1 0 0,11-2 29 0 0,-44 6-63 0 0,0 1 0 0 0,1 2-1 0 0,29 0 1 0 0,26-2 216 0 0,165-24 231 0 0,-216 25-340 0 0,48-13 0 0 0,-52 10-76 0 0,0 1 1 0 0,37-3-1 0 0,74-1 180 0 0,48-1 328 0 0,-146 8-505 0 0,0-2 0 0 0,60-14 0 0 0,-35 6 12 0 0,17-5 72 0 0,35-4 10 0 0,-2-1-65 0 0,-3 2 64 0 0,34-7 178 0 0,-25 4-173 0 0,-54 11-107 0 0,-37 5-13 0 0,1 3 0 0 0,36-2 0 0 0,37 2 144 0 0,144 4 238 0 0,-157 2-84 0 0,94-9 0 0 0,8-2 190 0 0,-16 1-56 0 0,-100 2-214 0 0,102 7-1 0 0,1 2 208 0 0,-63 8-159 0 0,1-5 1 0 0,191-16-1 0 0,172-20 451 0 0,-394 26-668 0 0,209 2 290 0 0,-82 4-203 0 0,-34-1-49 0 0,-151-1-123 0 0,34-5 0 0 0,16 0 27 0 0,-25 2-24 0 0,-34 2-17 0 0,0 0 1 0 0,27 3-1 0 0,92 1 160 0 0,85 5 51 0 0,115 13 139 0 0,-90 5-200 0 0,79 15 112 0 0,-226-33-164 0 0,-66-7-75 0 0,-1 2 1 0 0,0 1 0 0 0,42 11-1 0 0,-65-13-47 0 0,0 0-1 0 0,0 0 1 0 0,0-1-1 0 0,0-1 1 0 0,12-1-1 0 0,-9 1 23 0 0,0 0 1 0 0,26 4-1 0 0,-28-2-7 0 0,-2 1-5 0 0,1-1 0 0 0,-1-1 0 0 0,0 0 0 0 0,0 0 0 0 0,1-1 0 0 0,17-1 0 0 0,-17 0 6 0 0,-1 0 0 0 0,1 1 0 0 0,-1 1 0 0 0,19 3 0 0 0,-8-2 46 0 0,33 9 139 0 0,-41-8-155 0 0,1 0 0 0 0,0-1 0 0 0,17 1 0 0 0,10-1 54 0 0,42 7 0 0 0,-43-3-47 0 0,43-1-1 0 0,50 6 61 0 0,187-8 112 0 0,-306-2-236 0 0,-1 1 0 0 0,0 1-1 0 0,0 0 1 0 0,0 0 0 0 0,21 9-1 0 0,0 0 6 0 0,-8-3 2 0 0,-11-4-5 0 0,0 0 0 0 0,0-1 0 0 0,0-1 0 0 0,1 0 0 0 0,20 1 0 0 0,150 3 211 0 0,-106-7-205 0 0,149 0 57 0 0,-226 0-77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8T07:38:25.915"/>
    </inkml:context>
    <inkml:brush xml:id="br0">
      <inkml:brushProperty name="width" value="0.2" units="cm"/>
      <inkml:brushProperty name="height" value="0.2" units="cm"/>
      <inkml:brushProperty name="color" value="#E71224"/>
    </inkml:brush>
  </inkml:definitions>
  <inkml:trace contextRef="#ctx0" brushRef="#br0">15 46 1800 0 0,'0'0'241'0'0,"-2"-4"-177"0"0,-2-5-36 0 0,3 8-19 0 0,0 0 1 0 0,0 0 0 0 0,1 1-1 0 0,-1-1 1 0 0,1 0 0 0 0,-1 0-1 0 0,1 0 1 0 0,-1 0 0 0 0,1 0-1 0 0,-1 0 1 0 0,1 0 0 0 0,0 0-1 0 0,-1 0 1 0 0,1 0 0 0 0,0-1-1 0 0,0 1 1 0 0,0 0 0 0 0,0 0-1 0 0,0 0 1 0 0,0 0 0 0 0,0 0-1 0 0,0 0 1 0 0,1 0 0 0 0,-1 0-1 0 0,1-2 1 0 0,-1 3 14 0 0,1-1-1 0 0,0 1 1 0 0,0-1 0 0 0,-1 1 0 0 0,1 0 0 0 0,0-1-1 0 0,0 1 1 0 0,0 0 0 0 0,-1-1 0 0 0,1 1-1 0 0,0 0 1 0 0,0 0 0 0 0,0 0 0 0 0,0 0 0 0 0,-1 0-1 0 0,1 0 1 0 0,0 0 0 0 0,0 0 0 0 0,0 0 0 0 0,0 0-1 0 0,-1 1 1 0 0,1-1 0 0 0,0 0 0 0 0,0 0-1 0 0,0 1 1 0 0,-1-1 0 0 0,1 1 0 0 0,0-1 0 0 0,0 0-1 0 0,-1 1 1 0 0,1 0 0 0 0,0-1 0 0 0,-1 1-1 0 0,1-1 1 0 0,-1 1 0 0 0,1 0 0 0 0,-1-1 0 0 0,1 1-1 0 0,0 1 1 0 0,20 41 120 0 0,-9-18-30 0 0,-7-17-67 0 0,0 0 0 0 0,-1 0-1 0 0,1 1 1 0 0,-2-1 0 0 0,5 14-1 0 0,1 3 127 0 0,-7-21-128 0 0,0 0-1 0 0,0 0 1 0 0,-1 1 0 0 0,0-1-1 0 0,1 0 1 0 0,-2 1 0 0 0,1 0-1 0 0,0 4 1 0 0,0 0 23 0 0,0 0 0 0 0,1 1 0 0 0,0-1 1 0 0,0 0-1 0 0,1 0 0 0 0,7 15 0 0 0,5 17 151 0 0,5 20 327 0 0,-10-33-360 0 0,-1 1 0 0 0,6 33 0 0 0,-9-34 168 0 0,-2 1 1 0 0,-1-1-1 0 0,-2 1 1 0 0,0-1-1 0 0,-7 52 0 0 0,1-9 294 0 0,2-12-290 0 0,3-46-215 0 0,0 0 1 0 0,0-1 0 0 0,1 1-1 0 0,4 16 1 0 0,2 32 103 0 0,-6-40-141 0 0,1-1 0 0 0,6 26 0 0 0,1 14 199 0 0,-2-10-82 0 0,2 25 26 0 0,-8-45-1 0 0,6 36 1 0 0,2 25 271 0 0,3 19 232 0 0,-11-94-624 0 0,0 0-1 0 0,6 22 1 0 0,-4-22-26 0 0,0 1-1 0 0,0 24 1 0 0,6 76 418 0 0,-4-82-334 0 0,-3 0 0 0 0,-1 45 1 0 0,-3 49 537 0 0,1-30-114 0 0,-17 5-119 0 0,23 73 91 0 0,0-124-335 0 0,-3 0 0 0 0,-9 93 1 0 0,5-120-123 0 0,1 0 0 0 0,1-1-1 0 0,5 39 1 0 0,1 26 169 0 0,-5-64-183 0 0,9 48-1 0 0,-5-49-35 0 0,1 48 0 0 0,3 142 221 0 0,-8-195-234 0 0,-3 35 0 0 0,0-40-34 0 0,1 1-1 0 0,1-1 1 0 0,1 0 0 0 0,2 19-1 0 0,18 39 86 0 0,-15-57-78 0 0,0 1 1 0 0,-2-1 0 0 0,5 28 0 0 0,12 92 111 0 0,-16-96-104 0 0,-2-20-27 0 0,-1 1 0 0 0,-1-1 1 0 0,-1 1-1 0 0,-2 21 0 0 0,-1-18 4 0 0,1-1-1 0 0,2 1 1 0 0,2 34 0 0 0,-1-45-9 0 0,-1-1 0 0 0,-2 24 0 0 0,1-27-5 0 0,0 0 0 0 0,1 0 0 0 0,0 0 0 0 0,0 0 1 0 0,1 0-1 0 0,2 11 0 0 0,0-7 5 0 0,-1 0 0 0 0,0 0 0 0 0,-1 0 0 0 0,-1 0 1 0 0,-1 17-1 0 0,0 4 2 0 0,2-16 1 0 0,1-1 1 0 0,6 27 0 0 0,-4-26-4 0 0,-1 0 1 0 0,1 27-1 0 0,-2 5 35 0 0,12 66-1 0 0,-6-67-6 0 0,0 64 1 0 0,-7-97-26 0 0,1 0 0 0 0,5 24 0 0 0,-4-28-4 0 0,-1 0 0 0 0,0 0-1 0 0,-1-1 1 0 0,0 1 0 0 0,-1 0 0 0 0,-1 14-1 0 0,-1 0 14 0 0,0-1 0 0 0,6 51 0 0 0,-1-8-12 0 0,2 171 47 0 0,-22 146 44 0 0,9-193-36 0 0,1 97 95 0 0,8-192-81 0 0,-1-97-19 0 0,0 31 11 0 0,0-16-44 0 0,1-9-15 0 0,-1 0 0 0 0,0 0 0 0 0,0 0-1 0 0,-1 0 1 0 0,1 0 0 0 0,-1 0 0 0 0,-1 0 0 0 0,1 0 0 0 0,-1 0 0 0 0,0 0 0 0 0,-4 6 0 0 0,5-7-6 0 0,0 0 0 0 0,0 0 0 0 0,0 0 0 0 0,0 0 0 0 0,1 0 0 0 0,-1 0 0 0 0,1 0 0 0 0,1 5 0 0 0,-1 1 13 0 0,0-11 34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25:54.573"/>
    </inkml:context>
    <inkml:brush xml:id="br0">
      <inkml:brushProperty name="width" value="0.05" units="cm"/>
      <inkml:brushProperty name="height" value="0.05" units="cm"/>
      <inkml:brushProperty name="color" value="#E71224"/>
    </inkml:brush>
  </inkml:definitions>
  <inkml:trace contextRef="#ctx0" brushRef="#br0">1 0 6016 0 0,'0'0'0'0'0,"0"29"-8"0"0,0-14 0 0 0,0-2 0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25:59.040"/>
    </inkml:context>
    <inkml:brush xml:id="br0">
      <inkml:brushProperty name="width" value="0.05" units="cm"/>
      <inkml:brushProperty name="height" value="0.05" units="cm"/>
      <inkml:brushProperty name="color" value="#E71224"/>
    </inkml:brush>
  </inkml:definitions>
  <inkml:trace contextRef="#ctx0" brushRef="#br0">1 264 4216 0 0,'0'0'71'0'0,"4"-2"-61"0"0,47-23 218 0 0,56-18 0 0 0,-48 22-149 0 0,89-25 166 0 0,-88 28 238 0 0,-42 11-263 0 0,-1 2-1 0 0,20-4 0 0 0,76-19 385 0 0,-9 2-289 0 0,-63 16-288 0 0,-30 7-28 0 0,-1 0 0 0 0,0 1 1 0 0,1 0-1 0 0,15-1 0 0 0,8-4 1 0 0,-22 4 0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25:59.383"/>
    </inkml:context>
    <inkml:brush xml:id="br0">
      <inkml:brushProperty name="width" value="0.05" units="cm"/>
      <inkml:brushProperty name="height" value="0.05" units="cm"/>
      <inkml:brushProperty name="color" value="#E71224"/>
    </inkml:brush>
  </inkml:definitions>
  <inkml:trace contextRef="#ctx0" brushRef="#br0">1 1 8432 0 0,'8'18'75'0'0,"0"0"0"0"0,9 38 0 0 0,-11-29 19 0 0,-1 1 1 0 0,-1 0 0 0 0,-1 34 0 0 0,-4 13 180 0 0,-16 96 0 0 0,5-91 54 0 0,4-30-74 0 0,-3 80 0 0 0,12-121-240 0 0,-1 0 0 0 0,1 1 0 0 0,1-1 0 0 0,0 0 0 0 0,0-1 0 0 0,1 1 0 0 0,0 0 0 0 0,0-1 0 0 0,1 1 0 0 0,0-1 0 0 0,0 0 0 0 0,1 0 0 0 0,0-1-1 0 0,1 0 1 0 0,0 0 0 0 0,0 0 0 0 0,0 0 0 0 0,1-1 0 0 0,0 0 0 0 0,0 0 0 0 0,0-1 0 0 0,1 0 0 0 0,0 0 0 0 0,0-1 0 0 0,0 0 0 0 0,16 5 0 0 0,2 0 5 0 0,-10-2-4 0 0,1-1 0 0 0,0 0 0 0 0,0-2 0 0 0,1 0 0 0 0,-1-1-1 0 0,1 0 1 0 0,0-2 0 0 0,-1 0 0 0 0,21-2 0 0 0,-14-2 7 0 0,-1-1 0 0 0,1-1 0 0 0,-1-1 1 0 0,1-1-1 0 0,-2-1 0 0 0,1-1 0 0 0,-1 0 1 0 0,37-24-1 0 0,-35 17 28 0 0,-1-1 0 0 0,-1 0 1 0 0,-1-2-1 0 0,32-34 0 0 0,-40 40-12 0 0,0 0-1 0 0,26-17 1 0 0,-3 1 18 0 0,-6 2-7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26:00.932"/>
    </inkml:context>
    <inkml:brush xml:id="br0">
      <inkml:brushProperty name="width" value="0.05" units="cm"/>
      <inkml:brushProperty name="height" value="0.05" units="cm"/>
      <inkml:brushProperty name="color" value="#E71224"/>
    </inkml:brush>
  </inkml:definitions>
  <inkml:trace contextRef="#ctx0" brushRef="#br0">1 949 9944 0 0,'7'-4'258'0'0,"141"-98"786"0"0,-123 86-810 0 0,1 0 1 0 0,36-14-1 0 0,-18 8 370 0 0,116-53 763 0 0,-140 67-1235 0 0,0 1 1 0 0,30-7 0 0 0,17-5 395 0 0,-28 7-164 0 0,1 2 1 0 0,52-6-1 0 0,-58 10-201 0 0,-18 5-84 0 0,5-2 426 0 0,-18-31-472 0 0,-2 29-33 0 0,0 0-1 0 0,1 1 1 0 0,-1-1-1 0 0,1 0 1 0 0,1 1-1 0 0,-1 0 1 0 0,0-1-1 0 0,1 1 1 0 0,0 0-1 0 0,0 0 1 0 0,0 1-1 0 0,1-1 1 0 0,-1 1-1 0 0,1-1 1 0 0,0 1-1 0 0,0 0 1 0 0,8-4-1 0 0,7-4-4 0 0,0 2-1 0 0,36-14 0 0 0,-39 17 3 0 0,-9 4-5 0 0,0 0 0 0 0,0 1 0 0 0,0 0 1 0 0,0 0-1 0 0,0 0 0 0 0,1 1 0 0 0,-1 0 0 0 0,0 1 0 0 0,0-1 0 0 0,1 1 0 0 0,-1 1 0 0 0,0-1 1 0 0,7 4-1 0 0,-4-2-2 0 0,-1 1-1 0 0,0-1 1 0 0,0 2 0 0 0,-1-1 0 0 0,1 1 0 0 0,-1 1 0 0 0,0-1-1 0 0,-1 1 1 0 0,9 8 0 0 0,-11-7 2 0 0,0-1 0 0 0,0 1 0 0 0,-1 0 0 0 0,0 0 1 0 0,0 1-1 0 0,-1-1 0 0 0,0 1 0 0 0,0 0 0 0 0,-1 0 0 0 0,2 10 0 0 0,-2-6-2 0 0,0 0 0 0 0,-1 0 0 0 0,0 1 0 0 0,-1-1 0 0 0,-2 23 1 0 0,-3-13-10 0 0,-2 0 0 0 0,0-1 0 0 0,-1 0 0 0 0,-1 0 0 0 0,-21 33 0 0 0,6-7-6 0 0,6-15 3 0 0,-2 1 0 0 0,-1-2 1 0 0,-1-1-1 0 0,-2-1 0 0 0,-1-1 0 0 0,-1-1 1 0 0,-1-1-1 0 0,-1-1 0 0 0,-62 41 1 0 0,83-63 13 0 0,1 0 1 0 0,0 0 0 0 0,-1-1-1 0 0,0 0 1 0 0,0 0 0 0 0,-7 1-1 0 0,-3 0-6 0 0,17-3 13 0 0,-1 1 0 0 0,0-1-1 0 0,0 0 1 0 0,0 0 0 0 0,0 0-1 0 0,1 0 1 0 0,-1 0 0 0 0,0-1-1 0 0,0 1 1 0 0,0 0 0 0 0,1 0-1 0 0,-1 0 1 0 0,0-1 0 0 0,0 1-1 0 0,0 0 1 0 0,1-1 0 0 0,-1 1-1 0 0,0-1 1 0 0,1 1 0 0 0,-1-1-1 0 0,0 1 1 0 0,1-1 0 0 0,-1 1 0 0 0,1-1-1 0 0,-1 1 1 0 0,1-1 0 0 0,-1 0-1 0 0,1 0 1 0 0,-1 1 0 0 0,1-1-1 0 0,0 0 1 0 0,-1 1 0 0 0,1-1-1 0 0,0 0 1 0 0,-1 0 0 0 0,1 0-1 0 0,0 1 1 0 0,0-2 0 0 0,-1-1-3 0 0,1-1 1 0 0,-1 1-1 0 0,1 0 1 0 0,0-1-1 0 0,0 1 1 0 0,0 0-1 0 0,1-1 1 0 0,-1 1-1 0 0,2-5 1 0 0,5-11-3 0 0,2 0 0 0 0,0 1 1 0 0,1 0-1 0 0,1 0 1 0 0,0 2-1 0 0,2-1 0 0 0,0 1 1 0 0,0 1-1 0 0,27-23 1 0 0,77-72-27 0 0,-108 103 28 0 0,105-84-23 0 0,-102 82 26 0 0,12-8-4 0 0,1 0 0 0 0,43-21 0 0 0,16-7-3 0 0,-53 26 7 0 0,-28 18 1 0 0,-1 0 0 0 0,1 0 0 0 0,-1 0 0 0 0,0 0 0 0 0,1 0 0 0 0,0 0 0 0 0,-1 1 0 0 0,5-1 0 0 0,-7 1 0 0 0,1 0 0 0 0,-1 0 0 0 0,1 0 0 0 0,-1 0 0 0 0,0 0 0 0 0,1 0 0 0 0,-1 0 0 0 0,1 0 0 0 0,-1 0 0 0 0,0 1 0 0 0,1-1 0 0 0,-1 0 0 0 0,1 0 0 0 0,-1 0 0 0 0,0 1 0 0 0,1-1 0 0 0,-1 0 0 0 0,0 0 0 0 0,1 1 0 0 0,-1-1 0 0 0,0 0 0 0 0,0 1 0 0 0,1-1 0 0 0,-1 0 0 0 0,0 1 0 0 0,0-1 0 0 0,0 1 0 0 0,0-1 0 0 0,1 0 0 0 0,-1 1 0 0 0,0-1 0 0 0,0 1 0 0 0,0-1 0 0 0,0 0 0 0 0,0 1 0 0 0,0-1 0 0 0,0 1 0 0 0,0-1 0 0 0,0 1 0 0 0,0-1 0 0 0,0 0 0 0 0,0 1 0 0 0,0-1 0 0 0,0 1 0 0 0,-1-1 0 0 0,1 0 0 0 0,0 1 0 0 0,0-1 0 0 0,0 1 0 0 0,-1-1 0 0 0,1 0 0 0 0,0 1 0 0 0,-1-1 0 0 0,-16 44 2 0 0,7-22 1 0 0,2 0 0 0 0,0 1 1 0 0,1 1-1 0 0,1-1 0 0 0,1 1 1 0 0,-2 34-1 0 0,7-52 0 0 0,0-1 0 0 0,0 1 0 0 0,1-1 0 0 0,0 0 1 0 0,0 0-1 0 0,0 1 0 0 0,1-1 0 0 0,0 0 0 0 0,0 0 0 0 0,0 0 1 0 0,0-1-1 0 0,1 1 0 0 0,0 0 0 0 0,0-1 0 0 0,0 0 0 0 0,0 0 0 0 0,1 0 1 0 0,0 0-1 0 0,0 0 0 0 0,0-1 0 0 0,0 1 0 0 0,0-1 0 0 0,1 0 0 0 0,7 3 1 0 0,-3-2 1 0 0,0 0 0 0 0,0-1 0 0 0,0-1 0 0 0,0 1 0 0 0,0-1 0 0 0,0-1 0 0 0,1 0 0 0 0,-1 0 0 0 0,0-1 0 0 0,1 0 0 0 0,-1-1 0 0 0,1 0 0 0 0,9-2 0 0 0,9-4 38 0 0,-1-1 0 0 0,0-1 0 0 0,0-2 0 0 0,-1 0 0 0 0,38-23 0 0 0,111-88 222 0 0,-156 107-220 0 0,30-20 63 0 0,-26 19-59 0 0,-1 0 1 0 0,-1-2-1 0 0,27-27 0 0 0,-4-6 73 0 0,-2-3-1 0 0,63-106 0 0 0,-89 133-93 0 0,15-24 61 0 0,-2-2 0 0 0,34-89 0 0 0,-52 106-38 0 0,-9 26-36 0 0,1-1 0 0 0,0 1 0 0 0,1 0 1 0 0,6-11-1 0 0,-9 21-11 0 0,-1-1 1 0 0,1 0-1 0 0,-1 1 0 0 0,0-1 1 0 0,1 1-1 0 0,-1-1 0 0 0,0 1 1 0 0,1-1-1 0 0,-1 0 0 0 0,0 1 1 0 0,0-1-1 0 0,0 0 0 0 0,1 1 1 0 0,-1-1-1 0 0,0 0 0 0 0,0 1 1 0 0,0-1-1 0 0,0 0 0 0 0,0 1 1 0 0,0-1-1 0 0,0 0 0 0 0,0 1 1 0 0,-1-1-1 0 0,1 0 1 0 0,0 0-1 0 0,-1 0 4 0 0,0 0 0 0 0,0 1 0 0 0,1-1 0 0 0,-1 1 0 0 0,0-1 0 0 0,0 1-1 0 0,0 0 1 0 0,0-1 0 0 0,0 1 0 0 0,1 0 0 0 0,-1 0 0 0 0,0-1 0 0 0,0 1 0 0 0,0 0 0 0 0,0 0 0 0 0,0 0 0 0 0,-2 0 0 0 0,-11 23 29 0 0,14-22-37 0 0,-33 51 17 0 0,2 1-1 0 0,3 2 0 0 0,-23 61 0 0 0,3 26-1 0 0,-61 164 25 0 0,-39 123 4 0 0,94-260-31 0 0,23-72 11 0 0,3 1 0 0 0,-18 126 0 0 0,32-176 2 0 0,7-28-4 0 0,7-20-21 0 0,0 0-1 0 0,0 0 0 0 0,-1 1 1 0 0,1-1-1 0 0,0 0 0 0 0,0 1 1 0 0,0-1-1 0 0,0 0 0 0 0,-1 0 1 0 0,1 0-1 0 0,0 1 0 0 0,0-1 1 0 0,0 0-1 0 0,-1 0 0 0 0,1 0 1 0 0,0 1-1 0 0,0-1 0 0 0,-1 0 1 0 0,1 0-1 0 0,0 0 0 0 0,0 0 1 0 0,-1 0-1 0 0,1 0 0 0 0,0 1 1 0 0,-1-1-1 0 0,1 0 0 0 0,0 0 1 0 0,-1 0-1 0 0,1 0 0 0 0,0 0 1 0 0,0 0-1 0 0,-1 0 0 0 0,1 0 1 0 0,0-1-1 0 0,-1 1 0 0 0,1 0 1 0 0,0 0-1 0 0,0 0 0 0 0,-1 0 1 0 0,1 0-1 0 0,0 0 0 0 0,-1 0 1 0 0,1-1-1 0 0,0 1 0 0 0,0 0 1 0 0,0 0-1 0 0,-1 0 0 0 0,1-1 1 0 0,0 1-1 0 0,0 0 0 0 0,0 0 1 0 0,-1-1-1 0 0,1 1 0 0 0,0 0 1 0 0,0 0-1 0 0,0-1 0 0 0,0 1 0 0 0,0 0 1 0 0,0 0-1 0 0,-1-1 1 0 0,-13-20 25 0 0,6 5-20 0 0,0 0 1 0 0,1-1-1 0 0,0 0 1 0 0,1 0-1 0 0,1 0 0 0 0,1-1 1 0 0,1 1-1 0 0,0-1 0 0 0,1 0 1 0 0,1 0-1 0 0,1 0 1 0 0,0 0-1 0 0,2 0 0 0 0,0 0 1 0 0,0 1-1 0 0,2-1 0 0 0,7-20 1 0 0,11-31 33 0 0,36-72-1 0 0,-44 113-27 0 0,0 2 0 0 0,2 0 0 0 0,1 1 0 0 0,1 1 0 0 0,31-33-1 0 0,-29 36-3 0 0,11-12 21 0 0,1 1 0 0 0,1 2 0 0 0,1 1 1 0 0,71-45-1 0 0,-76 58-9 0 0,-11 4-4 0 0,1 1-1 0 0,1 1 1 0 0,0 1-1 0 0,0 0 1 0 0,0 2-1 0 0,1 0 0 0 0,32-6 1 0 0,-29 11 9 0 0,-1 0 0 0 0,1 2 0 0 0,41 3 0 0 0,-56-1-17 0 0,0 0 0 0 0,0 0 0 0 0,0 1 1 0 0,-1 0-1 0 0,1 0 0 0 0,-1 1 0 0 0,0 0 0 0 0,1 1 0 0 0,-2 0 0 0 0,1 0 0 0 0,-1 1 0 0 0,11 9 0 0 0,-15-13-4 0 0,-1 1 0 0 0,1-1 0 0 0,-1 1 0 0 0,1 0 0 0 0,-1 0 0 0 0,0 0 0 0 0,0 0-1 0 0,-1 0 1 0 0,1 0 0 0 0,0 1 0 0 0,-1-1 0 0 0,0 1 0 0 0,0-1 0 0 0,0 1 0 0 0,0-1 0 0 0,-1 1 0 0 0,1 5 0 0 0,-1-4 1 0 0,-1 0 1 0 0,0 1-1 0 0,-1-1 1 0 0,1 0-1 0 0,-1 0 1 0 0,0 0 0 0 0,0 0-1 0 0,0 0 1 0 0,-1 0-1 0 0,0-1 1 0 0,-5 8-1 0 0,-8 8 10 0 0,-1 0 0 0 0,-1-1 0 0 0,-1-1 0 0 0,-1 0 0 0 0,0-2 0 0 0,-1 0 0 0 0,-34 18 0 0 0,48-29-11 0 0,0 1-1 0 0,0 0 1 0 0,1 0-1 0 0,-6 7 0 0 0,6-6 0 0 0,0-1 0 0 0,0 0 0 0 0,-1-1-1 0 0,-9 7 1 0 0,16-12-3 0 0,0 0 0 0 0,0 0 0 0 0,0 0 0 0 0,0 0 0 0 0,0 0 0 0 0,-1 0 0 0 0,1 0 0 0 0,0 0 0 0 0,0 0 0 0 0,0 0 0 0 0,0 0 0 0 0,0 0 0 0 0,0 1 0 0 0,-1-1 0 0 0,1 0 0 0 0,0 0 1 0 0,0 0-1 0 0,0 0 0 0 0,0 0 0 0 0,0 0 0 0 0,0 0 0 0 0,0 0 0 0 0,0 1 0 0 0,0-1 0 0 0,-1 0 0 0 0,1 0 0 0 0,0 0 0 0 0,0 0 0 0 0,0 0 0 0 0,0 0 0 0 0,0 1 0 0 0,0-1 0 0 0,0 0 0 0 0,0 0 0 0 0,0 0 0 0 0,0 0 0 0 0,0 0 0 0 0,0 0 0 0 0,0 1 0 0 0,0-1 0 0 0,0 0 0 0 0,0 0 0 0 0,0 0 0 0 0,0 0 0 0 0,0 0 0 0 0,0 1 0 0 0,0-1 0 0 0,1 0 0 0 0,-1 0 0 0 0,0 0 0 0 0,0 0 0 0 0,0 0 0 0 0,0 0 0 0 0,0 0 0 0 0,0 1 1 0 0,0-1-1 0 0,0 0 0 0 0,0 0 0 0 0,1 0 0 0 0,-1 0 0 0 0,0 0 0 0 0,0 0 0 0 0,0 0 0 0 0,0 0 0 0 0,17-3-1 0 0,75-33-2 0 0,-59 24 1 0 0,43-20-1 0 0,-26 6 0 0 0,-1-1 0 0 0,-2-3 0 0 0,-1-2 0 0 0,69-61-1 0 0,-8-26-4 0 0,-84 92 5 0 0,-14 19-1 0 0,-1-1 1 0 0,-1-1 0 0 0,0 0 0 0 0,0 0 0 0 0,8-16 0 0 0,-12 19 2 0 0,2-4-3 0 0,0 1 0 0 0,-1 0 1 0 0,5-21-1 0 0,-9 26 3 0 0,1 1 0 0 0,-1 0 0 0 0,0 0 0 0 0,0 0-1 0 0,-1 0 1 0 0,1 0 0 0 0,-1 0 0 0 0,0 0 0 0 0,0 0 0 0 0,0 0-1 0 0,0 0 1 0 0,-1 1 0 0 0,-3-8 0 0 0,5 11 1 0 0,0-1-1 0 0,0 1 1 0 0,0-1 0 0 0,-1 1 0 0 0,1 0-1 0 0,0-1 1 0 0,0 1 0 0 0,0-1 0 0 0,0 1-1 0 0,-1 0 1 0 0,1-1 0 0 0,0 1 0 0 0,0 0-1 0 0,-1-1 1 0 0,1 1 0 0 0,0 0 0 0 0,-1-1-1 0 0,1 1 1 0 0,0 0 0 0 0,-1 0 0 0 0,1-1-1 0 0,0 1 1 0 0,-1 0 0 0 0,1 0 0 0 0,-1 0-1 0 0,1-1 1 0 0,0 1 0 0 0,-1 0 0 0 0,1 0-1 0 0,-1 0 1 0 0,1 0 0 0 0,0 0 0 0 0,-1 0-1 0 0,1 0 1 0 0,-1 0 0 0 0,1 0 0 0 0,-1 0-1 0 0,1 0 1 0 0,0 0 0 0 0,-1 0 0 0 0,1 0-1 0 0,-1 1 1 0 0,1-1 0 0 0,0 0 0 0 0,-1 0-1 0 0,1 0 1 0 0,-1 1 0 0 0,1-1 0 0 0,0 0-1 0 0,-1 0 1 0 0,1 1 0 0 0,-9 16-22 0 0,6-9 19 0 0,0-1 0 0 0,-1 1 0 0 0,-7 14 0 0 0,7-17 2 0 0,1 1-1 0 0,0-1 1 0 0,0 1 0 0 0,0 0 0 0 0,1 0 0 0 0,0 0 0 0 0,-2 13 0 0 0,3-8-1 0 0,1 0 1 0 0,1 0 0 0 0,0-1-1 0 0,0 1 1 0 0,1 0 0 0 0,1 0-1 0 0,0-1 1 0 0,0 1 0 0 0,1-1-1 0 0,0 0 1 0 0,1 0 0 0 0,0 0-1 0 0,0-1 1 0 0,1 1 0 0 0,0-2-1 0 0,1 1 1 0 0,0 0 0 0 0,1-1-1 0 0,-1-1 1 0 0,2 1 0 0 0,-1-1-1 0 0,1-1 1 0 0,0 1 0 0 0,18 8-1 0 0,10-1 2 0 0,0-2 0 0 0,1-1 0 0 0,0-2 0 0 0,1-2 0 0 0,58 3 0 0 0,-84-10 1 0 0,-1-1 0 0 0,1 0-1 0 0,-1-1 1 0 0,1 0 0 0 0,-1-1-1 0 0,0-1 1 0 0,19-7 0 0 0,-4 1 1 0 0,13-4 6 0 0,-1-2 0 0 0,-1-2 0 0 0,70-43 0 0 0,-63 32 0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26:02.186"/>
    </inkml:context>
    <inkml:brush xml:id="br0">
      <inkml:brushProperty name="width" value="0.05" units="cm"/>
      <inkml:brushProperty name="height" value="0.05" units="cm"/>
      <inkml:brushProperty name="color" value="#E71224"/>
    </inkml:brush>
  </inkml:definitions>
  <inkml:trace contextRef="#ctx0" brushRef="#br0">337 904 9744 0 0,'0'0'334'0'0,"0"4"-164"0"0,-13 126 1328 0 0,13-129-1471 0 0,0 0 0 0 0,0-1 1 0 0,0 1-1 0 0,0 0 0 0 0,0 0 0 0 0,0 0 0 0 0,1-1 0 0 0,-1 1 0 0 0,0 0 0 0 0,0 0 0 0 0,0 0 0 0 0,1-1 0 0 0,-1 1 0 0 0,1 0 0 0 0,-1 0 0 0 0,0-1 1 0 0,1 1-1 0 0,-1 0 0 0 0,1-1 0 0 0,-1 1 0 0 0,1-1 0 0 0,0 1 0 0 0,-1-1 0 0 0,1 1 0 0 0,0-1 0 0 0,1 2 0 0 0,-1-2-4 0 0,1 0 1 0 0,-1 1-1 0 0,1-1 0 0 0,-1 0 0 0 0,1 0 0 0 0,0 0 0 0 0,-1 0 1 0 0,1 0-1 0 0,-1 0 0 0 0,1-1 0 0 0,0 1 0 0 0,-1 0 0 0 0,2-1 1 0 0,3-1 6 0 0,0-1 0 0 0,-1 1 1 0 0,1-1-1 0 0,-1 0 0 0 0,1 0 1 0 0,7-7-1 0 0,-5 3-10 0 0,-1-1 0 0 0,0 1 0 0 0,0-1-1 0 0,0-1 1 0 0,-1 1 0 0 0,0-1 0 0 0,-1 0 0 0 0,0-1-1 0 0,0 1 1 0 0,-1-1 0 0 0,0 0 0 0 0,-1 0 0 0 0,0 0-1 0 0,-1 0 1 0 0,0-1 0 0 0,0 1 0 0 0,-1-1 0 0 0,-1 1-1 0 0,0-12 1 0 0,-1 15-4 0 0,-1 0-1 0 0,0 1 0 0 0,-1-1 1 0 0,0 1-1 0 0,0-1 0 0 0,0 1 1 0 0,-8-11-1 0 0,9 14-11 0 0,0 0-1 0 0,-1 1 1 0 0,0-1 0 0 0,0 1 0 0 0,1-1-1 0 0,-1 1 1 0 0,-1 0 0 0 0,1 0 0 0 0,0 0 0 0 0,0 1-1 0 0,-1-1 1 0 0,1 1 0 0 0,-1 0 0 0 0,1 0-1 0 0,-1 0 1 0 0,0 0 0 0 0,1 0 0 0 0,-1 1-1 0 0,0 0 1 0 0,0 0 0 0 0,1 0 0 0 0,-1 0-1 0 0,0 1 1 0 0,-5 0 0 0 0,-5 2 5 0 0,1 0 0 0 0,0 0 0 0 0,0 1 0 0 0,0 0 0 0 0,-19 11 0 0 0,15-5-3 0 0,0 0 1 0 0,1 2 0 0 0,0 0-1 0 0,1 1 1 0 0,0 0-1 0 0,1 1 1 0 0,-13 17-1 0 0,6-3 14 0 0,1 0 0 0 0,1 1 0 0 0,-19 39 0 0 0,31-54-10 0 0,1 0 0 0 0,1 1 0 0 0,0-1 1 0 0,0 1-1 0 0,2 0 0 0 0,0 1 0 0 0,1-1 0 0 0,-1 25 0 0 0,3-33 6 0 0,0-1 0 0 0,0 0 0 0 0,1 0 0 0 0,0 1 0 0 0,0-1 0 0 0,1 0 0 0 0,-1 0 1 0 0,1 0-1 0 0,1-1 0 0 0,-1 1 0 0 0,1 0 0 0 0,0-1 0 0 0,0 1 0 0 0,1-1 0 0 0,0 0 0 0 0,-1 0 0 0 0,2-1 0 0 0,-1 1 0 0 0,0-1 0 0 0,1 0 0 0 0,0 0 0 0 0,0 0 0 0 0,0-1 0 0 0,7 4 0 0 0,0-2 15 0 0,-1-1-1 0 0,1 0 1 0 0,-1-1 0 0 0,1 0-1 0 0,0-1 1 0 0,0 0 0 0 0,0-1 0 0 0,1-1-1 0 0,-1 0 1 0 0,0 0 0 0 0,0-1-1 0 0,0-1 1 0 0,0 0 0 0 0,21-6 0 0 0,1-3 101 0 0,-1-1 1 0 0,0-2 0 0 0,55-32 0 0 0,174-128 413 0 0,-190 123-349 0 0,-36 26-109 0 0,-7 6-27 0 0,-1-1-1 0 0,0-2 0 0 0,28-30 0 0 0,73-96 182 0 0,33-36 154 0 0,10 4-104 0 0,-171 178-288 0 0,22-20 128 0 0,36-46 1 0 0,-54 61-103 0 0,0 0 0 0 0,0 0 0 0 0,-1 0 1 0 0,0-1-1 0 0,-1 1 0 0 0,1-1 0 0 0,-1 0 1 0 0,-1 0-1 0 0,0 0 0 0 0,0 0 0 0 0,0 0 1 0 0,0-12-1 0 0,-2 20-25 0 0,-1 0 1 0 0,1-1-1 0 0,0 1 1 0 0,0 0-1 0 0,0 0 0 0 0,-1-1 1 0 0,1 1-1 0 0,0 0 1 0 0,0 0-1 0 0,-1-1 1 0 0,1 1-1 0 0,0 0 1 0 0,0 0-1 0 0,-1 0 0 0 0,1-1 1 0 0,0 1-1 0 0,-1 0 1 0 0,1 0-1 0 0,0 0 1 0 0,0 0-1 0 0,-1 0 0 0 0,1 0 1 0 0,0 0-1 0 0,-1 0 1 0 0,1 0-1 0 0,0 0 1 0 0,-1 0-1 0 0,1 0 1 0 0,0 0-1 0 0,-1 0 0 0 0,1 0 1 0 0,0 0-1 0 0,-1 0 1 0 0,1 0-1 0 0,0 0 1 0 0,-1 0-1 0 0,1 0 1 0 0,0 1-1 0 0,-1-1 0 0 0,1 0 1 0 0,0 0-1 0 0,-1 1 1 0 0,-22 9 69 0 0,12-5-42 0 0,-17 6 9 0 0,1 2-1 0 0,0 1 0 0 0,2 1 0 0 0,-1 1 0 0 0,2 1 0 0 0,0 2 1 0 0,1 0-1 0 0,-21 24 0 0 0,-14 20 82 0 0,-78 110-1 0 0,85-95-1 0 0,-61 126 1 0 0,68-120-61 0 0,40-76-55 0 0,-13 23 40 0 0,2 0-1 0 0,-21 61 1 0 0,33-84-36 0 0,1-1 0 0 0,0 1-1 0 0,0 0 1 0 0,1 1 0 0 0,0-1-1 0 0,1 0 1 0 0,0 0 0 0 0,0 0-1 0 0,0 0 1 0 0,1 0 0 0 0,0 1 0 0 0,1-1-1 0 0,0 0 1 0 0,0-1 0 0 0,1 1-1 0 0,0 0 1 0 0,7 13 0 0 0,-5-15-2 0 0,-1 0 1 0 0,1-1-1 0 0,0 1 1 0 0,1-1-1 0 0,0 0 1 0 0,-1-1-1 0 0,1 1 1 0 0,1-1-1 0 0,-1 0 1 0 0,1-1 0 0 0,-1 0-1 0 0,1 0 1 0 0,0 0-1 0 0,0-1 1 0 0,1 0-1 0 0,-1 0 1 0 0,8 1-1 0 0,5-1 16 0 0,1 0 0 0 0,-1-1-1 0 0,1-1 1 0 0,-1-1 0 0 0,21-4 0 0 0,-2-4 9 0 0,0-1 0 0 0,-1-1 0 0 0,49-23 0 0 0,-42 16-4 0 0,11-4 7 0 0,-1-2-1 0 0,-1-3 1 0 0,79-53 0 0 0,-102 55-15 0 0,0-2 1 0 0,32-38-1 0 0,-21 22 4 0 0,-10 6 5 0 0,-2 0 0 0 0,38-62-1 0 0,-63 91-20 0 0,0 1-1 0 0,-1-2 0 0 0,0 1 0 0 0,0 0 1 0 0,3-13-1 0 0,-6 18-5 0 0,0 1 0 0 0,-1-1 0 0 0,1 0 0 0 0,-1 1 0 0 0,0-1 1 0 0,0 1-1 0 0,0-1 0 0 0,0 0 0 0 0,0 1 0 0 0,0-1 0 0 0,-1 0 0 0 0,1 1 0 0 0,-1-1 1 0 0,0 1-1 0 0,0-1 0 0 0,0 1 0 0 0,0-1 0 0 0,0 1 0 0 0,0 0 0 0 0,-1 0 0 0 0,1-1 1 0 0,-3-1-1 0 0,2 3-1 0 0,1 0 1 0 0,-1 0 0 0 0,0 0-1 0 0,1 1 1 0 0,-1-1 0 0 0,0 1-1 0 0,1-1 1 0 0,-1 1 0 0 0,0 0-1 0 0,0 0 1 0 0,0-1 0 0 0,1 1-1 0 0,-1 0 1 0 0,0 1-1 0 0,-2-1 1 0 0,-26 5 16 0 0,25-3-16 0 0,-1 1-1 0 0,1 0 1 0 0,0 0-1 0 0,0 0 1 0 0,0 1-1 0 0,0-1 1 0 0,0 1-1 0 0,1 0 1 0 0,0 1-1 0 0,0-1 1 0 0,-4 7-1 0 0,-3 1 1 0 0,-5 6 3 0 0,1 1-1 0 0,1 1 1 0 0,0 0-1 0 0,2 1 1 0 0,0 1-1 0 0,2-1 0 0 0,0 2 1 0 0,1 0-1 0 0,2 0 1 0 0,0 0-1 0 0,-5 40 1 0 0,11-58-5 0 0,0 1 1 0 0,0-1-1 0 0,1 1 0 0 0,-1-1 1 0 0,1 1-1 0 0,1-1 1 0 0,-1 1-1 0 0,1-1 0 0 0,0 1 1 0 0,0-1-1 0 0,1 0 1 0 0,-1 1-1 0 0,1-1 1 0 0,1 0-1 0 0,-1 0 0 0 0,5 8 1 0 0,-2-7 0 0 0,0-1 1 0 0,0 1-1 0 0,0-1 0 0 0,1 0 1 0 0,0 0-1 0 0,-1-1 0 0 0,2 0 1 0 0,-1 0-1 0 0,0 0 1 0 0,1-1-1 0 0,8 3 0 0 0,2 1 3 0 0,1-2 1 0 0,0-1-1 0 0,0 0 0 0 0,0-1 0 0 0,1-1 0 0 0,-1-1 0 0 0,1 0 0 0 0,-1-1 1 0 0,20-4-1 0 0,124-27 22 0 0,-138 26-24 0 0,28-9 10 0 0,-2-3 0 0 0,71-33 0 0 0,-90 34-2 0 0,-1-1-1 0 0,41-32 1 0 0,-24 17-2 0 0,-30 18-3 0 0,0-1 0 0 0,0 0 0 0 0,23-29 0 0 0,-18 19 1 0 0,-17 20-5 0 0,-1-1 1 0 0,1 1-1 0 0,-2-1 1 0 0,1 0-1 0 0,4-9 1 0 0,-8 14-3 0 0,1 0 1 0 0,0-1 0 0 0,-1 1 0 0 0,1 0 0 0 0,-1 0 0 0 0,1 0 0 0 0,-1 0 0 0 0,0 0-1 0 0,0-1 1 0 0,1 1 0 0 0,-1 0 0 0 0,0 0 0 0 0,0 0 0 0 0,0-1 0 0 0,0 1-1 0 0,0 0 1 0 0,0 0 0 0 0,-1 0 0 0 0,1-1 0 0 0,0 1 0 0 0,-1 0 0 0 0,1 0 0 0 0,-1 0-1 0 0,1 0 1 0 0,-1 0 0 0 0,1 0 0 0 0,-1 0 0 0 0,0 0 0 0 0,1 0 0 0 0,-1 0 0 0 0,0 0-1 0 0,0 0 1 0 0,0 0 0 0 0,0 0 0 0 0,0 1 0 0 0,0-1 0 0 0,0 0 0 0 0,0 1 0 0 0,-2-2-1 0 0,-7-1 2 0 0,1 1-1 0 0,-1 0 1 0 0,0 0-1 0 0,0 1 1 0 0,0 1-1 0 0,0-1 1 0 0,0 2-1 0 0,0-1 0 0 0,0 1 1 0 0,0 1-1 0 0,0 0 1 0 0,1 0-1 0 0,-1 1 1 0 0,1 0-1 0 0,-1 0 1 0 0,1 1-1 0 0,0 1 1 0 0,0 0-1 0 0,1 0 0 0 0,-1 0 1 0 0,-8 8-1 0 0,3-1-2 0 0,0 0 1 0 0,1 0-1 0 0,1 1 0 0 0,-19 25 0 0 0,27-33 0 0 0,1 0 1 0 0,0 1-1 0 0,1-1 1 0 0,-1 1-1 0 0,1 0 1 0 0,0 0-1 0 0,0 0 0 0 0,1 0 1 0 0,0 0-1 0 0,0 0 1 0 0,0 0-1 0 0,1 0 1 0 0,0 0-1 0 0,0 1 0 0 0,0-1 1 0 0,1 0-1 0 0,2 7 1 0 0,-3-11-3 0 0,1-1 0 0 0,0 0 0 0 0,0 0 0 0 0,0 1 1 0 0,0-1-1 0 0,0 0 0 0 0,1 0 0 0 0,-1 0 0 0 0,0 0 0 0 0,0 0 1 0 0,1-1-1 0 0,-1 1 0 0 0,0 0 0 0 0,1-1 0 0 0,-1 1 0 0 0,1 0 1 0 0,-1-1-1 0 0,2 1 0 0 0,20 10-17 0 0,-13 0 4 0 0,0 1-1 0 0,-1 0 0 0 0,11 20 0 0 0,-14-22 0 0 0,0-1 0 0 0,0 1 0 0 0,1-1 0 0 0,0 0 0 0 0,0-1-1 0 0,1 0 1 0 0,1 0 0 0 0,13 11 0 0 0,-18-18 12 0 0,0 0 1 0 0,1 0-1 0 0,-1 0 0 0 0,0 0 1 0 0,0 0-1 0 0,1-1 0 0 0,-1 0 0 0 0,0 0 1 0 0,0 0-1 0 0,1 0 0 0 0,-1-1 1 0 0,0 0-1 0 0,0 0 0 0 0,1 0 0 0 0,-1 0 1 0 0,4-2-1 0 0,-3 1 2 0 0,25-8-21 0 0,46-22-1 0 0,-13 4 4 0 0,-38 17 11 0 0,-1 0 1 0 0,1-2 0 0 0,-2 0-1 0 0,36-28 1 0 0,-7-1-18 0 0,-2-3 0 0 0,62-70 0 0 0,-73 72 0 0 0,54-44 1 0 0,-78 74 12 0 0,66-53-182 0 0,-59 51 142 0 0,-1-2 0 0 0,-1 0 1 0 0,0-1-1 0 0,-2-1 0 0 0,27-34 0 0 0,-14 7-100 0 0,-2-2-1 0 0,-2 0 0 0 0,-2-2 1 0 0,36-103-1 0 0,-25 44-194 0 0,-29 96 185 0 0,0-3-286 0 0,-7 15 370 0 0,-8 27-470 0 0,4-11 529 0 0,-84 267-241 0 0,54-163 149 0 0,3-6 3 0 0,-77 202-192 0 0,25-80 130 0 0,68-196 127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7T08:15:44.467"/>
    </inkml:context>
    <inkml:brush xml:id="br0">
      <inkml:brushProperty name="width" value="0.2" units="cm"/>
      <inkml:brushProperty name="height" value="0.2" units="cm"/>
      <inkml:brushProperty name="color" value="#E71224"/>
    </inkml:brush>
  </inkml:definitions>
  <inkml:trace contextRef="#ctx0" brushRef="#br0">1178 144 3408 0 0,'-23'4'14'0'0,"1"0"0"0"0,-25 9 0 0 0,-12 2 8 0 0,-72 22 114 0 0,120-32-115 0 0,0 0-1 0 0,0 1 1 0 0,0 0 0 0 0,-13 10 0 0 0,12-8 8 0 0,0 0 1 0 0,0-1 0 0 0,-15 6 0 0 0,6-3 16 0 0,1 1 0 0 0,1 0 1 0 0,0 1-1 0 0,-31 26 1 0 0,-17 11 29 0 0,28-21-34 0 0,-50 46 1 0 0,5-3 4 0 0,45-39-14 0 0,1 2 1 0 0,2 1 0 0 0,2 2 0 0 0,-56 77 0 0 0,73-86 5 0 0,1 0 0 0 0,1 0 0 0 0,1 1 1 0 0,-10 37-1 0 0,16-40 2 0 0,2 0 0 0 0,-3 33 0 0 0,1-11 32 0 0,7-36-55 0 0,0 1 1 0 0,0-1-1 0 0,1 1 0 0 0,1-1 1 0 0,0 1-1 0 0,1-1 0 0 0,0 0 1 0 0,0 0-1 0 0,2 1 0 0 0,6 17 1 0 0,1-6 32 0 0,0-1 1 0 0,1 0-1 0 0,30 41 1 0 0,-32-53-18 0 0,0 0 0 0 0,2 0 0 0 0,-1-1 1 0 0,1-1-1 0 0,0 0 0 0 0,1-1 0 0 0,0 0 0 0 0,1-1 1 0 0,24 10-1 0 0,18 11 136 0 0,-31-16-98 0 0,0-2 0 0 0,50 15 0 0 0,-1-1 97 0 0,-19-4 52 0 0,2-1 0 0 0,117 21 0 0 0,39 5 257 0 0,46-25-180 0 0,-82-4-56 0 0,-69-3-124 0 0,93 7 41 0 0,188 13 128 0 0,-205-22-180 0 0,54 3 24 0 0,102-3 26 0 0,-137-3-71 0 0,38 0-4 0 0,87 5 82 0 0,-150-1-91 0 0,297-6 203 0 0,-285-3-181 0 0,51-3 17 0 0,24-13 5 0 0,21-3-9 0 0,-180 11-65 0 0,-55 4-16 0 0,62-9-1 0 0,-23-1 30 0 0,150 3 0 0 0,-46 5-4 0 0,418-13 216 0 0,-520 14-229 0 0,46-2 73 0 0,44-1 8 0 0,256 4 223 0 0,54 1 25 0 0,-19-2-95 0 0,-271-1-153 0 0,151-5 39 0 0,-107-3-59 0 0,81-7 0 0 0,101-6 33 0 0,-79 0-52 0 0,-29-3-9 0 0,-173 20-50 0 0,38-4 19 0 0,16-14-7 0 0,184-17 29 0 0,-275 31-38 0 0,131-30 0 0 0,-44-9 0 0 0,-28 7-1 0 0,-134 33-18 0 0,-1 0 0 0 0,-1-3 0 0 0,0 0 0 0 0,51-30 1 0 0,-10 5 1 0 0,40-24 8 0 0,-39 21-7 0 0,-52 31-4 0 0,-1-2 0 0 0,0-1 0 0 0,31-23 0 0 0,108-93 20 0 0,-154 124-22 0 0,-1-1 1 0 0,0 0-1 0 0,0 0 0 0 0,0-1 0 0 0,0 1 0 0 0,-1-1 0 0 0,-1 0 0 0 0,1-1 0 0 0,-1 1 0 0 0,0-1 1 0 0,-1 0-1 0 0,0 0 0 0 0,0 0 0 0 0,0-1 0 0 0,-1 1 0 0 0,-1 0 0 0 0,2-16 0 0 0,-4 17-1 0 0,0 0 0 0 0,0 0 0 0 0,-1 0 0 0 0,0 1 0 0 0,0-1 0 0 0,-1 0 1 0 0,0 1-1 0 0,0-1 0 0 0,-1 1 0 0 0,1 0 0 0 0,-1 0 0 0 0,0 1 0 0 0,-9-10 0 0 0,-1 0 1 0 0,-1 0 1 0 0,-1 1-1 0 0,-23-17 1 0 0,-149-90 52 0 0,156 104-42 0 0,-2 1-1 0 0,0 1 0 0 0,-70-19 0 0 0,-581-128 141 0 0,435 118-115 0 0,95 21-9 0 0,-435-51 46 0 0,472 62-62 0 0,-473-53 43 0 0,297 36-41 0 0,160 18-8 0 0,-51 0 4 0 0,-60-6 1 0 0,-91-11 14 0 0,50 6-17 0 0,277 21-9 0 0,-303-23 1 0 0,16 3-3 0 0,-9-1-9 0 0,-527 15-27 0 0,599-3 29 0 0,123 4-2 0 0,-156 9 1 0 0,-297 11-37 0 0,328-7 30 0 0,-63-2 0 0 0,-126-11-12 0 0,72 3 8 0 0,24 1-7 0 0,-26-1-10 0 0,-165 10-11 0 0,517-7 48 0 0,-232-3-18 0 0,19-2-4 0 0,116 9 11 0 0,-305-2-41 0 0,25 10-22 0 0,237-2 49 0 0,-104 15-24 0 0,145-13 29 0 0,41-2 5 0 0,-1 2 0 0 0,-84 30 0 0 0,76-20 3 0 0,-302 106-20 0 0,280-93 24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26:02.533"/>
    </inkml:context>
    <inkml:brush xml:id="br0">
      <inkml:brushProperty name="width" value="0.05" units="cm"/>
      <inkml:brushProperty name="height" value="0.05" units="cm"/>
      <inkml:brushProperty name="color" value="#E71224"/>
    </inkml:brush>
  </inkml:definitions>
  <inkml:trace contextRef="#ctx0" brushRef="#br0">1 294 11152 0 0,'0'0'0'0'0,"70"-16"0"0"0,-6 3 0 0 0,10-10 248 0 0,-1-6-8 0 0,10-9 0 0 0,-3-9 8 0 0,-4 5-144 0 0,-2 0 8 0 0,6-2-8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26:04.710"/>
    </inkml:context>
    <inkml:brush xml:id="br0">
      <inkml:brushProperty name="width" value="0.05" units="cm"/>
      <inkml:brushProperty name="height" value="0.05" units="cm"/>
      <inkml:brushProperty name="color" value="#E71224"/>
    </inkml:brush>
  </inkml:definitions>
  <inkml:trace contextRef="#ctx0" brushRef="#br0">731 582 11048 0 0,'-10'23'116'0'0,"-1"-1"1"0"0,0 0 0 0 0,-2 0 0 0 0,-24 31 0 0 0,5-4 114 0 0,22-30-169 0 0,-2-2 1 0 0,0 0-1 0 0,-17 18 1 0 0,-236 277 1409 0 0,252-296-1459 0 0,-64 87 273 0 0,-37 44 487 0 0,112-145-765 0 0,-2 3 47 0 0,0-1 1 0 0,-1 1-1 0 0,0-1 1 0 0,-10 8-1 0 0,14-11-46 0 0,0-1 0 0 0,0 1 0 0 0,0-1 0 0 0,0 1 0 0 0,0-1 0 0 0,0 0 0 0 0,0 1 0 0 0,0-1 0 0 0,0 0 0 0 0,0 0 0 0 0,0 0 0 0 0,-1 0-1 0 0,1 0 1 0 0,0 0 0 0 0,0 0 0 0 0,0 0 0 0 0,0 0 0 0 0,0 0 0 0 0,0 0 0 0 0,0-1 0 0 0,-1 1 0 0 0,1-1 0 0 0,0 1 0 0 0,0-1 0 0 0,0 1 0 0 0,0-1 0 0 0,0 1 0 0 0,1-1-1 0 0,-1 0 1 0 0,0 1 0 0 0,0-1 0 0 0,0 0 0 0 0,-1-2 0 0 0,1 0 0 0 0,-1 0 0 0 0,1-1 0 0 0,-1 0 0 0 0,1 1 0 0 0,1-1 0 0 0,-1 0 0 0 0,0 0 0 0 0,1 0 0 0 0,0 1 0 0 0,0-6 0 0 0,-1-4 4 0 0,-2-22 9 0 0,3-1 0 0 0,1 1 0 0 0,1-1-1 0 0,2 1 1 0 0,10-39 0 0 0,-4 26-3 0 0,3 1-1 0 0,1 1 1 0 0,3 0 0 0 0,1 1-1 0 0,3 1 1 0 0,1 0 0 0 0,54-77-1 0 0,-28 58 5 0 0,3 2-1 0 0,2 2 0 0 0,3 3 1 0 0,68-54-1 0 0,-108 97-16 0 0,0 1 0 0 0,0 1-1 0 0,1 0 1 0 0,0 1 0 0 0,22-8-1 0 0,-32 15 2 0 0,0 0-1 0 0,0 1 1 0 0,0 0 0 0 0,0 0-1 0 0,1 1 1 0 0,-1 0 0 0 0,0 0-1 0 0,1 1 1 0 0,-1 0-1 0 0,0 0 1 0 0,1 1 0 0 0,-1 0-1 0 0,0 0 1 0 0,1 0 0 0 0,-1 1-1 0 0,12 5 1 0 0,-12-4 0 0 0,0 1 0 0 0,-1-1 0 0 0,1 1 0 0 0,-1 1 0 0 0,0-1 0 0 0,0 1 1 0 0,0 0-1 0 0,-1 0 0 0 0,0 1 0 0 0,0 0 0 0 0,0 0 0 0 0,-1 0 0 0 0,1 0 0 0 0,-2 1 0 0 0,1 0 0 0 0,4 11 0 0 0,-5-8 9 0 0,0 0-1 0 0,-1-1 0 0 0,-1 1 1 0 0,0 0-1 0 0,0 0 0 0 0,-1 0 1 0 0,0 0-1 0 0,0 0 0 0 0,-1 0 1 0 0,-1 0-1 0 0,0 0 1 0 0,-4 15-1 0 0,-5 6 34 0 0,-1-1 1 0 0,-1 0 0 0 0,-2-1-1 0 0,-24 38 1 0 0,-84 104 274 0 0,119-166-312 0 0,-7 9 9 0 0,1 1 35 0 0,-1-1 0 0 0,-1-1 1 0 0,0 0-1 0 0,0 0 0 0 0,-16 10 0 0 0,30-23 166 0 0,-5-7-116 0 0,10-1 14 0 0,-2 2-97 0 0,43-55 103 0 0,-44 56-115 0 0,0 1 0 0 0,1 0 0 0 0,0 0 1 0 0,0 0-1 0 0,0 0 0 0 0,0 1 0 0 0,1-1 0 0 0,-1 2 0 0 0,1-1 0 0 0,8-3 0 0 0,-12 6-7 0 0,-1 0 0 0 0,1-1 0 0 0,0 1 0 0 0,0 0 0 0 0,-1 0 0 0 0,1 0 0 0 0,0 1 0 0 0,0-1 0 0 0,-1 0 0 0 0,1 0 0 0 0,0 1-1 0 0,0 0 1 0 0,-1-1 0 0 0,1 1 0 0 0,-1 0 0 0 0,1-1 0 0 0,0 1 0 0 0,-1 0 0 0 0,1 0 0 0 0,-1 0 0 0 0,0 1 0 0 0,1-1 0 0 0,-1 0 0 0 0,0 0 0 0 0,0 1 0 0 0,0-1 0 0 0,0 1 0 0 0,0-1 0 0 0,0 1 0 0 0,0-1-1 0 0,0 1 1 0 0,-1-1 0 0 0,1 1 0 0 0,-1 0 0 0 0,1 0 0 0 0,-1-1 0 0 0,1 3 0 0 0,2 9 14 0 0,-1 0 1 0 0,0 0-1 0 0,1 24 0 0 0,-3-28-6 0 0,2 30 31 0 0,1 0 0 0 0,2-1 0 0 0,1 1 0 0 0,17 54 0 0 0,-20-84-34 0 0,0 0 0 0 0,1-1 0 0 0,0 1 0 0 0,0-1 0 0 0,1 1 0 0 0,0-1 0 0 0,1-1 0 0 0,-1 1 0 0 0,2-1 0 0 0,-1 0 0 0 0,1 0 0 0 0,0-1 0 0 0,0 0 0 0 0,1 0 0 0 0,-1 0 0 0 0,1-1 0 0 0,1-1 0 0 0,-1 1 0 0 0,1-1 0 0 0,0-1 0 0 0,-1 1 0 0 0,2-2 0 0 0,17 5-1 0 0,5-3 12 0 0,0 0 0 0 0,1-2 0 0 0,-1-1 0 0 0,1-2-1 0 0,0-1 1 0 0,-1-2 0 0 0,0 0 0 0 0,0-3 0 0 0,0-1-1 0 0,-1-1 1 0 0,0-1 0 0 0,33-17 0 0 0,19-4 24 0 0,-60 24-21 0 0,0-2-1 0 0,-1 0 1 0 0,39-22-1 0 0,-49 24-12 0 0,33-22 45 0 0,-2-1 1 0 0,75-67-1 0 0,-112 91-50 0 0,28-27 49 0 0,-2-1 1 0 0,-1-2 0 0 0,28-42-1 0 0,-59 77-51 0 0,1 0 0 0 0,0-1 0 0 0,0 1 0 0 0,-1 0 0 0 0,1 0 0 0 0,0-1 0 0 0,-1 1 0 0 0,1-1 0 0 0,-1 1 0 0 0,0 0 0 0 0,1-1 0 0 0,-1 1 0 0 0,0-1 0 0 0,0 1 0 0 0,0 0 0 0 0,0-1 0 0 0,0 1 0 0 0,-1-3 0 0 0,1 4 0 0 0,-1-1 0 0 0,1 0 0 0 0,-1 0 1 0 0,1 0-1 0 0,-1 0 0 0 0,0 1 0 0 0,1-1 0 0 0,-1 0 0 0 0,0 0 1 0 0,1 1-1 0 0,-1-1 0 0 0,0 1 0 0 0,0-1 0 0 0,0 1 1 0 0,0-1-1 0 0,0 1 0 0 0,1-1 0 0 0,-1 1 0 0 0,0 0 1 0 0,-1-1-1 0 0,-3 0 5 0 0,-1 1 1 0 0,1-1-1 0 0,0 1 1 0 0,0 0 0 0 0,0 0-1 0 0,0 0 1 0 0,0 1-1 0 0,0 0 1 0 0,-8 2-1 0 0,-16 7 8 0 0,1 0-1 0 0,1 1 0 0 0,0 2 0 0 0,1 1 0 0 0,0 1 0 0 0,-38 30 1 0 0,47-31-7 0 0,1 0 0 0 0,1 1 0 0 0,0 1 1 0 0,2 0-1 0 0,-1 1 0 0 0,2 0 0 0 0,0 1 1 0 0,1 0-1 0 0,1 1 0 0 0,-9 24 0 0 0,13-26 1 0 0,0 0-1 0 0,1 0 0 0 0,-6 33 0 0 0,11-44-6 0 0,-1 0-1 0 0,1 0 0 0 0,0 0 0 0 0,1 0 1 0 0,-1 0-1 0 0,1 0 0 0 0,0 0 0 0 0,1 0 1 0 0,-1 0-1 0 0,1 0 0 0 0,0-1 1 0 0,1 1-1 0 0,-1-1 0 0 0,1 0 0 0 0,4 6 1 0 0,-2-4 0 0 0,1-1 0 0 0,-1 0-1 0 0,1 0 1 0 0,0 0 0 0 0,1-1 0 0 0,-1 0 0 0 0,1 0 0 0 0,0-1 0 0 0,0 0 0 0 0,1 0 0 0 0,-1 0 0 0 0,12 3 0 0 0,-5-3-1 0 0,0-1 0 0 0,-1 0 0 0 0,1-1 0 0 0,1-1 1 0 0,-1 0-1 0 0,23-1 0 0 0,-20 0 0 0 0,-1-1 0 0 0,1-1 0 0 0,-1 0 0 0 0,1-2 0 0 0,-1 1 0 0 0,0-2 0 0 0,29-12 0 0 0,-4-3 2 0 0,-8 5 0 0 0,-1-1 1 0 0,34-24-1 0 0,5-5-1 0 0,-43 28-1 0 0,0-2 0 0 0,42-35-1 0 0,51-56 2 0 0,53-50 5 0 0,-128 114-5 0 0,63-84-1 0 0,-21 18-2 0 0,18-24 0 0 0,-92 116 0 0 0,26-39-4 0 0,96-106 0 0 0,-103 127 0 0 0,-1-1 0 0 0,-2-2 0 0 0,27-50 0 0 0,-55 88 2 0 0,-1 1 0 0 0,1-1 0 0 0,-1 0 0 0 0,0 1-1 0 0,0-1 1 0 0,0 0 0 0 0,-1 0 0 0 0,1 0 0 0 0,-1 0-1 0 0,1 0 1 0 0,-1 0 0 0 0,0 0 0 0 0,0 0 0 0 0,-1-4 0 0 0,1-7-4 0 0,-35 48-4 0 0,-36 45 5 0 0,5 3 0 0 0,-104 167-1 0 0,157-227 6 0 0,-132 246-17 0 0,128-231 15 0 0,1 1-1 0 0,2 0 1 0 0,2 2-1 0 0,2-1 1 0 0,-8 58-1 0 0,17-81 2 0 0,0 1 0 0 0,1 0-1 0 0,0-1 1 0 0,1 1 0 0 0,5 20-1 0 0,-5-32 2 0 0,-1-1 0 0 0,2 1-1 0 0,-1-1 1 0 0,0 0 0 0 0,1 1-1 0 0,-1-1 1 0 0,1 0 0 0 0,1 0-1 0 0,-1 0 1 0 0,0-1 0 0 0,1 1-1 0 0,0 0 1 0 0,0-1 0 0 0,0 0-1 0 0,0 1 1 0 0,0-1 0 0 0,1-1-1 0 0,-1 1 1 0 0,1 0 0 0 0,0-1-1 0 0,0 0 1 0 0,0 0 0 0 0,8 3-1 0 0,6 0 1 0 0,-11-3-1 0 0,0 1 1 0 0,0-2-1 0 0,0 1 0 0 0,1-1 0 0 0,-1 0 1 0 0,0-1-1 0 0,1 0 0 0 0,-1 0 1 0 0,1 0-1 0 0,9-2 0 0 0,4-3 0 0 0,0-1 0 0 0,0-1 0 0 0,0-1 0 0 0,-1 0 0 0 0,0-2 0 0 0,23-13-1 0 0,20-21-38 0 0,-1-2 0 0 0,-2-2 0 0 0,-2-3 0 0 0,-3-3-1 0 0,68-85 1 0 0,-100 111 10 0 0,-2 3-27 0 0,-2 0 1 0 0,17-29-1 0 0,-26 41 18 0 0,-8 12 31 0 0,-1 0 0 0 0,0 0 0 0 0,0 0-1 0 0,0-1 1 0 0,0 1 0 0 0,0 0 0 0 0,0-1 0 0 0,0 1-1 0 0,0 0 1 0 0,-1-1 0 0 0,1 1 0 0 0,0-3 0 0 0,-1 3 3 0 0,0 1 0 0 0,-1 0 1 0 0,1-1-1 0 0,-1 1 0 0 0,1 0 1 0 0,0 0-1 0 0,-1 0 0 0 0,1-1 1 0 0,-1 1-1 0 0,1 0 0 0 0,-1 0 1 0 0,1 0-1 0 0,0 0 0 0 0,-1 0 1 0 0,1 0-1 0 0,-1 0 0 0 0,1 0 1 0 0,-1 0-1 0 0,1 0 0 0 0,-1 0 1 0 0,1 0-1 0 0,-1 0 0 0 0,1 0 0 0 0,-1 1 1 0 0,1-1-1 0 0,0 0 0 0 0,-1 0 1 0 0,1 0-1 0 0,-1 1 0 0 0,1-1 1 0 0,0 0-1 0 0,-1 0 0 0 0,1 1 1 0 0,0-1-1 0 0,-1 0 0 0 0,1 1 1 0 0,0-1-1 0 0,-1 1 0 0 0,-16 10-35 0 0,-23 23 0 0 0,2 2 1 0 0,1 1-1 0 0,-39 50 0 0 0,55-59 21 0 0,0 0 0 0 0,2 2-1 0 0,2 0 1 0 0,0 1-1 0 0,2 0 1 0 0,-20 59-1 0 0,33-83 16 0 0,0-1 1 0 0,0 1-1 0 0,1 0 0 0 0,-1-1 0 0 0,1 1 0 0 0,1 0 0 0 0,-1 0 0 0 0,1 0 0 0 0,0 0 0 0 0,1 0 0 0 0,0-1 0 0 0,0 1 0 0 0,0 0 0 0 0,1 0 0 0 0,0-1 0 0 0,0 1 1 0 0,1-1-1 0 0,0 0 0 0 0,0 1 0 0 0,4 5 0 0 0,-6-11 2 0 0,0 0 0 0 0,1 0 0 0 0,-1 0 0 0 0,0 0 0 0 0,0 0 1 0 0,0-1-1 0 0,1 1 0 0 0,-1 0 0 0 0,1 0 0 0 0,-1-1 0 0 0,0 1 0 0 0,1-1 1 0 0,-1 0-1 0 0,1 1 0 0 0,-1-1 0 0 0,1 0 0 0 0,0 0 0 0 0,-1 0 0 0 0,1 0 1 0 0,-1 0-1 0 0,1 0 0 0 0,-1 0 0 0 0,1 0 0 0 0,-1-1 0 0 0,1 1 0 0 0,1-1 0 0 0,49-22-20 0 0,-39 16 16 0 0,35-19-6 0 0,0-3 1 0 0,-3-1-1 0 0,74-63 0 0 0,-60 41-1 0 0,-33 31 0 0 0,28-31 1 0 0,-33 29 0 0 0,2 0 0 0 0,0 2 0 0 0,47-33 0 0 0,-74 68 60 0 0,-1 0 0 0 0,-1 0 0 0 0,-12 20 0 0 0,2-4-31 0 0,1 1 0 0 0,1 1 0 0 0,-14 51-1 0 0,24-70-2 0 0,1 0-1 0 0,0 1 0 0 0,1-1 0 0 0,0 1 0 0 0,1-1 0 0 0,1 1 1 0 0,0-1-1 0 0,1 1 0 0 0,0 0 0 0 0,1-1 0 0 0,1 0 0 0 0,0 1 1 0 0,7 16-1 0 0,-6-24-4 0 0,0 1 0 0 0,0-1 0 0 0,1 0 0 0 0,0 0 1 0 0,0 0-1 0 0,0-1 0 0 0,1 1 0 0 0,0-1 0 0 0,0-1 0 0 0,0 1 0 0 0,0-1 1 0 0,1 0-1 0 0,0-1 0 0 0,13 6 0 0 0,-9-6 1 0 0,1-1-1 0 0,0 0 1 0 0,-1 0-1 0 0,1-1 1 0 0,0-1-1 0 0,0 0 1 0 0,-1-1 0 0 0,1 0-1 0 0,0-1 1 0 0,-1 0-1 0 0,18-5 1 0 0,2-3 8 0 0,0-2 1 0 0,-1-1-1 0 0,0-1 0 0 0,27-18 1 0 0,-1-4 21 0 0,58-52 1 0 0,-60 45-21 0 0,165-146 80 0 0,-188 154-61 0 0,-2-1-1 0 0,-1-1 1 0 0,36-65 0 0 0,-61 97-29 0 0,0-1 0 0 0,-1 0 0 0 0,0 0 0 0 0,0 0 0 0 0,-1 0 0 0 0,1 0 0 0 0,-1 0 0 0 0,-1 0 0 0 0,1-1 0 0 0,-1-9 0 0 0,-1 16-9 0 0,1-1 0 0 0,-1 1 0 0 0,1-1 0 0 0,-1 1 0 0 0,0 0 0 0 0,1-1 0 0 0,-1 1-1 0 0,1 0 1 0 0,-1 0 0 0 0,0-1 0 0 0,1 1 0 0 0,-1 0 0 0 0,0 0 0 0 0,1 0 0 0 0,-1 0-1 0 0,0 0 1 0 0,1 0 0 0 0,-1 0 0 0 0,0 0 0 0 0,0 0 0 0 0,1 0 0 0 0,-1 0 0 0 0,0 0-1 0 0,1 1 1 0 0,-1-1 0 0 0,1 0 0 0 0,-1 0 0 0 0,0 1 0 0 0,-22 6 4 0 0,23-7-5 0 0,-29 10 6 0 0,0 2 1 0 0,0 1-1 0 0,1 1 0 0 0,1 1 1 0 0,0 1-1 0 0,1 2 0 0 0,-36 32 1 0 0,60-48-7 0 0,-1 0 0 0 0,1 0 1 0 0,0 1-1 0 0,-1 0 0 0 0,1-1 1 0 0,1 1-1 0 0,-1 0 0 0 0,0 0 1 0 0,1 0-1 0 0,-1 0 0 0 0,1 0 1 0 0,-2 5-1 0 0,3-6 0 0 0,0 0 0 0 0,0 0 0 0 0,0 0 0 0 0,0 0 0 0 0,1 0 1 0 0,-1-1-1 0 0,0 1 0 0 0,1 0 0 0 0,0 0 0 0 0,-1-1 0 0 0,1 1 0 0 0,0 0 0 0 0,0-1 0 0 0,-1 1 0 0 0,1 0 0 0 0,1-1 1 0 0,-1 1-1 0 0,0-1 0 0 0,0 0 0 0 0,0 1 0 0 0,1-1 0 0 0,-1 0 0 0 0,1 0 0 0 0,-1 0 0 0 0,1 0 0 0 0,2 1 0 0 0,178 120-22 0 0,-167-112 20 0 0,-1 0-1 0 0,0 1 1 0 0,-1 0 0 0 0,0 1 0 0 0,-1 1 0 0 0,0 0 0 0 0,-1 0 0 0 0,-1 1 0 0 0,13 23 0 0 0,-18-29 0 0 0,-1 1 0 0 0,0 1 1 0 0,0-1-1 0 0,-1 0 0 0 0,0 1 1 0 0,0 0-1 0 0,-2 0 0 0 0,1 0 1 0 0,-1 0-1 0 0,0 0 1 0 0,-1 0-1 0 0,0 0 0 0 0,-1 0 1 0 0,0 0-1 0 0,-1 0 0 0 0,0-1 1 0 0,-6 20-1 0 0,4-17-1 0 0,-7 18-12 0 0,-28 54 0 0 0,34-76 8 0 0,9-14-5 0 0,28-41-15 0 0,43-52 27 0 0,-18 20-10 0 0,4 3 0 0 0,80-79 0 0 0,-120 135-96 0 0,1 2 1 0 0,1 0 0 0 0,0 2-1 0 0,27-15 1 0 0,-48 30 88 0 0,0 0-1 0 0,0 0 1 0 0,-1 0-1 0 0,1 0 1 0 0,0 0-1 0 0,0 1 1 0 0,1-1 0 0 0,-1 1-1 0 0,0 0 1 0 0,0-1-1 0 0,0 1 1 0 0,0 0-1 0 0,0 0 1 0 0,0 0-1 0 0,0 0 1 0 0,0 1 0 0 0,3 0-1 0 0,-3-1 7 0 0,-1 1 0 0 0,0 0 1 0 0,1 0-1 0 0,-1 0 0 0 0,0 0 0 0 0,0 0 0 0 0,0 0 0 0 0,1 0 1 0 0,-1 0-1 0 0,0 1 0 0 0,-1-1 0 0 0,1 0 0 0 0,0 1 0 0 0,0-1 1 0 0,-1 0-1 0 0,1 1 0 0 0,0-1 0 0 0,0 2 0 0 0,1 7-15 0 0,-1-1-1 0 0,1 1 1 0 0,-2 0-1 0 0,1-1 1 0 0,-2 17 0 0 0,1-20 24 0 0,-13 132-117 0 0,-1 30-259 0 0,38-193 330 0 0,85-88-1 0 0,-42 40 17 0 0,145-120-1 0 0,-156 156 18 0 0,-51 34 11 0 0,0 0 0 0 0,1 0 0 0 0,-1 1 1 0 0,1 0-1 0 0,0 0 0 0 0,0 0 0 0 0,0 1 1 0 0,-1 0-1 0 0,8-1 0 0 0,-11 2 5 0 0,0 1 0 0 0,-1-1 0 0 0,1 1 0 0 0,0-1 0 0 0,0 1 0 0 0,-1-1 0 0 0,1 1 0 0 0,-1 0 0 0 0,1 0 0 0 0,-1 0 0 0 0,1 0 0 0 0,-1 0 0 0 0,1 0 0 0 0,-1 1 0 0 0,0-1 0 0 0,0 0 0 0 0,1 1 0 0 0,-1-1 0 0 0,0 1 0 0 0,0-1 0 0 0,-1 1 0 0 0,1-1 0 0 0,0 1 0 0 0,0 0 0 0 0,0 2 0 0 0,12 48 2 0 0,-12-46-1 0 0,3 26 4 0 0,-1 1 1 0 0,-2 0-1 0 0,-2 0 1 0 0,-7 56-1 0 0,5-57 2 0 0,0-6 7 0 0,-11 49 0 0 0,5-49-7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26:05.086"/>
    </inkml:context>
    <inkml:brush xml:id="br0">
      <inkml:brushProperty name="width" value="0.05" units="cm"/>
      <inkml:brushProperty name="height" value="0.05" units="cm"/>
      <inkml:brushProperty name="color" value="#E71224"/>
    </inkml:brush>
  </inkml:definitions>
  <inkml:trace contextRef="#ctx0" brushRef="#br0">0 109 12056 0 0,'42'-10'262'0'0,"0"2"1"0"0,82-5-1 0 0,-67 9-104 0 0,14-3-42 0 0,355-19 560 0 0,-286 24-327 0 0,199-27 1 0 0,-307 24-281 0 0,37 1 0 0 0,-31 4-3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26:06.311"/>
    </inkml:context>
    <inkml:brush xml:id="br0">
      <inkml:brushProperty name="width" value="0.05" units="cm"/>
      <inkml:brushProperty name="height" value="0.05" units="cm"/>
      <inkml:brushProperty name="color" value="#E71224"/>
    </inkml:brush>
  </inkml:definitions>
  <inkml:trace contextRef="#ctx0" brushRef="#br0">367 1000 3912 0 0,'-8'2'-16'0'0,"2"-1"106"0"0,0 1 1 0 0,0-1-1 0 0,0-1 1 0 0,-1 1-1 0 0,1-1 0 0 0,0 0 1 0 0,0 0-1 0 0,-1-1 0 0 0,-10-2 1 0 0,-20 0 651 0 0,32 3-680 0 0,-1 0 0 0 0,1 0 0 0 0,0 0-1 0 0,0-1 1 0 0,-1 0 0 0 0,-6-2-1 0 0,1 0 85 0 0,0 1-1 0 0,0 0 0 0 0,0 1 1 0 0,-21 0-1 0 0,19 1 17 0 0,1 0 1 0 0,-1-1-1 0 0,-20-5 0 0 0,28 4-77 0 0,-1 1-1 0 0,0 0 0 0 0,1 0 1 0 0,-1 1-1 0 0,0-1 0 0 0,0 1 1 0 0,1 0-1 0 0,-8 2 0 0 0,27 4 134 0 0,1-1 1 0 0,0 0-1 0 0,20 4 0 0 0,26-2-144 0 0,92 1 0 0 0,-99-6-51 0 0,72-8-43 0 0,-19-1 7 0 0,50-4-14 0 0,-53 2 11 0 0,170 0-80 0 0,-57-1 41 0 0,-99 2 29 0 0,-7-3-19 0 0,18-1-1 0 0,-111 12 41 0 0,236-15-58 0 0,-164 5 38 0 0,196-26-50 0 0,-128 21 41 0 0,4-2-3 0 0,-39-4 15 0 0,76-12-10 0 0,-50 15 28 0 0,462-40 4 0 0,-70 29 250 0 0,134-11 322 0 0,-160 6 67 0 0,-148 7-94 0 0,72-10 57 0 0,18 7 134 0 0,-331 20-417 0 0,72-3 10 0 0,139-7 39 0 0,-72 0 265 0 0,9-1-162 0 0,69-8-58 0 0,-164 15-76 0 0,-42 7-84 0 0,51-6 0 0 0,70-7 24 0 0,-18 1 92 0 0,180-4 157 0 0,-23 3-129 0 0,81-16 41 0 0,-296 15-294 0 0,111-9 107 0 0,-72 6-130 0 0,-34 3-22 0 0,113-12 61 0 0,-51 4-59 0 0,8-1 3 0 0,385-25 110 0 0,-413 53-118 0 0,-56 2-6 0 0,254-3 149 0 0,-336 5-172 0 0,76 1 65 0 0,-125-5-70 0 0,-10 0 13 0 0,0 2-1 0 0,63 7 1 0 0,-79-5-13 0 0,1-1 0 0 0,22 0 0 0 0,-19-2 32 0 0,-20 1-22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30:37.986"/>
    </inkml:context>
    <inkml:brush xml:id="br0">
      <inkml:brushProperty name="width" value="0.05" units="cm"/>
      <inkml:brushProperty name="height" value="0.05" units="cm"/>
      <inkml:brushProperty name="color" value="#E71224"/>
    </inkml:brush>
  </inkml:definitions>
  <inkml:trace contextRef="#ctx0" brushRef="#br0">1 1 10152 0 0,'0'0'1064'0'0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32:52.189"/>
    </inkml:context>
    <inkml:brush xml:id="br0">
      <inkml:brushProperty name="width" value="0.05" units="cm"/>
      <inkml:brushProperty name="height" value="0.05" units="cm"/>
      <inkml:brushProperty name="color" value="#E71224"/>
    </inkml:brush>
  </inkml:definitions>
  <inkml:trace contextRef="#ctx0" brushRef="#br0">0 2685 6424 0 0,'0'0'236'0'0,"6"-2"-192"0"0,47-22 85 0 0,-32 14-48 0 0,0 1 1 0 0,0 1 0 0 0,1 1-1 0 0,38-8 1 0 0,-38 11-23 0 0,-1-1 0 0 0,40-14 1 0 0,-35 11 22 0 0,38-9 1 0 0,61 3 112 0 0,-86 12-130 0 0,0-2-1 0 0,53-13 0 0 0,-55 8-15 0 0,53-4 0 0 0,-19 3 7 0 0,41 0 10 0 0,-16 2-14 0 0,76-10 8 0 0,-124 15-46 0 0,188-10 49 0 0,20-3-14 0 0,-255 16-48 0 0,285-41 46 0 0,6-6 0 0 0,549-87 98 0 0,-617 101-71 0 0,47-5 4 0 0,-67 6 7 0 0,-16 3 44 0 0,-59 14-63 0 0,206-29 142 0 0,47-3 64 0 0,-57 10-93 0 0,68 4-7 0 0,-133 16-71 0 0,157-3 40 0 0,-189 13-68 0 0,373-3 71 0 0,-369 3-102 0 0,44 0 10 0 0,53 4 4 0 0,-246 0-46 0 0,146-9 28 0 0,135-16 37 0 0,-84 9-14 0 0,48-9 5 0 0,-47 7-3 0 0,46-5 8 0 0,282-41 111 0 0,-549 62-166 0 0,100-13 42 0 0,82-15 61 0 0,-35 6-20 0 0,-25-2-19 0 0,256-50 206 0 0,-328 57-223 0 0,106-26 68 0 0,-177 37-105 0 0,0-2-1 0 0,-1-1 1 0 0,51-28-1 0 0,-59 25-12 0 0,112-57 46 0 0,-13 7-3 0 0,-48 22-22 0 0,22-12 12 0 0,29-16 5 0 0,104-60 17 0 0,-210 120-68 0 0,-1-1 0 0 0,-1-2 1 0 0,0 0-1 0 0,-1-2 0 0 0,-1 0 1 0 0,0-2-1 0 0,-2 0 0 0 0,0-2 0 0 0,20-27 1 0 0,-10 9-16 0 0,-16 24-4 0 0,-1-1 1 0 0,-1-1 0 0 0,17-33 0 0 0,10-27-71 0 0,11-23-262 0 0,-46 89 270 0 0,0 0 0 0 0,-1 0 0 0 0,0-1 0 0 0,0 1 0 0 0,-2-1 1 0 0,1 1-1 0 0,-2-23 0 0 0,-1 15-41 0 0,-1 1 1 0 0,0-1-1 0 0,-8-28 0 0 0,5 28-56 0 0,4 4-61 0 0,2 16 219 0 0,-1-1 1 0 0,0 1 0 0 0,0-1 0 0 0,0 1 0 0 0,0-1 0 0 0,0 1 0 0 0,0-1 0 0 0,1 1 0 0 0,-1-1-1 0 0,0 1 1 0 0,0-1 0 0 0,0 1 0 0 0,-1-1 0 0 0,1 1 0 0 0,0-1 0 0 0,0 1 0 0 0,0-1-1 0 0,0 1 1 0 0,0-1 0 0 0,-1 1 0 0 0,1 0 0 0 0,0-1 0 0 0,0 1 0 0 0,-1-1 0 0 0,1 1-1 0 0,0-1 1 0 0,0 1 0 0 0,-1 0 0 0 0,1-1 0 0 0,-1 1 0 0 0,1 0 0 0 0,0-1 0 0 0,-1 1 0 0 0,1 0-1 0 0,-1 0 1 0 0,1-1 0 0 0,-1 1 0 0 0,1 0 0 0 0,0 0 0 0 0,-1 0 0 0 0,1 0 0 0 0,-1 0-1 0 0,1 0 1 0 0,-1-1 0 0 0,1 1 0 0 0,-1 0 0 0 0,1 0 0 0 0,-2 1 0 0 0,0-1 3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34:34.159"/>
    </inkml:context>
    <inkml:brush xml:id="br0">
      <inkml:brushProperty name="width" value="0.05" units="cm"/>
      <inkml:brushProperty name="height" value="0.05" units="cm"/>
      <inkml:brushProperty name="color" value="#E71224"/>
    </inkml:brush>
  </inkml:definitions>
  <inkml:trace contextRef="#ctx0" brushRef="#br0">2062 284 2208 0 0,'-39'-24'25'0'0,"-48"-40"1"0"0,60 42 59 0 0,-2 1 0 0 0,0 1 1 0 0,-51-25-1 0 0,35 24 119 0 0,25 10-116 0 0,-1 2 0 0 0,0 1 0 0 0,-41-12 0 0 0,32 14 68 0 0,17 2-38 0 0,-1 2 0 0 0,0-1 0 0 0,0 2 1 0 0,-22-1-1 0 0,-7 2 33 0 0,29 0-97 0 0,0-1 0 0 0,-22 4 0 0 0,-225 47 158 0 0,224-40-182 0 0,1 1 0 0 0,0 2 0 0 0,0 1 0 0 0,2 2 0 0 0,-34 20 0 0 0,-15 27 89 0 0,34-25-70 0 0,17-12-9 0 0,1 2-1 0 0,-31 35 1 0 0,-33 30 72 0 0,50-54-60 0 0,-127 118 108 0 0,151-135-131 0 0,1 2 0 0 0,0 0 0 0 0,2 1-1 0 0,1 1 1 0 0,-20 44 0 0 0,-67 206 142 0 0,80-205-94 0 0,15-41-19 0 0,1 0-1 0 0,2 1 1 0 0,1 0 0 0 0,1 0 0 0 0,1 0 0 0 0,2 0-1 0 0,2 0 1 0 0,0 1 0 0 0,2-1 0 0 0,2 0 0 0 0,0 0 0 0 0,2-1-1 0 0,20 52 1 0 0,-19-62 26 0 0,2-1-1 0 0,1 0 1 0 0,0-1 0 0 0,2 0-1 0 0,0 0 1 0 0,0-2-1 0 0,2 0 1 0 0,0 0-1 0 0,21 16 1 0 0,10 4 203 0 0,2-1-1 0 0,57 30 1 0 0,19-6 370 0 0,-20-11-325 0 0,-67-31-164 0 0,1-1 0 0 0,42 10 0 0 0,-40-13 40 0 0,93 29 286 0 0,1-5-1 0 0,167 22 0 0 0,-84-17-103 0 0,-125-22-164 0 0,106 10 0 0 0,57-24 164 0 0,-60-3-184 0 0,-135-5-45 0 0,1-2 1 0 0,-1-2 0 0 0,106-26 0 0 0,-108 20-100 0 0,94-17 105 0 0,-18 4 163 0 0,158-50 1 0 0,8-19 20 0 0,-192 58-133 0 0,-49 18-78 0 0,-1-3-1 0 0,-1-2 1 0 0,66-37 0 0 0,222-120 533 0 0,-314 165-603 0 0,-9 3-32 0 0,0-1 1 0 0,-1-1 0 0 0,-1 0 0 0 0,0-2 0 0 0,-2 0-1 0 0,1-2 1 0 0,17-21 0 0 0,-6 2 86 0 0,-2-1 1 0 0,41-73-1 0 0,-60 94-93 0 0,-1 1 0 0 0,-1-2 0 0 0,-1 1-1 0 0,0-1 1 0 0,-2 0 0 0 0,0 0 0 0 0,0 0 0 0 0,-2-1-1 0 0,0 1 1 0 0,-2-1 0 0 0,0 0 0 0 0,0 1 0 0 0,-2-1-1 0 0,-1 1 1 0 0,0 0 0 0 0,-1-1 0 0 0,-1 2 0 0 0,0-1-1 0 0,-16-33 1 0 0,9 24 13 0 0,-1 0-1 0 0,-2 1 1 0 0,-31-44 0 0 0,9 26 2 0 0,-2 2 1 0 0,-2 2-1 0 0,-2 1 1 0 0,-1 3-1 0 0,-2 1 0 0 0,-58-33 1 0 0,83 55-37 0 0,-13-8 20 0 0,-1 2 1 0 0,-68-27-1 0 0,-123-41 66 0 0,124 42-63 0 0,12 4-9 0 0,-219-50 76 0 0,-5 26-23 0 0,270 57-69 0 0,-57-10 26 0 0,0 5 0 0 0,-141-1 0 0 0,119 11-8 0 0,-82 1 48 0 0,110 9-22 0 0,-101 20 0 0 0,-68 37 24 0 0,219-50-60 0 0,1 2-1 0 0,1 3 1 0 0,-76 43-1 0 0,-71 56 19 0 0,74-49-13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26:57.533"/>
    </inkml:context>
    <inkml:brush xml:id="br0">
      <inkml:brushProperty name="width" value="0.05" units="cm"/>
      <inkml:brushProperty name="height" value="0.05" units="cm"/>
      <inkml:brushProperty name="color" value="#E71224"/>
    </inkml:brush>
  </inkml:definitions>
  <inkml:trace contextRef="#ctx0" brushRef="#br0">1 452 8936 0 0,'85'-33'129'0'0,"48"-16"167"0"0,79-5-55 0 0,-12 4 162 0 0,6-5 47 0 0,-124 35-345 0 0,36-5 37 0 0,60-18 52 0 0,-116 25-118 0 0,89-35 96 0 0,-131 46-137 0 0,0 0 0 0 0,21-4 0 0 0,22-7 58 0 0,-34 9-43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26:57.877"/>
    </inkml:context>
    <inkml:brush xml:id="br0">
      <inkml:brushProperty name="width" value="0.05" units="cm"/>
      <inkml:brushProperty name="height" value="0.05" units="cm"/>
      <inkml:brushProperty name="color" value="#E71224"/>
    </inkml:brush>
  </inkml:definitions>
  <inkml:trace contextRef="#ctx0" brushRef="#br0">92 0 7936 0 0,'0'5'168'0'0,"-13"177"609"0"0,1-29 39 0 0,5-82-400 0 0,-20 156 394 0 0,-5 91 436 0 0,32-310-1228 0 0,0 0 0 0 0,1-1 0 0 0,0 1 0 0 0,2 9 0 0 0,-2-14-13 0 0,-1-1 0 0 0,1 1 1 0 0,0-1-1 0 0,0 1 0 0 0,-1-1 0 0 0,2 0 0 0 0,-1 0 1 0 0,0 1-1 0 0,0-1 0 0 0,1 0 0 0 0,0 0 0 0 0,-1 0 1 0 0,1 0-1 0 0,0-1 0 0 0,3 4 0 0 0,5-1 21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27:00.325"/>
    </inkml:context>
    <inkml:brush xml:id="br0">
      <inkml:brushProperty name="width" value="0.05" units="cm"/>
      <inkml:brushProperty name="height" value="0.05" units="cm"/>
      <inkml:brushProperty name="color" value="#E71224"/>
    </inkml:brush>
  </inkml:definitions>
  <inkml:trace contextRef="#ctx0" brushRef="#br0">360 676 10448 0 0,'-3'12'56'0'0,"-1"0"1"0"0,0 0-1 0 0,-1-1 1 0 0,0 1 0 0 0,-1-1-1 0 0,-13 19 1 0 0,-51 59 467 0 0,58-75-494 0 0,-28 34 637 0 0,-35 54-1 0 0,60-77-430 0 0,0 1 0 0 0,1 0 0 0 0,2 1 0 0 0,-13 40 1 0 0,20-52-196 0 0,-4 14 299 0 0,2 0-1 0 0,-5 32 1 0 0,11-51-244 0 0,0 1 0 0 0,1-1 1 0 0,0 1-1 0 0,0-1 0 0 0,2 1 0 0 0,-1-1 1 0 0,1 1-1 0 0,1-1 0 0 0,6 17 0 0 0,-9-25-89 0 0,1-1 0 0 0,-1 1 1 0 0,1-1-1 0 0,0 1 0 0 0,0-1 0 0 0,-1 1 0 0 0,1-1 0 0 0,0 1 0 0 0,1-1 0 0 0,-1 0 1 0 0,0 1-1 0 0,0-1 0 0 0,0 0 0 0 0,1 0 0 0 0,-1 0 0 0 0,1 0 0 0 0,-1 0 1 0 0,1 0-1 0 0,-1 0 0 0 0,1-1 0 0 0,-1 1 0 0 0,1 0 0 0 0,2-1 0 0 0,-1 1 2 0 0,-1-1 1 0 0,1-1-1 0 0,0 1 0 0 0,0 0 0 0 0,-1-1 0 0 0,1 1 1 0 0,0-1-1 0 0,0 0 0 0 0,-1 0 0 0 0,1 0 0 0 0,-1 0 1 0 0,1 0-1 0 0,2-2 0 0 0,5-4 33 0 0,0-1 1 0 0,0 0-1 0 0,0 0 1 0 0,-1-1-1 0 0,11-13 1 0 0,-7 4 3 0 0,0 0-1 0 0,-1-1 1 0 0,-1-1 0 0 0,-1 0-1 0 0,-1 0 1 0 0,0-1 0 0 0,-2 0-1 0 0,0 0 1 0 0,-2-1 0 0 0,4-27-1 0 0,-5 30 7 0 0,-2 0-1 0 0,0-1 0 0 0,-2-32 1 0 0,-1 43-32 0 0,0-1 1 0 0,-1 1-1 0 0,0-1 0 0 0,0 1 1 0 0,-1-1-1 0 0,0 1 1 0 0,-1 0-1 0 0,0 1 0 0 0,-7-11 1 0 0,4-7 48 0 0,7 24-63 0 0,-1 0 1 0 0,1 0-1 0 0,0 0 0 0 0,-1 0 0 0 0,1 1 0 0 0,-1-1 1 0 0,1 0-1 0 0,-1 0 0 0 0,0 1 0 0 0,0-1 1 0 0,-1-1-1 0 0,2 2-2 0 0,-1 0 0 0 0,1 1 0 0 0,-1-1 0 0 0,1 0 0 0 0,-1 0 0 0 0,1 1 0 0 0,0-1 0 0 0,-1 0 0 0 0,1 0 1 0 0,0 0-1 0 0,0 1 0 0 0,0-1 0 0 0,0 0 0 0 0,0 0 0 0 0,0 0 0 0 0,0 0 0 0 0,0 1 0 0 0,0-1 0 0 0,0 0 0 0 0,0 0 0 0 0,0 0 0 0 0,0 0 0 0 0,1 1 1 0 0,-1-1-1 0 0,0 0 0 0 0,1 0 0 0 0,-1 0 0 0 0,0 1 0 0 0,1-1 0 0 0,-1 0 0 0 0,1 1 0 0 0,0-1 0 0 0,-1 0 0 0 0,1 1 0 0 0,-1-1 0 0 0,1 1 0 0 0,0-1 1 0 0,-1 1-1 0 0,1-1 0 0 0,1 0 0 0 0,35-18 82 0 0,-29 15-94 0 0,4-1 15 0 0,1 1 1 0 0,-1 0-1 0 0,1 0 0 0 0,0 2 1 0 0,0-1-1 0 0,25 0 0 0 0,-11 3 6 0 0,1 0-1 0 0,33 7 0 0 0,18 3 3 0 0,95 17 27 0 0,-71-12-25 0 0,-75-12-9 0 0,-1 1 0 0 0,54 14-1 0 0,-18 1 6 0 0,-38-13-4 0 0,-1 2 0 0 0,35 15 0 0 0,112 56 41 0 0,-169-78-48 0 0,-1 0 1 0 0,1-1-1 0 0,-1 1 0 0 0,1-1 1 0 0,-1 1-1 0 0,1-1 1 0 0,-1 0-1 0 0,1 0 0 0 0,0 1 1 0 0,-1-1-1 0 0,1 0 1 0 0,-1-1-1 0 0,1 1 0 0 0,0 0 1 0 0,-1 0-1 0 0,1 0 1 0 0,-1-1-1 0 0,1 1 0 0 0,-1-1 1 0 0,1 0-1 0 0,-1 1 1 0 0,3-2-1 0 0,-2 0 2 0 0,0 0 0 0 0,1 0 0 0 0,-1-1 1 0 0,0 1-1 0 0,0 0 0 0 0,-1-1 0 0 0,1 1 0 0 0,0-1 0 0 0,-1 0 0 0 0,0 1 0 0 0,2-4 0 0 0,0-3 2 0 0,0-1 0 0 0,-1 1-1 0 0,0 0 1 0 0,0-1 0 0 0,-1 1-1 0 0,0-15 1 0 0,-1 16-3 0 0,0-1 0 0 0,-1 0 0 0 0,0 1 0 0 0,-1-1 0 0 0,0 1 0 0 0,0-1 0 0 0,0 1 0 0 0,-1 0 0 0 0,-1 0 0 0 0,1 0 0 0 0,-1 0 0 0 0,-1 1 0 0 0,1 0 0 0 0,-1-1 0 0 0,0 2 0 0 0,-1-1 0 0 0,0 1 0 0 0,0-1 0 0 0,0 2 0 0 0,-1-1 0 0 0,0 1 0 0 0,0 0 0 0 0,0 0 0 0 0,-1 1 0 0 0,1 0 0 0 0,-10-4 0 0 0,-12-2-4 0 0,17 5-1 0 0,-1 0 1 0 0,0 1-1 0 0,-1 0 1 0 0,1 1-1 0 0,-1 1 1 0 0,-15-1-1 0 0,12 2 1 0 0,1 2-1 0 0,-1 0 1 0 0,1 1-1 0 0,-1 1 1 0 0,1 0-1 0 0,0 1 1 0 0,-18 8-1 0 0,14-5-11 0 0,-17 7-48 0 0,-69 36-1 0 0,82-36 36 0 0,0 2 0 0 0,-31 26 0 0 0,43-31-4 0 0,2 0 0 0 0,-1 0 0 0 0,1 1 0 0 0,1 1 0 0 0,-16 26-1 0 0,19-28 3 0 0,1 0 0 0 0,0 0-1 0 0,0 0 1 0 0,1 1 0 0 0,1-1-1 0 0,0 1 1 0 0,0 0 0 0 0,0 18-1 0 0,2-25 16 0 0,1 0 1 0 0,1 0-1 0 0,-1 0 0 0 0,1 0 1 0 0,-1 0-1 0 0,1 0 0 0 0,1 0 1 0 0,-1 0-1 0 0,1 0 0 0 0,0-1 1 0 0,0 1-1 0 0,0-1 0 0 0,1 1 0 0 0,-1-1 1 0 0,1 0-1 0 0,0 0 0 0 0,0 0 1 0 0,1 0-1 0 0,-1-1 0 0 0,1 1 1 0 0,0-1-1 0 0,0 0 0 0 0,6 4 0 0 0,-1-3-2 0 0,0 1-1 0 0,0-2 1 0 0,1 1-1 0 0,-1-1 1 0 0,1-1-1 0 0,0 0 1 0 0,-1 0-1 0 0,1-1 1 0 0,0 0-1 0 0,0 0 1 0 0,0-2-1 0 0,0 1 1 0 0,0-1-1 0 0,0 0 1 0 0,0-1-1 0 0,0 0 1 0 0,12-5-1 0 0,5-2-19 0 0,0-2 0 0 0,-1 0 0 0 0,0-2 0 0 0,44-30 0 0 0,235-159-167 0 0,-265 173 176 0 0,-1-2-1 0 0,-1-1 0 0 0,-1-3 1 0 0,-3 0-1 0 0,47-62 0 0 0,-67 77 22 0 0,-2 0-1 0 0,0-1 0 0 0,-1-1 0 0 0,-2 1 0 0 0,10-29 0 0 0,24-118-24 0 0,-26 95 19 0 0,-8 40 24 0 0,-2 7 9 0 0,-1 1 0 0 0,-1-1 0 0 0,-1 0 0 0 0,1-44 0 0 0,-6 61-1 0 0,0 1-1 0 0,-1 0 1 0 0,0 0 0 0 0,0-1-1 0 0,-5-9 1 0 0,-24 25 143 0 0,28-4-159 0 0,0-1 0 0 0,1 0 0 0 0,-1 1 0 0 0,0 0 0 0 0,1 0 0 0 0,0-1 0 0 0,0 1 0 0 0,0 1 0 0 0,0-1 0 0 0,0 0 0 0 0,1 0 0 0 0,-1 1 0 0 0,1-1 0 0 0,-1 4 0 0 0,-4 9 5 0 0,-11 21 4 0 0,-13 29 35 0 0,-34 107-1 0 0,33-42-12 0 0,-18 164 0 0 0,44-250-22 0 0,2 1-1 0 0,5 81 1 0 0,1-98-10 0 0,1 1 1 0 0,1-1 0 0 0,1 0 0 0 0,2 0 0 0 0,14 36-1 0 0,-15-50-1 0 0,0-1 0 0 0,1 1 0 0 0,1-1 0 0 0,0 0 0 0 0,1-1 0 0 0,0 0 0 0 0,1-1 0 0 0,0 0 0 0 0,24 19 0 0 0,-26-24-1 0 0,1-1-1 0 0,0 1 0 0 0,0-2 0 0 0,0 0 1 0 0,1 0-1 0 0,0 0 0 0 0,0-2 1 0 0,0 1-1 0 0,0-1 0 0 0,1-1 1 0 0,-1 0-1 0 0,1-1 0 0 0,-1 0 1 0 0,20-1-1 0 0,6-4 0 0 0,0-2 1 0 0,0-1-1 0 0,0-1 1 0 0,-1-3-1 0 0,-1-1 1 0 0,1-1-1 0 0,-2-2 1 0 0,0-1 0 0 0,-1-2-1 0 0,-1-2 1 0 0,0 0-1 0 0,-2-2 1 0 0,28-27-1 0 0,34-35 3 0 0,149-151 9 0 0,-221 214-11 0 0,-6 8 1 0 0,-1-2 0 0 0,-1 1 0 0 0,13-20 1 0 0,-23 31-4 0 0,0-1 1 0 0,1 1-1 0 0,-2-1 1 0 0,1 0-1 0 0,0 0 1 0 0,-1 0 0 0 0,0 0-1 0 0,0 0 1 0 0,0 0-1 0 0,0 0 1 0 0,0 0-1 0 0,-1-1 1 0 0,0 1-1 0 0,0 0 1 0 0,0 0 0 0 0,-1-1-1 0 0,1 1 1 0 0,-1 0-1 0 0,-2-8 1 0 0,1 10-1 0 0,1-1 1 0 0,-1 1-1 0 0,0-1 1 0 0,0 1-1 0 0,0 0 1 0 0,0 0-1 0 0,-1-1 1 0 0,1 1-1 0 0,-1 1 1 0 0,1-1-1 0 0,-1 0 1 0 0,1 1 0 0 0,-1-1-1 0 0,0 1 1 0 0,0 0-1 0 0,0 0 1 0 0,0 0-1 0 0,0 0 1 0 0,0 1-1 0 0,0-1 1 0 0,0 1-1 0 0,0-1 1 0 0,0 1-1 0 0,-4 1 1 0 0,-2-2-1 0 0,0 2 0 0 0,-1-1 1 0 0,1 1-1 0 0,0 1 1 0 0,-1 0-1 0 0,1 0 0 0 0,-10 4 1 0 0,-5 5 0 0 0,1 1 0 0 0,0 0 0 0 0,1 2 1 0 0,0 1-1 0 0,1 1 0 0 0,1 0 0 0 0,0 2 1 0 0,2 0-1 0 0,0 1 0 0 0,0 1 0 0 0,-15 24 0 0 0,9-10 0 0 0,0 1 0 0 0,3 1 0 0 0,-21 46 0 0 0,34-64 0 0 0,1 1-1 0 0,0-1 1 0 0,2 2-1 0 0,0-1 1 0 0,1 0-1 0 0,1 1 1 0 0,1 0-1 0 0,1 37 0 0 0,1-54 0 0 0,0 0 0 0 0,0 0 0 0 0,1-1 0 0 0,-1 1 0 0 0,1 0 0 0 0,0-1 0 0 0,-1 1 0 0 0,1 0 0 0 0,0-1 0 0 0,0 1 0 0 0,1-1 0 0 0,-1 1 0 0 0,0-1 0 0 0,1 0 0 0 0,0 0 0 0 0,-1 1 0 0 0,1-1 0 0 0,0 0 0 0 0,0 0 0 0 0,4 2 0 0 0,-4-3 0 0 0,1 0 0 0 0,-1 0 0 0 0,1 0 0 0 0,-1-1 0 0 0,1 1 0 0 0,-1-1 0 0 0,1 1 0 0 0,-1-1 0 0 0,1 0 0 0 0,-1 0 0 0 0,1 0 0 0 0,-1 0 0 0 0,1-1 0 0 0,-1 1 0 0 0,1-1 0 0 0,-1 1 0 0 0,1-1 0 0 0,-1 0 0 0 0,1 0 0 0 0,-1 0 0 0 0,3-2 0 0 0,28-17 0 0 0,-1-2 0 0 0,0-1 0 0 0,-2-2 0 0 0,44-45 0 0 0,9-25 10 0 0,-57 63 6 0 0,0 2 0 0 0,37-33 0 0 0,-33 31 141 0 0,-20 19-89 0 0,-10 13-62 0 0,0 0 0 0 0,0 0 0 0 0,0 0 0 0 0,0 0 0 0 0,1 0 0 0 0,-1 0 0 0 0,0 0 0 0 0,0 0 0 0 0,0 0 0 0 0,0 0 0 0 0,1 0 0 0 0,-1 0 0 0 0,0 0 0 0 0,0 0 0 0 0,0 0 0 0 0,0 0 0 0 0,1 1 0 0 0,-1-1-1 0 0,0 0 1 0 0,0 0 0 0 0,0 0 0 0 0,0 0 0 0 0,0 0 0 0 0,0 0 0 0 0,1 0 0 0 0,-1 1 0 0 0,0-1 0 0 0,0 0 0 0 0,0 0 0 0 0,0 0 0 0 0,0 0 0 0 0,0 1 0 0 0,0-1 0 0 0,0 0 0 0 0,0 0 0 0 0,0 0 0 0 0,0 0 0 0 0,0 1 0 0 0,0-1 0 0 0,0 0 0 0 0,0 0 0 0 0,0 0 0 0 0,0 0 0 0 0,0 1 0 0 0,0-1 0 0 0,0 0 0 0 0,0 0 0 0 0,0 0-1 0 0,0 0 1 0 0,0 0 0 0 0,0 1 0 0 0,0-1 0 0 0,0 0 0 0 0,-1 0 0 0 0,2 24 96 0 0,-2 30-56 0 0,0-44-39 0 0,-1 16 32 0 0,1-1 0 0 0,2 1-1 0 0,5 40 1 0 0,-5-59-31 0 0,0 0 1 0 0,1 0-1 0 0,0 0 0 0 0,0 0 1 0 0,1-1-1 0 0,0 0 0 0 0,0 1 1 0 0,1-1-1 0 0,-1 0 0 0 0,1 0 0 0 0,0-1 1 0 0,1 1-1 0 0,0-1 0 0 0,-1 0 1 0 0,2 0-1 0 0,-1-1 0 0 0,0 1 1 0 0,9 4-1 0 0,-8-5 1 0 0,0-1 0 0 0,1 1 0 0 0,-1-1-1 0 0,1 0 1 0 0,9 2 0 0 0,-12-4-5 0 0,0-1-1 0 0,0 0 1 0 0,0 0-1 0 0,0 0 1 0 0,-1 0-1 0 0,1 0 1 0 0,0-1-1 0 0,0 0 1 0 0,0 0-1 0 0,0 0 1 0 0,-1 0-1 0 0,5-2 1 0 0,9-4 7 0 0,-2 1-2 0 0,0 0-1 0 0,-1-1 1 0 0,1 0-1 0 0,-2-1 1 0 0,15-11-1 0 0,-21 13-2 0 0,33-24 18 0 0,-2-2 0 0 0,-1-1 1 0 0,64-76-1 0 0,-51 54 3 0 0,-36 40-11 0 0,-13 15 13 0 0,-5 26-2 0 0,2-16-24 0 0,0 0-1 0 0,0 0 1 0 0,1 1 0 0 0,0-1 0 0 0,0 0 0 0 0,1 0 0 0 0,1 1-1 0 0,0-1 1 0 0,0 0 0 0 0,1 0 0 0 0,6 19 0 0 0,-7-25-2 0 0,1 1 0 0 0,1 0 0 0 0,-1 0 0 0 0,1-1 0 0 0,-1 1 0 0 0,1-1 0 0 0,0 0 0 0 0,1 0 1 0 0,-1 0-1 0 0,1 0 0 0 0,0 0 0 0 0,0-1 0 0 0,0 0 0 0 0,0 0 0 0 0,0 0 0 0 0,1 0 0 0 0,-1-1 0 0 0,1 1 1 0 0,0-1-1 0 0,0 0 0 0 0,0-1 0 0 0,0 1 0 0 0,0-1 0 0 0,10 1 0 0 0,-3-1 1 0 0,0-1-1 0 0,1-1 1 0 0,-1 0 0 0 0,0 0-1 0 0,0-2 1 0 0,0 1 0 0 0,0-1-1 0 0,0-1 1 0 0,0 0 0 0 0,13-7-1 0 0,0-2 3 0 0,0-1 1 0 0,-1-1-1 0 0,28-22 0 0 0,-25 13 5 0 0,-2-2 1 0 0,0 0 0 0 0,39-56-1 0 0,-55 74 0 0 0,-8 17 4 0 0,-2-1-11 0 0,12 188-2 0 0,1 16 0 0 0,-20-25 0 0 0,-8-1 0 0 0,-48 223 0 0 0,42-294 0 0 0,-46 206 4 0 0,61-296 16 0 0,-1-1 0 0 0,-1 0 0 0 0,-21 40 0 0 0,26-56-10 0 0,-1 0 0 0 0,0-1 1 0 0,0 1-1 0 0,0-1 0 0 0,-1 0 1 0 0,0 0-1 0 0,-1-1 0 0 0,1 0 1 0 0,-1 0-1 0 0,0 0 0 0 0,-1-1 1 0 0,0 0-1 0 0,-13 6 0 0 0,19-10-1 0 0,-1-1-1 0 0,1 0 0 0 0,0 0 0 0 0,-1 0 0 0 0,1 0 0 0 0,-1-1 0 0 0,1 1 0 0 0,-1-1 1 0 0,1 1-1 0 0,0-1 0 0 0,-1 0 0 0 0,1 0 0 0 0,0 0 0 0 0,0 0 0 0 0,0 0 1 0 0,0 0-1 0 0,0-1 0 0 0,0 1 0 0 0,0-1 0 0 0,-2-1 0 0 0,-3-4 16 0 0,-1 1 0 0 0,2-1 0 0 0,-11-12 0 0 0,11 9-6 0 0,1 0 1 0 0,0-1-1 0 0,0 1 0 0 0,1-1 1 0 0,-4-13-1 0 0,-2-7 23 0 0,6 19-25 0 0,0-1-1 0 0,1 0 1 0 0,1 0 0 0 0,0 0 0 0 0,1 0 0 0 0,0 0 0 0 0,1 0-1 0 0,3-23 1 0 0,4-9 52 0 0,14-52-1 0 0,-17 81-46 0 0,10-30 33 0 0,2 1 0 0 0,27-54 0 0 0,-12 29-9 0 0,212-441 351 0 0,-169 375-147 0 0,-11 15-66 0 0,-57 109-146 0 0,-1-1 0 0 0,0 0 0 0 0,5-19-1 0 0,7-20 73 0 0,0 11-30 0 0,-10 23-32 0 0,0 0 0 0 0,1 1 0 0 0,1 0 1 0 0,1 1-1 0 0,0 0 0 0 0,13-16 0 0 0,-13 19 5 0 0,-9 11-35 0 0,0 0 0 0 0,0 0 0 0 0,0 0 0 0 0,1 0 0 0 0,-1 0 0 0 0,0 0 0 0 0,1 1 0 0 0,-1-1 0 0 0,1 1-1 0 0,0-1 1 0 0,0 1 0 0 0,-1-1 0 0 0,1 1 0 0 0,0 0 0 0 0,0 0 0 0 0,0 0 0 0 0,0 0 0 0 0,3 0 0 0 0,8-10 199 0 0,23-14-58 0 0,-30 17-122 0 0,-6 7-31 0 0,1 1 1 0 0,-1-1 0 0 0,0 1-1 0 0,0 0 1 0 0,0-1-1 0 0,0 1 1 0 0,0 0-1 0 0,1-1 1 0 0,-1 1-1 0 0,0 0 1 0 0,0-1 0 0 0,0 1-1 0 0,1 0 1 0 0,-1-1-1 0 0,0 1 1 0 0,1 0-1 0 0,-1 0 1 0 0,0-1-1 0 0,1 1 1 0 0,-1 0 0 0 0,0 0-1 0 0,1 0 1 0 0,-1-1-1 0 0,0 1 1 0 0,1 0-1 0 0,-1 0 1 0 0,0 0-1 0 0,1 0 1 0 0,-1 0 0 0 0,1 0-1 0 0,-1 0 1 0 0,0 0-1 0 0,1 0 1 0 0,-1 0-1 0 0,1 0 1 0 0,-1 0-1 0 0,1 0 1 0 0,7-16 27 0 0,3 3 199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7T08:15:54.301"/>
    </inkml:context>
    <inkml:brush xml:id="br0">
      <inkml:brushProperty name="width" value="0.2" units="cm"/>
      <inkml:brushProperty name="height" value="0.2" units="cm"/>
      <inkml:brushProperty name="color" value="#E71224"/>
    </inkml:brush>
  </inkml:definitions>
  <inkml:trace contextRef="#ctx0" brushRef="#br0">8528 478 2400 0 0,'-39'-11'0'0'0,"1"-3"0"0"0,0-1 0 0 0,1-1 0 0 0,1-2 0 0 0,-55-37 0 0 0,66 38 2 0 0,1 2-1 0 0,-2 1 1 0 0,0 1-1 0 0,-47-17 1 0 0,-27-3 17 0 0,49 15 3 0 0,-65-14 1 0 0,-199-28 41 0 0,249 48-39 0 0,-107-4 0 0 0,12 2-10 0 0,-12 4 6 0 0,17 3 28 0 0,-155-11 50 0 0,90 9-37 0 0,-55-8 27 0 0,0 12-9 0 0,-46 0-8 0 0,154 2-29 0 0,33 2 0 0 0,-201 1 45 0 0,15 1 10 0 0,-24-2 10 0 0,160 7-54 0 0,48 0 8 0 0,-127 9 48 0 0,2-7-22 0 0,-65 14 69 0 0,131-10-89 0 0,70-6 25 0 0,-149 26-1 0 0,62 0 0 0 0,106-19-3 0 0,-121 32 0 0 0,132-19-18 0 0,-70 18 106 0 0,-206 83 0 0 0,55 42 104 0 0,301-159-258 0 0,-163 84 207 0 0,-18 11 21 0 0,168-86-187 0 0,0 1-1 0 0,0 2 1 0 0,2 0-1 0 0,-34 38 0 0 0,38-35-30 0 0,1-2 61 0 0,1 0 1 0 0,2 1-1 0 0,-30 48 0 0 0,36-48-58 0 0,4-9-1 0 0,1 1 0 0 0,0 0 0 0 0,1 0 1 0 0,-5 20-1 0 0,3-4 41 0 0,6-19-38 0 0,-1 0 1 0 0,1 0 0 0 0,1-1-1 0 0,1 2 1 0 0,0-1 0 0 0,0 0-1 0 0,2 19 1 0 0,2-2 16 0 0,-3-22-23 0 0,0 0-1 0 0,1 0 1 0 0,0 0-1 0 0,1 0 1 0 0,0 0-1 0 0,0 0 0 0 0,4 8 1 0 0,7 13 47 0 0,0-1 0 0 0,2-1 0 0 0,2 0 1 0 0,0-1-1 0 0,2-1 0 0 0,25 28 0 0 0,-18-28 10 0 0,1-2 1 0 0,0 0-1 0 0,2-2 0 0 0,48 27 0 0 0,25 20 183 0 0,17 8-80 0 0,3-14 240 0 0,243 86 1 0 0,-315-133-283 0 0,95 16 1 0 0,-71-17-84 0 0,121 15 107 0 0,-19-5 123 0 0,351 35 324 0 0,-307-45-209 0 0,311 11 179 0 0,-242-13-189 0 0,225-7 70 0 0,-374 1-340 0 0,42 1 47 0 0,250-7 117 0 0,-102-1-47 0 0,119 3 77 0 0,-67 0-93 0 0,-11-1-8 0 0,33-9-43 0 0,-189-2-86 0 0,147-13 29 0 0,-30 1-26 0 0,-43-1-20 0 0,-180 12-54 0 0,241-32 61 0 0,153-30 10 0 0,-333 31-67 0 0,-60 13-3 0 0,-12 6-3 0 0,0-5-1 0 0,-3-4 1 0 0,179-85 0 0 0,-205 81-11 0 0,-34 20-9 0 0,-2-2-1 0 0,0-1 1 0 0,-1-2-1 0 0,31-26 1 0 0,94-105 17 0 0,-129 119-18 0 0,-4 8-2 0 0,-2-2 0 0 0,35-55 1 0 0,-51 70-3 0 0,0 0 1 0 0,-1 1-1 0 0,-1-2 1 0 0,0 1-1 0 0,0 0 1 0 0,-2-1-1 0 0,1 0 1 0 0,-1 0-1 0 0,-1 1 1 0 0,0-1-1 0 0,-1 0 1 0 0,-1 0-1 0 0,0 0 1 0 0,0 0-1 0 0,-2 0 1 0 0,-4-18-1 0 0,-7-13-7 0 0,4 9 1 0 0,-16-34 0 0 0,20 55 5 0 0,-1 2 0 0 0,0-1 0 0 0,-1 1 1 0 0,0 0-1 0 0,-1 1 0 0 0,-10-12 0 0 0,16 20 3 0 0,-17-18-7 0 0,-1 0 1 0 0,0 2 0 0 0,-2 0-1 0 0,-31-20 1 0 0,-64-45-8 0 0,0 1 1 0 0,63 50 7 0 0,1 0-7 0 0,-73-33 0 0 0,56 35 5 0 0,-31-14-2 0 0,-1 4 0 0 0,-168-43 0 0 0,-280-4-28 0 0,-6 38 20 0 0,339 37 10 0 0,-27 6 0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27:00.842"/>
    </inkml:context>
    <inkml:brush xml:id="br0">
      <inkml:brushProperty name="width" value="0.05" units="cm"/>
      <inkml:brushProperty name="height" value="0.05" units="cm"/>
      <inkml:brushProperty name="color" value="#E71224"/>
    </inkml:brush>
  </inkml:definitions>
  <inkml:trace contextRef="#ctx0" brushRef="#br0">5 0 13864 0 0,'0'0'288'0'0,"5"32"8"0"0,-5-22-8 0 0,3 6 8 0 0,-1 2-176 0 0,1 0 0 0 0,-3 3 0 0 0,-3 11 8 0 0,-2 7 232 0 0,0 0 8 0 0,2-1-1 0 0,2-1 1 0 0,1 4-248 0 0,1-1 16 0 0,-1-1 0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27:01.230"/>
    </inkml:context>
    <inkml:brush xml:id="br0">
      <inkml:brushProperty name="width" value="0.05" units="cm"/>
      <inkml:brushProperty name="height" value="0.05" units="cm"/>
      <inkml:brushProperty name="color" value="#E71224"/>
    </inkml:brush>
  </inkml:definitions>
  <inkml:trace contextRef="#ctx0" brushRef="#br0">428 0 13672 0 0,'-70'56'124'0'0,"44"-38"-21"0"0,1 2 0 0 0,1 0 1 0 0,1 2-1 0 0,0 0 0 0 0,-33 47 1 0 0,51-63-61 0 0,1 1 0 0 0,0 0 1 0 0,0 1-1 0 0,1-1 1 0 0,0 1-1 0 0,1-1 1 0 0,-1 1-1 0 0,1 0 1 0 0,1 0-1 0 0,-2 14 1 0 0,3-18-6 0 0,1 1 0 0 0,-1-1-1 0 0,1 0 1 0 0,0 1 0 0 0,0-1 0 0 0,0 0 0 0 0,0 0 0 0 0,1 1 0 0 0,-1-1 0 0 0,1 0 0 0 0,0 0 0 0 0,1-1 0 0 0,-1 1 0 0 0,1 0 0 0 0,-1-1 0 0 0,1 1-1 0 0,0-1 1 0 0,0 0 0 0 0,1 0 0 0 0,5 4 0 0 0,7 3 52 0 0,0-1 0 0 0,1 0 0 0 0,0-2 0 0 0,0 0 0 0 0,22 6 1 0 0,13 5 151 0 0,-48-16-224 0 0,103 44 333 0 0,-94-40-305 0 0,0 2 0 0 0,-1-1 0 0 0,0 1 0 0 0,0 1 0 0 0,19 19 0 0 0,-30-27-40 0 0,0 0 0 0 0,0 0 0 0 0,0 1-1 0 0,0-1 1 0 0,0 0 0 0 0,0 1 0 0 0,0-1 0 0 0,0 1-1 0 0,-1-1 1 0 0,1 1 0 0 0,0 0 0 0 0,-1-1 0 0 0,0 1 0 0 0,1 0-1 0 0,-1-1 1 0 0,0 1 0 0 0,0 0 0 0 0,0-1 0 0 0,0 1-1 0 0,0 0 1 0 0,0 2 0 0 0,-1-1 0 0 0,0 0 0 0 0,-1 0 0 0 0,1-1 1 0 0,0 1-1 0 0,-1-1 0 0 0,1 1 0 0 0,-1-1 0 0 0,0 1 0 0 0,0-1 0 0 0,0 0 0 0 0,-4 3 0 0 0,-2 2 7 0 0,-1 0-1 0 0,0-1 0 0 0,-1 0 0 0 0,0-1 1 0 0,-18 8-1 0 0,5-5 4 0 0,-2 3 0 0 0,-1-2-1 0 0,-36 7 0 0 0,24-6 6 0 0,0 1-1 0 0,-57 24 1 0 0,8-2 5 0 0,74-30-18 0 0,0 0 0 0 0,0-1 0 0 0,0-1 0 0 0,-22 1 0 0 0,32-4-8 0 0,5-5 0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27:01.696"/>
    </inkml:context>
    <inkml:brush xml:id="br0">
      <inkml:brushProperty name="width" value="0.05" units="cm"/>
      <inkml:brushProperty name="height" value="0.05" units="cm"/>
      <inkml:brushProperty name="color" value="#E71224"/>
    </inkml:brush>
  </inkml:definitions>
  <inkml:trace contextRef="#ctx0" brushRef="#br0">315 501 13864 0 0,'3'45'190'0'0,"-1"1"1"0"0,-5 62 0 0 0,-20 89 831 0 0,5-58-599 0 0,17-118-235 0 0,1 0 0 0 0,4 39 0 0 0,1 6 80 0 0,0 11 217 0 0,-1 38 187 0 0,-4-112-656 0 0,0-1-1 0 0,0 0 1 0 0,0 0-1 0 0,0 1 1 0 0,-1-1 0 0 0,1 0-1 0 0,-1 0 1 0 0,1 1-1 0 0,-1-1 1 0 0,0 0 0 0 0,0 0-1 0 0,0 0 1 0 0,0 0-1 0 0,-1 0 1 0 0,1 0 0 0 0,0-1-1 0 0,-1 1 1 0 0,1 0-1 0 0,-3 1 1 0 0,2-2-5 0 0,1 0 0 0 0,-1-1 0 0 0,1 0 0 0 0,-1 1 1 0 0,0-1-1 0 0,1 0 0 0 0,-1 0 0 0 0,1 0 0 0 0,-1 0 0 0 0,0 0 1 0 0,1 0-1 0 0,-1 0 0 0 0,1-1 0 0 0,-1 1 0 0 0,0-1 0 0 0,1 1 0 0 0,-1-1 1 0 0,1 1-1 0 0,0-1 0 0 0,-1 0 0 0 0,1 0 0 0 0,-1 0 0 0 0,1 0 0 0 0,0 0 1 0 0,0 0-1 0 0,0 0 0 0 0,-1 0 0 0 0,1 0 0 0 0,0 0 0 0 0,-1-2 0 0 0,-13-15 21 0 0,0 0 0 0 0,1-1-1 0 0,1 0 1 0 0,0-2-1 0 0,-10-23 1 0 0,-46-116 94 0 0,65 151-119 0 0,-9-24 20 0 0,2 0-1 0 0,1 0 1 0 0,2-1-1 0 0,1 0 1 0 0,1 0-1 0 0,2-1 1 0 0,2 1 0 0 0,1-1-1 0 0,1 0 1 0 0,2 0-1 0 0,2 1 1 0 0,15-64-1 0 0,-7 54 19 0 0,2 1-1 0 0,1 0 1 0 0,3 1-1 0 0,36-63 1 0 0,-36 77-21 0 0,0 1-1 0 0,1 1 1 0 0,2 1 0 0 0,1 1-1 0 0,0 0 1 0 0,2 2 0 0 0,30-22-1 0 0,-53 43-22 0 0,23-17 35 0 0,0 1-1 0 0,2 1 0 0 0,0 1 0 0 0,38-17 0 0 0,-57 30-27 0 0,0-1 0 0 0,1 1-1 0 0,-1 0 1 0 0,1 0 0 0 0,0 1-1 0 0,-1 0 1 0 0,1 1 0 0 0,0-1-1 0 0,0 2 1 0 0,0-1 0 0 0,-1 1-1 0 0,1 0 1 0 0,0 1 0 0 0,-1-1-1 0 0,1 1 1 0 0,-1 1 0 0 0,0 0-1 0 0,0 0 1 0 0,0 0 0 0 0,0 1-1 0 0,0 0 1 0 0,6 5 0 0 0,-7-3-1 0 0,0 0 1 0 0,0 0-1 0 0,0 0 1 0 0,-1 0-1 0 0,0 1 1 0 0,0 0-1 0 0,-1 0 1 0 0,0 1-1 0 0,0-1 1 0 0,-1 1 0 0 0,0 0-1 0 0,0 0 1 0 0,-1 0-1 0 0,3 15 1 0 0,-1 8 18 0 0,0 0-1 0 0,-2 49 1 0 0,-4-39 6 0 0,-10 56-1 0 0,7-66-13 0 0,1 1-1 0 0,1 0 1 0 0,3 50 0 0 0,2-66-11 0 0,0-1 0 0 0,1 0 0 0 0,1 0 0 0 0,1-1 0 0 0,11 26 0 0 0,-4-20 1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27:02.131"/>
    </inkml:context>
    <inkml:brush xml:id="br0">
      <inkml:brushProperty name="width" value="0.05" units="cm"/>
      <inkml:brushProperty name="height" value="0.05" units="cm"/>
      <inkml:brushProperty name="color" value="#E71224"/>
    </inkml:brush>
  </inkml:definitions>
  <inkml:trace contextRef="#ctx0" brushRef="#br0">1 527 15072 0 0,'0'0'1730'0'0,"2"-5"-1545"0"0,3-9 2 0 0,5-15 196 0 0,2 0 0 0 0,1 0 0 0 0,24-37 0 0 0,-22 44-274 0 0,2 0-1 0 0,1 1 1 0 0,0 0-1 0 0,1 2 1 0 0,2 0-1 0 0,0 1 1 0 0,0 1-1 0 0,2 2 1 0 0,26-15-1 0 0,-45 27-76 0 0,1 1-1 0 0,0 0 0 0 0,-1 0 1 0 0,1 1-1 0 0,0 0 0 0 0,0 0 1 0 0,0 0-1 0 0,0 0 0 0 0,0 1 1 0 0,0-1-1 0 0,0 1 0 0 0,0 0 1 0 0,0 1-1 0 0,0 0 0 0 0,0-1 1 0 0,0 1-1 0 0,-1 1 0 0 0,1-1 1 0 0,0 1-1 0 0,0 0 0 0 0,-1 0 1 0 0,1 0-1 0 0,-1 1 0 0 0,6 3 1 0 0,7 8 34 0 0,-1 0 0 0 0,0 1 0 0 0,0 1 0 0 0,19 27 0 0 0,-19-23 14 0 0,27 26 0 0 0,-34-38-61 0 0,-1 0 0 0 0,2-1 1 0 0,-1 0-1 0 0,1-1 0 0 0,0 0 0 0 0,0 0 1 0 0,0-1-1 0 0,1 0 0 0 0,0-1 1 0 0,0 0-1 0 0,0-1 0 0 0,21 4 0 0 0,-10-4-2 0 0,-9-1-6 0 0,-1 0 0 0 0,1-1 1 0 0,0-1-1 0 0,-1 0 0 0 0,25-3 0 0 0,-12-3 8 0 0,0-1 0 0 0,-1-1 0 0 0,0-1 1 0 0,0-1-1 0 0,-1-1 0 0 0,41-27 0 0 0,-55 31-13 0 0,0-1 1 0 0,0 1-1 0 0,-1-1 1 0 0,0-1-1 0 0,-1 0 0 0 0,0 0 1 0 0,0 0-1 0 0,-1-1 1 0 0,0 0-1 0 0,-1 0 1 0 0,8-20-1 0 0,-7 12 5 0 0,0 0 1 0 0,-1 0-1 0 0,-1-1 0 0 0,-1 0 0 0 0,-1 1 0 0 0,0-26 1 0 0,-2 42-9 0 0,-1-20 14 0 0,1 21-15 0 0,0 0-1 0 0,0 1 1 0 0,0-1 0 0 0,0 1 0 0 0,0-1-1 0 0,0 0 1 0 0,0 1 0 0 0,0-1-1 0 0,-1 1 1 0 0,1-1 0 0 0,0 1 0 0 0,0-1-1 0 0,-1 0 1 0 0,1 1 0 0 0,0-1 0 0 0,-1 1-1 0 0,1 0 1 0 0,-1-1 0 0 0,1 1-1 0 0,0-1 1 0 0,-1 1 0 0 0,1-1 0 0 0,-1 1-1 0 0,1 0 1 0 0,-1-1 0 0 0,1 1 0 0 0,-1 0-1 0 0,0 0 1 0 0,0-1 0 0 0,-4 22 39 0 0,-9 15-31 0 0,1 1 0 0 0,2 0 1 0 0,2 1-1 0 0,1 0 0 0 0,-2 39 0 0 0,0 24 17 0 0,-2 34 1 0 0,5-56-19 0 0,2-49-1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27:02.459"/>
    </inkml:context>
    <inkml:brush xml:id="br0">
      <inkml:brushProperty name="width" value="0.05" units="cm"/>
      <inkml:brushProperty name="height" value="0.05" units="cm"/>
      <inkml:brushProperty name="color" value="#E71224"/>
    </inkml:brush>
  </inkml:definitions>
  <inkml:trace contextRef="#ctx0" brushRef="#br0">1 0 16184 0 0,'0'0'0'0'0,"13"26"0"0"0,-4-3 359 0 0,-1-2 9 0 0,-4-5-8 0 0,-4-6 8 0 0,0-6-248 0 0,1 0 16 0 0,-1-1 0 0 0,3-1 0 0 0,1-4 304 0 0,-3-1 0 0 0,3-1 0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27:02.845"/>
    </inkml:context>
    <inkml:brush xml:id="br0">
      <inkml:brushProperty name="width" value="0.05" units="cm"/>
      <inkml:brushProperty name="height" value="0.05" units="cm"/>
      <inkml:brushProperty name="color" value="#E71224"/>
    </inkml:brush>
  </inkml:definitions>
  <inkml:trace contextRef="#ctx0" brushRef="#br0">331 1 15976 0 0,'1'5'353'0'0,"0"-2"-257"0"0,0 1 0 0 0,0 0 0 0 0,0-1 0 0 0,-1 1 0 0 0,0 0 0 0 0,1-1 0 0 0,-1 1 0 0 0,-1 4 0 0 0,1-6-72 0 0,-1-1 0 0 0,1 1 0 0 0,-1-1 0 0 0,0 1 0 0 0,1-1 0 0 0,-1 1 0 0 0,0-1 0 0 0,0 1 0 0 0,0-1 0 0 0,0 0 0 0 0,0 0 0 0 0,0 0 0 0 0,0 1 0 0 0,0-1 0 0 0,0 0 0 0 0,-1 0 0 0 0,1 0 0 0 0,-1-1 0 0 0,1 1 0 0 0,0 0 0 0 0,-1 0 0 0 0,1-1 0 0 0,-1 1 0 0 0,-2 0 0 0 0,-8 2 47 0 0,0 1 1 0 0,1 1 0 0 0,0 0-1 0 0,0 0 1 0 0,0 1 0 0 0,1 0-1 0 0,-1 1 1 0 0,2 0-1 0 0,-1 1 1 0 0,1 0 0 0 0,0 0-1 0 0,1 1 1 0 0,-1 0 0 0 0,2 1-1 0 0,0 0 1 0 0,0 0-1 0 0,-6 12 1 0 0,-10 19-18 0 0,2 0-1 0 0,2 0 1 0 0,1 2 0 0 0,-13 50 0 0 0,27-75-22 0 0,-1-1 0 0 0,2 1 1 0 0,0 0-1 0 0,2-1 0 0 0,0 1 1 0 0,0 0-1 0 0,2 0 0 0 0,0 0 1 0 0,1 0-1 0 0,1 0 0 0 0,1 0 1 0 0,0-1-1 0 0,11 27 0 0 0,-12-38-27 0 0,0-1-1 0 0,0 0 1 0 0,0 0-1 0 0,0 0 0 0 0,1 0 1 0 0,0-1-1 0 0,0 0 0 0 0,0 0 1 0 0,0 0-1 0 0,1 0 1 0 0,0 0-1 0 0,0-1 0 0 0,0 0 1 0 0,0 0-1 0 0,0 0 0 0 0,0-1 1 0 0,1 1-1 0 0,-1-1 1 0 0,1-1-1 0 0,0 1 0 0 0,-1-1 1 0 0,1 0-1 0 0,0 0 0 0 0,0-1 1 0 0,0 0-1 0 0,0 0 1 0 0,0 0-1 0 0,6-1 0 0 0,7-2 8 0 0,0 0 0 0 0,-1-1-1 0 0,1-1 1 0 0,-1-1 0 0 0,0-1-1 0 0,-1 0 1 0 0,25-15-1 0 0,126-81-11 0 0,-138 81 0 0 0,-2-1 0 0 0,0-1 0 0 0,33-39 0 0 0,-45 45-1 0 0,-2-1-1 0 0,-1 0 1 0 0,0-1-1 0 0,-2 0 1 0 0,18-41-1 0 0,-27 56 1 0 0,-1-1 1 0 0,1 0-1 0 0,-1 1 0 0 0,0-1 0 0 0,0 0 1 0 0,-1 0-1 0 0,0 0 0 0 0,0 0 0 0 0,0 0 1 0 0,0 1-1 0 0,-2-7 0 0 0,1 8 1 0 0,0 0-1 0 0,0 1 1 0 0,0-1 0 0 0,0 1-1 0 0,0 0 1 0 0,-1-1 0 0 0,1 1-1 0 0,-1 0 1 0 0,0 0 0 0 0,0 0-1 0 0,0 0 1 0 0,-1 0 0 0 0,1 0-1 0 0,-1 1 1 0 0,1-1-1 0 0,-1 1 1 0 0,0 0 0 0 0,0-1-1 0 0,-4-1 1 0 0,2 1 0 0 0,-1 1-1 0 0,1 0 1 0 0,-1 0 0 0 0,1 0 0 0 0,-1 1-1 0 0,0 0 1 0 0,0 0 0 0 0,1 0-1 0 0,-1 1 1 0 0,0 0 0 0 0,0 0-1 0 0,0 0 1 0 0,1 1 0 0 0,-1 0 0 0 0,0 0-1 0 0,0 0 1 0 0,1 1 0 0 0,-1 0-1 0 0,1 0 1 0 0,-1 0 0 0 0,-7 6-1 0 0,5-2 3 0 0,1 1 0 0 0,0 0 0 0 0,0 1 0 0 0,1-1-1 0 0,0 1 1 0 0,0 1 0 0 0,1-1 0 0 0,0 1-1 0 0,0 0 1 0 0,-6 18 0 0 0,5-11 3 0 0,2 0 0 0 0,-1 0 0 0 0,2 0 0 0 0,0 0 0 0 0,-1 34 0 0 0,4-39 1 0 0,1-1 1 0 0,1 1-1 0 0,-1 0 0 0 0,2-1 1 0 0,-1 1-1 0 0,2-1 1 0 0,-1 0-1 0 0,1 1 1 0 0,1-2-1 0 0,0 1 1 0 0,0-1-1 0 0,1 1 0 0 0,0-1 1 0 0,0-1-1 0 0,1 1 1 0 0,1-1-1 0 0,12 11 1 0 0,-10-11 5 0 0,-1 0 0 0 0,1-2 0 0 0,0 1 0 0 0,1-1 0 0 0,-1 0 0 0 0,1-1 0 0 0,1-1 0 0 0,-1 0 0 0 0,0 0 0 0 0,1-1 0 0 0,0 0 0 0 0,0-1 0 0 0,0 0 0 0 0,0-1 0 0 0,22-1 0 0 0,17-6 14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27:03.186"/>
    </inkml:context>
    <inkml:brush xml:id="br0">
      <inkml:brushProperty name="width" value="0.05" units="cm"/>
      <inkml:brushProperty name="height" value="0.05" units="cm"/>
      <inkml:brushProperty name="color" value="#E71224"/>
    </inkml:brush>
  </inkml:definitions>
  <inkml:trace contextRef="#ctx0" brushRef="#br0">0 154 15680 0 0,'0'0'0'0'0,"29"34"0"0"0,-5-13 376 0 0,-1-9 7 0 0,1-7 9 0 0,-3 3-8 0 0,-5-8-248 0 0,-2-4 0 0 0,10-11-8 0 0,13-3 8 0 0,5-11 344 0 0,-4-1 0 0 0,-4-1 0 0 0,-3 2 0 0 0,-2 3-344 0 0,-1 0 8 0 0,-7 0 0 0 0</inkml:trace>
  <inkml:trace contextRef="#ctx0" brushRef="#br0" timeOffset="1">89 410 15680 0 0,'0'0'0'0'0,"49"8"0"0"0,-15-8 320 0 0,6-1 8 0 0,7-7-9 0 0,12-12 9 0 0,0 1-208 0 0,7-5 8 0 0,7-2 0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27:03.779"/>
    </inkml:context>
    <inkml:brush xml:id="br0">
      <inkml:brushProperty name="width" value="0.05" units="cm"/>
      <inkml:brushProperty name="height" value="0.05" units="cm"/>
      <inkml:brushProperty name="color" value="#E71224"/>
    </inkml:brush>
  </inkml:definitions>
  <inkml:trace contextRef="#ctx0" brushRef="#br0">0 114 12360 0 0,'0'0'2126'0'0,"6"-6"-1835"0"0,6-5-230 0 0,1 1 0 0 0,0 1 0 0 0,1 0 0 0 0,0 0 0 0 0,0 1 0 0 0,1 1 0 0 0,0 1 0 0 0,16-5 0 0 0,-8 4 25 0 0,1 1 1 0 0,-1 1 0 0 0,1 1 0 0 0,0 1-1 0 0,30 0 1 0 0,-43 3-42 0 0,0 1 0 0 0,0-1 0 0 0,-1 2 1 0 0,1 0-1 0 0,0 0 0 0 0,-1 1 0 0 0,1 0 0 0 0,-1 1 0 0 0,0 0 0 0 0,13 7 0 0 0,-17-7-29 0 0,0 0 0 0 0,0 0 1 0 0,-1 1-1 0 0,0-1 0 0 0,0 1 0 0 0,0 0 0 0 0,-1 0 0 0 0,0 1 0 0 0,0 0 0 0 0,0-1 0 0 0,0 1 0 0 0,-1 1 0 0 0,0-1 0 0 0,0 0 0 0 0,-1 1 0 0 0,0-1 0 0 0,2 9 0 0 0,-2-4-2 0 0,0 0 0 0 0,-1 1-1 0 0,-1-1 1 0 0,1 0-1 0 0,-2 0 1 0 0,1 0-1 0 0,-2 1 1 0 0,0-1-1 0 0,0 0 1 0 0,0 0-1 0 0,-2-1 1 0 0,1 1 0 0 0,-1-1-1 0 0,-1 1 1 0 0,0-1-1 0 0,-1 0 1 0 0,1-1-1 0 0,-14 17 1 0 0,-1-1 18 0 0,-20 29 27 0 0,38-52-55 0 0,0 1-1 0 0,1 0 0 0 0,-1 0 1 0 0,1 0-1 0 0,0 0 1 0 0,0 0-1 0 0,0 0 0 0 0,0 0 1 0 0,1 0-1 0 0,-1 1 0 0 0,1-1 1 0 0,-1 0-1 0 0,1 0 0 0 0,0 1 1 0 0,1 5-1 0 0,0-7 0 0 0,0 0-1 0 0,0 0 0 0 0,0 0 1 0 0,0 0-1 0 0,0-1 0 0 0,1 1 1 0 0,-1 0-1 0 0,0-1 1 0 0,1 1-1 0 0,-1-1 0 0 0,1 1 1 0 0,0-1-1 0 0,-1 0 1 0 0,1 1-1 0 0,0-1 0 0 0,0 0 1 0 0,0 0-1 0 0,0-1 0 0 0,0 1 1 0 0,0 0-1 0 0,0 0 1 0 0,0-1-1 0 0,0 0 0 0 0,0 1 1 0 0,0-1-1 0 0,1 0 1 0 0,-1 0-1 0 0,2 0 0 0 0,7 0 6 0 0,0-1 0 0 0,0 0 0 0 0,0 0-1 0 0,12-4 1 0 0,-14 3-6 0 0,4-2 5 0 0,1 1-1 0 0,0 0 0 0 0,0 1 1 0 0,0 0-1 0 0,0 1 0 0 0,0 1 1 0 0,0 0-1 0 0,1 1 0 0 0,18 4 0 0 0,-31-5-4 0 0,0 1-1 0 0,-1-1 1 0 0,1 1-1 0 0,0 0 0 0 0,0 0 1 0 0,0-1-1 0 0,-1 1 0 0 0,1 1 1 0 0,0-1-1 0 0,-1 0 0 0 0,1 0 1 0 0,-1 1-1 0 0,0-1 0 0 0,1 0 1 0 0,-1 1-1 0 0,0 0 0 0 0,0-1 1 0 0,0 1-1 0 0,0 0 1 0 0,0-1-1 0 0,1 4 0 0 0,-1-1 1 0 0,0-1 0 0 0,-1 1 1 0 0,1 0-1 0 0,-1 0 0 0 0,0 0 0 0 0,0-1 0 0 0,0 1 0 0 0,0 0 0 0 0,-1 0 0 0 0,-1 5 1 0 0,-2 3 0 0 0,1-1 1 0 0,-2 1 0 0 0,0-1 0 0 0,0 0 0 0 0,-1-1 0 0 0,-8 12-1 0 0,5-11 2 0 0,0-1 0 0 0,0 0 0 0 0,-1 0 0 0 0,-1-1 0 0 0,-17 11 0 0 0,-65 37 57 0 0,42-27-27 0 0,26-15-4 0 0,0-2-1 0 0,-1 0 0 0 0,-1-2 1 0 0,0-1-1 0 0,-1-1 0 0 0,0-1 1 0 0,0-1-1 0 0,-55 5 0 0 0,78-11-22 0 0,0-1-1 0 0,-1 0 1 0 0,1 0-1 0 0,0 0 1 0 0,0-1-1 0 0,0 0 1 0 0,0 0-1 0 0,0 0 1 0 0,0-1-1 0 0,0 1 0 0 0,0-1 1 0 0,0 0-1 0 0,1 0 1 0 0,-1-1-1 0 0,1 0 1 0 0,-5-3-1 0 0,-4-7 18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27:04.260"/>
    </inkml:context>
    <inkml:brush xml:id="br0">
      <inkml:brushProperty name="width" value="0.05" units="cm"/>
      <inkml:brushProperty name="height" value="0.05" units="cm"/>
      <inkml:brushProperty name="color" value="#E71224"/>
    </inkml:brush>
  </inkml:definitions>
  <inkml:trace contextRef="#ctx0" brushRef="#br0">78 0 13056 0 0,'0'5'296'0'0,"0"5"-128"0"0,-1 0 0 0 0,1 0 0 0 0,-2-1 0 0 0,1 1 1 0 0,-5 12-1 0 0,0-3-48 0 0,0 1 0 0 0,-2 22 0 0 0,-5 16 280 0 0,2-22 178 0 0,-9 50 1 0 0,19-75-520 0 0,0 0-1 0 0,0 0 1 0 0,1 0-1 0 0,0 0 1 0 0,1 0-1 0 0,0 0 1 0 0,1 0-1 0 0,0 0 1 0 0,4 11-1 0 0,-3-12 58 0 0,1-1 0 0 0,0 1-1 0 0,0-1 1 0 0,1 0 0 0 0,0-1-1 0 0,9 13 1 0 0,-11-18-90 0 0,-1 0 0 0 0,1 0-1 0 0,0-1 1 0 0,0 0 0 0 0,0 1-1 0 0,0-1 1 0 0,1 0 0 0 0,-1 0-1 0 0,1-1 1 0 0,-1 1 0 0 0,1-1 0 0 0,-1 0-1 0 0,1 0 1 0 0,0 0 0 0 0,0 0-1 0 0,-1 0 1 0 0,1-1 0 0 0,0 0-1 0 0,0 0 1 0 0,4 0 0 0 0,3-1-4 0 0,0 0 0 0 0,-1-1 1 0 0,0 0-1 0 0,1-1 0 0 0,-1 0 1 0 0,0-1-1 0 0,0 0 0 0 0,-1 0 0 0 0,1-1 1 0 0,-1 0-1 0 0,0-1 0 0 0,0 0 1 0 0,-1 0-1 0 0,12-12 0 0 0,3-6 21 0 0,-2 0 0 0 0,-1-2 0 0 0,23-38 0 0 0,-5 8 36 0 0,-15 19-24 0 0,21-43 0 0 0,-12 20 54 0 0,-31 58-103 0 0,0 1 0 0 0,0-1 0 0 0,0 0 0 0 0,0 1 1 0 0,0 0-1 0 0,0-1 0 0 0,1 1 0 0 0,-1 0 0 0 0,0-1 0 0 0,1 1 0 0 0,-1 0 1 0 0,1 0-1 0 0,0 0 0 0 0,-1 0 0 0 0,1 1 0 0 0,0-1 0 0 0,-1 0 0 0 0,1 1 1 0 0,0-1-1 0 0,0 1 0 0 0,-1-1 0 0 0,4 1 0 0 0,-1 0 5 0 0,0 0-1 0 0,0 1 0 0 0,0-1 0 0 0,0 1 1 0 0,0 0-1 0 0,0 0 0 0 0,-1 1 1 0 0,1-1-1 0 0,0 1 0 0 0,3 2 1 0 0,7 5 24 0 0,0 0 0 0 0,0 1-1 0 0,21 21 1 0 0,3 3 61 0 0,70 48-1 0 0,-82-67-40 0 0,0-2 0 0 0,1-1 0 0 0,0-1 0 0 0,40 10 0 0 0,-47-15-35 0 0,9 4 27 0 0,1-2 0 0 0,0-1 0 0 0,1-1 0 0 0,-1-2 0 0 0,1-1 0 0 0,55-2 0 0 0,-64-2-17 0 0,-9 1-8 0 0,0-1 0 0 0,0 0 0 0 0,18-4 0 0 0,-28 4-14 0 0,-1 1 0 0 0,1-1 0 0 0,0 0 0 0 0,-1 0 0 0 0,1 0 0 0 0,-1 0 0 0 0,1-1 0 0 0,-1 1 0 0 0,1-1 0 0 0,-1 1 0 0 0,0-1 0 0 0,0 0 0 0 0,0 0 0 0 0,0 0 0 0 0,0 0 0 0 0,0 0 0 0 0,-1-1 0 0 0,1 1 0 0 0,-1 0-1 0 0,1-1 1 0 0,1-3 0 0 0,-3 4-1 0 0,0 0-1 0 0,1 0 0 0 0,-1 0 0 0 0,0 1 0 0 0,0-1 1 0 0,0 0-1 0 0,0 0 0 0 0,-1 0 0 0 0,1 1 0 0 0,0-1 1 0 0,-1 0-1 0 0,1 0 0 0 0,-1 1 0 0 0,0-1 1 0 0,1 0-1 0 0,-1 1 0 0 0,0-1 0 0 0,0 1 0 0 0,0-1 1 0 0,0 1-1 0 0,-1-1 0 0 0,-1-1 0 0 0,-34-28 56 0 0,36 30-60 0 0,-20-12 22 0 0,-1 0-1 0 0,0 2 1 0 0,-1 1-1 0 0,-46-15 1 0 0,10 4 19 0 0,-13-5 8 0 0,-1 2 0 0 0,-2 4-1 0 0,0 3 1 0 0,-1 4 0 0 0,-97-6-1 0 0,68 15-2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28:14.041"/>
    </inkml:context>
    <inkml:brush xml:id="br0">
      <inkml:brushProperty name="width" value="0.05" units="cm"/>
      <inkml:brushProperty name="height" value="0.05" units="cm"/>
      <inkml:brushProperty name="color" value="#E71224"/>
    </inkml:brush>
  </inkml:definitions>
  <inkml:trace contextRef="#ctx0" brushRef="#br0">3642 1 7432 0 0,'0'0'1344'0'0,"-5"0"-1078"0"0,-1-1-208 0 0,-1 1 0 0 0,1 0 0 0 0,-1 1 0 0 0,1-1 0 0 0,-1 1 0 0 0,1 1 0 0 0,0-1 0 0 0,-10 4 0 0 0,-2 3 20 0 0,0 0 0 0 0,1 2 0 0 0,0 0 0 0 0,1 1 0 0 0,0 0 0 0 0,0 1 0 0 0,2 1 0 0 0,-21 23 0 0 0,-178 239 392 0 0,170-216-403 0 0,-3-3 1 0 0,-57 55-1 0 0,-241 284 158 0 0,9-9-52 0 0,76-105 9 0 0,153-162-72 0 0,-223 197 0 0 0,112-100-5 0 0,-35 30 6 0 0,181-188-79 0 0,-131 116 71 0 0,120-100-57 0 0,-62 61 25 0 0,-111 95 98 0 0,168-156-114 0 0,-188 177 299 0 0,262-240-313 0 0,10-9-16 0 0,0 0 0 0 0,0 0 0 0 0,0 0 0 0 0,1 1-1 0 0,-1-1 1 0 0,1 1 0 0 0,0 0 0 0 0,-3 3 0 0 0,5-7 14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7T08:18:07.662"/>
    </inkml:context>
    <inkml:brush xml:id="br0">
      <inkml:brushProperty name="width" value="0.2" units="cm"/>
      <inkml:brushProperty name="height" value="0.2" units="cm"/>
      <inkml:brushProperty name="color" value="#E71224"/>
    </inkml:brush>
  </inkml:definitions>
  <inkml:trace contextRef="#ctx0" brushRef="#br0">2923 492 1600 0 0,'-11'-44'23'0'0,"7"33"5"0"0,1 0 1 0 0,0-1-1 0 0,1 1 1 0 0,-2-16-1 0 0,3 20 5 0 0,-1 0 0 0 0,0 0-1 0 0,-1 1 1 0 0,0-1 0 0 0,0 1 0 0 0,0-1-1 0 0,-1 1 1 0 0,1 0 0 0 0,-2 0-1 0 0,-5-6 1 0 0,9 11-13 0 0,-2-3 25 0 0,0 0-1 0 0,0 1 1 0 0,-1-1-1 0 0,1 1 0 0 0,-1 0 1 0 0,0 0-1 0 0,0 0 1 0 0,0 1-1 0 0,-1-1 0 0 0,-7-2 1 0 0,-48-11 191 0 0,11 4-175 0 0,22 5-33 0 0,0 1 1 0 0,-31-2 0 0 0,41 6 11 0 0,-49-11 133 0 0,46 8-128 0 0,1 1-1 0 0,0 1 1 0 0,-26-1 0 0 0,-119-7 237 0 0,41 0-108 0 0,68 2-76 0 0,44 6-72 0 0,1 1 1 0 0,-1 0-1 0 0,-16 0 0 0 0,-25-2 34 0 0,34 2-13 0 0,-36 1 1 0 0,-78 0 120 0 0,84 1-117 0 0,32 0-24 0 0,-1 0 0 0 0,-30 5 0 0 0,16-1 70 0 0,-62 2 1 0 0,68-6-63 0 0,0 1 67 0 0,0 0 0 0 0,0 1 0 0 0,0 2 0 0 0,0 0 0 0 0,1 2 0 0 0,-33 11-1 0 0,34-8 12 0 0,-40 9 0 0 0,40-13 65 0 0,-44 18 0 0 0,-84 34 552 0 0,91-37-463 0 0,-63 32 0 0 0,89-34-119 0 0,1 1-1 0 0,1 1 1 0 0,1 2 0 0 0,1 2 0 0 0,-35 33-1 0 0,-11 19 312 0 0,26-26-54 0 0,-85 68-1 0 0,101-90-74 0 0,-60 63-1 0 0,55-50-132 0 0,27-27-17 0 0,0 0-1 0 0,1 2 0 0 0,0-1 0 0 0,1 1 1 0 0,1 1-1 0 0,-9 23 0 0 0,15-30-93 0 0,0-1 0 0 0,0 1 0 0 0,2-1 0 0 0,-1 1-1 0 0,1 0 1 0 0,0 0 0 0 0,1 0 0 0 0,0-1 0 0 0,1 1 0 0 0,3 18 0 0 0,4 8 269 0 0,19 54 1 0 0,-15-54-285 0 0,-4-15 104 0 0,1 0-1 0 0,0 0 1 0 0,2-1 0 0 0,0 0 0 0 0,22 28 0 0 0,-8-15 9 0 0,2-2 0 0 0,37 33 0 0 0,79 53 393 0 0,138 108 281 0 0,-236-196-720 0 0,87 40 0 0 0,-84-45-64 0 0,236 89 425 0 0,-253-102-465 0 0,127 43 252 0 0,190 41-1 0 0,-196-53-155 0 0,-28-6-23 0 0,-18-10-4 0 0,530 109 316 0 0,-458-103-299 0 0,88 13 20 0 0,-60-27-24 0 0,71 8 102 0 0,57 7-30 0 0,-222-24-68 0 0,161-6 1 0 0,109-33 69 0 0,498-123 263 0 0,-544 87-303 0 0,-42-2 60 0 0,-105 26-115 0 0,156-40 110 0 0,262-100 151 0 0,-551 162-310 0 0,66-36 0 0 0,-36 16 18 0 0,213-113 163 0 0,-253 128-187 0 0,-28 13-15 0 0,0-1 0 0 0,-1-1-1 0 0,0 0 1 0 0,-1-1 0 0 0,-1-1 0 0 0,23-31 0 0 0,3-2 37 0 0,-34 40-47 0 0,-1-1 0 0 0,-1 0 0 0 0,0-1 0 0 0,0 1 0 0 0,-1-1-1 0 0,0 1 1 0 0,-1-1 0 0 0,0-1 0 0 0,2-21 0 0 0,2-2 12 0 0,-2 6 6 0 0,-2-1 0 0 0,0-41 0 0 0,-1 17 5 0 0,-1 35-22 0 0,-2 1-1 0 0,0-1 0 0 0,-2 1 1 0 0,-5-24-1 0 0,-24-75 61 0 0,28 107-69 0 0,-1-4 2 0 0,-1 0 0 0 0,0 0 0 0 0,-1 1 0 0 0,-1-1 0 0 0,0 2 0 0 0,-1-1 0 0 0,-11-12 0 0 0,-81-77 43 0 0,65 67-40 0 0,-49-38 20 0 0,58 52-18 0 0,1-2-1 0 0,-43-47 0 0 0,57 56-9 0 0,0 0-1 0 0,-2 2 0 0 0,1-1 0 0 0,-2 2 1 0 0,1 0-1 0 0,-2 0 0 0 0,-16-7 0 0 0,-3 0 8 0 0,-2 1-1 0 0,-43-12 1 0 0,-7-5 4 0 0,51 19-7 0 0,-54-15-1 0 0,-123-36 16 0 0,148 49-16 0 0,-185-38 18 0 0,-37 21-8 0 0,-38-5 6 0 0,181 26-8 0 0,25 3-13 0 0,-149-16 6 0 0,78 8 0 0 0,143 15-8 0 0,-58-2 5 0 0,-45-5-2 0 0,-460-41 13 0 0,435 32-16 0 0,-44-3 0 0 0,151 20 0 0 0,-234-3 0 0 0,238 8 0 0 0,0 2 0 0 0,-105 23 0 0 0,-75 26 0 0 0,-51 11 0 0 0,-57 13 0 0 0,140-41 0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28:14.775"/>
    </inkml:context>
    <inkml:brush xml:id="br0">
      <inkml:brushProperty name="width" value="0.05" units="cm"/>
      <inkml:brushProperty name="height" value="0.05" units="cm"/>
      <inkml:brushProperty name="color" value="#E71224"/>
    </inkml:brush>
  </inkml:definitions>
  <inkml:trace contextRef="#ctx0" brushRef="#br0">1 1 10448 0 0,'0'0'2960'0'0,"0"6"-2752"0"0,5 32-11 0 0,15 51 0 0 0,4 29 7 0 0,-11-20-31 0 0,52 186 0 0 0,-16-73-29 0 0,-9-27-48 0 0,216 913 408 0 0,-200-848-407 0 0,-3-15 135 0 0,21 26 101 0 0,-36-143-179 0 0,13 15 87 0 0,-33-91-74 0 0,17 58 0 0 0,-29-90-39 0 0,-6-17 23 0 0,-1 4-118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28:15.411"/>
    </inkml:context>
    <inkml:brush xml:id="br0">
      <inkml:brushProperty name="width" value="0.05" units="cm"/>
      <inkml:brushProperty name="height" value="0.05" units="cm"/>
      <inkml:brushProperty name="color" value="#E71224"/>
    </inkml:brush>
  </inkml:definitions>
  <inkml:trace contextRef="#ctx0" brushRef="#br0">0 0 11152 0 0,'60'12'741'0'0,"-11"-2"-265"0"0,102 4 385 0 0,-137-12-728 0 0,-1 0-1 0 0,0 1 1 0 0,1 0-1 0 0,-1 1 1 0 0,-1 0-1 0 0,1 1 1 0 0,-1 1-1 0 0,20 11 1 0 0,8 8 57 0 0,42 37 0 0 0,-37-28 23 0 0,25 20 6 0 0,71 51 47 0 0,-82-64-165 0 0,-3 2-1 0 0,80 81 1 0 0,87 116 77 0 0,-219-235-175 0 0,85 99 54 0 0,77 82 22 0 0,182 149 49 0 0,-220-217-105 0 0,163 117 0 0 0,-233-190-19 0 0,212 190 26 0 0,-14-11-16 0 0,103 70 6 0 0,-282-229-16 0 0,37 28 12 0 0,-112-91-13 0 0,0 0 0 0 0,0-1 0 0 0,1 1-1 0 0,-1 0 1 0 0,1-1 0 0 0,-1 0 0 0 0,1 0 0 0 0,3 2 0 0 0,1 0 12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28:16.107"/>
    </inkml:context>
    <inkml:brush xml:id="br0">
      <inkml:brushProperty name="width" value="0.05" units="cm"/>
      <inkml:brushProperty name="height" value="0.05" units="cm"/>
      <inkml:brushProperty name="color" value="#E71224"/>
    </inkml:brush>
  </inkml:definitions>
  <inkml:trace contextRef="#ctx0" brushRef="#br0">1 12 9744 0 0,'0'0'521'0'0,"4"0"-260"0"0,84-6 577 0 0,-61 3-525 0 0,0 1 0 0 0,0 2 1 0 0,39 3-1 0 0,-38 0-172 0 0,-1 2 1 0 0,1 1-1 0 0,33 11 0 0 0,291 105 861 0 0,-123-46-809 0 0,-81-27-99 0 0,113 43 9 0 0,318 120 51 0 0,326 109-18 0 0,-535-153-109 0 0,-145-61-13 0 0,-54-22 4 0 0,-83-39-12 0 0,94 34 1 0 0,915 341 46 0 0,-457-155-25 0 0,-429-153 27 0 0,-90-44-7 0 0,-50-31 23 0 0,-2 3 1 0 0,-1 4 0 0 0,101 86-1 0 0,-128-96-12 0 0,-27-25 13 0 0,-1 1 0 0 0,0 1-1 0 0,-1 0 1 0 0,0 1 0 0 0,16 21 0 0 0,-28-33-55 0 0,1-1-10 0 0,-1 1 0 0 0,1-1 0 0 0,-1 1 1 0 0,1-1-1 0 0,-1 1 0 0 0,0-1 0 0 0,1 1 0 0 0,-1 0 0 0 0,0-1 1 0 0,1 1-1 0 0,-1-1 0 0 0,0 1 0 0 0,0 0 0 0 0,1-1 0 0 0,-1 1 1 0 0,0 0-1 0 0,0-1 0 0 0,0 1 0 0 0,0-1 0 0 0,0 1 0 0 0,0 0 1 0 0,0-1-1 0 0,0 1 0 0 0,0 0 0 0 0,0-1 0 0 0,0 1 0 0 0,-1 0 1 0 0,1-1-1 0 0,0 1 0 0 0,0 0 0 0 0,-1 0 0 0 0,-8-1 59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28:18.174"/>
    </inkml:context>
    <inkml:brush xml:id="br0">
      <inkml:brushProperty name="width" value="0.05" units="cm"/>
      <inkml:brushProperty name="height" value="0.05" units="cm"/>
      <inkml:brushProperty name="color" value="#E71224"/>
    </inkml:brush>
  </inkml:definitions>
  <inkml:trace contextRef="#ctx0" brushRef="#br0">35 330 4512 0 0,'0'0'79'0'0,"0"-4"-61"0"0,0 2-33 0 0,1-3 79 0 0,-2-1 1 0 0,1 1 0 0 0,0-1 0 0 0,-1 1 0 0 0,0 0-1 0 0,0-1 1 0 0,-4-8 0 0 0,-1 0 262 0 0,2 0 0 0 0,-1-1-1 0 0,1 1 1 0 0,1-1 0 0 0,1 0 0 0 0,-1-19 0 0 0,3 31-317 0 0,1-1-1 0 0,0 1 1 0 0,0-1 0 0 0,0 1-1 0 0,0 0 1 0 0,0 0 0 0 0,0 0 0 0 0,1 0-1 0 0,0 0 1 0 0,-1 0 0 0 0,1 0 0 0 0,0 0-1 0 0,1 1 1 0 0,-1-1 0 0 0,5-4-1 0 0,43-31 205 0 0,-31 28-135 0 0,0 2 1 0 0,1 0-1 0 0,0 1 1 0 0,0 0-1 0 0,1 2 0 0 0,40-5 1 0 0,-53 8-31 0 0,3 1 0 0 0,1 0 0 0 0,-1 0-1 0 0,1 1 1 0 0,-1 1-1 0 0,0 0 1 0 0,1 0 0 0 0,-1 1-1 0 0,0 1 1 0 0,1 0-1 0 0,-1 0 1 0 0,-1 1 0 0 0,1 0-1 0 0,-1 1 1 0 0,1 1-1 0 0,-1-1 1 0 0,-1 1 0 0 0,1 1-1 0 0,-1 0 1 0 0,0 0-1 0 0,-1 1 1 0 0,0 0 0 0 0,0 1-1 0 0,-1-1 1 0 0,1 2-1 0 0,-2-1 1 0 0,0 1 0 0 0,0 0-1 0 0,7 17 1 0 0,-8-14-3 0 0,-1 1 0 0 0,0 1 1 0 0,-1-1-1 0 0,0 0 1 0 0,-1 1-1 0 0,-1-1 0 0 0,0 1 1 0 0,-1 0-1 0 0,-1-1 1 0 0,0 1-1 0 0,-1 0 0 0 0,-1-1 1 0 0,0 0-1 0 0,-10 26 1 0 0,9-28-13 0 0,1-3-1 0 0,0 0 1 0 0,0 0-1 0 0,1 0 1 0 0,0 1-1 0 0,0 9 1 0 0,2-17-18 0 0,0 0 0 0 0,0 1 0 0 0,0-1 1 0 0,0 0-1 0 0,1 1 0 0 0,-1-1 0 0 0,1 0 1 0 0,0 0-1 0 0,-1 1 0 0 0,1-1 0 0 0,0 0 1 0 0,0 0-1 0 0,0 0 0 0 0,1 0 0 0 0,-1 0 1 0 0,0 0-1 0 0,1 0 0 0 0,0-1 0 0 0,-1 1 1 0 0,1-1-1 0 0,0 1 0 0 0,0-1 0 0 0,0 1 1 0 0,-1-1-1 0 0,5 2 0 0 0,6 3 25 0 0,1 0 1 0 0,1-1-1 0 0,-1-1 0 0 0,1 0 1 0 0,25 4-1 0 0,71-1 128 0 0,-71-6-46 0 0,46 8 1 0 0,-78-8-104 0 0,0 0 0 0 0,1 0 0 0 0,-1 1 0 0 0,-1 0 0 0 0,1 1 0 0 0,0-1 0 0 0,-1 1 1 0 0,1 1-1 0 0,8 4 0 0 0,-13-5-8 0 0,1 0 1 0 0,0 0-1 0 0,-1 0 1 0 0,0 0-1 0 0,1 0 1 0 0,-1 0-1 0 0,-1 1 1 0 0,1-1-1 0 0,0 1 1 0 0,-1-1-1 0 0,0 1 1 0 0,1-1-1 0 0,-1 1 1 0 0,-1 0-1 0 0,1 0 1 0 0,-1 0-1 0 0,1-1 1 0 0,-1 1-1 0 0,-1 6 1 0 0,1 7 7 0 0,-1 1 1 0 0,-1-1-1 0 0,-1 0 0 0 0,0 0 1 0 0,-2 0-1 0 0,0 0 1 0 0,0-1-1 0 0,-2 0 1 0 0,0 0-1 0 0,0-1 1 0 0,-2 1-1 0 0,0-2 0 0 0,-1 1 1 0 0,0-1-1 0 0,-1-1 1 0 0,0 0-1 0 0,-2 0 1 0 0,1-1-1 0 0,-1-1 0 0 0,-23 16 1 0 0,-34 20 88 0 0,-136 69-1 0 0,193-108-89 0 0,0 0 1 0 0,0 0-1 0 0,1 2 0 0 0,0-1 0 0 0,1 1 1 0 0,0 1-1 0 0,0 0 0 0 0,1 1 0 0 0,1 0 0 0 0,0 1 1 0 0,-8 13-1 0 0,2-5 62 0 0,15-20-77 0 0,-1-1 0 0 0,1 0 0 0 0,0 1 0 0 0,-1-1 0 0 0,1 1-1 0 0,0-1 1 0 0,-1 0 0 0 0,1 1 0 0 0,-1-1 0 0 0,1 0 0 0 0,-1 1 0 0 0,1-1 0 0 0,-1 0-1 0 0,1 0 1 0 0,-1 1 0 0 0,1-1 0 0 0,-1 0 0 0 0,1 0 0 0 0,-1 0 0 0 0,1 0-1 0 0,-1 0 1 0 0,1 0 0 0 0,-1 0 0 0 0,1 0 0 0 0,-1 0 0 0 0,1 0 0 0 0,-1 0-1 0 0,1 0 1 0 0,-1 0 0 0 0,0 0 0 0 0,1 0 0 0 0,-1 0 0 0 0,1-1 0 0 0,-1 1-1 0 0,1 0 1 0 0,-1 0 0 0 0,1-1 0 0 0,-1 1 0 0 0,1-1 67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28:18.497"/>
    </inkml:context>
    <inkml:brush xml:id="br0">
      <inkml:brushProperty name="width" value="0.05" units="cm"/>
      <inkml:brushProperty name="height" value="0.05" units="cm"/>
      <inkml:brushProperty name="color" value="#E71224"/>
    </inkml:brush>
  </inkml:definitions>
  <inkml:trace contextRef="#ctx0" brushRef="#br0">0 0 11760 0 0,'0'0'1824'0'0,"1"5"-1695"0"0,13 130 259 0 0,-11 76 25 0 0,-3-151-262 0 0,5 231 354 0 0,-4-270-476 0 0,0 3 10 0 0,1-1 1 0 0,0 0-1 0 0,7 24 1 0 0,-3-31-13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28:18.856"/>
    </inkml:context>
    <inkml:brush xml:id="br0">
      <inkml:brushProperty name="width" value="0.05" units="cm"/>
      <inkml:brushProperty name="height" value="0.05" units="cm"/>
      <inkml:brushProperty name="color" value="#E71224"/>
    </inkml:brush>
  </inkml:definitions>
  <inkml:trace contextRef="#ctx0" brushRef="#br0">84 35 10848 0 0,'0'0'201'0'0,"-3"5"3"0"0,-13 20 41 0 0,3-4 100 0 0,-20 41 1 0 0,29-53-229 0 0,1 0 1 0 0,0 0 0 0 0,1 0 0 0 0,0 0 0 0 0,0 0-1 0 0,1 1 1 0 0,0-1 0 0 0,1 17 0 0 0,3-3 47 0 0,1 0 1 0 0,2 0 0 0 0,0-1-1 0 0,1 1 1 0 0,16 33-1 0 0,-20-50-103 0 0,0 0 0 0 0,0 0 0 0 0,1 0 1 0 0,0-1-1 0 0,0 1 0 0 0,0-1 0 0 0,1 0 0 0 0,7 7 0 0 0,-11-12-55 0 0,0 0 0 0 0,0 0 0 0 0,1 0 0 0 0,-1 0 0 0 0,0 1 0 0 0,0-2 0 0 0,1 1 0 0 0,-1 0 0 0 0,0 0 0 0 0,0 0 0 0 0,1 0 0 0 0,-1-1 0 0 0,0 1 0 0 0,0-1 0 0 0,0 1 0 0 0,0-1 0 0 0,0 1 0 0 0,0-1 0 0 0,0 0 0 0 0,0 1-1 0 0,0-1 1 0 0,1-1 0 0 0,24-22 44 0 0,-20 18-30 0 0,23-24 17 0 0,-2 0 0 0 0,-2-2 1 0 0,0-1-1 0 0,-2-1 0 0 0,-2-1 1 0 0,30-65-1 0 0,-50 95-33 0 0,0 1-1 0 0,1-1 1 0 0,-1 1 0 0 0,-1-1 0 0 0,1 1 0 0 0,-1-1-1 0 0,0 0 1 0 0,0 1 0 0 0,0-1 0 0 0,0 0-1 0 0,-1 1 1 0 0,0-1 0 0 0,0 1 0 0 0,0-1 0 0 0,-1 1-1 0 0,1-1 1 0 0,-1 1 0 0 0,0 0 0 0 0,0 0-1 0 0,-1 0 1 0 0,1 0 0 0 0,-1 0 0 0 0,0 0 0 0 0,0 1-1 0 0,0-1 1 0 0,0 1 0 0 0,-1 0 0 0 0,1 0-1 0 0,-1 0 1 0 0,0 1 0 0 0,0-1 0 0 0,0 1 0 0 0,0 0-1 0 0,0 0 1 0 0,-5-1 0 0 0,6 2-1 0 0,0 0 0 0 0,0 1 0 0 0,0 0 0 0 0,0 0 0 0 0,0 0 0 0 0,0 0 0 0 0,0 0 0 0 0,1 1 0 0 0,-1-1 0 0 0,0 1 0 0 0,0 0 0 0 0,0 0 0 0 0,1 0 0 0 0,-5 2 0 0 0,-9 3 7 0 0,8-3-3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28:20.105"/>
    </inkml:context>
    <inkml:brush xml:id="br0">
      <inkml:brushProperty name="width" value="0.05" units="cm"/>
      <inkml:brushProperty name="height" value="0.05" units="cm"/>
      <inkml:brushProperty name="color" value="#E71224"/>
    </inkml:brush>
  </inkml:definitions>
  <inkml:trace contextRef="#ctx0" brushRef="#br0">322 151 4616 0 0,'0'0'5632'0'0,"-3"-4"-5523"0"0,3 4-113 0 0,-1-2 31 0 0,-1 1 0 0 0,1-1-1 0 0,0 0 1 0 0,0 1 0 0 0,0-1 0 0 0,0 0-1 0 0,0 0 1 0 0,1 0 0 0 0,-1 1 0 0 0,0-1-1 0 0,1 0 1 0 0,0 0 0 0 0,-1 0 0 0 0,1 0-1 0 0,0 0 1 0 0,0 0 0 0 0,0 0 0 0 0,0 0 0 0 0,0 0-1 0 0,0 0 1 0 0,1 0 0 0 0,-1 0 0 0 0,1 0-1 0 0,-1 0 1 0 0,1 0 0 0 0,0 0 0 0 0,2-2-1 0 0,2-3 12 0 0,-2 3-29 0 0,-1 1-1 0 0,1 0 1 0 0,-1 1-1 0 0,1-1 1 0 0,0 0 0 0 0,1 1-1 0 0,3-3 1 0 0,5-3-4 0 0,0 0 1 0 0,1 1-1 0 0,0 1 1 0 0,1 0-1 0 0,-1 1 1 0 0,1 0-1 0 0,0 1 0 0 0,1 1 1 0 0,-1 0-1 0 0,0 1 1 0 0,1 0-1 0 0,24 1 1 0 0,-35 2-6 0 0,1-1 0 0 0,-1 1 0 0 0,0 1 0 0 0,0-1 0 0 0,0 0 0 0 0,0 1 0 0 0,0 0 0 0 0,0 0 0 0 0,0 0 0 0 0,-1 1 0 0 0,1-1 0 0 0,-1 1 0 0 0,0 0 0 0 0,0-1 0 0 0,0 2 0 0 0,0-1 0 0 0,0 0 0 0 0,0 1 0 0 0,-1-1 0 0 0,0 1 0 0 0,1 0 0 0 0,-2-1 0 0 0,1 1 0 0 0,0 0 0 0 0,-1 0 0 0 0,1 0 0 0 0,0 8 0 0 0,-1 1 0 0 0,0 0 0 0 0,-1 1 0 0 0,0-1 0 0 0,-1 0 0 0 0,-1 0 0 0 0,0 0 0 0 0,-1 0 0 0 0,0 0 0 0 0,-7 14 0 0 0,-1-1 0 0 0,-1-1 0 0 0,-2 0 0 0 0,-21 28 0 0 0,21-32 0 0 0,-1-1 0 0 0,-1 0 0 0 0,0-1 0 0 0,-26 23 0 0 0,24-27 0 0 0,-25 32 0 0 0,14-14 0 0 0,28-32 1 0 0,1 0 0 0 0,-1-1 1 0 0,0 1-1 0 0,0 0 1 0 0,1 0-1 0 0,-1 0 1 0 0,0 0-1 0 0,1 0 0 0 0,-1-1 1 0 0,1 1-1 0 0,-1 0 1 0 0,1 0-1 0 0,0 0 0 0 0,-1 0 1 0 0,1 0-1 0 0,0 0 1 0 0,0 1-1 0 0,0-1 0 0 0,0 0 1 0 0,-1 0-1 0 0,1 0 1 0 0,1 1-1 0 0,-1-1 3 0 0,1 0-1 0 0,-1-1 1 0 0,1 1 0 0 0,-1 0-1 0 0,1 0 1 0 0,0-1 0 0 0,-1 1-1 0 0,1-1 1 0 0,0 1 0 0 0,-1 0-1 0 0,1-1 1 0 0,0 1-1 0 0,0-1 1 0 0,0 1 0 0 0,0-1-1 0 0,-1 0 1 0 0,1 1 0 0 0,0-1-1 0 0,2 0 1 0 0,4 2 13 0 0,0-1 1 0 0,0-1-1 0 0,0 1 0 0 0,1-1 1 0 0,-1-1-1 0 0,7 0 0 0 0,49-15 107 0 0,-42 9-5 0 0,0 1 1 0 0,37-5-1 0 0,-53 11-102 0 0,0-1 1 0 0,-1 1-1 0 0,1 0 1 0 0,0 0-1 0 0,-1 1 1 0 0,1-1-1 0 0,0 1 1 0 0,-1 0-1 0 0,1 0 0 0 0,-1 0 1 0 0,1 1-1 0 0,-1 0 1 0 0,0 0-1 0 0,0 0 1 0 0,0 0-1 0 0,0 1 1 0 0,0-1-1 0 0,4 4 1 0 0,-4-1 15 0 0,-1 0 1 0 0,1 0 0 0 0,0 0-1 0 0,-1 1 1 0 0,0-1 0 0 0,-1 1-1 0 0,1 0 1 0 0,-1 0-1 0 0,0 0 1 0 0,0 0 0 0 0,-1 0-1 0 0,0 1 1 0 0,0-1 0 0 0,-1 0-1 0 0,1 0 1 0 0,-2 8 0 0 0,1 6 57 0 0,-2-1 0 0 0,0 1 0 0 0,-10 37 0 0 0,6-41-44 0 0,1 0 0 0 0,-2-1 0 0 0,0 1 0 0 0,-1-2 0 0 0,0 1 1 0 0,-19 23-1 0 0,-72 75 241 0 0,46-57-196 0 0,30-32-37 0 0,-1-1-1 0 0,-2 0 0 0 0,-42 28 0 0 0,-89 44 186 0 0,89-56-158 0 0,46-24-44 0 0,15-10-25 0 0,0-1 0 0 0,-1 0 0 0 0,1 0 1 0 0,-1 0-1 0 0,-11 3 0 0 0,0-3 21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28:20.743"/>
    </inkml:context>
    <inkml:brush xml:id="br0">
      <inkml:brushProperty name="width" value="0.05" units="cm"/>
      <inkml:brushProperty name="height" value="0.05" units="cm"/>
      <inkml:brushProperty name="color" value="#E71224"/>
    </inkml:brush>
  </inkml:definitions>
  <inkml:trace contextRef="#ctx0" brushRef="#br0">27 105 9240 0 0,'42'-94'1441'0'0,"-35"83"-274"0"0,-2 13 210 0 0,-6 29-554 0 0,-35 133-633 0 0,1-6-128 0 0,31-133-15 0 0,1 0 1 0 0,2 1-1 0 0,0-1 1 0 0,5 37-1 0 0,0-28 74 0 0,10 36-1 0 0,-11-58-62 0 0,1 0 0 0 0,0 0 0 0 0,0-1 1 0 0,2 0-1 0 0,-1 1 0 0 0,11 14 0 0 0,-15-25-39 0 0,0 1 0 0 0,0-1-1 0 0,1 1 1 0 0,-1-1 0 0 0,0 0 0 0 0,1 0 0 0 0,-1 1 0 0 0,1-1-1 0 0,-1 0 1 0 0,1 0 0 0 0,-1 0 0 0 0,1-1 0 0 0,0 1 0 0 0,-1 0 0 0 0,1-1-1 0 0,0 1 1 0 0,0-1 0 0 0,0 1 0 0 0,-1-1 0 0 0,4 0 0 0 0,-1 0 12 0 0,-1 0 1 0 0,1-1-1 0 0,-1 0 1 0 0,0 0-1 0 0,1 0 1 0 0,-1 0-1 0 0,0 0 1 0 0,1 0-1 0 0,-1-1 1 0 0,3-2-1 0 0,7-5 61 0 0,-1 0-1 0 0,0-1 1 0 0,19-20-1 0 0,-29 27-88 0 0,18-20 150 0 0,-1-1 0 0 0,30-52 0 0 0,-38 59-5 0 0,20-52 387 0 0,-30 68-428 0 0,-3-7 557 0 0,4 20-472 0 0,-4 133 46 0 0,6 174 180 0 0,-4-316-408 0 0,1 16 60 0 0,2 1 0 0 0,6 27 0 0 0,-8-43-56 0 0,0-1-1 0 0,0 0 1 0 0,0 1-1 0 0,0-1 1 0 0,0 0-1 0 0,1 0 1 0 0,-1 1-1 0 0,1-1 1 0 0,0 0-1 0 0,0-1 1 0 0,0 1-1 0 0,1 0 1 0 0,-1 0-1 0 0,0-1 1 0 0,1 0-1 0 0,0 1 1 0 0,0-1-1 0 0,-1 0 1 0 0,1 0-1 0 0,1-1 1 0 0,3 3-1 0 0,1-1 44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28:21.117"/>
    </inkml:context>
    <inkml:brush xml:id="br0">
      <inkml:brushProperty name="width" value="0.05" units="cm"/>
      <inkml:brushProperty name="height" value="0.05" units="cm"/>
      <inkml:brushProperty name="color" value="#E71224"/>
    </inkml:brush>
  </inkml:definitions>
  <inkml:trace contextRef="#ctx0" brushRef="#br0">186 34 14568 0 0,'0'0'281'0'0,"-4"5"3"0"0,-45 49 435 0 0,28-33-520 0 0,2 0 1 0 0,-17 26-1 0 0,27-35-63 0 0,2 0 0 0 0,0 1 0 0 0,0 0 0 0 0,1 0 0 0 0,1 1 0 0 0,-7 26 0 0 0,11-32-89 0 0,-1 0 0 0 0,2 0 0 0 0,-1 0 0 0 0,1 0 1 0 0,1 0-1 0 0,-1 0 0 0 0,1 0 0 0 0,0 0 1 0 0,1 0-1 0 0,0-1 0 0 0,0 1 0 0 0,1 0 1 0 0,0-1-1 0 0,5 9 0 0 0,0-1 84 0 0,13 22 164 0 0,-20-35-273 0 0,0 0 1 0 0,1 0-1 0 0,-1 0 0 0 0,1 0 1 0 0,0 0-1 0 0,-1-1 0 0 0,1 1 1 0 0,0-1-1 0 0,0 1 0 0 0,0-1 1 0 0,0 0-1 0 0,1 0 0 0 0,3 2 1 0 0,-4-3-11 0 0,1 1 0 0 0,-1-1 1 0 0,0 0-1 0 0,0 0 0 0 0,0 0 1 0 0,0-1-1 0 0,1 1 0 0 0,-1 0 0 0 0,0-1 1 0 0,0 1-1 0 0,0-1 0 0 0,0 0 1 0 0,0 0-1 0 0,0 0 0 0 0,0 0 1 0 0,0 0-1 0 0,0 0 0 0 0,3-3 0 0 0,31-33 65 0 0,-20 20-49 0 0,9-8-1 0 0,-1-1 0 0 0,-2-1-1 0 0,21-32 1 0 0,-35 47-16 0 0,-2 0 0 0 0,1 0 0 0 0,-1-1 0 0 0,-1 0 0 0 0,0 0 0 0 0,-1 0 0 0 0,0-1 0 0 0,-1 1 0 0 0,-1-1 0 0 0,2-27 0 0 0,-4 37-7 0 0,0-1 0 0 0,-1 0 0 0 0,0 1 0 0 0,1-1 0 0 0,-2 0 0 0 0,1 1-1 0 0,0-1 1 0 0,-1 1 0 0 0,0 0 0 0 0,0-1 0 0 0,0 1 0 0 0,-1 0 0 0 0,1 0-1 0 0,-1 0 1 0 0,0 1 0 0 0,0-1 0 0 0,0 1 0 0 0,-1-1 0 0 0,1 1 0 0 0,-1 0 0 0 0,1 0-1 0 0,-1 1 1 0 0,0-1 0 0 0,-5-1 0 0 0,-2-1 5 0 0,0 0-1 0 0,0 1 1 0 0,0 0 0 0 0,-1 1-1 0 0,0 0 1 0 0,1 1 0 0 0,-1 1-1 0 0,-13-1 1 0 0,18 2-2 0 0,-1 0 1 0 0,1 1-1 0 0,-1 0 0 0 0,1 0 0 0 0,-1 0 1 0 0,1 1-1 0 0,0 0 0 0 0,-13 6 0 0 0,12-4 1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28:22.330"/>
    </inkml:context>
    <inkml:brush xml:id="br0">
      <inkml:brushProperty name="width" value="0.05" units="cm"/>
      <inkml:brushProperty name="height" value="0.05" units="cm"/>
      <inkml:brushProperty name="color" value="#E71224"/>
    </inkml:brush>
  </inkml:definitions>
  <inkml:trace contextRef="#ctx0" brushRef="#br0">0 93 5624 0 0,'0'0'2694'0'0,"6"-5"-2451"0"0,9-6-165 0 0,0 1-1 0 0,1 0 1 0 0,0 1 0 0 0,0 1 0 0 0,1 0-1 0 0,0 1 1 0 0,0 1 0 0 0,0 0-1 0 0,1 2 1 0 0,27-4 0 0 0,31 12 195 0 0,-74-4-264 0 0,1 0 0 0 0,-1 1 0 0 0,1-1 0 0 0,-1 1-1 0 0,1 0 1 0 0,-1 0 0 0 0,0 0 0 0 0,1 0 0 0 0,-1 0 0 0 0,0 0 0 0 0,0 1 0 0 0,1-1-1 0 0,-1 1 1 0 0,0-1 0 0 0,0 1 0 0 0,-1 0 0 0 0,1 0 0 0 0,2 2 0 0 0,0 1 9 0 0,0 0 0 0 0,0 1 0 0 0,0-1 0 0 0,-1 1 0 0 0,6 10 0 0 0,-6-8-6 0 0,-1 0 0 0 0,1 0 0 0 0,-1 1-1 0 0,-1-1 1 0 0,0 1 0 0 0,0-1-1 0 0,0 1 1 0 0,-1 0 0 0 0,0-1 0 0 0,-1 1-1 0 0,0-1 1 0 0,-1 1 0 0 0,-3 12-1 0 0,1-9-2 0 0,-2 1 0 0 0,1-1 0 0 0,-2 1 0 0 0,0-2 0 0 0,0 1-1 0 0,-1-1 1 0 0,-16 18 0 0 0,-10 13 19 0 0,20-23-19 0 0,-1-2 0 0 0,-22 21 0 0 0,7-10 2 0 0,-56 44 26 0 0,22-12 4 0 0,62-59-32 0 0,1 1-1 0 0,0-1 1 0 0,0 0 0 0 0,-1 0 0 0 0,1 0-1 0 0,0 1 1 0 0,0-1 0 0 0,0 1-1 0 0,0-1 1 0 0,1 1 0 0 0,-1-1-1 0 0,0 1 1 0 0,1-1 0 0 0,-1 1 0 0 0,1 0-1 0 0,-1-1 1 0 0,1 1 0 0 0,0 2-1 0 0,23-4 95 0 0,11-6-28 0 0,1-1 1 0 0,-2-2-1 0 0,1-1 1 0 0,-1-2-1 0 0,48-24 1 0 0,-16 8 206 0 0,-28 12-187 0 0,-9 4 39 0 0,37-12 1 0 0,-41 17 59 0 0,0-1-1 0 0,-1-2 1 0 0,0 0 0 0 0,29-18 0 0 0,-28 11-91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7T08:18:11.780"/>
    </inkml:context>
    <inkml:brush xml:id="br0">
      <inkml:brushProperty name="width" value="0.2" units="cm"/>
      <inkml:brushProperty name="height" value="0.2" units="cm"/>
      <inkml:brushProperty name="color" value="#E71224"/>
    </inkml:brush>
  </inkml:definitions>
  <inkml:trace contextRef="#ctx0" brushRef="#br0">8071 87 9144 0 0,'0'0'2289'0'0,"-7"1"-2017"0"0,-5 1-128 0 0,0-2 0 0 0,0 0-1 0 0,0 0 1 0 0,0-1 0 0 0,0 0 0 0 0,0-1 0 0 0,-16-5 0 0 0,-1-1 42 0 0,-54-25 1 0 0,69 28-151 0 0,1 1 0 0 0,0 0 0 0 0,-25-3 1 0 0,1 0 13 0 0,9 2-19 0 0,-1 2 0 0 0,0 1 0 0 0,1 2 0 0 0,-46 4 0 0 0,-11-1 14 0 0,-222 4 43 0 0,250-3-69 0 0,-95 21 0 0 0,-43 4-48 0 0,112-24 12 0 0,-281 29-61 0 0,233-17-175 0 0,-257-2 0 0 0,273-9-45 0 0,-122 20 0 0 0,224-24 279 0 0,-54 4-100 0 0,-87-3 1 0 0,43-3 15 0 0,67 1 58 0 0,-215 15-279 0 0,97-1 142 0 0,-174-7 0 0 0,168 5 67 0 0,26 0 44 0 0,92-10 52 0 0,-419 26-199 0 0,124-1 95 0 0,13 0 21 0 0,183-16 61 0 0,-14 2 3 0 0,-167 28-34 0 0,194-21 45 0 0,-16 2 2 0 0,62-12 5 0 0,-61 4 3 0 0,-157 17-33 0 0,13-1 12 0 0,-98-5-25 0 0,327-18 57 0 0,47-5 1 0 0,1-1 1 0 0,0 0-1 0 0,-20-2 1 0 0,-149-3-23 0 0,76-12 19 0 0,93 13 2 0 0,0 1 0 0 0,1 0 0 0 0,-27 4 0 0 0,43-2 6 0 0,-1 0-1 0 0,0-1 1 0 0,0 1-1 0 0,1 1 1 0 0,-1-1-1 0 0,1 0 1 0 0,-1 0-1 0 0,1 0 1 0 0,0 1-1 0 0,-1-1 1 0 0,1 1-1 0 0,0-1 1 0 0,0 1-1 0 0,0-1 1 0 0,0 1-1 0 0,0 0 1 0 0,0 0-1 0 0,0-1 1 0 0,1 1-1 0 0,-1 0 1 0 0,0 3-1 0 0,-11 50-4 0 0,10-43 5 0 0,-3 23-5 0 0,3 0 1 0 0,0 0-1 0 0,3-1 0 0 0,0 1 0 0 0,12 61 0 0 0,1 34 13 0 0,-12-109-1 0 0,0-1 1 0 0,2 1-1 0 0,6 22 1 0 0,-4-20 0 0 0,5 46 1 0 0,-6-5 0 0 0,37 363 102 0 0,15-166-11 0 0,-1-6-14 0 0,-41-138-43 0 0,10 55 24 0 0,19 152 31 0 0,1 4-19 0 0,89 641 216 0 0,-113-618-197 0 0,-3-26-12 0 0,26 464 146 0 0,-30-447-143 0 0,20 263 105 0 0,9 221 99 0 0,-42-474-192 0 0,-2-124-36 0 0,1 4 6 0 0,9 306 68 0 0,68 484 157 0 0,-59-809-239 0 0,14 121 55 0 0,7 24 27 0 0,6 33 42 0 0,13 192 117 0 0,-51-500-251 0 0,1 12 2 0 0,9 174 60 0 0,22 184 113 0 0,-16-262-126 0 0,-16-132-65 0 0,10 130 61 0 0,0-24-4 0 0,0 8 16 0 0,-14-138-63 0 0,14 65-1 0 0,-1-16 23 0 0,-12-66-43 0 0,1 1 0 0 0,0-1 0 0 0,13 27 0 0 0,-1-2 25 0 0,-14-38-36 0 0,-1 0-1 0 0,1 0 0 0 0,0 0 1 0 0,0 0-1 0 0,5 5 1 0 0,3 5 46 0 0,-9-14-46 0 0,0 0 0 0 0,-1 0 1 0 0,1-1-1 0 0,0 1 0 0 0,0-1 1 0 0,-1 1-1 0 0,1-1 1 0 0,0 0-1 0 0,0 1 0 0 0,0-1 1 0 0,0 0-1 0 0,-1 0 0 0 0,1-1 1 0 0,0 1-1 0 0,4-1 0 0 0,28-6 10 0 0,78-21 77 0 0,-28 21-16 0 0,-62 6-58 0 0,0-1 0 0 0,-1-1 0 0 0,36-8 0 0 0,-42 7-9 0 0,0 1 1 0 0,1 0 0 0 0,28 0 0 0 0,-25 2 26 0 0,-1-1 0 0 0,23-4 1 0 0,119-25 204 0 0,9-4 78 0 0,-79 22-94 0 0,-12 3-91 0 0,111-11 246 0 0,-158 17-266 0 0,36 0 0 0 0,24-2 32 0 0,-66 4-100 0 0,0 1 1 0 0,27 2 0 0 0,36-2 75 0 0,108-8 108 0 0,-91 5-141 0 0,6-2-4 0 0,78-11 61 0 0,-164 16-127 0 0,0 1 0 0 0,29 3 0 0 0,24 0 14 0 0,92 1 44 0 0,-67-1-44 0 0,-47-5-30 0 0,-38 1-1 0 0,0 0 0 0 0,23 2 0 0 0,42-2 26 0 0,-81 1-31 0 0,0 0-1 0 0,0 0 0 0 0,0 0 1 0 0,0 0-1 0 0,0 0 1 0 0,1 0-1 0 0,-1-1 1 0 0,0 1-1 0 0,0-1 1 0 0,3-1-1 0 0,-4 2 0 0 0,0-1 1 0 0,1 1-1 0 0,-1-1 0 0 0,1 1 0 0 0,-1 0 0 0 0,0 0 1 0 0,1-1-1 0 0,-1 1 0 0 0,1 0 0 0 0,-1 0 1 0 0,1 0-1 0 0,-1 0 0 0 0,1 1 0 0 0,-1-1 1 0 0,1 0-1 0 0,-1 1 0 0 0,0-1 0 0 0,3 2 0 0 0,-3-1 1 0 0,1-1-1 0 0,-1 1 1 0 0,0-1 0 0 0,0 0-1 0 0,0 1 1 0 0,0-1-1 0 0,0 0 1 0 0,1 1-1 0 0,-1-1 1 0 0,0 0-1 0 0,0 0 1 0 0,0 0-1 0 0,1 0 1 0 0,-1 0-1 0 0,0 0 1 0 0,0-1-1 0 0,0 1 1 0 0,0 0-1 0 0,1 0 1 0 0,-1-1-1 0 0,0 1 1 0 0,0-1-1 0 0,0 1 1 0 0,0-1 0 0 0,0 0-1 0 0,0 1 1 0 0,0-1-1 0 0,2-1 1 0 0,2-2-1 0 0,-2 2 1 0 0,-2 2-1 0 0,-1 0 1 0 0,1-1-1 0 0,-1 1 0 0 0,1 0 1 0 0,-1-1-1 0 0,1 1 0 0 0,-1 0 1 0 0,1-1-1 0 0,-1 1 0 0 0,1-1 1 0 0,-1 1-1 0 0,1-1 0 0 0,-1 1 1 0 0,0-1-1 0 0,1 1 0 0 0,-1-1 1 0 0,0 1-1 0 0,0-1 1 0 0,1 1-1 0 0,-1-1 0 0 0,0 0 1 0 0,0 1-1 0 0,0-1 0 0 0,0 1 1 0 0,0-1-1 0 0,1 0 0 0 0,-1 1 1 0 0,0-1-1 0 0,0 1 0 0 0,-1-1 1 0 0,1 0-1 0 0,0 1 0 0 0,0-1 1 0 0,0 0-1 0 0,0 1 0 0 0,0-1 1 0 0,-1 1-1 0 0,1-1 0 0 0,0 1 1 0 0,-1-2-1 0 0,-4-12 4 0 0,0 1-1 0 0,0-1 0 0 0,-2 1 1 0 0,1 0-1 0 0,-2 0 1 0 0,0 1-1 0 0,0 0 1 0 0,-1 0-1 0 0,-1 1 1 0 0,0 0-1 0 0,-11-9 0 0 0,-136-121 61 0 0,123 112-52 0 0,14 12-3 0 0,0 1 1 0 0,-31-20-1 0 0,37 27-1 0 0,0-1 0 0 0,1-1-1 0 0,-15-14 1 0 0,-18-16 8 0 0,30 27-10 0 0,0-1 0 0 0,1-1 0 0 0,1 0 0 0 0,-21-31 0 0 0,6 7 20 0 0,13 25-20 0 0,13 13 1 0 0,0 0 1 0 0,1 0-1 0 0,0-1 0 0 0,-1 1 1 0 0,1-1-1 0 0,0 1 0 0 0,0-1 1 0 0,-2-4-1 0 0,-4-7 29 0 0,7 13-25 0 0,0 0 0 0 0,1 0 1 0 0,-1 0-1 0 0,0-1 0 0 0,1 1 0 0 0,-1 0 0 0 0,1 0 0 0 0,-1-1 0 0 0,1 1 0 0 0,-1 0 1 0 0,1-1-1 0 0,0 1 0 0 0,0-2 0 0 0,0 3-4 0 0,1-1 0 0 0,-1 0-1 0 0,1 0 1 0 0,-1 0 0 0 0,1 1 0 0 0,0-1 0 0 0,0 0 0 0 0,-1 1-1 0 0,1-1 1 0 0,0 0 0 0 0,0 1 0 0 0,0-1 0 0 0,-1 1 0 0 0,1-1-1 0 0,0 1 1 0 0,0 0 0 0 0,0-1 0 0 0,0 1 0 0 0,0 0-1 0 0,0 0 1 0 0,0 0 0 0 0,0-1 0 0 0,0 1 0 0 0,0 0 0 0 0,1 1-1 0 0,5-2 6 0 0,0 1-1 0 0,0-1 0 0 0,1 2 1 0 0,-1-1-1 0 0,0 1 0 0 0,0 0 1 0 0,0 1-1 0 0,10 3 0 0 0,56 26 51 0 0,-10-5-24 0 0,-3-7 13 0 0,-1 3 1 0 0,-1 2-1 0 0,-1 3 1 0 0,-1 3 0 0 0,90 63-1 0 0,-95-57-18 0 0,37 31 23 0 0,-47-35-34 0 0,-28-23-12 0 0,-1 1 0 0 0,0-1 0 0 0,19 22 0 0 0,-18-15-2 0 0,-4-6-1 0 0,0 0 1 0 0,-1 1-1 0 0,-1 0 1 0 0,0 0 0 0 0,8 18-1 0 0,-11-19 0 0 0,0 0 0 0 0,-1 1 0 0 0,-1-1 0 0 0,0 1 1 0 0,0 0-1 0 0,-1 0 0 0 0,0 0 0 0 0,-1 0 0 0 0,0 0 0 0 0,-1 0 0 0 0,0 0 0 0 0,0 0 0 0 0,-1-1 0 0 0,-1 1 0 0 0,0 0 1 0 0,-1-1-1 0 0,0 0 0 0 0,0 0 0 0 0,-1 0 0 0 0,0 0 0 0 0,-8 10 0 0 0,-15 19 17 0 0,11-16-13 0 0,-1 0 1 0 0,-22 22 0 0 0,6-10 10 0 0,1 1 1 0 0,2 2-1 0 0,1 1 0 0 0,-41 74 1 0 0,-131 213 65 0 0,144-239-64 0 0,-28 59 15 0 0,74-121-34 0 0,0 1 0 0 0,2 0-1 0 0,1 0 1 0 0,-6 31-1 0 0,10-31 3 0 0,-3 14 5 0 0,-5 52 0 0 0,11-57-11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28:22.812"/>
    </inkml:context>
    <inkml:brush xml:id="br0">
      <inkml:brushProperty name="width" value="0.05" units="cm"/>
      <inkml:brushProperty name="height" value="0.05" units="cm"/>
      <inkml:brushProperty name="color" value="#E71224"/>
    </inkml:brush>
  </inkml:definitions>
  <inkml:trace contextRef="#ctx0" brushRef="#br0">29 37 11048 0 0,'0'0'224'0'0,"-4"2"0"0"0,1-1-159 0 0,1-1-37 0 0,1 1 0 0 0,-1-1-1 0 0,0 1 1 0 0,1-1 0 0 0,-1 1 0 0 0,1 0 0 0 0,-1-1-1 0 0,1 1 1 0 0,-1 0 0 0 0,1 0 0 0 0,0 0 0 0 0,-2 2-1 0 0,3-3-7 0 0,0 1-1 0 0,0-1 0 0 0,0 1 0 0 0,0-1 1 0 0,0 1-1 0 0,0 0 0 0 0,0-1 0 0 0,0 1 1 0 0,0-1-1 0 0,0 1 0 0 0,0-1 0 0 0,1 1 0 0 0,-1-1 1 0 0,0 1-1 0 0,0-1 0 0 0,1 1 0 0 0,-1-1 1 0 0,0 1-1 0 0,1-1 0 0 0,-1 0 0 0 0,1 1 1 0 0,-1-1-1 0 0,0 1 0 0 0,1-1 0 0 0,-1 0 1 0 0,1 0-1 0 0,-1 1 0 0 0,1-1 0 0 0,-1 0 1 0 0,1 0-1 0 0,-1 1 0 0 0,1-1 0 0 0,-1 0 1 0 0,1 0-1 0 0,-1 0 0 0 0,1 0 0 0 0,0 0 1 0 0,28 9 716 0 0,18-4-476 0 0,0-1 0 0 0,76-4 0 0 0,-101-1-166 0 0,-9 0 19 0 0,1 0 0 0 0,0-1 0 0 0,14-5 0 0 0,24-3 241 0 0,-28 7-226 0 0,-1-2 0 0 0,0 0 0 0 0,27-10 0 0 0,66-11 192 0 0,-111 25-307 0 0,1-1 0 0 0,-1 1 0 0 0,1 1 0 0 0,-1-1 0 0 0,1 1 0 0 0,7 1 0 0 0,19-2 68 0 0,-32 0-77 0 0,1 1 1 0 0,0 0-1 0 0,0 0 0 0 0,-1 0 0 0 0,1 0 0 0 0,0 0 0 0 0,0 0 1 0 0,-1 0-1 0 0,1 0 0 0 0,0 0 0 0 0,0 0 0 0 0,-1 1 0 0 0,1-1 1 0 0,0 0-1 0 0,0 0 0 0 0,-1 1 0 0 0,1-1 0 0 0,0 1 1 0 0,-1-1-1 0 0,1 0 0 0 0,-1 1 0 0 0,1-1 0 0 0,0 1 0 0 0,-1-1 1 0 0,1 1-1 0 0,0 1 0 0 0,5 21 81 0 0,-6-15-69 0 0,0 1 0 0 0,-1-1 0 0 0,-3 16 0 0 0,0-12-10 0 0,0 1 0 0 0,-1-1 0 0 0,-1 0 1 0 0,0 0-1 0 0,0 0 0 0 0,-12 14 1 0 0,-17 34 14 0 0,-25 51 30 0 0,-10 25 0 0 0,31-45 60 0 0,36-78-70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28:23.233"/>
    </inkml:context>
    <inkml:brush xml:id="br0">
      <inkml:brushProperty name="width" value="0.05" units="cm"/>
      <inkml:brushProperty name="height" value="0.05" units="cm"/>
      <inkml:brushProperty name="color" value="#E71224"/>
    </inkml:brush>
  </inkml:definitions>
  <inkml:trace contextRef="#ctx0" brushRef="#br0">106 57 12360 0 0,'0'0'690'0'0,"-5"0"-582"0"0,-23 1 71 0 0,25 1-80 0 0,1 0 0 0 0,-1 1 0 0 0,1-1 0 0 0,0 1 0 0 0,0 0 1 0 0,0 0-1 0 0,1 0 0 0 0,-1 0 0 0 0,-1 4 0 0 0,-3 4 103 0 0,-1 0-140 0 0,1 0 0 0 0,1 1-1 0 0,0-1 1 0 0,0 1 0 0 0,1 0-1 0 0,1 1 1 0 0,0-1 0 0 0,1 1-1 0 0,0-1 1 0 0,1 1 0 0 0,0 0-1 0 0,1 0 1 0 0,0 0 0 0 0,3 17 0 0 0,16 13 199 0 0,-18-40-241 0 0,1-1 1 0 0,-1 1-1 0 0,1 0 1 0 0,0-1-1 0 0,0 0 1 0 0,0 1-1 0 0,0-1 1 0 0,0 0-1 0 0,0 0 1 0 0,0 0 0 0 0,1 0-1 0 0,4 2 1 0 0,-2-3 0 0 0,0 0 0 0 0,0 0 1 0 0,0-1-1 0 0,1 0 0 0 0,-1 0 1 0 0,0 0-1 0 0,0-1 1 0 0,0 0-1 0 0,0 0 0 0 0,0 0 1 0 0,0 0-1 0 0,0-1 0 0 0,0 0 1 0 0,0 0-1 0 0,7-4 1 0 0,1-3-2 0 0,1 0 0 0 0,-1-1 0 0 0,20-18 0 0 0,-25 21-10 0 0,-1-1 0 0 0,0 0-1 0 0,0-1 1 0 0,0 0 0 0 0,-1 0-1 0 0,-1 0 1 0 0,1 0 0 0 0,5-17 0 0 0,-8 19-8 0 0,-1 1 1 0 0,0-1-1 0 0,-1 0 1 0 0,0 0 0 0 0,0 0-1 0 0,0 1 1 0 0,0-1 0 0 0,-1 0-1 0 0,-1 0 1 0 0,1 0-1 0 0,-1 0 1 0 0,0 0 0 0 0,-1 0-1 0 0,-2-8 1 0 0,2 8-2 0 0,-1-1 0 0 0,0 1 1 0 0,-1 0-1 0 0,1 1 0 0 0,-10-13 1 0 0,11 16-2 0 0,-1 1 1 0 0,0-1 0 0 0,0 0-1 0 0,0 1 1 0 0,0-1 0 0 0,0 1-1 0 0,0 0 1 0 0,-1 0 0 0 0,1 1-1 0 0,-1-1 1 0 0,0 1 0 0 0,1-1-1 0 0,-7 0 1 0 0,-11-3 1 0 0,13 2-1 0 0,0 1-1 0 0,0 0 1 0 0,0 0 0 0 0,0 1 0 0 0,-1 0-1 0 0,1 1 1 0 0,-1 0 0 0 0,1 0 0 0 0,-14 2-1 0 0,21-1 0 0 0,0-1 0 0 0,-1 1 0 0 0,1 0 0 0 0,0-1 0 0 0,0 1 0 0 0,0 0 0 0 0,-1 0 0 0 0,1 0 0 0 0,0 0 0 0 0,0 0 0 0 0,0 0 0 0 0,-1 2 0 0 0,-1 1 0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28:25.210"/>
    </inkml:context>
    <inkml:brush xml:id="br0">
      <inkml:brushProperty name="width" value="0.05" units="cm"/>
      <inkml:brushProperty name="height" value="0.05" units="cm"/>
      <inkml:brushProperty name="color" value="#E71224"/>
    </inkml:brush>
  </inkml:definitions>
  <inkml:trace contextRef="#ctx0" brushRef="#br0">130 91 7432 0 0,'0'0'1882'0'0,"0"-4"-1742"0"0,2-4-103 0 0,-2 3 123 0 0,1 0 1 0 0,0 0-1 0 0,0 0 0 0 0,0 0 0 0 0,1 1 1 0 0,2-7-1 0 0,1-6 252 0 0,-5 16-367 0 0,0-1 0 0 0,0 1 0 0 0,0-1-1 0 0,1 1 1 0 0,-1 0 0 0 0,0-1 0 0 0,1 1 0 0 0,-1 0 0 0 0,1 0 0 0 0,-1-1 0 0 0,1 1 0 0 0,0 0 0 0 0,0 0-1 0 0,1-2 1 0 0,-2 2 50 0 0,-2 15 5 0 0,-1-1 0 0 0,0 0 0 0 0,-1 0 0 0 0,0-1 0 0 0,-1 1 0 0 0,-12 20 0 0 0,-2 8-47 0 0,-6 28 32 0 0,2 0-1 0 0,-20 105 1 0 0,39-142-63 0 0,2-1 1 0 0,2 1 0 0 0,1 0-1 0 0,7 45 1 0 0,-6-52-14 0 0,-1-19-5 0 0,0 0 1 0 0,0 0-1 0 0,1 0 0 0 0,0 1 0 0 0,0-1 0 0 0,0-1 1 0 0,1 1-1 0 0,0 0 0 0 0,0-1 0 0 0,0 1 0 0 0,1-1 1 0 0,0 0-1 0 0,0 0 0 0 0,7 6 0 0 0,-8-7 0 0 0,1-1-1 0 0,0 0 0 0 0,0-1 0 0 0,0 1 1 0 0,0-1-1 0 0,0 0 0 0 0,0 0 0 0 0,1 0 1 0 0,-1 0-1 0 0,1-1 0 0 0,-1 1 1 0 0,1-1-1 0 0,0 0 0 0 0,0-1 0 0 0,-1 1 1 0 0,1-1-1 0 0,0 0 0 0 0,9-1 1 0 0,23-4 22 0 0,-29 5-21 0 0,1-1 0 0 0,-1 0 1 0 0,1 0-1 0 0,-1-1 1 0 0,0-1-1 0 0,16-5 1 0 0,-23 7-6 0 0,10-3 19 0 0,-1-1 1 0 0,1 0-1 0 0,-1-1 1 0 0,0 0-1 0 0,-1 0 1 0 0,0-1 0 0 0,0-1-1 0 0,0 1 1 0 0,-1-2-1 0 0,0 1 1 0 0,8-11-1 0 0,-12 12 5 0 0,1 0 0 0 0,-2-1 0 0 0,1 1 0 0 0,-1-1 0 0 0,0 0-1 0 0,0 0 1 0 0,-1 0 0 0 0,0 0 0 0 0,1-13 0 0 0,-1-8 177 0 0,-2-40-1 0 0,-1 32 1038 0 0,1 41-1149 0 0,2 29 130 0 0,7 36 1 0 0,2 25 165 0 0,6 79 183 0 0,-11-110-105 0 0,2-1 1 0 0,23 83-1 0 0,-15-121-71 0 0,-16-23-304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28:25.898"/>
    </inkml:context>
    <inkml:brush xml:id="br0">
      <inkml:brushProperty name="width" value="0.05" units="cm"/>
      <inkml:brushProperty name="height" value="0.05" units="cm"/>
      <inkml:brushProperty name="color" value="#E71224"/>
    </inkml:brush>
  </inkml:definitions>
  <inkml:trace contextRef="#ctx0" brushRef="#br0">165 32 12360 0 0,'0'0'1666'0'0,"-1"-4"-1496"0"0,-2-13 146 0 0,2 13 36 0 0,0 6-2 0 0,-31 54 116 0 0,-37 72 25 0 0,59-107-411 0 0,1 1-1 0 0,1 0 0 0 0,1 1 0 0 0,-4 26 0 0 0,5-23-3 0 0,5-21-57 0 0,-1 1 1 0 0,1-1-1 0 0,0 1 0 0 0,0-1 0 0 0,0 1 1 0 0,1 0-1 0 0,0-1 0 0 0,0 1 0 0 0,1 0 1 0 0,-1-1-1 0 0,3 8 0 0 0,-1-7-1 0 0,0 0-1 0 0,1-1 0 0 0,0 1 1 0 0,0-1-1 0 0,1 1 1 0 0,-1-1-1 0 0,1 0 0 0 0,6 5 1 0 0,-9-9-14 0 0,1 1 1 0 0,-1-1-1 0 0,1 0 0 0 0,-1 0 1 0 0,1 0-1 0 0,0 0 1 0 0,0 0-1 0 0,-1 0 0 0 0,1 0 1 0 0,0 0-1 0 0,0-1 1 0 0,0 1-1 0 0,0-1 1 0 0,0 0-1 0 0,0 1 0 0 0,0-1 1 0 0,0 0-1 0 0,0 0 1 0 0,0 0-1 0 0,0-1 0 0 0,0 1 1 0 0,0 0-1 0 0,0-1 1 0 0,-1 1-1 0 0,1-1 0 0 0,0 1 1 0 0,0-1-1 0 0,0 0 1 0 0,0 0-1 0 0,2-2 0 0 0,-1-1-4 0 0,1-1 0 0 0,-2 1-1 0 0,1-1 1 0 0,0 1-1 0 0,-1-1 1 0 0,0 0-1 0 0,0 0 1 0 0,0 0-1 0 0,-1-1 1 0 0,0 1 0 0 0,1-6-1 0 0,1 1 0 0 0,12-70-18 0 0,-13 62 14 0 0,1 0-1 0 0,0 0 0 0 0,2 1 0 0 0,0-1 1 0 0,1 1-1 0 0,9-19 0 0 0,-5 18-3 0 0,0 0 1 0 0,1 0-1 0 0,0 1 0 0 0,2 0 0 0 0,0 1 1 0 0,0 1-1 0 0,2 0 0 0 0,23-19 0 0 0,-31 30 7 0 0,0 1 0 0 0,1 0-1 0 0,-1 0 1 0 0,1 0 0 0 0,0 1-1 0 0,-1 0 1 0 0,1 0-1 0 0,0 1 1 0 0,0 0 0 0 0,0 1-1 0 0,0 0 1 0 0,1 0 0 0 0,8 2-1 0 0,-11 0 2 0 0,0 1 1 0 0,-1 0-1 0 0,1 0 0 0 0,0 0 1 0 0,-1 1-1 0 0,0 0 0 0 0,0 0 1 0 0,7 7-1 0 0,-2-2 0 0 0,-3-1 1 0 0,0 0 0 0 0,0 0 0 0 0,-1 1 0 0 0,0 0 0 0 0,0 1 0 0 0,-1-1 0 0 0,0 1 0 0 0,-1 0 0 0 0,0 0 0 0 0,-1 0 0 0 0,3 14 0 0 0,-1-7 0 0 0,1-1 0 0 0,0 0 0 0 0,11 20 0 0 0,4-1 4 0 0,28 36 0 0 0,-42-61 1 0 0,1-1 0 0 0,0 0 0 0 0,19 16 0 0 0,-25-23-4 0 0,1 0 0 0 0,0 0 0 0 0,0 0 0 0 0,0 0 1 0 0,0-1-1 0 0,0 1 0 0 0,0-1 0 0 0,0 0 0 0 0,0 0 0 0 0,0 0 1 0 0,1 0-1 0 0,-1-1 0 0 0,0 1 0 0 0,1-1 0 0 0,-1 0 0 0 0,1 0 1 0 0,-1 0-1 0 0,0 0 0 0 0,5-2 0 0 0,-4-1 3 0 0,0 0-1 0 0,0 0 1 0 0,0-1-1 0 0,0 0 1 0 0,0 1-1 0 0,-1-2 1 0 0,4-5-1 0 0,-2 2-1 0 0,0-1-1 0 0,-1 0 1 0 0,-1 0 0 0 0,1-1-1 0 0,-1 1 1 0 0,-1-1-1 0 0,0 1 1 0 0,0-1 0 0 0,-1 0-1 0 0,0 0 1 0 0,-1 0-1 0 0,0 0 1 0 0,0 0 0 0 0,-1 1-1 0 0,-1-1 1 0 0,1 0-1 0 0,-2 0 1 0 0,1 1 0 0 0,-7-16-1 0 0,2 12 1 0 0,3 3 0 0 0,0 1 1 0 0,-1-1-1 0 0,0 1 0 0 0,-1 1 1 0 0,0-1-1 0 0,0 1 0 0 0,-1 0 0 0 0,-14-13 1 0 0,18 19-3 0 0,-11-9 4 0 0,1 0 0 0 0,-24-12 0 0 0,30 20 0 0 0,1 0 0 0 0,-1 0-1 0 0,1 1 1 0 0,-1 0 0 0 0,0 1 0 0 0,0 0 0 0 0,0 0 0 0 0,0 0 0 0 0,-8 0-1 0 0,1 1 10 0 0,6 0-6 0 0,1 0 0 0 0,-1 0 0 0 0,0 0 0 0 0,1 1-1 0 0,-1 0 1 0 0,1 0 0 0 0,0 1 0 0 0,-1 0 0 0 0,-10 5 0 0 0,0 4 15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28:39.111"/>
    </inkml:context>
    <inkml:brush xml:id="br0">
      <inkml:brushProperty name="width" value="0.05" units="cm"/>
      <inkml:brushProperty name="height" value="0.05" units="cm"/>
      <inkml:brushProperty name="color" value="#E71224"/>
    </inkml:brush>
  </inkml:definitions>
  <inkml:trace contextRef="#ctx0" brushRef="#br0">188 1 9848 0 0,'0'0'566'0'0,"1"4"-499"0"0,-1-3-39 0 0,1 0 1 0 0,-1 0-1 0 0,0 0 0 0 0,0 1 1 0 0,0-1-1 0 0,0 0 0 0 0,0 0 1 0 0,0 0-1 0 0,0 0 0 0 0,-1 0 1 0 0,1 0-1 0 0,0 1 0 0 0,-1-1 1 0 0,1 0-1 0 0,0 0 1 0 0,-1 0-1 0 0,1 0 0 0 0,-1 0 1 0 0,0 0-1 0 0,1 0 0 0 0,-1 0 1 0 0,0-1-1 0 0,1 1 0 0 0,-1 0 1 0 0,0 0-1 0 0,0 0 0 0 0,0-1 1 0 0,0 1-1 0 0,0-1 0 0 0,0 1 1 0 0,0 0-1 0 0,-2 0 0 0 0,-14 11 185 0 0,2 1-129 0 0,1 0 1 0 0,1 0-1 0 0,0 1 1 0 0,0 1-1 0 0,2 0 0 0 0,0 1 1 0 0,0 0-1 0 0,2 1 1 0 0,-12 26-1 0 0,16-30-17 0 0,1 0 0 0 0,0 0-1 0 0,1 1 1 0 0,0-1 0 0 0,1 1 0 0 0,1 0-1 0 0,0 0 1 0 0,1 0 0 0 0,0 0 0 0 0,1-1-1 0 0,1 1 1 0 0,0 0 0 0 0,8 26 0 0 0,-2-14-26 0 0,1-1 1 0 0,1-1 0 0 0,1 0 0 0 0,1 0 0 0 0,1-1 0 0 0,1 0-1 0 0,30 36 1 0 0,-12-22 12 0 0,57 51-1 0 0,-76-77-28 0 0,0-1 0 0 0,1 0 0 0 0,0-1-1 0 0,0 0 1 0 0,1-1 0 0 0,0-1 0 0 0,1-1 0 0 0,22 7 0 0 0,-12-7 28 0 0,1-1 1 0 0,45 2-1 0 0,-26-4-6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28:39.624"/>
    </inkml:context>
    <inkml:brush xml:id="br0">
      <inkml:brushProperty name="width" value="0.05" units="cm"/>
      <inkml:brushProperty name="height" value="0.05" units="cm"/>
      <inkml:brushProperty name="color" value="#E71224"/>
    </inkml:brush>
  </inkml:definitions>
  <inkml:trace contextRef="#ctx0" brushRef="#br0">178 360 11952 0 0,'0'0'2840'0'0,"1"10"-2714"0"0,5 183 531 0 0,3 35 39 0 0,-8-215-648 0 0,1 1 0 0 0,1 0 0 0 0,0-1 0 0 0,0 0 0 0 0,1 0 0 0 0,12 24 0 0 0,-14-28 253 0 0,-10-13-206 0 0,-14-17-53 0 0,5-3-23 0 0,1 0-1 0 0,2 0 1 0 0,0-1 0 0 0,-17-46 0 0 0,-32-116 62 0 0,59 171-78 0 0,-1 3 3 0 0,-3-14 8 0 0,0 0-1 0 0,2 0 0 0 0,-5-42 0 0 0,10 61-10 0 0,1-1-1 0 0,0 0 0 0 0,1 0 1 0 0,0 0-1 0 0,1 0 0 0 0,-1 0 1 0 0,2 1-1 0 0,-1-1 0 0 0,1 1 1 0 0,0-1-1 0 0,1 1 0 0 0,0 0 1 0 0,0 0-1 0 0,1 1 0 0 0,6-9 0 0 0,10-9 0 0 0,1 1-1 0 0,1 0 0 0 0,1 2 0 0 0,1 1 0 0 0,1 1 0 0 0,37-23 0 0 0,-51 37-1 0 0,2 1 0 0 0,-1 0 0 0 0,1 0 0 0 0,0 1 0 0 0,0 1 0 0 0,23-2 0 0 0,-33 4 0 0 0,3 0 0 0 0,-1 1 0 0 0,1 0 0 0 0,-1 0-1 0 0,1 1 1 0 0,-1-1 0 0 0,0 1-1 0 0,1 1 1 0 0,-1-1 0 0 0,0 1 0 0 0,0 0-1 0 0,0 1 1 0 0,0-1 0 0 0,9 7-1 0 0,-2-1 1 0 0,-1 1-1 0 0,0 0 0 0 0,0 1 0 0 0,17 18 0 0 0,-24-22 1 0 0,-1 0 0 0 0,1 1-1 0 0,-1 0 1 0 0,-1 0-1 0 0,1 0 1 0 0,-1 0 0 0 0,0 0-1 0 0,-1 1 1 0 0,2 8-1 0 0,-1-3 1 0 0,0 1-1 0 0,-1 0 0 0 0,-1 0 0 0 0,0 16 0 0 0,-2-18 1 0 0,-1-1-1 0 0,-1 1 1 0 0,0-1-1 0 0,0 0 0 0 0,-1 0 1 0 0,0 0-1 0 0,-8 13 1 0 0,5-10-1 0 0,1 1 0 0 0,0-1 0 0 0,-5 22 0 0 0,6-8 1 0 0,0 0 0 0 0,3 0 0 0 0,0 41 0 0 0,3-48 0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28:39.999"/>
    </inkml:context>
    <inkml:brush xml:id="br0">
      <inkml:brushProperty name="width" value="0.05" units="cm"/>
      <inkml:brushProperty name="height" value="0.05" units="cm"/>
      <inkml:brushProperty name="color" value="#E71224"/>
    </inkml:brush>
  </inkml:definitions>
  <inkml:trace contextRef="#ctx0" brushRef="#br0">312 150 11656 0 0,'0'0'488'0'0,"-7"5"-246"0"0,-44 27 77 0 0,-76 54 553 0 0,122-83-818 0 0,1 1 0 0 0,0 1 0 0 0,0-1 0 0 0,0 0 0 0 0,1 1 0 0 0,-1 0 0 0 0,1 0 0 0 0,0 0 0 0 0,0 0 0 0 0,1 0 0 0 0,0 1 0 0 0,0-1 0 0 0,0 1 0 0 0,0 0 0 0 0,1-1 0 0 0,0 1 0 0 0,0 0 0 0 0,1 0 0 0 0,0 8 0 0 0,0-13-35 0 0,1 1 0 0 0,-1-1 0 0 0,1 0-1 0 0,-1 1 1 0 0,1-1 0 0 0,0 0 0 0 0,0 1 0 0 0,0-1 0 0 0,0 0 0 0 0,0 0 0 0 0,0 0 0 0 0,0 0 0 0 0,0 0-1 0 0,0 0 1 0 0,0 0 0 0 0,1 0 0 0 0,-1-1 0 0 0,0 1 0 0 0,1 0 0 0 0,-1-1 0 0 0,2 1 0 0 0,33 11 156 0 0,-19-8-129 0 0,-1-2 1 0 0,0 0 0 0 0,1 0 0 0 0,0-2 0 0 0,30-2 0 0 0,-36 1-25 0 0,-1-1 0 0 0,1 0 0 0 0,-1-1-1 0 0,1 0 1 0 0,-1-1 0 0 0,0 0 0 0 0,0 0 0 0 0,-1-1-1 0 0,1 0 1 0 0,10-9 0 0 0,-17 12-16 0 0,-1-1 1 0 0,1 1-1 0 0,0-1 0 0 0,-1 0 1 0 0,0 0-1 0 0,0 0 0 0 0,0 0 1 0 0,0 0-1 0 0,0 0 0 0 0,-1-1 1 0 0,1 1-1 0 0,-1-1 0 0 0,0 1 1 0 0,0-1-1 0 0,0 1 0 0 0,-1-1 1 0 0,1 0-1 0 0,-1 1 0 0 0,0-1 1 0 0,0 0-1 0 0,0 1 0 0 0,0-1 1 0 0,-1 0-1 0 0,0 1 0 0 0,1-1 1 0 0,-1 0-1 0 0,-1 1 0 0 0,-1-6 1 0 0,-3-4 4 0 0,1 0-1 0 0,-2 1 1 0 0,0 0 0 0 0,0 0 0 0 0,-1 1 0 0 0,-11-13 0 0 0,7 11-1 0 0,-1 1 0 0 0,0 0 0 0 0,-1 1 0 0 0,0 1 1 0 0,-28-16-1 0 0,-83-34 58 0 0,75 37-9 0 0,47 22-53 0 0,1 1 1 0 0,-1-1-1 0 0,1 0 1 0 0,-1 1-1 0 0,1-1 1 0 0,-1 1-1 0 0,0 0 0 0 0,1 0 1 0 0,-5 0-1 0 0,5 1 0 0 0,-1-1 0 0 0,1 0 0 0 0,0 0 0 0 0,0 0 0 0 0,-1 0 0 0 0,1-1 0 0 0,0 1 0 0 0,-1-1 0 0 0,1 1 0 0 0,0-1 0 0 0,-3-1 0 0 0,-3-3 25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28:40.342"/>
    </inkml:context>
    <inkml:brush xml:id="br0">
      <inkml:brushProperty name="width" value="0.05" units="cm"/>
      <inkml:brushProperty name="height" value="0.05" units="cm"/>
      <inkml:brushProperty name="color" value="#E71224"/>
    </inkml:brush>
  </inkml:definitions>
  <inkml:trace contextRef="#ctx0" brushRef="#br0">1116 0 11552 0 0,'7'5'224'0'0,"37"26"219"0"0,79 42 0 0 0,-101-60-307 0 0,-1 1 1 0 0,-1 1-1 0 0,-1 2 0 0 0,0-1 0 0 0,-1 2 0 0 0,17 21 1 0 0,-22-23-55 0 0,0 0 1 0 0,-1 2 0 0 0,0-1 0 0 0,-2 2 0 0 0,0-1 0 0 0,-1 1 0 0 0,-1 1-1 0 0,-1 0 1 0 0,0 0 0 0 0,-2 0 0 0 0,0 1 0 0 0,-1 0 0 0 0,-1-1 0 0 0,0 26-1 0 0,-3-21-34 0 0,-1-1-1 0 0,-1 1 1 0 0,-1-1-1 0 0,-1 1 1 0 0,-1-1-1 0 0,-1 0 0 0 0,-1 0 1 0 0,-1-1-1 0 0,-1 0 1 0 0,-1-1-1 0 0,-25 41 1 0 0,12-31-14 0 0,-2 0 0 0 0,-1-2 0 0 0,-2 0 0 0 0,0-2 0 0 0,-2-1 0 0 0,-1-2 0 0 0,-45 29 0 0 0,-11-1 40 0 0,-162 72 1 0 0,79-53 16 0 0,-330 90-1 0 0,299-110-56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28:41.401"/>
    </inkml:context>
    <inkml:brush xml:id="br0">
      <inkml:brushProperty name="width" value="0.05" units="cm"/>
      <inkml:brushProperty name="height" value="0.05" units="cm"/>
      <inkml:brushProperty name="color" value="#E71224"/>
    </inkml:brush>
  </inkml:definitions>
  <inkml:trace contextRef="#ctx0" brushRef="#br0">343 67 8536 0 0,'-2'-4'145'0'0,"-1"-4"-56"0"0,1 3 60 0 0,-1 0-1 0 0,1 0 1 0 0,-1 0-1 0 0,0 1 1 0 0,0-1-1 0 0,0 1 1 0 0,-1-1 0 0 0,1 1-1 0 0,-7-5 1 0 0,10 8-59 0 0,-1-1 16 0 0,-6 7 320 0 0,-26 36-319 0 0,2 2 1 0 0,2 0-1 0 0,1 3 0 0 0,3 0 0 0 0,1 1 0 0 0,3 1 0 0 0,-22 74 0 0 0,27-66-41 0 0,2 0-1 0 0,3 0 1 0 0,2 1 0 0 0,3 0-1 0 0,2 1 1 0 0,8 104-1 0 0,-1-136-45 0 0,1-1-1 0 0,1 0 1 0 0,2 0-1 0 0,0 0 1 0 0,2-1-1 0 0,1 0 1 0 0,0 0 0 0 0,2-1-1 0 0,1-1 1 0 0,21 29-1 0 0,-23-37-7 0 0,0-1 0 0 0,1 0 0 0 0,0-1 0 0 0,1 0 0 0 0,0-1 0 0 0,1-1 0 0 0,17 11 0 0 0,-20-15-5 0 0,1-1 0 0 0,0 1 0 0 0,0-2 0 0 0,0 1 0 0 0,0-2 0 0 0,1 0 0 0 0,0 0 0 0 0,-1-1 0 0 0,1-1 0 0 0,18 0 0 0 0,-4-2 36 0 0,0-1 1 0 0,-1-2-1 0 0,1 0 0 0 0,0-2 0 0 0,45-17 0 0 0,-2-8 76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28:41.945"/>
    </inkml:context>
    <inkml:brush xml:id="br0">
      <inkml:brushProperty name="width" value="0.05" units="cm"/>
      <inkml:brushProperty name="height" value="0.05" units="cm"/>
      <inkml:brushProperty name="color" value="#E71224"/>
    </inkml:brush>
  </inkml:definitions>
  <inkml:trace contextRef="#ctx0" brushRef="#br0">92 380 12552 0 0,'0'0'640'0'0,"-1"5"-444"0"0,-4 13-78 0 0,3-14-11 0 0,11 25 856 0 0,6 51-741 0 0,-3 0 1 0 0,-4 0 0 0 0,-4 1-1 0 0,-3 0 1 0 0,-14 122 0 0 0,-21-32 87 0 0,19-104-163 0 0,5-45-43 0 0,10-22-102 0 0,0 1 0 0 0,0-1 0 0 0,0 0 0 0 0,0 0 0 0 0,-1 1 0 0 0,1-1 1 0 0,0 0-1 0 0,0 0 0 0 0,0 0 0 0 0,0 1 0 0 0,-1-1 0 0 0,1 0 0 0 0,0 0 0 0 0,0 0 0 0 0,0 0 0 0 0,-1 0 0 0 0,1 1 0 0 0,0-1 0 0 0,0 0 0 0 0,-1 0 0 0 0,1 0 0 0 0,0 0 0 0 0,0 0 0 0 0,-1 0 0 0 0,1 0 0 0 0,0 0 0 0 0,-1 0 1 0 0,1 0-1 0 0,0 0 0 0 0,0 0 0 0 0,-1 0 0 0 0,1 0 0 0 0,0 0 0 0 0,0 0 0 0 0,-1 0 0 0 0,1 0 0 0 0,0 0 0 0 0,0 0 0 0 0,-1 0 0 0 0,1-1 0 0 0,0 1 0 0 0,0 0 0 0 0,-1 0 0 0 0,1 0 0 0 0,0 0 0 0 0,0-1 0 0 0,0 1 0 0 0,0 0 0 0 0,-1 0 1 0 0,1 0-1 0 0,0-1 0 0 0,0 1 0 0 0,0 0 0 0 0,0 0 0 0 0,0-1 0 0 0,-1 1 0 0 0,1 0 0 0 0,0 0 0 0 0,0-1 0 0 0,0 1 0 0 0,0 0 0 0 0,0 0 0 0 0,0-1 0 0 0,0 1 0 0 0,-13-53 26 0 0,2 0-1 0 0,2-1 1 0 0,-3-86-1 0 0,12 134-25 0 0,-3-32 7 0 0,3-1-1 0 0,1 0 1 0 0,9-63 0 0 0,3 31 0 0 0,4 0 0 0 0,3 1-1 0 0,2 1 1 0 0,4 1 0 0 0,35-66 0 0 0,-48 111 1 0 0,2 0 1 0 0,0 0-1 0 0,2 2 0 0 0,0 0 1 0 0,1 1-1 0 0,1 0 0 0 0,1 2 1 0 0,1 0-1 0 0,0 2 0 0 0,32-20 0 0 0,-35 27 12 0 0,0 0-1 0 0,0 1 0 0 0,1 1 0 0 0,33-8 0 0 0,-47 13-8 0 0,1 1 0 0 0,-1 1 0 0 0,0-1 0 0 0,1 1 0 0 0,-1 0 0 0 0,0 0 0 0 0,1 0 0 0 0,-1 1 0 0 0,0 0-1 0 0,1 0 1 0 0,-1 0 0 0 0,0 1 0 0 0,0 0 0 0 0,0 0 0 0 0,0 0 0 0 0,0 0 0 0 0,0 1 0 0 0,-1 0 0 0 0,1 0 0 0 0,-1 0 0 0 0,8 7 0 0 0,-11-5 0 0 0,0-1 0 0 0,1 1 1 0 0,-1 0-1 0 0,-1-1 0 0 0,1 1 0 0 0,-1 0 0 0 0,0 0 1 0 0,0-1-1 0 0,0 1 0 0 0,0 0 0 0 0,-3 7 0 0 0,3-6 5 0 0,-2 6-2 0 0,-1 0 0 0 0,1-1-1 0 0,-2 0 1 0 0,0 1 0 0 0,-10 19 0 0 0,-34 53 65 0 0,39-70-62 0 0,-20 34 19 0 0,-12 15 74 0 0,3 2-1 0 0,3 1 0 0 0,-37 101 1 0 0,61-135-78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7T08:18:12.538"/>
    </inkml:context>
    <inkml:brush xml:id="br0">
      <inkml:brushProperty name="width" value="0.2" units="cm"/>
      <inkml:brushProperty name="height" value="0.2" units="cm"/>
      <inkml:brushProperty name="color" value="#E71224"/>
    </inkml:brush>
  </inkml:definitions>
  <inkml:trace contextRef="#ctx0" brushRef="#br0">0 706 10152 0 0,'0'0'1282'0'0,"5"2"-1159"0"0,5 2-32 0 0,1-2-1 0 0,-1 1 1 0 0,1-1 0 0 0,0-1-1 0 0,-1 0 1 0 0,1-1 0 0 0,0 0-1 0 0,0 0 1 0 0,19-4 0 0 0,2-1 74 0 0,0-2 1 0 0,34-12 0 0 0,-27 5-43 0 0,-1-1 0 0 0,-1-2 0 0 0,-1-2 0 0 0,0-2 0 0 0,-2-1 0 0 0,47-37-1 0 0,-41 24 6 0 0,-1-2 0 0 0,-2-2 0 0 0,-1-1 0 0 0,42-63 0 0 0,-70 92-97 0 0,0-1-1 0 0,-1 0 1 0 0,11-26 0 0 0,-15 31-16 0 0,-1 0 1 0 0,-1-1 0 0 0,1 1 0 0 0,-1 0 0 0 0,-1-1 0 0 0,1 1 0 0 0,-1-1-1 0 0,0 1 1 0 0,-2-9 0 0 0,0 10-12 0 0,1 1 0 0 0,-1-1-1 0 0,0 1 1 0 0,0-1 0 0 0,-1 1 0 0 0,0 0-1 0 0,0 0 1 0 0,0 0 0 0 0,0 0 0 0 0,-1 1-1 0 0,0 0 1 0 0,0-1 0 0 0,0 1-1 0 0,0 1 1 0 0,-1-1 0 0 0,0 0 0 0 0,1 1-1 0 0,-1 0 1 0 0,-1 0 0 0 0,1 1 0 0 0,0-1-1 0 0,0 1 1 0 0,-1 0 0 0 0,1 1 0 0 0,-1-1-1 0 0,0 1 1 0 0,0 0 0 0 0,1 1-1 0 0,-7-1 1 0 0,-20-1-2 0 0,27 1-2 0 0,0 1 0 0 0,-1-1 0 0 0,1 1 0 0 0,0 0 0 0 0,-1 0 0 0 0,1 1 0 0 0,0-1 0 0 0,0 1 0 0 0,-1 0 0 0 0,1 1 0 0 0,0-1 0 0 0,0 1 0 0 0,0 0 0 0 0,-7 4 0 0 0,-16 12 0 0 0,0 1 0 0 0,1 0 0 0 0,1 3 0 0 0,2 0 0 0 0,0 1 0 0 0,-35 44 0 0 0,13 2 0 0 0,4 2 0 0 0,-48 106 0 0 0,73-136 11 0 0,1 0 1 0 0,3 2-1 0 0,1 0 1 0 0,2 0-1 0 0,3 1 1 0 0,1 0-1 0 0,1 0 1 0 0,4 60 0 0 0,40 516 458 0 0,-24-483-364 0 0,39 247 494 0 0,-29-229-355 0 0,-9-47-48 0 0,-8-43-46 0 0,-1 90 0 0 0,-5-71-14 0 0,-2-70-99 0 0,0 0 0 0 0,-1 1 0 0 0,-1-1 0 0 0,0 0 1 0 0,-1 0-1 0 0,-1-1 0 0 0,-8 23 0 0 0,9-28-15 0 0,0-1 0 0 0,-1 0 1 0 0,1 0-1 0 0,-2 0 0 0 0,1 0 0 0 0,-1-1 0 0 0,0 0 1 0 0,0 0-1 0 0,0 0 0 0 0,-1 0 0 0 0,0-1 1 0 0,0 0-1 0 0,-1 0 0 0 0,-13 7 0 0 0,-1-5 58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28:42.331"/>
    </inkml:context>
    <inkml:brush xml:id="br0">
      <inkml:brushProperty name="width" value="0.05" units="cm"/>
      <inkml:brushProperty name="height" value="0.05" units="cm"/>
      <inkml:brushProperty name="color" value="#E71224"/>
    </inkml:brush>
  </inkml:definitions>
  <inkml:trace contextRef="#ctx0" brushRef="#br0">5 0 13264 0 0,'0'0'2888'0'0,"2"5"-2759"0"0,6 18-7 0 0,-1-1-1 0 0,-1 1 1 0 0,-1 0 0 0 0,3 38-1 0 0,-1 101 429 0 0,-7-155-524 0 0,1 16 40 0 0,-2 0-1 0 0,0 0 1 0 0,-2 0 0 0 0,0 0 0 0 0,-2 0-1 0 0,0-1 1 0 0,-2 0 0 0 0,-12 30 0 0 0,14-48-28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28:42.658"/>
    </inkml:context>
    <inkml:brush xml:id="br0">
      <inkml:brushProperty name="width" value="0.05" units="cm"/>
      <inkml:brushProperty name="height" value="0.05" units="cm"/>
      <inkml:brushProperty name="color" value="#E71224"/>
    </inkml:brush>
  </inkml:definitions>
  <inkml:trace contextRef="#ctx0" brushRef="#br0">347 0 12552 0 0,'24'19'447'0'0,"41"22"0"0"0,-48-32-332 0 0,0 1 0 0 0,-1 1 1 0 0,0 1-1 0 0,-1 0 0 0 0,0 1 1 0 0,16 18-1 0 0,8 20 188 0 0,-2 1 1 0 0,-2 2 0 0 0,-3 1-1 0 0,-2 1 1 0 0,39 105-1 0 0,-9 43 116 0 0,-50-170-371 0 0,-1 2 1 0 0,-1-1-1 0 0,-2 1 1 0 0,-2 0 0 0 0,0 49-1 0 0,-4-60-27 0 0,-2 0 1 0 0,0 0-1 0 0,-2 0 0 0 0,-1 0 0 0 0,-1-1 1 0 0,-1 0-1 0 0,-1 0 0 0 0,-18 37 0 0 0,-56 79 94 0 0,-160 211-1 0 0,217-317-104 0 0,-21 23 12 0 0,-3-2 1 0 0,-2-2-1 0 0,-3-3 0 0 0,-1-2 0 0 0,-64 42 0 0 0,56-36-3 0 0,40-33-10 0 0,-13 9 7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29:26.611"/>
    </inkml:context>
    <inkml:brush xml:id="br0">
      <inkml:brushProperty name="width" value="0.05" units="cm"/>
      <inkml:brushProperty name="height" value="0.05" units="cm"/>
      <inkml:brushProperty name="color" value="#E71224"/>
    </inkml:brush>
  </inkml:definitions>
  <inkml:trace contextRef="#ctx0" brushRef="#br0">26 126 4416 0 0,'0'0'664'0'0,"-1"-4"-529"0"0,-1-4 405 0 0,1 0 1 0 0,0 0 0 0 0,1 0-1 0 0,0-10 1 0 0,-3-36 1573 0 0,3 54-2105 0 0,0-1-1 0 0,0 1 1 0 0,0 0 0 0 0,-1 0 0 0 0,1-1 0 0 0,0 1 0 0 0,0 0-1 0 0,0 0 1 0 0,0-1 0 0 0,0 1 0 0 0,-1 0 0 0 0,1 0 0 0 0,0-1-1 0 0,0 1 1 0 0,0 0 0 0 0,-1 0 0 0 0,1 0 0 0 0,0 0 0 0 0,0-1-1 0 0,-1 1 1 0 0,1 0 0 0 0,0 0 0 0 0,-1 0 0 0 0,1 0 0 0 0,0 0-1 0 0,0 0 1 0 0,-1 0 0 0 0,1 0 0 0 0,0 0 0 0 0,-1 0 0 0 0,1 0-1 0 0,0 0 1 0 0,-1 0 0 0 0,1 0 21 0 0,-1 0-1 0 0,1 0 1 0 0,-1 0 0 0 0,1 0-1 0 0,0 0 1 0 0,-1-1 0 0 0,1 1 0 0 0,0 0-1 0 0,-1 0 1 0 0,1 0 0 0 0,-1 0-1 0 0,1 0 1 0 0,0 0 0 0 0,-1-1-1 0 0,1 1 1 0 0,0 0 0 0 0,-1 0-1 0 0,1-1 1 0 0,0 1 0 0 0,0 0-1 0 0,-1 0 1 0 0,1-1 0 0 0,0 1 0 0 0,0 0-1 0 0,-1-1 1 0 0,1 1 0 0 0,0 0-1 0 0,0-1 1 0 0,0 1 0 0 0,0 0-1 0 0,-1-1 1 0 0,1 1 0 0 0,0-1-1 0 0,0 1 1 0 0,0 0 0 0 0,0-1-1 0 0,0 1 1 0 0,0 0 0 0 0,0-1 0 0 0,0 1-1 0 0,0-1 1 0 0,0 1 0 0 0,1-1 585 0 0,12 1 407 0 0,-10 0-932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29:27.315"/>
    </inkml:context>
    <inkml:brush xml:id="br0">
      <inkml:brushProperty name="width" value="0.05" units="cm"/>
      <inkml:brushProperty name="height" value="0.05" units="cm"/>
      <inkml:brushProperty name="color" value="#E71224"/>
    </inkml:brush>
  </inkml:definitions>
  <inkml:trace contextRef="#ctx0" brushRef="#br0">4 10 11048 0 0,'0'0'1354'0'0,"4"1"-1188"0"0,5 0 294 0 0,0-1 1 0 0,0 0 0 0 0,0 0-1 0 0,15-4 1 0 0,-17 4-486 0 0,28-5 285 0 0,-1 3 0 0 0,47 1 0 0 0,-69 2-210 0 0,0 0 0 0 0,0 1 0 0 0,1 0 0 0 0,-1 1 1 0 0,-1 0-1 0 0,1 1 0 0 0,0 0 0 0 0,-1 1 1 0 0,0 0-1 0 0,14 9 0 0 0,-23-13-39 0 0,0 1 0 0 0,0 0-1 0 0,0-1 1 0 0,0 1 0 0 0,0 0 0 0 0,0 0-1 0 0,-1 0 1 0 0,1 1 0 0 0,-1-1 0 0 0,0 0 0 0 0,1 0-1 0 0,-1 1 1 0 0,0-1 0 0 0,0 1 0 0 0,-1-1-1 0 0,1 1 1 0 0,0 3 0 0 0,3 9-1 0 0,-2-7 0 0 0,0 0 0 0 0,-1 0 1 0 0,-1 0-1 0 0,1 0 0 0 0,-1 0 0 0 0,-1 0 0 0 0,-2 14 0 0 0,-14 56 38 0 0,9-56-32 0 0,0 0-1 0 0,-2-1 1 0 0,-15 26-1 0 0,-2 4 5 0 0,4-8 1 0 0,-1-2 0 0 0,-3-1-1 0 0,-1 0 1 0 0,-2-3 0 0 0,-59 59 0 0 0,78-85-7 0 0,0 1 0 0 0,1 1 0 0 0,0-1 0 0 0,1 2 0 0 0,1-1 0 0 0,0 1 0 0 0,-8 19 0 0 0,16-33-9 0 0,0 1-1 0 0,0-1 1 0 0,0 1 0 0 0,0-1-1 0 0,0 1 1 0 0,0-1-1 0 0,0 1 1 0 0,0-1 0 0 0,0 1-1 0 0,0-1 1 0 0,0 1-1 0 0,0-1 1 0 0,0 1 0 0 0,0-1-1 0 0,0 1 1 0 0,0-1-1 0 0,1 1 1 0 0,-1-1 0 0 0,0 0-1 0 0,0 1 1 0 0,1-1-1 0 0,-1 1 1 0 0,0-1 0 0 0,1 0-1 0 0,-1 1 1 0 0,0-1-1 0 0,1 0 1 0 0,-1 1 0 0 0,0-1-1 0 0,1 0 1 0 0,-1 1-1 0 0,1-1 1 0 0,-1 0 0 0 0,1 0-1 0 0,-1 0 1 0 0,0 1-1 0 0,1-1 1 0 0,-1 0 0 0 0,1 0-1 0 0,-1 0 1 0 0,1 0-1 0 0,-1 0 1 0 0,1 0 0 0 0,-1 0-1 0 0,1 0 1 0 0,0 0-1 0 0,33 0 157 0 0,6-6-113 0 0,0 0 0 0 0,-1-3 0 0 0,75-27 0 0 0,-37 6 125 0 0,72-41 0 0 0,-107 48-70 0 0,-1-1 1 0 0,50-40-1 0 0,-65 43-23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29:27.674"/>
    </inkml:context>
    <inkml:brush xml:id="br0">
      <inkml:brushProperty name="width" value="0.05" units="cm"/>
      <inkml:brushProperty name="height" value="0.05" units="cm"/>
      <inkml:brushProperty name="color" value="#E71224"/>
    </inkml:brush>
  </inkml:definitions>
  <inkml:trace contextRef="#ctx0" brushRef="#br0">189 4 14464 0 0,'0'0'632'0'0,"-4"-1"-319"0"0,1 1-280 0 0,1-1 0 0 0,0 1 0 0 0,-1-1 1 0 0,1 1-1 0 0,0 0 0 0 0,-1 0 0 0 0,1 0 0 0 0,-1 0 0 0 0,1 0 1 0 0,-1 0-1 0 0,1 1 0 0 0,0-1 0 0 0,-1 1 0 0 0,1 0 1 0 0,0 0-1 0 0,0 0 0 0 0,-1 0 0 0 0,1 0 0 0 0,0 0 0 0 0,0 1 1 0 0,0-1-1 0 0,0 0 0 0 0,1 1 0 0 0,-1 0 0 0 0,-2 2 1 0 0,-11 10 246 0 0,0 1 0 0 0,1 1 0 0 0,1 0 1 0 0,-21 33-1 0 0,29-41-223 0 0,1 1 1 0 0,-1 0 0 0 0,2 0-1 0 0,-1 1 1 0 0,1-1-1 0 0,0 1 1 0 0,1-1-1 0 0,0 1 1 0 0,1 0-1 0 0,0 0 1 0 0,1 0-1 0 0,0 15 1 0 0,1-13 50 0 0,1 1 0 0 0,0-1 0 0 0,1 0 0 0 0,0 0 0 0 0,1 0 0 0 0,0 0 0 0 0,1-1 0 0 0,7 13 0 0 0,-10-20-88 0 0,1 0 0 0 0,-1-1 1 0 0,1 1-1 0 0,0-1 0 0 0,0 0 0 0 0,1 0 0 0 0,-1 0 0 0 0,1 0 0 0 0,-1 0 0 0 0,1-1 0 0 0,0 0 0 0 0,0 0 0 0 0,0 0 0 0 0,0 0 0 0 0,0 0 1 0 0,1-1-1 0 0,-1 0 0 0 0,0 0 0 0 0,1 0 0 0 0,-1 0 0 0 0,1-1 0 0 0,-1 0 0 0 0,0 0 0 0 0,1 0 0 0 0,-1 0 0 0 0,6-2 0 0 0,-1 1-2 0 0,0 0 0 0 0,0-1 1 0 0,-1 0-1 0 0,1-1 0 0 0,-1 0 0 0 0,1-1 0 0 0,-1 1 0 0 0,0-1 0 0 0,0-1 0 0 0,9-6 0 0 0,-8 3 0 0 0,-1 0 0 0 0,0 0 0 0 0,0-1 1 0 0,-1 1-1 0 0,0-2 0 0 0,0 1 0 0 0,8-18 0 0 0,-2 3 23 0 0,-1 0 0 0 0,13-35 0 0 0,-23 50-29 0 0,1-1 0 0 0,-1 1 0 0 0,-1-1 0 0 0,0 1 0 0 0,0-1 0 0 0,-1 0 0 0 0,0 1 0 0 0,0-1 0 0 0,-1 0 0 0 0,-3-11 0 0 0,4 19-9 0 0,-1 1-1 0 0,0-1 1 0 0,0 0 0 0 0,0 0 0 0 0,0 0-1 0 0,0 1 1 0 0,0-1 0 0 0,-1 0-1 0 0,1 1 1 0 0,0-1 0 0 0,-1 1 0 0 0,1-1-1 0 0,-1 1 1 0 0,0 0 0 0 0,1 0-1 0 0,-1 0 1 0 0,0 0 0 0 0,0 0 0 0 0,1 0-1 0 0,-1 0 1 0 0,0 0 0 0 0,0 1-1 0 0,0-1 1 0 0,0 1 0 0 0,0 0-1 0 0,0-1 1 0 0,0 1 0 0 0,0 0 0 0 0,-1 0-1 0 0,1 0 1 0 0,-2 1 0 0 0,-6-1 8 0 0,-1 1 1 0 0,1 1-1 0 0,-1-1 1 0 0,-17 7-1 0 0,19-5-7 0 0,0 1 0 0 0,0 0 1 0 0,1 1-1 0 0,0-1 0 0 0,-11 9 0 0 0,-10 11 12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29:38.960"/>
    </inkml:context>
    <inkml:brush xml:id="br0">
      <inkml:brushProperty name="width" value="0.05" units="cm"/>
      <inkml:brushProperty name="height" value="0.05" units="cm"/>
      <inkml:brushProperty name="color" value="#E71224"/>
    </inkml:brush>
  </inkml:definitions>
  <inkml:trace contextRef="#ctx0" brushRef="#br0">1 110 10152 0 0,'0'0'760'0'0,"0"-4"-648"0"0,5-24 1807 0 0,3-50 1816 0 0,-8 91-3583 0 0,3-10-119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29:39.413"/>
    </inkml:context>
    <inkml:brush xml:id="br0">
      <inkml:brushProperty name="width" value="0.05" units="cm"/>
      <inkml:brushProperty name="height" value="0.05" units="cm"/>
      <inkml:brushProperty name="color" value="#E71224"/>
    </inkml:brush>
  </inkml:definitions>
  <inkml:trace contextRef="#ctx0" brushRef="#br0">0 1 8840 0 0,'0'0'5822'0'0,"4"9"-5771"0"0,3 13-20 0 0,-2 0 0 0 0,0 1 1 0 0,-1-1-1 0 0,-2 1 0 0 0,0 38 1 0 0,6 46 81 0 0,10 110 258 0 0,-17-195-325 0 0,1 8 56 0 0,-4 52-1 0 0,-12 21 218 0 0,12-55-127 0 0,2-32-137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29:39.936"/>
    </inkml:context>
    <inkml:brush xml:id="br0">
      <inkml:brushProperty name="width" value="0.05" units="cm"/>
      <inkml:brushProperty name="height" value="0.05" units="cm"/>
      <inkml:brushProperty name="color" value="#E71224"/>
    </inkml:brush>
  </inkml:definitions>
  <inkml:trace contextRef="#ctx0" brushRef="#br0">193 0 14064 0 0,'0'0'630'0'0,"-2"5"-315"0"0,-4 4-42 0 0,1 0 0 0 0,-1 0 0 0 0,-1 0 0 0 0,1-1 0 0 0,-16 14 0 0 0,13-13-131 0 0,1 0 1 0 0,-1 0-1 0 0,2 1 1 0 0,-1 0 0 0 0,-10 20-1 0 0,11-17-62 0 0,1-1 0 0 0,1 1 0 0 0,0 0 1 0 0,1 0-1 0 0,0 1 0 0 0,1-1 0 0 0,0 1 0 0 0,1 0 0 0 0,1 0 0 0 0,0 0 0 0 0,1 0 0 0 0,3 26 0 0 0,-1-28-17 0 0,1-1 0 0 0,0 0-1 0 0,0 0 1 0 0,8 17-1 0 0,-9-25-48 0 0,-1 0 1 0 0,1 0-1 0 0,0 0 0 0 0,-1 0 1 0 0,1-1-1 0 0,1 1 0 0 0,-1 0 1 0 0,0-1-1 0 0,1 1 0 0 0,-1-1 0 0 0,1 0 1 0 0,0 0-1 0 0,0 0 0 0 0,-1 0 1 0 0,1-1-1 0 0,1 1 0 0 0,-1-1 0 0 0,0 1 1 0 0,6 0-1 0 0,-1-1-8 0 0,0 0 0 0 0,0 0 0 0 0,0-1 0 0 0,0-1 0 0 0,0 1 0 0 0,-1-1 0 0 0,1-1 0 0 0,0 1-1 0 0,0-1 1 0 0,-1-1 0 0 0,1 1 0 0 0,-1-1 0 0 0,0-1 0 0 0,11-6 0 0 0,-13 7-7 0 0,0 0-1 0 0,0-1 1 0 0,-1 0-1 0 0,1 0 0 0 0,-1 0 1 0 0,0 0-1 0 0,0-1 1 0 0,-1 0-1 0 0,1 1 1 0 0,-1-1-1 0 0,0-1 1 0 0,0 1-1 0 0,-1 0 1 0 0,0-1-1 0 0,0 1 1 0 0,0-1-1 0 0,0 0 1 0 0,-1 1-1 0 0,1-13 1 0 0,0-1-13 0 0,-2-1 0 0 0,0 1 0 0 0,-1-1 1 0 0,-1 1-1 0 0,-8-34 0 0 0,0 12-25 0 0,8 29 20 0 0,0 0-1 0 0,-2 0 0 0 0,-8-22 0 0 0,10 31 11 0 0,0-1 0 0 0,0 1 0 0 0,0-1 0 0 0,-1 1 0 0 0,1 0 0 0 0,-1 0 0 0 0,0 0 0 0 0,0 0 0 0 0,0 0 0 0 0,0 1 0 0 0,0-1 0 0 0,-1 1 0 0 0,1 0 0 0 0,-1 0 0 0 0,0 0 0 0 0,-3-1 0 0 0,1 1 2 0 0,0 1-1 0 0,1 0 0 0 0,-1-1 1 0 0,0 2-1 0 0,0-1 0 0 0,0 1 1 0 0,1 0-1 0 0,-1 0 0 0 0,0 1 1 0 0,0-1-1 0 0,0 1 0 0 0,0 1 0 0 0,1-1 1 0 0,-10 4-1 0 0,1 1 1 0 0,1 1-1 0 0,-1 0 1 0 0,1 0 0 0 0,-16 14-1 0 0,-8 9-8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30:14.665"/>
    </inkml:context>
    <inkml:brush xml:id="br0">
      <inkml:brushProperty name="width" value="0.05" units="cm"/>
      <inkml:brushProperty name="height" value="0.05" units="cm"/>
      <inkml:brushProperty name="color" value="#E71224"/>
    </inkml:brush>
  </inkml:definitions>
  <inkml:trace contextRef="#ctx0" brushRef="#br0">1 0 14872 0 0,'0'0'4543'0'0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30:15.365"/>
    </inkml:context>
    <inkml:brush xml:id="br0">
      <inkml:brushProperty name="width" value="0.05" units="cm"/>
      <inkml:brushProperty name="height" value="0.05" units="cm"/>
      <inkml:brushProperty name="color" value="#E71224"/>
    </inkml:brush>
  </inkml:definitions>
  <inkml:trace contextRef="#ctx0" brushRef="#br0">0 157 12256 0 0,'0'0'102'0'0,"5"-2"-4"0"0,12-7-6 0 0,1-1 1 0 0,23-18-1 0 0,-24 16-16 0 0,0 0 0 0 0,31-14 0 0 0,-10 1 655 0 0,-35 22-668 0 0,1 0 0 0 0,-1 1 0 0 0,0-1 0 0 0,1 1 1 0 0,0 0-1 0 0,-1 0 0 0 0,1 0 0 0 0,0 0 0 0 0,0 0 1 0 0,0 1-1 0 0,0 0 0 0 0,0 0 0 0 0,1 0 0 0 0,4 0 1 0 0,12-1 161 0 0,-18 1-196 0 0,-1 1 0 0 0,0-1 0 0 0,1 1 0 0 0,-1 0 0 0 0,0 0-1 0 0,1 0 1 0 0,-1 0 0 0 0,1 0 0 0 0,-1 0 0 0 0,0 1 0 0 0,1-1 0 0 0,-1 1 0 0 0,0-1 0 0 0,0 1 0 0 0,1 0 0 0 0,-1 0 0 0 0,0 0 0 0 0,0 0 0 0 0,0 0 0 0 0,3 3 0 0 0,2 2 11 0 0,-1-1 1 0 0,1 1 0 0 0,-1 1-1 0 0,0-1 1 0 0,-1 1-1 0 0,0 0 1 0 0,0 0-1 0 0,0 1 1 0 0,-1-1 0 0 0,0 1-1 0 0,-1 0 1 0 0,0 0-1 0 0,3 9 1 0 0,-6-14-36 0 0,7 24 71 0 0,-2 1 1 0 0,3 55 0 0 0,-7-23-17 0 0,-3 87 62 0 0,0-123-101 0 0,-1 0 1 0 0,-2 0-1 0 0,0-1 0 0 0,-9 26 1 0 0,-6 18 30 0 0,-4 14 18 0 0,21-75-55 0 0,1 1-1 0 0,0 0 0 0 0,0 1 1 0 0,1-1-1 0 0,0 0 0 0 0,0 0 1 0 0,1 1-1 0 0,0-1 0 0 0,0 0 1 0 0,2 8-1 0 0,-2-15-12 0 0,0 1 0 0 0,0-1 0 0 0,0 1 0 0 0,0-1 1 0 0,0 0-1 0 0,0 1 0 0 0,0-1 0 0 0,0 1 0 0 0,0-1 0 0 0,0 0 1 0 0,0 1-1 0 0,1-1 0 0 0,-1 1 0 0 0,0-1 0 0 0,0 0 1 0 0,0 1-1 0 0,1-1 0 0 0,-1 0 0 0 0,0 1 0 0 0,1-1 0 0 0,-1 0 1 0 0,0 0-1 0 0,0 1 0 0 0,1-1 0 0 0,-1 0 0 0 0,1 0 0 0 0,-1 0 1 0 0,0 1-1 0 0,1-1 0 0 0,-1 0 0 0 0,0 0 0 0 0,1 0 0 0 0,0 0 1 0 0,12-7 35 0 0,13-23-13 0 0,-24 28-22 0 0,100-117 42 0 0,-57 68-15 0 0,49-70 0 0 0,152-209 219 0 0,-217 293-177 0 0,-8 8-38 0 0,14-17 71 0 0,-29 39-42 0 0,5-4 91 0 0,-11 11-148 0 0,0 0-1 0 0,1 0 1 0 0,-1 1-1 0 0,1-1 1 0 0,-1 0-1 0 0,0 0 1 0 0,1 1 0 0 0,-1-1-1 0 0,0 0 1 0 0,1 0-1 0 0,-1 1 1 0 0,0-1-1 0 0,1 0 1 0 0,-1 1-1 0 0,0-1 1 0 0,0 0-1 0 0,1 1 1 0 0,-1-1 0 0 0,0 1-1 0 0,0-1 1 0 0,0 0-1 0 0,1 1 1 0 0,-1-1-1 0 0,0 1 1 0 0,0-1-1 0 0,0 1 1 0 0,0-1 0 0 0,0 0-1 0 0,0 1 1 0 0,0-1-1 0 0,0 1 1 0 0,0-1-1 0 0,0 1 1 0 0,0-1-1 0 0,0 1 1 0 0,0-1 0 0 0,-1 1-1 0 0,1 11 34 0 0,0 0 0 0 0,-1 0 0 0 0,-1 0-1 0 0,0 0 1 0 0,-4 14 0 0 0,-5 26 40 0 0,7-17-33 0 0,2 0 1 0 0,1 1-1 0 0,1-1 0 0 0,2 1 0 0 0,8 41 0 0 0,-8-68-28 0 0,1 0-1 0 0,0 0 0 0 0,0-1 0 0 0,0 1 0 0 0,6 8 0 0 0,-8-15-10 0 0,1 1-1 0 0,-1-1 1 0 0,0 0-1 0 0,1 1 1 0 0,-1-1-1 0 0,1 0 1 0 0,0 0-1 0 0,0-1 1 0 0,0 1-1 0 0,0 0 1 0 0,0 0-1 0 0,0-1 1 0 0,0 1-1 0 0,1-1 0 0 0,-1 0 1 0 0,0 0-1 0 0,1 0 1 0 0,-1 0-1 0 0,1 0 1 0 0,0 0-1 0 0,4 0 1 0 0,-6-1-4 0 0,0 0 1 0 0,0-1-1 0 0,1 1 1 0 0,-1 0-1 0 0,0-1 1 0 0,0 1 0 0 0,0-1-1 0 0,0 1 1 0 0,0-1-1 0 0,0 1 1 0 0,0-1-1 0 0,0 0 1 0 0,0 0-1 0 0,0 1 1 0 0,0-1-1 0 0,-1 0 1 0 0,1 0-1 0 0,0 0 1 0 0,0 0 0 0 0,-1 0-1 0 0,1 0 1 0 0,0-1-1 0 0,11-28 39 0 0,-8 21-36 0 0,14-36 21 0 0,-2 8 9 0 0,-1-1-1 0 0,-2 0 1 0 0,16-79-1 0 0,-26 93-19 0 0,0 9-5 0 0,-1-1 0 0 0,0 1 0 0 0,-1-1 1 0 0,-1 0-1 0 0,-2-24 0 0 0,1 37-8 0 0,0-1 0 0 0,0 0 0 0 0,0 0 1 0 0,0 1-1 0 0,0-1 0 0 0,-1 1 0 0 0,0-1 0 0 0,0 1 0 0 0,0 0 0 0 0,0-1 0 0 0,0 1 1 0 0,-1 0-1 0 0,1 1 0 0 0,-1-1 0 0 0,0 0 0 0 0,0 1 0 0 0,0-1 0 0 0,0 1 0 0 0,0 0 1 0 0,0 0-1 0 0,-1 0 0 0 0,1 0 0 0 0,-1 1 0 0 0,0 0 0 0 0,1-1 0 0 0,-1 1 0 0 0,0 0 1 0 0,-5 0-1 0 0,0 0 1 0 0,0 0 1 0 0,-1 1-1 0 0,1 0 1 0 0,0 0-1 0 0,-1 1 1 0 0,1 1-1 0 0,-13 2 1 0 0,-68 25 29 0 0,39-12-19 0 0,-12 3 12 0 0,-7 2-9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7T08:18:12.944"/>
    </inkml:context>
    <inkml:brush xml:id="br0">
      <inkml:brushProperty name="width" value="0.2" units="cm"/>
      <inkml:brushProperty name="height" value="0.2" units="cm"/>
      <inkml:brushProperty name="color" value="#E71224"/>
    </inkml:brush>
  </inkml:definitions>
  <inkml:trace contextRef="#ctx0" brushRef="#br0">217 389 12360 0 0,'-7'0'74'0'0,"-1"1"0"0"0,1 0 0 0 0,0 0 0 0 0,-1 1 0 0 0,1 0 0 0 0,0 0 0 0 0,0 0 0 0 0,0 1 0 0 0,1 0 0 0 0,-1 1 0 0 0,-6 4 0 0 0,2-3 27 0 0,0 0 1 0 0,1-1-1 0 0,-2 0 1 0 0,1-1 0 0 0,0 0-1 0 0,-1 0 1 0 0,1-2-1 0 0,-1 1 1 0 0,-12-1 168 0 0,29-5-224 0 0,413-278 352 0 0,-297 220-283 0 0,-59 32-65 0 0,-38 20-46 0 0,0 1 1 0 0,1 1 0 0 0,28-6-1 0 0,33-11 1 0 0,-80 24-7 0 0,-1 0 0 0 0,1 0 0 0 0,-1 0 1 0 0,1 1-1 0 0,-1 0 0 0 0,1 0 1 0 0,-1 1-1 0 0,10 1 0 0 0,15 1-5 0 0,-27-3 4 0 0,0 3-3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29:53.848"/>
    </inkml:context>
    <inkml:brush xml:id="br0">
      <inkml:brushProperty name="width" value="0.05" units="cm"/>
      <inkml:brushProperty name="height" value="0.05" units="cm"/>
      <inkml:brushProperty name="color" value="#E71224"/>
    </inkml:brush>
  </inkml:definitions>
  <inkml:trace contextRef="#ctx0" brushRef="#br0">283 101 7232 0 0,'-5'-1'208'0'0,"-2"0"-106"0"0,0-1 1 0 0,1-1 0 0 0,-1 1-1 0 0,1-1 1 0 0,0 0 0 0 0,-10-7-1 0 0,-68-57 948 0 0,80 65-920 0 0,0 1 0 0 0,1 0 0 0 0,-1-1 0 0 0,0 2 0 0 0,0-1 0 0 0,0 0 0 0 0,0 1 1 0 0,0 0-1 0 0,0 0 0 0 0,0 0 0 0 0,-8 2 0 0 0,12 27 39 0 0,1-15-141 0 0,0 0 0 0 0,1 0 0 0 0,0 0 0 0 0,1 0 0 0 0,1 0 0 0 0,0-1-1 0 0,1 0 1 0 0,0 0 0 0 0,1 0 0 0 0,13 22 0 0 0,-6-17 69 0 0,0 0 1 0 0,1-1 0 0 0,0 0-1 0 0,2-1 1 0 0,0-1-1 0 0,21 16 1 0 0,36 37 324 0 0,-64-61-372 0 0,-1 1 0 0 0,0-1 0 0 0,0 1 0 0 0,-1 0 0 0 0,0 1 0 0 0,-1 0 0 0 0,0 0 0 0 0,0 0-1 0 0,0 1 1 0 0,-2 0 0 0 0,1 0 0 0 0,-1 0 0 0 0,3 14 0 0 0,-6-22-30 0 0,-1 0 1 0 0,1 0-1 0 0,-1 0 1 0 0,0 0-1 0 0,0 0 1 0 0,0 0-1 0 0,0 0 1 0 0,0 0-1 0 0,0 0 1 0 0,0 0-1 0 0,-1-1 1 0 0,1 1-1 0 0,-1 0 1 0 0,0 0-1 0 0,1 0 1 0 0,-1 0-1 0 0,0-1 1 0 0,0 1-1 0 0,-1 2 1 0 0,0-2-4 0 0,0 0 1 0 0,0 0-1 0 0,-1 0 0 0 0,1 0 1 0 0,0-1-1 0 0,-1 1 1 0 0,1-1-1 0 0,-1 1 0 0 0,1-1 1 0 0,-1 0-1 0 0,0 0 0 0 0,1 0 1 0 0,-1 0-1 0 0,-4 0 1 0 0,-30 8 54 0 0,-80 13 194 0 0,105-21-173 0 0,1 0 1 0 0,-1-1-1 0 0,1 0 0 0 0,-1-1 0 0 0,1 0 0 0 0,-1-1 1 0 0,1 0-1 0 0,-13-4 0 0 0,16 3-11 0 0,1 1 1 0 0,-1-1-1 0 0,1-1 0 0 0,0 0 1 0 0,0 0-1 0 0,0 0 0 0 0,1-1 1 0 0,-1 1-1 0 0,1-2 0 0 0,0 1 1 0 0,1-1-1 0 0,-8-8 1 0 0,2 1 5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29:54.205"/>
    </inkml:context>
    <inkml:brush xml:id="br0">
      <inkml:brushProperty name="width" value="0.05" units="cm"/>
      <inkml:brushProperty name="height" value="0.05" units="cm"/>
      <inkml:brushProperty name="color" value="#E71224"/>
    </inkml:brush>
  </inkml:definitions>
  <inkml:trace contextRef="#ctx0" brushRef="#br0">0 242 12864 0 0,'0'0'0'0'0,"29"-30"376"0"0,-7 17 8 0 0,7 8 0 0 0,8-16 0 0 0,-3 3-248 0 0,-5 4 0 0 0,-2-1 0 0 0,8-9 0 0 0,-4 6 200 0 0,-2 2 8 0 0,0 2 0 0 0,0-11-8 0 0,-4 12-209 0 0,-4 5 1 0 0,-3 0 0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29:54.546"/>
    </inkml:context>
    <inkml:brush xml:id="br0">
      <inkml:brushProperty name="width" value="0.05" units="cm"/>
      <inkml:brushProperty name="height" value="0.05" units="cm"/>
      <inkml:brushProperty name="color" value="#E71224"/>
    </inkml:brush>
  </inkml:definitions>
  <inkml:trace contextRef="#ctx0" brushRef="#br0">55 0 14168 0 0,'-2'5'102'0'0,"-42"165"563"0"0,41-151-563 0 0,0 0 0 0 0,1 1 0 0 0,1-1 0 0 0,1 1 0 0 0,1-1 0 0 0,0 0 0 0 0,6 24 1 0 0,-3-31-45 0 0,1 0 1 0 0,0 1-1 0 0,1-1 1 0 0,0-1-1 0 0,1 1 1 0 0,0-1 0 0 0,1-1-1 0 0,0 1 1 0 0,0-1-1 0 0,2 0 1 0 0,-1-1-1 0 0,1 0 1 0 0,0-1 0 0 0,22 14-1 0 0,-27-19-39 0 0,0-1-1 0 0,0 0 1 0 0,0 0-1 0 0,0 0 1 0 0,1 0-1 0 0,-1-1 1 0 0,0 0-1 0 0,1 0 1 0 0,-1 0-1 0 0,1-1 1 0 0,-1 1-1 0 0,1-1 1 0 0,-1-1-1 0 0,1 1 1 0 0,-1-1-1 0 0,1 0 1 0 0,-1 0-1 0 0,0-1 1 0 0,1 0-1 0 0,-1 0 1 0 0,0 0-1 0 0,0 0 1 0 0,0-1-1 0 0,8-5 1 0 0,6-7 0 0 0,0 0 1 0 0,-1-1-1 0 0,0-1 1 0 0,19-25 0 0 0,-16 19 10 0 0,-15 16-24 0 0,0 0 0 0 0,0 0 0 0 0,-1-1 0 0 0,0 0 1 0 0,-1 0-1 0 0,0 0 0 0 0,0 0 0 0 0,0-1 0 0 0,-1 0 0 0 0,-1 0 1 0 0,1 1-1 0 0,-1-2 0 0 0,-1 1 0 0 0,0 0 0 0 0,0 0 0 0 0,-1-10 0 0 0,0 12-3 0 0,-1 1 0 0 0,0-1 0 0 0,0 1 0 0 0,-1-1 0 0 0,0 1 0 0 0,0-1 0 0 0,0 1-1 0 0,-1 0 1 0 0,0 0 0 0 0,0 0 0 0 0,0 1 0 0 0,-1-1 0 0 0,0 1 0 0 0,0 0-1 0 0,0 0 1 0 0,-1 0 0 0 0,0 0 0 0 0,1 1 0 0 0,-2-1 0 0 0,1 2 0 0 0,0-1 0 0 0,-11-5-1 0 0,-7-3 5 0 0,-1 0 0 0 0,0 2 0 0 0,0 1 0 0 0,-1 0 0 0 0,-1 2 0 0 0,-26-4-1 0 0,8 8 2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36:07.942"/>
    </inkml:context>
    <inkml:brush xml:id="br0">
      <inkml:brushProperty name="width" value="0.05" units="cm"/>
      <inkml:brushProperty name="height" value="0.05" units="cm"/>
      <inkml:brushProperty name="color" value="#E71224"/>
    </inkml:brush>
  </inkml:definitions>
  <inkml:trace contextRef="#ctx0" brushRef="#br0">2514 435 2608 0 0,'-23'-29'38'0'0,"1"-1"1"0"0,-28-52-1 0 0,-7-10 36 0 0,49 82-30 0 0,-1 0 0 0 0,-1 1 0 0 0,-18-16-1 0 0,-8-6 65 0 0,23 19-62 0 0,0 1 1 0 0,-2 0-1 0 0,1 1 0 0 0,-1 0 1 0 0,-1 2-1 0 0,0 0 1 0 0,0 0-1 0 0,0 2 0 0 0,-1 0 1 0 0,0 1-1 0 0,0 0 1 0 0,-1 2-1 0 0,-21-3 0 0 0,-7 2 52 0 0,0 1 0 0 0,0 3-1 0 0,-85 10 1 0 0,-23 3-44 0 0,-63 11 13 0 0,-239 85 237 0 0,413-95-237 0 0,1 1-1 0 0,0 3 0 0 0,-40 22 0 0 0,-109 77 337 0 0,134-81-344 0 0,-11 10 101 0 0,-71 63 0 0 0,115-87-112 0 0,1 1 1 0 0,1 1-1 0 0,2 1 0 0 0,0 1 1 0 0,2 1-1 0 0,1 0 0 0 0,1 1 1 0 0,1 1-1 0 0,1 0 1 0 0,-14 50-1 0 0,15-36 19 0 0,1 1 1 0 0,3 0-1 0 0,2 0 1 0 0,1 1-1 0 0,3 0 1 0 0,2 0-1 0 0,4 46 1 0 0,1-58-18 0 0,1-1 0 0 0,2 0 0 0 0,1 0 0 0 0,2 0 0 0 0,13 30-1 0 0,8 6 98 0 0,43 70-1 0 0,-55-109-89 0 0,1 0 0 0 0,2-2 1 0 0,0 0-1 0 0,2-1 0 0 0,1-2 1 0 0,1 0-1 0 0,1-2 0 0 0,1-1 1 0 0,1-1-1 0 0,0-1 0 0 0,49 22 1 0 0,146 57 269 0 0,-188-85-235 0 0,0-1 0 0 0,2-3 0 0 0,-1-1 1 0 0,52 5-1 0 0,266 9 345 0 0,-268-17-170 0 0,160-12 1 0 0,-200 2-185 0 0,0-2-1 0 0,-1-2 1 0 0,63-21 0 0 0,138-60 338 0 0,-149 51-325 0 0,-35 15-2 0 0,0-3 0 0 0,-2-2 1 0 0,-2-4-1 0 0,-1-2 0 0 0,-1-2 1 0 0,-2-3-1 0 0,63-59 0 0 0,-45 28 154 0 0,67-84-1 0 0,-120 130-154 0 0,-1-1-1 0 0,-2 0 1 0 0,0-2 0 0 0,-2 0-1 0 0,-1-1 1 0 0,-1 0 0 0 0,14-51-1 0 0,-21 47 42 0 0,-1 0-1 0 0,-2 0 0 0 0,-1-1 1 0 0,-5-60-1 0 0,-3 54-7 0 0,0 0 0 0 0,-3 1 0 0 0,-26-72 0 0 0,13 41 98 0 0,7 24 7 0 0,-2 1 0 0 0,-27-53 0 0 0,7 21-88 0 0,27 51-48 0 0,-2 1 0 0 0,0 0 0 0 0,-2 1 0 0 0,-1 1 0 0 0,-1 0 0 0 0,-28-31 0 0 0,27 37-8 0 0,-2 0-1 0 0,0 1 1 0 0,-29-18-1 0 0,38 28-50 0 0,0 0 0 0 0,0 1 0 0 0,-1 0 0 0 0,0 1 1 0 0,0 0-1 0 0,0 0 0 0 0,0 2 0 0 0,-1-1 0 0 0,-17 0 0 0 0,-23 0 151 0 0,-1 3 0 0 0,1 2 0 0 0,0 3 1 0 0,-99 21-1 0 0,141-23-135 0 0,0 0 0 0 0,0 0 1 0 0,0 1-1 0 0,1 0 0 0 0,-1 1 1 0 0,-10 7-1 0 0,16-10-28 0 0,0 1-1 0 0,1 0 1 0 0,-1 0-1 0 0,1 0 1 0 0,0 1-1 0 0,0-1 1 0 0,0 1 0 0 0,1 0-1 0 0,-1-1 1 0 0,1 1-1 0 0,0 0 1 0 0,0 1 0 0 0,0-1-1 0 0,0 0 1 0 0,1 0-1 0 0,0 1 1 0 0,-1 4-1 0 0,-2 18 65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36:08.687"/>
    </inkml:context>
    <inkml:brush xml:id="br0">
      <inkml:brushProperty name="width" value="0.05" units="cm"/>
      <inkml:brushProperty name="height" value="0.05" units="cm"/>
      <inkml:brushProperty name="color" value="#E71224"/>
    </inkml:brush>
  </inkml:definitions>
  <inkml:trace contextRef="#ctx0" brushRef="#br0">1384 71 13360 0 0,'-32'-11'198'0'0,"-2"1"1"0"0,1 1 0 0 0,-62-8 0 0 0,32 7-28 0 0,37 5-81 0 0,0 1 1 0 0,0 1-1 0 0,-1 2 0 0 0,1 0 0 0 0,0 2 0 0 0,-1 1 0 0 0,1 1 1 0 0,0 1-1 0 0,0 2 0 0 0,1 0 0 0 0,-1 2 0 0 0,2 0 0 0 0,-1 2 1 0 0,1 1-1 0 0,-36 22 0 0 0,6 2 30 0 0,2 3 1 0 0,2 2 0 0 0,1 2-1 0 0,3 2 1 0 0,1 2-1 0 0,2 2 1 0 0,3 2 0 0 0,-67 108-1 0 0,83-114-87 0 0,2 1 0 0 0,2 0 0 0 0,-15 56 0 0 0,-29 151 76 0 0,53-194-88 0 0,3 1-1 0 0,2 0 0 0 0,3 1 0 0 0,2-1 0 0 0,3 1 0 0 0,2-1 0 0 0,15 72 0 0 0,-7-78-9 0 0,1-1 1 0 0,3-1-1 0 0,2 0 1 0 0,2-1-1 0 0,2-2 1 0 0,3 0-1 0 0,1-1 1 0 0,40 51-1 0 0,-45-69-3 0 0,1-2-1 0 0,2 0 0 0 0,1-2 1 0 0,1-1-1 0 0,1-1 0 0 0,1-1 0 0 0,1-1 1 0 0,51 27-1 0 0,-6-9 13 0 0,1-3 0 0 0,111 36 0 0 0,-155-63-15 0 0,12 5 2 0 0,1-2 0 0 0,66 9 0 0 0,-38-15 2 0 0,0-4 0 0 0,1-2 0 0 0,-1-4 0 0 0,1-3 0 0 0,-2-3-1 0 0,1-3 1 0 0,131-43 0 0 0,-136 32 0 0 0,110-55-1 0 0,-141 58-3 0 0,-1-1 0 0 0,-1-1 1 0 0,-1-2-1 0 0,43-42 0 0 0,87-98 17 0 0,-138 141-17 0 0,-1-1-1 0 0,-2 0 0 0 0,0-2 0 0 0,-2 0 0 0 0,-1-2 1 0 0,-1 0-1 0 0,-1-1 0 0 0,-2-1 0 0 0,-1 0 0 0 0,-2-1 0 0 0,-1 0 1 0 0,-1-1-1 0 0,-2 0 0 0 0,5-38 0 0 0,-7 10 14 0 0,-3-90-1 0 0,-4 118-8 0 0,-3-1 1 0 0,0 1-1 0 0,-2 0 0 0 0,-14-44 0 0 0,-2 10 22 0 0,-3 1 0 0 0,-40-77-1 0 0,52 120-19 0 0,-1 0 0 0 0,0 1 0 0 0,-2 1 0 0 0,0 0 0 0 0,-1 1 0 0 0,-2 0 0 0 0,0 2 0 0 0,0 0 0 0 0,-28-18 0 0 0,19 19 5 0 0,-1 1 1 0 0,-1 1 0 0 0,-1 2 0 0 0,0 1-1 0 0,0 1 1 0 0,-1 1 0 0 0,-1 2-1 0 0,-50-6 1 0 0,16 9 44 0 0,-1 2 0 0 0,0 2 0 0 0,-77 11 0 0 0,129-8-41 0 0,0 0 0 0 0,0 1 0 0 0,0 1 0 0 0,0 0 0 0 0,0 1 0 0 0,1 1 0 0 0,0 1 0 0 0,0 0 0 0 0,1 0 0 0 0,-1 2 0 0 0,2 0 0 0 0,-21 17 0 0 0,15-8 36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36:09.446"/>
    </inkml:context>
    <inkml:brush xml:id="br0">
      <inkml:brushProperty name="width" value="0.05" units="cm"/>
      <inkml:brushProperty name="height" value="0.05" units="cm"/>
      <inkml:brushProperty name="color" value="#E71224"/>
    </inkml:brush>
  </inkml:definitions>
  <inkml:trace contextRef="#ctx0" brushRef="#br0">1159 1 13672 0 0,'-66'19'91'0'0,"26"-6"108"0"0,-47 8 0 0 0,-135 28 528 0 0,202-44-673 0 0,0 1 1 0 0,0 1 0 0 0,0 1 0 0 0,-23 12 0 0 0,-73 49 299 0 0,90-52-269 0 0,-8 5-33 0 0,2 0 0 0 0,1 2 0 0 0,1 2-1 0 0,1 1 1 0 0,2 1 0 0 0,0 1 0 0 0,2 1 0 0 0,1 1 0 0 0,2 2 0 0 0,1 0 0 0 0,1 1 0 0 0,2 1 0 0 0,-14 40 0 0 0,8-9 6 0 0,4 1 1 0 0,2 1 0 0 0,3 0-1 0 0,-10 123 1 0 0,21-139-24 0 0,4-1 0 0 0,1 1 0 0 0,3-1 0 0 0,1 0 0 0 0,3 0 0 0 0,3 0 0 0 0,19 59 0 0 0,-10-62-23 0 0,2-1 0 0 0,3 0 0 0 0,1-2 0 0 0,2-1 1 0 0,2-1-1 0 0,2-1 0 0 0,41 41 0 0 0,-43-54-11 0 0,2 0 0 0 0,1-2-1 0 0,1-2 1 0 0,1 0 0 0 0,1-3-1 0 0,2-1 1 0 0,0-2 0 0 0,0-1 0 0 0,2-2-1 0 0,0-2 1 0 0,1-2 0 0 0,75 13-1 0 0,-30-11-1 0 0,151 5 0 0 0,-137-19-16 0 0,0-4 0 0 0,0-5 0 0 0,-1-4 0 0 0,-1-4 0 0 0,173-53 0 0 0,-234 57 5 0 0,136-52-27 0 0,-147 53 30 0 0,-1 0 1 0 0,0-2-1 0 0,-1-2 0 0 0,34-26 1 0 0,161-162-51 0 0,-190 168 44 0 0,-1-1 0 0 0,-2-1 1 0 0,-2-1-1 0 0,-1-1 0 0 0,-2-2 0 0 0,28-78 0 0 0,-29 56-2 0 0,-3-1-1 0 0,-3 0 1 0 0,7-92 0 0 0,-18 114 9 0 0,-3-1 1 0 0,-2 0 0 0 0,-1 1-1 0 0,-2-1 1 0 0,-2 1 0 0 0,-2 0-1 0 0,-2 1 1 0 0,-2 0 0 0 0,-33-72-1 0 0,32 89 4 0 0,-2 1 0 0 0,0 1 0 0 0,-2 0 0 0 0,0 1 0 0 0,-2 1 0 0 0,0 0-1 0 0,-26-18 1 0 0,29 25 2 0 0,-1 2 1 0 0,0 0-1 0 0,-1 1 0 0 0,0 0 0 0 0,-1 2 0 0 0,0 0 0 0 0,-1 2 1 0 0,-37-10-1 0 0,-11 3-5 0 0,-97-8-1 0 0,65 15 18 0 0,1 4 0 0 0,-1 5 0 0 0,0 4 0 0 0,-172 33 0 0 0,236-31 14 0 0,0 2 0 0 0,0 2 0 0 0,-47 21 0 0 0,63-23-10 0 0,1 0 1 0 0,0 2-1 0 0,1 0 1 0 0,0 2-1 0 0,1 0 1 0 0,-31 31-1 0 0,40-35-3 0 0,1 1-1 0 0,0 0 0 0 0,1 0 1 0 0,0 0-1 0 0,-8 19 1 0 0,-2 12 15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36:10.150"/>
    </inkml:context>
    <inkml:brush xml:id="br0">
      <inkml:brushProperty name="width" value="0.05" units="cm"/>
      <inkml:brushProperty name="height" value="0.05" units="cm"/>
      <inkml:brushProperty name="color" value="#E71224"/>
    </inkml:brush>
  </inkml:definitions>
  <inkml:trace contextRef="#ctx0" brushRef="#br0">1541 149 11760 0 0,'-27'-18'199'0'0,"0"1"1"0"0,-2 1 0 0 0,0 2 0 0 0,-1 1 0 0 0,0 1-1 0 0,-52-13 1 0 0,36 15-24 0 0,22 3 5 0 0,-1 2 0 0 0,0 0-1 0 0,0 2 1 0 0,-46 0 0 0 0,21 8-79 0 0,-1 2 1 0 0,1 2-1 0 0,1 2 0 0 0,0 3 0 0 0,1 1 1 0 0,0 3-1 0 0,1 2 0 0 0,2 2 0 0 0,0 2 0 0 0,1 1 1 0 0,-42 34-1 0 0,71-48-81 0 0,-8 4 8 0 0,0 2 1 0 0,1 0-1 0 0,1 1 0 0 0,-23 28 1 0 0,-2 10 31 0 0,3 2-1 0 0,3 2 1 0 0,-58 116 0 0 0,81-134-47 0 0,2 1 0 0 0,1 0 0 0 0,3 1 0 0 0,2 0 0 0 0,1 1 0 0 0,3 0 0 0 0,2 0 0 0 0,1 1 1 0 0,3-1-1 0 0,1 1 0 0 0,13 64 0 0 0,-9-83-14 0 0,1 1 1 0 0,2-1-1 0 0,1-1 0 0 0,1 0 1 0 0,2 0-1 0 0,0-1 0 0 0,1-1 1 0 0,27 34-1 0 0,14 11-1 0 0,88 83 0 0 0,-113-123 0 0 0,3-2-1 0 0,0-1 0 0 0,1-1 1 0 0,2-2-1 0 0,0-2 0 0 0,1-1 1 0 0,2-2-1 0 0,62 21 1 0 0,-60-28-1 0 0,0-2 1 0 0,1-2 0 0 0,1-2-1 0 0,-1-2 1 0 0,58-2 0 0 0,-3-8-5 0 0,0-3 1 0 0,116-29 0 0 0,-185 33 5 0 0,43-10-2 0 0,-1-4 0 0 0,-1-3 0 0 0,117-55 0 0 0,179-130-6 0 0,-333 189 8 0 0,52-34 28 0 0,90-73 0 0 0,-150 106-19 0 0,0-2 0 0 0,-1-1 0 0 0,-2 0 0 0 0,0-2 0 0 0,-1 0 0 0 0,-2-2 0 0 0,26-48 0 0 0,-28 42 29 0 0,-1 0 1 0 0,-2-2 0 0 0,-1 1 0 0 0,-2-1 0 0 0,10-66 0 0 0,-18 79-8 0 0,-1 0-1 0 0,0-1 0 0 0,-2 1 1 0 0,-1 0-1 0 0,0 0 1 0 0,-2 0-1 0 0,0 0 0 0 0,-2 0 1 0 0,0 1-1 0 0,-17-37 0 0 0,0 5 29 0 0,17 35-33 0 0,-1 0-1 0 0,-2 0 0 0 0,0 1 0 0 0,0 0 1 0 0,-2 1-1 0 0,-20-26 0 0 0,18 29-5 0 0,0 0 0 0 0,-1 1-1 0 0,-1 0 1 0 0,0 1-1 0 0,0 1 1 0 0,-1 0 0 0 0,0 1-1 0 0,-1 1 1 0 0,0 1-1 0 0,0 0 1 0 0,-1 1 0 0 0,-18-4-1 0 0,-39-5 117 0 0,1 3-1 0 0,-2 3 1 0 0,-148 2 0 0 0,133 12-52 0 0,0 5 0 0 0,1 3 1 0 0,-142 39-1 0 0,-38 42 68 0 0,148-48-92 0 0,0 11-3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36:15.334"/>
    </inkml:context>
    <inkml:brush xml:id="br0">
      <inkml:brushProperty name="width" value="0.05" units="cm"/>
      <inkml:brushProperty name="height" value="0.05" units="cm"/>
      <inkml:brushProperty name="color" value="#E71224"/>
    </inkml:brush>
  </inkml:definitions>
  <inkml:trace contextRef="#ctx0" brushRef="#br0">26 1 14872 0 0,'0'0'582'0'0,"-4"0"-291"0"0,-14 0-27 0 0,14 0 1246 0 0,4 20-86 0 0,2 66-1032 0 0,3 0 0 0 0,4-1-1 0 0,35 142 1 0 0,-20-125-259 0 0,-10-39-51 0 0,3-1 1 0 0,2-1-1 0 0,30 65 1 0 0,-46-119-75 0 0,0-1 1 0 0,1 0-1 0 0,0 0 0 0 0,0 0 1 0 0,1 0-1 0 0,-1-1 1 0 0,1 0-1 0 0,6 5 1 0 0,18 16 29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36:15.738"/>
    </inkml:context>
    <inkml:brush xml:id="br0">
      <inkml:brushProperty name="width" value="0.05" units="cm"/>
      <inkml:brushProperty name="height" value="0.05" units="cm"/>
      <inkml:brushProperty name="color" value="#E71224"/>
    </inkml:brush>
  </inkml:definitions>
  <inkml:trace contextRef="#ctx0" brushRef="#br0">60 168 14368 0 0,'0'0'1786'0'0,"-4"0"-1734"0"0,2 0-47 0 0,1 0 0 0 0,0 0 0 0 0,0 0 0 0 0,-1 0 0 0 0,1 0 0 0 0,0 0 0 0 0,0 1 0 0 0,-1-1 0 0 0,1 0 0 0 0,0 1 0 0 0,0-1 0 0 0,0 1 0 0 0,0-1 0 0 0,0 1 0 0 0,-1 0 1 0 0,1 0-1 0 0,0-1 0 0 0,0 1 0 0 0,1 0 0 0 0,-1 0 0 0 0,0 0 0 0 0,0 0 0 0 0,-1 1 0 0 0,1 1 2 0 0,0 0 0 0 0,0 0 1 0 0,0 1-1 0 0,0-1 1 0 0,0 0-1 0 0,1 0 0 0 0,0 1 1 0 0,-1-1-1 0 0,1 0 1 0 0,1 1-1 0 0,-1 3 0 0 0,9 69 18 0 0,4-1-1 0 0,30 104 1 0 0,-40-166-17 0 0,1 0 0 0 0,1-1 0 0 0,0 0 0 0 0,0 0 0 0 0,1 0 0 0 0,1 0 0 0 0,0-1 0 0 0,0 0 0 0 0,1-1 0 0 0,1 0 0 0 0,11 12 0 0 0,-19-21-6 0 0,1 0-1 0 0,0 0 1 0 0,-1 0 0 0 0,1 0-1 0 0,0 0 1 0 0,0 0 0 0 0,-1 0-1 0 0,1-1 1 0 0,0 1 0 0 0,0-1-1 0 0,0 1 1 0 0,0-1 0 0 0,0 0-1 0 0,0 1 1 0 0,0-1 0 0 0,0 0-1 0 0,0 0 1 0 0,0-1 0 0 0,0 1-1 0 0,0 0 1 0 0,0-1 0 0 0,0 1-1 0 0,0-1 1 0 0,0 1 0 0 0,-1-1-1 0 0,1 0 1 0 0,0 0 0 0 0,0 0-1 0 0,-1 0 1 0 0,1 0 0 0 0,-1 0 0 0 0,1-1-1 0 0,-1 1 1 0 0,3-3 0 0 0,6-6 10 0 0,0 0 1 0 0,-1 0 0 0 0,13-21 0 0 0,-19 27-13 0 0,18-31 0 0 0,-2 0 0 0 0,-1-2 0 0 0,-2 0 0 0 0,-1 0 0 0 0,13-59 0 0 0,-23 77 0 0 0,0 1 0 0 0,-2-1 0 0 0,0 0 0 0 0,-1 0 0 0 0,-1 0 0 0 0,-3-37 0 0 0,0 47 0 0 0,1-1 0 0 0,-1 1 0 0 0,0-1 0 0 0,-1 1 0 0 0,0 0 0 0 0,-1 0 0 0 0,0 0 0 0 0,0 1 0 0 0,-1-1 0 0 0,0 1 0 0 0,0 0 0 0 0,-1 1 0 0 0,0-1 0 0 0,0 1 0 0 0,-13-11 0 0 0,15 14 1 0 0,-1 0-1 0 0,1 0 0 0 0,-1 1 0 0 0,0 0 0 0 0,-1-1 0 0 0,1 2 0 0 0,0-1 0 0 0,-1 1 0 0 0,1-1 0 0 0,-1 2 0 0 0,0-1 0 0 0,0 0 0 0 0,0 1 0 0 0,0 0 0 0 0,0 1 1 0 0,0-1-1 0 0,0 1 0 0 0,0 1 0 0 0,-8 0 0 0 0,-1 1 4 0 0,-1 2 0 0 0,1-1 0 0 0,0 2 1 0 0,1 0-1 0 0,-1 1 0 0 0,1 0 0 0 0,0 1 0 0 0,1 1 0 0 0,-1 0 1 0 0,2 0-1 0 0,-1 2 0 0 0,1 0 0 0 0,1 0 0 0 0,-12 12 0 0 0,13 0 30 0 0,6 8 4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1T07:36:18.248"/>
    </inkml:context>
    <inkml:brush xml:id="br0">
      <inkml:brushProperty name="width" value="0.05" units="cm"/>
      <inkml:brushProperty name="height" value="0.05" units="cm"/>
      <inkml:brushProperty name="color" value="#E71224"/>
    </inkml:brush>
  </inkml:definitions>
  <inkml:trace contextRef="#ctx0" brushRef="#br0">14 29 12360 0 0,'0'0'1049'0'0,"-2"-4"-940"0"0,-7-13-1 0 0,7 13 1218 0 0,2 0-860 0 0,0 11-410 0 0,1 0 0 0 0,0-1-1 0 0,0 1 1 0 0,1-1 0 0 0,-1 0 0 0 0,4 8-1 0 0,5 17-22 0 0,79 516 324 0 0,-85-504-323 0 0,-2-17 6 0 0,1 0 0 0 0,1 0 1 0 0,14 46-1 0 0,-12-62 37 0 0,1-1-4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272B14-C77B-4110-99A4-22B4C7072207}" type="datetimeFigureOut">
              <a:rPr lang="en-US" smtClean="0"/>
              <a:t>1/11/2023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2E5BC6-FDEC-421A-9AF1-A513CCD65795}" type="slidenum">
              <a:rPr lang="en-US" smtClean="0"/>
              <a:t>‹#›</a:t>
            </a:fld>
            <a:endParaRPr lang="en-US"/>
          </a:p>
        </p:txBody>
      </p:sp>
    </p:spTree>
    <p:extLst>
      <p:ext uri="{BB962C8B-B14F-4D97-AF65-F5344CB8AC3E}">
        <p14:creationId xmlns:p14="http://schemas.microsoft.com/office/powerpoint/2010/main" val="3937827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Investment is a function of savings</a:t>
            </a:r>
            <a:r>
              <a:rPr lang="en-US" dirty="0"/>
              <a:t>.</a:t>
            </a:r>
          </a:p>
        </p:txBody>
      </p:sp>
      <p:sp>
        <p:nvSpPr>
          <p:cNvPr id="4" name="Slide Number Placeholder 3"/>
          <p:cNvSpPr>
            <a:spLocks noGrp="1"/>
          </p:cNvSpPr>
          <p:nvPr>
            <p:ph type="sldNum" sz="quarter" idx="10"/>
          </p:nvPr>
        </p:nvSpPr>
        <p:spPr/>
        <p:txBody>
          <a:bodyPr/>
          <a:lstStyle/>
          <a:p>
            <a:fld id="{532E5BC6-FDEC-421A-9AF1-A513CCD65795}" type="slidenum">
              <a:rPr lang="en-US" smtClean="0"/>
              <a:t>10</a:t>
            </a:fld>
            <a:endParaRPr lang="en-US"/>
          </a:p>
        </p:txBody>
      </p:sp>
    </p:spTree>
    <p:extLst>
      <p:ext uri="{BB962C8B-B14F-4D97-AF65-F5344CB8AC3E}">
        <p14:creationId xmlns:p14="http://schemas.microsoft.com/office/powerpoint/2010/main" val="3847371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 .12=12%, Variance = .00120,</a:t>
            </a:r>
            <a:r>
              <a:rPr lang="en-US" baseline="0" dirty="0"/>
              <a:t> S.D. = .0346 = 3.46%</a:t>
            </a:r>
            <a:endParaRPr lang="en-US" dirty="0"/>
          </a:p>
        </p:txBody>
      </p:sp>
      <p:sp>
        <p:nvSpPr>
          <p:cNvPr id="4" name="Slide Number Placeholder 3"/>
          <p:cNvSpPr>
            <a:spLocks noGrp="1"/>
          </p:cNvSpPr>
          <p:nvPr>
            <p:ph type="sldNum" sz="quarter" idx="10"/>
          </p:nvPr>
        </p:nvSpPr>
        <p:spPr/>
        <p:txBody>
          <a:bodyPr/>
          <a:lstStyle/>
          <a:p>
            <a:fld id="{532E5BC6-FDEC-421A-9AF1-A513CCD65795}" type="slidenum">
              <a:rPr lang="en-US" smtClean="0"/>
              <a:t>41</a:t>
            </a:fld>
            <a:endParaRPr lang="en-US"/>
          </a:p>
        </p:txBody>
      </p:sp>
    </p:spTree>
    <p:extLst>
      <p:ext uri="{BB962C8B-B14F-4D97-AF65-F5344CB8AC3E}">
        <p14:creationId xmlns:p14="http://schemas.microsoft.com/office/powerpoint/2010/main" val="187008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Based on this information, calculate expected risk and return on both the proposals. Also suggest to Mr. Sharma, </a:t>
            </a:r>
            <a:r>
              <a:rPr lang="en-US" sz="1200" b="1" kern="1200" dirty="0">
                <a:solidFill>
                  <a:schemeClr val="tx1"/>
                </a:solidFill>
                <a:effectLst/>
                <a:latin typeface="+mn-lt"/>
                <a:ea typeface="+mn-ea"/>
                <a:cs typeface="+mn-cs"/>
              </a:rPr>
              <a:t>which investment proposal is better</a:t>
            </a:r>
            <a:r>
              <a:rPr lang="en-US"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532E5BC6-FDEC-421A-9AF1-A513CCD65795}" type="slidenum">
              <a:rPr lang="en-US" smtClean="0"/>
              <a:t>43</a:t>
            </a:fld>
            <a:endParaRPr lang="en-US"/>
          </a:p>
        </p:txBody>
      </p:sp>
    </p:spTree>
    <p:extLst>
      <p:ext uri="{BB962C8B-B14F-4D97-AF65-F5344CB8AC3E}">
        <p14:creationId xmlns:p14="http://schemas.microsoft.com/office/powerpoint/2010/main" val="1624490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 =.16 =16%, Variance = .0594, S.D = .244 = 24.4%</a:t>
            </a:r>
          </a:p>
        </p:txBody>
      </p:sp>
      <p:sp>
        <p:nvSpPr>
          <p:cNvPr id="4" name="Slide Number Placeholder 3"/>
          <p:cNvSpPr>
            <a:spLocks noGrp="1"/>
          </p:cNvSpPr>
          <p:nvPr>
            <p:ph type="sldNum" sz="quarter" idx="10"/>
          </p:nvPr>
        </p:nvSpPr>
        <p:spPr/>
        <p:txBody>
          <a:bodyPr/>
          <a:lstStyle/>
          <a:p>
            <a:fld id="{532E5BC6-FDEC-421A-9AF1-A513CCD65795}" type="slidenum">
              <a:rPr lang="en-US" smtClean="0"/>
              <a:t>44</a:t>
            </a:fld>
            <a:endParaRPr lang="en-US"/>
          </a:p>
        </p:txBody>
      </p:sp>
    </p:spTree>
    <p:extLst>
      <p:ext uri="{BB962C8B-B14F-4D97-AF65-F5344CB8AC3E}">
        <p14:creationId xmlns:p14="http://schemas.microsoft.com/office/powerpoint/2010/main" val="564064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 (R)=.091=9.1%, Variance = .000789, S.D. = .0280 = 2.8%</a:t>
            </a:r>
          </a:p>
        </p:txBody>
      </p:sp>
      <p:sp>
        <p:nvSpPr>
          <p:cNvPr id="4" name="Slide Number Placeholder 3"/>
          <p:cNvSpPr>
            <a:spLocks noGrp="1"/>
          </p:cNvSpPr>
          <p:nvPr>
            <p:ph type="sldNum" sz="quarter" idx="10"/>
          </p:nvPr>
        </p:nvSpPr>
        <p:spPr/>
        <p:txBody>
          <a:bodyPr/>
          <a:lstStyle/>
          <a:p>
            <a:fld id="{532E5BC6-FDEC-421A-9AF1-A513CCD65795}" type="slidenum">
              <a:rPr lang="en-US" smtClean="0"/>
              <a:t>45</a:t>
            </a:fld>
            <a:endParaRPr lang="en-US"/>
          </a:p>
        </p:txBody>
      </p:sp>
    </p:spTree>
    <p:extLst>
      <p:ext uri="{BB962C8B-B14F-4D97-AF65-F5344CB8AC3E}">
        <p14:creationId xmlns:p14="http://schemas.microsoft.com/office/powerpoint/2010/main" val="1688652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Avg</a:t>
            </a:r>
            <a:r>
              <a:rPr lang="en-US" dirty="0"/>
              <a:t> stock return = 14.6%, </a:t>
            </a:r>
            <a:r>
              <a:rPr lang="en-US" dirty="0" err="1"/>
              <a:t>Avg</a:t>
            </a:r>
            <a:r>
              <a:rPr lang="en-US" dirty="0"/>
              <a:t> market return =16%, Covariance(</a:t>
            </a:r>
            <a:r>
              <a:rPr lang="en-US" dirty="0" err="1"/>
              <a:t>s,m</a:t>
            </a:r>
            <a:r>
              <a:rPr lang="en-US" dirty="0"/>
              <a:t>) = (.0021)/5 =(.00042), variance(X) = .003/5 = .0006, </a:t>
            </a:r>
            <a:r>
              <a:rPr lang="el-GR" dirty="0">
                <a:latin typeface="Calibri"/>
                <a:cs typeface="Calibri"/>
              </a:rPr>
              <a:t>β</a:t>
            </a:r>
            <a:r>
              <a:rPr lang="en-US" dirty="0">
                <a:latin typeface="Calibri"/>
                <a:cs typeface="Calibri"/>
              </a:rPr>
              <a:t> =(.7)</a:t>
            </a:r>
            <a:endParaRPr lang="en-US" dirty="0"/>
          </a:p>
        </p:txBody>
      </p:sp>
      <p:sp>
        <p:nvSpPr>
          <p:cNvPr id="4" name="Slide Number Placeholder 3"/>
          <p:cNvSpPr>
            <a:spLocks noGrp="1"/>
          </p:cNvSpPr>
          <p:nvPr>
            <p:ph type="sldNum" sz="quarter" idx="10"/>
          </p:nvPr>
        </p:nvSpPr>
        <p:spPr/>
        <p:txBody>
          <a:bodyPr/>
          <a:lstStyle/>
          <a:p>
            <a:fld id="{532E5BC6-FDEC-421A-9AF1-A513CCD65795}" type="slidenum">
              <a:rPr lang="en-US" smtClean="0"/>
              <a:t>51</a:t>
            </a:fld>
            <a:endParaRPr lang="en-US"/>
          </a:p>
        </p:txBody>
      </p:sp>
    </p:spTree>
    <p:extLst>
      <p:ext uri="{BB962C8B-B14F-4D97-AF65-F5344CB8AC3E}">
        <p14:creationId xmlns:p14="http://schemas.microsoft.com/office/powerpoint/2010/main" val="1198748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Variance =  324.47, S.D= 18.0131%</a:t>
            </a:r>
          </a:p>
        </p:txBody>
      </p:sp>
      <p:sp>
        <p:nvSpPr>
          <p:cNvPr id="4" name="Slide Number Placeholder 3"/>
          <p:cNvSpPr>
            <a:spLocks noGrp="1"/>
          </p:cNvSpPr>
          <p:nvPr>
            <p:ph type="sldNum" sz="quarter" idx="5"/>
          </p:nvPr>
        </p:nvSpPr>
        <p:spPr/>
        <p:txBody>
          <a:bodyPr/>
          <a:lstStyle/>
          <a:p>
            <a:fld id="{532E5BC6-FDEC-421A-9AF1-A513CCD65795}" type="slidenum">
              <a:rPr lang="en-US" smtClean="0"/>
              <a:t>26</a:t>
            </a:fld>
            <a:endParaRPr lang="en-US"/>
          </a:p>
        </p:txBody>
      </p:sp>
    </p:spTree>
    <p:extLst>
      <p:ext uri="{BB962C8B-B14F-4D97-AF65-F5344CB8AC3E}">
        <p14:creationId xmlns:p14="http://schemas.microsoft.com/office/powerpoint/2010/main" val="4158452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Variance = .05999/5</a:t>
            </a:r>
            <a:r>
              <a:rPr lang="en-US" baseline="0" dirty="0"/>
              <a:t> = .011998, S. D. = .1095 = 10.95%, If the rate of inflation is 3% the what will be the </a:t>
            </a:r>
            <a:r>
              <a:rPr lang="en-US" b="1" baseline="0" dirty="0"/>
              <a:t>real rate </a:t>
            </a:r>
            <a:r>
              <a:rPr lang="en-US" baseline="0" dirty="0"/>
              <a:t>of return?= .04223=4.223%</a:t>
            </a:r>
            <a:endParaRPr lang="en-US" dirty="0"/>
          </a:p>
        </p:txBody>
      </p:sp>
      <p:sp>
        <p:nvSpPr>
          <p:cNvPr id="4" name="Slide Number Placeholder 3"/>
          <p:cNvSpPr>
            <a:spLocks noGrp="1"/>
          </p:cNvSpPr>
          <p:nvPr>
            <p:ph type="sldNum" sz="quarter" idx="10"/>
          </p:nvPr>
        </p:nvSpPr>
        <p:spPr/>
        <p:txBody>
          <a:bodyPr/>
          <a:lstStyle/>
          <a:p>
            <a:fld id="{532E5BC6-FDEC-421A-9AF1-A513CCD65795}" type="slidenum">
              <a:rPr lang="en-US" smtClean="0"/>
              <a:t>27</a:t>
            </a:fld>
            <a:endParaRPr lang="en-US"/>
          </a:p>
        </p:txBody>
      </p:sp>
    </p:spTree>
    <p:extLst>
      <p:ext uri="{BB962C8B-B14F-4D97-AF65-F5344CB8AC3E}">
        <p14:creationId xmlns:p14="http://schemas.microsoft.com/office/powerpoint/2010/main" val="1051349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32E5BC6-FDEC-421A-9AF1-A513CCD65795}" type="slidenum">
              <a:rPr lang="en-US" smtClean="0"/>
              <a:t>28</a:t>
            </a:fld>
            <a:endParaRPr lang="en-US"/>
          </a:p>
        </p:txBody>
      </p:sp>
    </p:spTree>
    <p:extLst>
      <p:ext uri="{BB962C8B-B14F-4D97-AF65-F5344CB8AC3E}">
        <p14:creationId xmlns:p14="http://schemas.microsoft.com/office/powerpoint/2010/main" val="1739340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 = (1+.12)/(1+.08)</a:t>
            </a:r>
            <a:r>
              <a:rPr lang="en-US" baseline="0" dirty="0"/>
              <a:t> – 1 = .037 = 3.7%</a:t>
            </a:r>
            <a:endParaRPr lang="en-US" dirty="0"/>
          </a:p>
        </p:txBody>
      </p:sp>
      <p:sp>
        <p:nvSpPr>
          <p:cNvPr id="4" name="Slide Number Placeholder 3"/>
          <p:cNvSpPr>
            <a:spLocks noGrp="1"/>
          </p:cNvSpPr>
          <p:nvPr>
            <p:ph type="sldNum" sz="quarter" idx="10"/>
          </p:nvPr>
        </p:nvSpPr>
        <p:spPr/>
        <p:txBody>
          <a:bodyPr/>
          <a:lstStyle/>
          <a:p>
            <a:fld id="{532E5BC6-FDEC-421A-9AF1-A513CCD65795}" type="slidenum">
              <a:rPr lang="en-US" smtClean="0"/>
              <a:t>30</a:t>
            </a:fld>
            <a:endParaRPr lang="en-US"/>
          </a:p>
        </p:txBody>
      </p:sp>
    </p:spTree>
    <p:extLst>
      <p:ext uri="{BB962C8B-B14F-4D97-AF65-F5344CB8AC3E}">
        <p14:creationId xmlns:p14="http://schemas.microsoft.com/office/powerpoint/2010/main" val="2879476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105………….1</a:t>
            </a:r>
          </a:p>
          <a:p>
            <a:r>
              <a:rPr lang="en-US" dirty="0"/>
              <a:t>1……………….1/105</a:t>
            </a:r>
          </a:p>
          <a:p>
            <a:r>
              <a:rPr lang="en-US" dirty="0"/>
              <a:t>110……………1/105*110 = 1.047</a:t>
            </a:r>
            <a:endParaRPr lang="en-IN" dirty="0"/>
          </a:p>
        </p:txBody>
      </p:sp>
      <p:sp>
        <p:nvSpPr>
          <p:cNvPr id="4" name="Slide Number Placeholder 3"/>
          <p:cNvSpPr>
            <a:spLocks noGrp="1"/>
          </p:cNvSpPr>
          <p:nvPr>
            <p:ph type="sldNum" sz="quarter" idx="5"/>
          </p:nvPr>
        </p:nvSpPr>
        <p:spPr/>
        <p:txBody>
          <a:bodyPr/>
          <a:lstStyle/>
          <a:p>
            <a:fld id="{532E5BC6-FDEC-421A-9AF1-A513CCD65795}" type="slidenum">
              <a:rPr lang="en-US" smtClean="0"/>
              <a:t>31</a:t>
            </a:fld>
            <a:endParaRPr lang="en-US"/>
          </a:p>
        </p:txBody>
      </p:sp>
    </p:spTree>
    <p:extLst>
      <p:ext uri="{BB962C8B-B14F-4D97-AF65-F5344CB8AC3E}">
        <p14:creationId xmlns:p14="http://schemas.microsoft.com/office/powerpoint/2010/main" val="325669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Variance = .01027, S.</a:t>
            </a:r>
            <a:r>
              <a:rPr lang="en-US" baseline="0" dirty="0"/>
              <a:t> D. =.10134 =10.134%</a:t>
            </a:r>
            <a:endParaRPr lang="en-US" dirty="0"/>
          </a:p>
        </p:txBody>
      </p:sp>
      <p:sp>
        <p:nvSpPr>
          <p:cNvPr id="4" name="Slide Number Placeholder 3"/>
          <p:cNvSpPr>
            <a:spLocks noGrp="1"/>
          </p:cNvSpPr>
          <p:nvPr>
            <p:ph type="sldNum" sz="quarter" idx="10"/>
          </p:nvPr>
        </p:nvSpPr>
        <p:spPr/>
        <p:txBody>
          <a:bodyPr/>
          <a:lstStyle/>
          <a:p>
            <a:fld id="{532E5BC6-FDEC-421A-9AF1-A513CCD65795}" type="slidenum">
              <a:rPr lang="en-US" smtClean="0"/>
              <a:t>37</a:t>
            </a:fld>
            <a:endParaRPr lang="en-US"/>
          </a:p>
        </p:txBody>
      </p:sp>
    </p:spTree>
    <p:extLst>
      <p:ext uri="{BB962C8B-B14F-4D97-AF65-F5344CB8AC3E}">
        <p14:creationId xmlns:p14="http://schemas.microsoft.com/office/powerpoint/2010/main" val="3980579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14:m>
                  <m:oMath xmlns:m="http://schemas.openxmlformats.org/officeDocument/2006/math">
                    <m:r>
                      <a:rPr lang="en-US" b="0" i="1" dirty="0" smtClean="0">
                        <a:latin typeface="Cambria Math"/>
                      </a:rPr>
                      <m:t>Ṝ=15+12+20−10+14+</m:t>
                    </m:r>
                  </m:oMath>
                </a14:m>
                <a:r>
                  <a:rPr lang="en-US" dirty="0"/>
                  <a:t>9 = 60/6 =10, SUM OF Squares</a:t>
                </a:r>
                <a:r>
                  <a:rPr lang="en-US" baseline="0" dirty="0"/>
                  <a:t> of deviations =546, variance = 546/6=91, S. D= 9.539%</a:t>
                </a:r>
                <a:endParaRPr lang="en-US" dirty="0"/>
              </a:p>
            </p:txBody>
          </p:sp>
        </mc:Choice>
        <mc:Fallback xmlns="">
          <p:sp>
            <p:nvSpPr>
              <p:cNvPr id="3" name="Notes Placeholder 2"/>
              <p:cNvSpPr>
                <a:spLocks noGrp="1"/>
              </p:cNvSpPr>
              <p:nvPr>
                <p:ph type="body" idx="1"/>
              </p:nvPr>
            </p:nvSpPr>
            <p:spPr/>
            <p:txBody>
              <a:bodyPr/>
              <a:lstStyle/>
              <a:p>
                <a:r>
                  <a:rPr lang="en-US" b="0" i="0" dirty="0" smtClean="0">
                    <a:latin typeface="Cambria Math"/>
                  </a:rPr>
                  <a:t>Ṝ=15+12+20−10+14+</a:t>
                </a:r>
                <a:r>
                  <a:rPr lang="en-US" dirty="0" smtClean="0"/>
                  <a:t>9 = 60/6 =10, SUM OF Squares</a:t>
                </a:r>
                <a:r>
                  <a:rPr lang="en-US" baseline="0" dirty="0" smtClean="0"/>
                  <a:t> of deviations =546, variance = 546/6=91, S. D= 9.539%</a:t>
                </a:r>
                <a:endParaRPr lang="en-US" dirty="0"/>
              </a:p>
            </p:txBody>
          </p:sp>
        </mc:Fallback>
      </mc:AlternateContent>
      <p:sp>
        <p:nvSpPr>
          <p:cNvPr id="4" name="Slide Number Placeholder 3"/>
          <p:cNvSpPr>
            <a:spLocks noGrp="1"/>
          </p:cNvSpPr>
          <p:nvPr>
            <p:ph type="sldNum" sz="quarter" idx="10"/>
          </p:nvPr>
        </p:nvSpPr>
        <p:spPr/>
        <p:txBody>
          <a:bodyPr/>
          <a:lstStyle/>
          <a:p>
            <a:fld id="{532E5BC6-FDEC-421A-9AF1-A513CCD65795}" type="slidenum">
              <a:rPr lang="en-US" smtClean="0"/>
              <a:t>38</a:t>
            </a:fld>
            <a:endParaRPr lang="en-US"/>
          </a:p>
        </p:txBody>
      </p:sp>
    </p:spTree>
    <p:extLst>
      <p:ext uri="{BB962C8B-B14F-4D97-AF65-F5344CB8AC3E}">
        <p14:creationId xmlns:p14="http://schemas.microsoft.com/office/powerpoint/2010/main" val="24569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Variance = .0013, S.D. = .0360=3.60%</a:t>
            </a:r>
          </a:p>
        </p:txBody>
      </p:sp>
      <p:sp>
        <p:nvSpPr>
          <p:cNvPr id="4" name="Slide Number Placeholder 3"/>
          <p:cNvSpPr>
            <a:spLocks noGrp="1"/>
          </p:cNvSpPr>
          <p:nvPr>
            <p:ph type="sldNum" sz="quarter" idx="10"/>
          </p:nvPr>
        </p:nvSpPr>
        <p:spPr/>
        <p:txBody>
          <a:bodyPr/>
          <a:lstStyle/>
          <a:p>
            <a:fld id="{532E5BC6-FDEC-421A-9AF1-A513CCD65795}" type="slidenum">
              <a:rPr lang="en-US" smtClean="0"/>
              <a:t>40</a:t>
            </a:fld>
            <a:endParaRPr lang="en-US"/>
          </a:p>
        </p:txBody>
      </p:sp>
    </p:spTree>
    <p:extLst>
      <p:ext uri="{BB962C8B-B14F-4D97-AF65-F5344CB8AC3E}">
        <p14:creationId xmlns:p14="http://schemas.microsoft.com/office/powerpoint/2010/main" val="2627303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customXml" Target="../ink/ink7.xml"/><Relationship Id="rId18" Type="http://schemas.openxmlformats.org/officeDocument/2006/relationships/image" Target="../media/image11.png"/><Relationship Id="rId3" Type="http://schemas.openxmlformats.org/officeDocument/2006/relationships/customXml" Target="../ink/ink2.xml"/><Relationship Id="rId21" Type="http://schemas.openxmlformats.org/officeDocument/2006/relationships/customXml" Target="../ink/ink11.xml"/><Relationship Id="rId7" Type="http://schemas.openxmlformats.org/officeDocument/2006/relationships/customXml" Target="../ink/ink4.xml"/><Relationship Id="rId12" Type="http://schemas.openxmlformats.org/officeDocument/2006/relationships/image" Target="../media/image8.png"/><Relationship Id="rId17" Type="http://schemas.openxmlformats.org/officeDocument/2006/relationships/customXml" Target="../ink/ink9.xml"/><Relationship Id="rId2" Type="http://schemas.openxmlformats.org/officeDocument/2006/relationships/notesSlide" Target="../notesSlides/notesSlide1.xml"/><Relationship Id="rId16" Type="http://schemas.openxmlformats.org/officeDocument/2006/relationships/image" Target="../media/image10.png"/><Relationship Id="rId20"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customXml" Target="../ink/ink6.xml"/><Relationship Id="rId5" Type="http://schemas.openxmlformats.org/officeDocument/2006/relationships/customXml" Target="../ink/ink3.xml"/><Relationship Id="rId15" Type="http://schemas.openxmlformats.org/officeDocument/2006/relationships/customXml" Target="../ink/ink8.xml"/><Relationship Id="rId10" Type="http://schemas.openxmlformats.org/officeDocument/2006/relationships/image" Target="../media/image7.png"/><Relationship Id="rId19" Type="http://schemas.openxmlformats.org/officeDocument/2006/relationships/customXml" Target="../ink/ink10.xml"/><Relationship Id="rId4" Type="http://schemas.openxmlformats.org/officeDocument/2006/relationships/image" Target="../media/image4.png"/><Relationship Id="rId9" Type="http://schemas.openxmlformats.org/officeDocument/2006/relationships/customXml" Target="../ink/ink5.xml"/><Relationship Id="rId14" Type="http://schemas.openxmlformats.org/officeDocument/2006/relationships/image" Target="../media/image9.png"/><Relationship Id="rId22"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customXml" Target="../ink/ink12.xml"/><Relationship Id="rId1" Type="http://schemas.openxmlformats.org/officeDocument/2006/relationships/slideLayout" Target="../slideLayouts/slideLayout2.xml"/><Relationship Id="rId6" Type="http://schemas.openxmlformats.org/officeDocument/2006/relationships/customXml" Target="../ink/ink14.xml"/><Relationship Id="rId5" Type="http://schemas.openxmlformats.org/officeDocument/2006/relationships/image" Target="../media/image15.png"/><Relationship Id="rId4" Type="http://schemas.openxmlformats.org/officeDocument/2006/relationships/customXml" Target="../ink/ink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3" Type="http://schemas.openxmlformats.org/officeDocument/2006/relationships/image" Target="../media/image22.png"/><Relationship Id="rId18" Type="http://schemas.openxmlformats.org/officeDocument/2006/relationships/customXml" Target="../ink/ink23.xml"/><Relationship Id="rId26" Type="http://schemas.openxmlformats.org/officeDocument/2006/relationships/customXml" Target="../ink/ink27.xml"/><Relationship Id="rId39" Type="http://schemas.openxmlformats.org/officeDocument/2006/relationships/customXml" Target="../ink/ink34.xml"/><Relationship Id="rId21" Type="http://schemas.openxmlformats.org/officeDocument/2006/relationships/image" Target="../media/image26.png"/><Relationship Id="rId34" Type="http://schemas.openxmlformats.org/officeDocument/2006/relationships/image" Target="../media/image32.png"/><Relationship Id="rId7" Type="http://schemas.openxmlformats.org/officeDocument/2006/relationships/image" Target="../media/image19.png"/><Relationship Id="rId12" Type="http://schemas.openxmlformats.org/officeDocument/2006/relationships/customXml" Target="../ink/ink20.xml"/><Relationship Id="rId17" Type="http://schemas.openxmlformats.org/officeDocument/2006/relationships/image" Target="../media/image24.png"/><Relationship Id="rId25" Type="http://schemas.openxmlformats.org/officeDocument/2006/relationships/image" Target="../media/image28.png"/><Relationship Id="rId33" Type="http://schemas.openxmlformats.org/officeDocument/2006/relationships/customXml" Target="../ink/ink31.xml"/><Relationship Id="rId38" Type="http://schemas.openxmlformats.org/officeDocument/2006/relationships/image" Target="../media/image34.png"/><Relationship Id="rId2" Type="http://schemas.openxmlformats.org/officeDocument/2006/relationships/customXml" Target="../ink/ink15.xml"/><Relationship Id="rId16" Type="http://schemas.openxmlformats.org/officeDocument/2006/relationships/customXml" Target="../ink/ink22.xml"/><Relationship Id="rId20" Type="http://schemas.openxmlformats.org/officeDocument/2006/relationships/customXml" Target="../ink/ink24.xml"/><Relationship Id="rId29" Type="http://schemas.openxmlformats.org/officeDocument/2006/relationships/customXml" Target="../ink/ink29.xml"/><Relationship Id="rId1" Type="http://schemas.openxmlformats.org/officeDocument/2006/relationships/slideLayout" Target="../slideLayouts/slideLayout2.xml"/><Relationship Id="rId6" Type="http://schemas.openxmlformats.org/officeDocument/2006/relationships/customXml" Target="../ink/ink17.xml"/><Relationship Id="rId11" Type="http://schemas.openxmlformats.org/officeDocument/2006/relationships/image" Target="../media/image21.png"/><Relationship Id="rId24" Type="http://schemas.openxmlformats.org/officeDocument/2006/relationships/customXml" Target="../ink/ink26.xml"/><Relationship Id="rId32" Type="http://schemas.openxmlformats.org/officeDocument/2006/relationships/image" Target="../media/image31.png"/><Relationship Id="rId37" Type="http://schemas.openxmlformats.org/officeDocument/2006/relationships/customXml" Target="../ink/ink33.xml"/><Relationship Id="rId40" Type="http://schemas.openxmlformats.org/officeDocument/2006/relationships/image" Target="../media/image35.png"/><Relationship Id="rId5" Type="http://schemas.openxmlformats.org/officeDocument/2006/relationships/image" Target="../media/image18.png"/><Relationship Id="rId15" Type="http://schemas.openxmlformats.org/officeDocument/2006/relationships/image" Target="../media/image23.png"/><Relationship Id="rId23" Type="http://schemas.openxmlformats.org/officeDocument/2006/relationships/image" Target="../media/image27.png"/><Relationship Id="rId28" Type="http://schemas.openxmlformats.org/officeDocument/2006/relationships/image" Target="../media/image29.png"/><Relationship Id="rId36" Type="http://schemas.openxmlformats.org/officeDocument/2006/relationships/image" Target="../media/image33.png"/><Relationship Id="rId10" Type="http://schemas.openxmlformats.org/officeDocument/2006/relationships/customXml" Target="../ink/ink19.xml"/><Relationship Id="rId19" Type="http://schemas.openxmlformats.org/officeDocument/2006/relationships/image" Target="../media/image25.png"/><Relationship Id="rId31" Type="http://schemas.openxmlformats.org/officeDocument/2006/relationships/customXml" Target="../ink/ink30.xml"/><Relationship Id="rId4" Type="http://schemas.openxmlformats.org/officeDocument/2006/relationships/customXml" Target="../ink/ink16.xml"/><Relationship Id="rId9" Type="http://schemas.openxmlformats.org/officeDocument/2006/relationships/image" Target="../media/image20.png"/><Relationship Id="rId14" Type="http://schemas.openxmlformats.org/officeDocument/2006/relationships/customXml" Target="../ink/ink21.xml"/><Relationship Id="rId22" Type="http://schemas.openxmlformats.org/officeDocument/2006/relationships/customXml" Target="../ink/ink25.xml"/><Relationship Id="rId27" Type="http://schemas.openxmlformats.org/officeDocument/2006/relationships/customXml" Target="../ink/ink28.xml"/><Relationship Id="rId30" Type="http://schemas.openxmlformats.org/officeDocument/2006/relationships/image" Target="../media/image30.png"/><Relationship Id="rId35" Type="http://schemas.openxmlformats.org/officeDocument/2006/relationships/customXml" Target="../ink/ink32.xml"/><Relationship Id="rId8" Type="http://schemas.openxmlformats.org/officeDocument/2006/relationships/customXml" Target="../ink/ink18.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17" Type="http://schemas.openxmlformats.org/officeDocument/2006/relationships/customXml" Target="../ink/ink93.xml"/><Relationship Id="rId21" Type="http://schemas.openxmlformats.org/officeDocument/2006/relationships/image" Target="../media/image288.png"/><Relationship Id="rId42" Type="http://schemas.openxmlformats.org/officeDocument/2006/relationships/customXml" Target="../ink/ink55.xml"/><Relationship Id="rId63" Type="http://schemas.openxmlformats.org/officeDocument/2006/relationships/image" Target="../media/image478.png"/><Relationship Id="rId84" Type="http://schemas.openxmlformats.org/officeDocument/2006/relationships/customXml" Target="../ink/ink76.xml"/><Relationship Id="rId138" Type="http://schemas.openxmlformats.org/officeDocument/2006/relationships/image" Target="../media/image515.png"/><Relationship Id="rId16" Type="http://schemas.openxmlformats.org/officeDocument/2006/relationships/customXml" Target="../ink/ink42.xml"/><Relationship Id="rId107" Type="http://schemas.openxmlformats.org/officeDocument/2006/relationships/image" Target="../media/image500.png"/><Relationship Id="rId11" Type="http://schemas.openxmlformats.org/officeDocument/2006/relationships/image" Target="../media/image453.png"/><Relationship Id="rId32" Type="http://schemas.openxmlformats.org/officeDocument/2006/relationships/customXml" Target="../ink/ink50.xml"/><Relationship Id="rId37" Type="http://schemas.openxmlformats.org/officeDocument/2006/relationships/image" Target="../media/image465.png"/><Relationship Id="rId53" Type="http://schemas.openxmlformats.org/officeDocument/2006/relationships/image" Target="../media/image473.png"/><Relationship Id="rId58" Type="http://schemas.openxmlformats.org/officeDocument/2006/relationships/customXml" Target="../ink/ink63.xml"/><Relationship Id="rId74" Type="http://schemas.openxmlformats.org/officeDocument/2006/relationships/customXml" Target="../ink/ink71.xml"/><Relationship Id="rId79" Type="http://schemas.openxmlformats.org/officeDocument/2006/relationships/image" Target="../media/image486.png"/><Relationship Id="rId102" Type="http://schemas.openxmlformats.org/officeDocument/2006/relationships/customXml" Target="../ink/ink85.xml"/><Relationship Id="rId123" Type="http://schemas.openxmlformats.org/officeDocument/2006/relationships/customXml" Target="../ink/ink96.xml"/><Relationship Id="rId128" Type="http://schemas.openxmlformats.org/officeDocument/2006/relationships/image" Target="../media/image510.png"/><Relationship Id="rId5" Type="http://schemas.openxmlformats.org/officeDocument/2006/relationships/image" Target="../media/image450.png"/><Relationship Id="rId90" Type="http://schemas.openxmlformats.org/officeDocument/2006/relationships/customXml" Target="../ink/ink79.xml"/><Relationship Id="rId95" Type="http://schemas.openxmlformats.org/officeDocument/2006/relationships/image" Target="../media/image494.png"/><Relationship Id="rId22" Type="http://schemas.openxmlformats.org/officeDocument/2006/relationships/customXml" Target="../ink/ink45.xml"/><Relationship Id="rId27" Type="http://schemas.openxmlformats.org/officeDocument/2006/relationships/image" Target="../media/image460.png"/><Relationship Id="rId43" Type="http://schemas.openxmlformats.org/officeDocument/2006/relationships/image" Target="../media/image468.png"/><Relationship Id="rId48" Type="http://schemas.openxmlformats.org/officeDocument/2006/relationships/customXml" Target="../ink/ink58.xml"/><Relationship Id="rId64" Type="http://schemas.openxmlformats.org/officeDocument/2006/relationships/customXml" Target="../ink/ink66.xml"/><Relationship Id="rId69" Type="http://schemas.openxmlformats.org/officeDocument/2006/relationships/image" Target="../media/image481.png"/><Relationship Id="rId113" Type="http://schemas.openxmlformats.org/officeDocument/2006/relationships/customXml" Target="../ink/ink91.xml"/><Relationship Id="rId118" Type="http://schemas.openxmlformats.org/officeDocument/2006/relationships/image" Target="../media/image505.png"/><Relationship Id="rId134" Type="http://schemas.openxmlformats.org/officeDocument/2006/relationships/image" Target="../media/image513.png"/><Relationship Id="rId80" Type="http://schemas.openxmlformats.org/officeDocument/2006/relationships/customXml" Target="../ink/ink74.xml"/><Relationship Id="rId85" Type="http://schemas.openxmlformats.org/officeDocument/2006/relationships/image" Target="../media/image489.png"/><Relationship Id="rId12" Type="http://schemas.openxmlformats.org/officeDocument/2006/relationships/customXml" Target="../ink/ink40.xml"/><Relationship Id="rId17" Type="http://schemas.openxmlformats.org/officeDocument/2006/relationships/image" Target="../media/image456.png"/><Relationship Id="rId33" Type="http://schemas.openxmlformats.org/officeDocument/2006/relationships/image" Target="../media/image463.png"/><Relationship Id="rId38" Type="http://schemas.openxmlformats.org/officeDocument/2006/relationships/customXml" Target="../ink/ink53.xml"/><Relationship Id="rId59" Type="http://schemas.openxmlformats.org/officeDocument/2006/relationships/image" Target="../media/image476.png"/><Relationship Id="rId103" Type="http://schemas.openxmlformats.org/officeDocument/2006/relationships/image" Target="../media/image498.png"/><Relationship Id="rId108" Type="http://schemas.openxmlformats.org/officeDocument/2006/relationships/customXml" Target="../ink/ink88.xml"/><Relationship Id="rId124" Type="http://schemas.openxmlformats.org/officeDocument/2006/relationships/image" Target="../media/image508.png"/><Relationship Id="rId129" Type="http://schemas.openxmlformats.org/officeDocument/2006/relationships/customXml" Target="../ink/ink99.xml"/><Relationship Id="rId54" Type="http://schemas.openxmlformats.org/officeDocument/2006/relationships/customXml" Target="../ink/ink61.xml"/><Relationship Id="rId70" Type="http://schemas.openxmlformats.org/officeDocument/2006/relationships/customXml" Target="../ink/ink69.xml"/><Relationship Id="rId75" Type="http://schemas.openxmlformats.org/officeDocument/2006/relationships/image" Target="../media/image484.png"/><Relationship Id="rId91" Type="http://schemas.openxmlformats.org/officeDocument/2006/relationships/image" Target="../media/image492.png"/><Relationship Id="rId96" Type="http://schemas.openxmlformats.org/officeDocument/2006/relationships/customXml" Target="../ink/ink82.xml"/><Relationship Id="rId1" Type="http://schemas.openxmlformats.org/officeDocument/2006/relationships/slideLayout" Target="../slideLayouts/slideLayout2.xml"/><Relationship Id="rId6" Type="http://schemas.openxmlformats.org/officeDocument/2006/relationships/customXml" Target="../ink/ink37.xml"/><Relationship Id="rId23" Type="http://schemas.openxmlformats.org/officeDocument/2006/relationships/image" Target="../media/image458.png"/><Relationship Id="rId28" Type="http://schemas.openxmlformats.org/officeDocument/2006/relationships/customXml" Target="../ink/ink48.xml"/><Relationship Id="rId49" Type="http://schemas.openxmlformats.org/officeDocument/2006/relationships/image" Target="../media/image471.png"/><Relationship Id="rId114" Type="http://schemas.openxmlformats.org/officeDocument/2006/relationships/image" Target="../media/image503.png"/><Relationship Id="rId119" Type="http://schemas.openxmlformats.org/officeDocument/2006/relationships/customXml" Target="../ink/ink94.xml"/><Relationship Id="rId44" Type="http://schemas.openxmlformats.org/officeDocument/2006/relationships/customXml" Target="../ink/ink56.xml"/><Relationship Id="rId60" Type="http://schemas.openxmlformats.org/officeDocument/2006/relationships/customXml" Target="../ink/ink64.xml"/><Relationship Id="rId65" Type="http://schemas.openxmlformats.org/officeDocument/2006/relationships/image" Target="../media/image479.png"/><Relationship Id="rId81" Type="http://schemas.openxmlformats.org/officeDocument/2006/relationships/image" Target="../media/image487.png"/><Relationship Id="rId86" Type="http://schemas.openxmlformats.org/officeDocument/2006/relationships/customXml" Target="../ink/ink77.xml"/><Relationship Id="rId130" Type="http://schemas.openxmlformats.org/officeDocument/2006/relationships/image" Target="../media/image511.png"/><Relationship Id="rId135" Type="http://schemas.openxmlformats.org/officeDocument/2006/relationships/customXml" Target="../ink/ink102.xml"/><Relationship Id="rId13" Type="http://schemas.openxmlformats.org/officeDocument/2006/relationships/image" Target="../media/image454.png"/><Relationship Id="rId18" Type="http://schemas.openxmlformats.org/officeDocument/2006/relationships/customXml" Target="../ink/ink43.xml"/><Relationship Id="rId39" Type="http://schemas.openxmlformats.org/officeDocument/2006/relationships/image" Target="../media/image466.png"/><Relationship Id="rId109" Type="http://schemas.openxmlformats.org/officeDocument/2006/relationships/customXml" Target="../ink/ink89.xml"/><Relationship Id="rId34" Type="http://schemas.openxmlformats.org/officeDocument/2006/relationships/customXml" Target="../ink/ink51.xml"/><Relationship Id="rId50" Type="http://schemas.openxmlformats.org/officeDocument/2006/relationships/customXml" Target="../ink/ink59.xml"/><Relationship Id="rId55" Type="http://schemas.openxmlformats.org/officeDocument/2006/relationships/image" Target="../media/image474.png"/><Relationship Id="rId76" Type="http://schemas.openxmlformats.org/officeDocument/2006/relationships/customXml" Target="../ink/ink72.xml"/><Relationship Id="rId97" Type="http://schemas.openxmlformats.org/officeDocument/2006/relationships/image" Target="../media/image495.png"/><Relationship Id="rId104" Type="http://schemas.openxmlformats.org/officeDocument/2006/relationships/customXml" Target="../ink/ink86.xml"/><Relationship Id="rId120" Type="http://schemas.openxmlformats.org/officeDocument/2006/relationships/image" Target="../media/image506.png"/><Relationship Id="rId125" Type="http://schemas.openxmlformats.org/officeDocument/2006/relationships/customXml" Target="../ink/ink97.xml"/><Relationship Id="rId7" Type="http://schemas.openxmlformats.org/officeDocument/2006/relationships/image" Target="../media/image451.png"/><Relationship Id="rId71" Type="http://schemas.openxmlformats.org/officeDocument/2006/relationships/image" Target="../media/image482.png"/><Relationship Id="rId92" Type="http://schemas.openxmlformats.org/officeDocument/2006/relationships/customXml" Target="../ink/ink80.xml"/><Relationship Id="rId2" Type="http://schemas.openxmlformats.org/officeDocument/2006/relationships/customXml" Target="../ink/ink35.xml"/><Relationship Id="rId29" Type="http://schemas.openxmlformats.org/officeDocument/2006/relationships/image" Target="../media/image461.png"/><Relationship Id="rId24" Type="http://schemas.openxmlformats.org/officeDocument/2006/relationships/customXml" Target="../ink/ink46.xml"/><Relationship Id="rId40" Type="http://schemas.openxmlformats.org/officeDocument/2006/relationships/customXml" Target="../ink/ink54.xml"/><Relationship Id="rId45" Type="http://schemas.openxmlformats.org/officeDocument/2006/relationships/image" Target="../media/image469.png"/><Relationship Id="rId66" Type="http://schemas.openxmlformats.org/officeDocument/2006/relationships/customXml" Target="../ink/ink67.xml"/><Relationship Id="rId87" Type="http://schemas.openxmlformats.org/officeDocument/2006/relationships/image" Target="../media/image490.png"/><Relationship Id="rId110" Type="http://schemas.openxmlformats.org/officeDocument/2006/relationships/image" Target="../media/image501.png"/><Relationship Id="rId115" Type="http://schemas.openxmlformats.org/officeDocument/2006/relationships/customXml" Target="../ink/ink92.xml"/><Relationship Id="rId131" Type="http://schemas.openxmlformats.org/officeDocument/2006/relationships/customXml" Target="../ink/ink100.xml"/><Relationship Id="rId136" Type="http://schemas.openxmlformats.org/officeDocument/2006/relationships/image" Target="../media/image514.png"/><Relationship Id="rId61" Type="http://schemas.openxmlformats.org/officeDocument/2006/relationships/image" Target="../media/image477.png"/><Relationship Id="rId82" Type="http://schemas.openxmlformats.org/officeDocument/2006/relationships/customXml" Target="../ink/ink75.xml"/><Relationship Id="rId19" Type="http://schemas.openxmlformats.org/officeDocument/2006/relationships/image" Target="../media/image457.png"/><Relationship Id="rId14" Type="http://schemas.openxmlformats.org/officeDocument/2006/relationships/customXml" Target="../ink/ink41.xml"/><Relationship Id="rId30" Type="http://schemas.openxmlformats.org/officeDocument/2006/relationships/customXml" Target="../ink/ink49.xml"/><Relationship Id="rId35" Type="http://schemas.openxmlformats.org/officeDocument/2006/relationships/image" Target="../media/image464.png"/><Relationship Id="rId56" Type="http://schemas.openxmlformats.org/officeDocument/2006/relationships/customXml" Target="../ink/ink62.xml"/><Relationship Id="rId77" Type="http://schemas.openxmlformats.org/officeDocument/2006/relationships/image" Target="../media/image485.png"/><Relationship Id="rId100" Type="http://schemas.openxmlformats.org/officeDocument/2006/relationships/customXml" Target="../ink/ink84.xml"/><Relationship Id="rId105" Type="http://schemas.openxmlformats.org/officeDocument/2006/relationships/image" Target="../media/image499.png"/><Relationship Id="rId126" Type="http://schemas.openxmlformats.org/officeDocument/2006/relationships/image" Target="../media/image509.png"/><Relationship Id="rId8" Type="http://schemas.openxmlformats.org/officeDocument/2006/relationships/customXml" Target="../ink/ink38.xml"/><Relationship Id="rId51" Type="http://schemas.openxmlformats.org/officeDocument/2006/relationships/image" Target="../media/image472.png"/><Relationship Id="rId72" Type="http://schemas.openxmlformats.org/officeDocument/2006/relationships/customXml" Target="../ink/ink70.xml"/><Relationship Id="rId93" Type="http://schemas.openxmlformats.org/officeDocument/2006/relationships/image" Target="../media/image493.png"/><Relationship Id="rId98" Type="http://schemas.openxmlformats.org/officeDocument/2006/relationships/customXml" Target="../ink/ink83.xml"/><Relationship Id="rId121" Type="http://schemas.openxmlformats.org/officeDocument/2006/relationships/customXml" Target="../ink/ink95.xml"/><Relationship Id="rId3" Type="http://schemas.openxmlformats.org/officeDocument/2006/relationships/image" Target="../media/image449.png"/><Relationship Id="rId25" Type="http://schemas.openxmlformats.org/officeDocument/2006/relationships/image" Target="../media/image459.png"/><Relationship Id="rId46" Type="http://schemas.openxmlformats.org/officeDocument/2006/relationships/customXml" Target="../ink/ink57.xml"/><Relationship Id="rId67" Type="http://schemas.openxmlformats.org/officeDocument/2006/relationships/image" Target="../media/image480.png"/><Relationship Id="rId116" Type="http://schemas.openxmlformats.org/officeDocument/2006/relationships/image" Target="../media/image504.png"/><Relationship Id="rId137" Type="http://schemas.openxmlformats.org/officeDocument/2006/relationships/customXml" Target="../ink/ink103.xml"/><Relationship Id="rId20" Type="http://schemas.openxmlformats.org/officeDocument/2006/relationships/customXml" Target="../ink/ink44.xml"/><Relationship Id="rId41" Type="http://schemas.openxmlformats.org/officeDocument/2006/relationships/image" Target="../media/image467.png"/><Relationship Id="rId62" Type="http://schemas.openxmlformats.org/officeDocument/2006/relationships/customXml" Target="../ink/ink65.xml"/><Relationship Id="rId83" Type="http://schemas.openxmlformats.org/officeDocument/2006/relationships/image" Target="../media/image488.png"/><Relationship Id="rId88" Type="http://schemas.openxmlformats.org/officeDocument/2006/relationships/customXml" Target="../ink/ink78.xml"/><Relationship Id="rId111" Type="http://schemas.openxmlformats.org/officeDocument/2006/relationships/customXml" Target="../ink/ink90.xml"/><Relationship Id="rId132" Type="http://schemas.openxmlformats.org/officeDocument/2006/relationships/image" Target="../media/image512.png"/><Relationship Id="rId15" Type="http://schemas.openxmlformats.org/officeDocument/2006/relationships/image" Target="../media/image455.png"/><Relationship Id="rId36" Type="http://schemas.openxmlformats.org/officeDocument/2006/relationships/customXml" Target="../ink/ink52.xml"/><Relationship Id="rId57" Type="http://schemas.openxmlformats.org/officeDocument/2006/relationships/image" Target="../media/image475.png"/><Relationship Id="rId106" Type="http://schemas.openxmlformats.org/officeDocument/2006/relationships/customXml" Target="../ink/ink87.xml"/><Relationship Id="rId127" Type="http://schemas.openxmlformats.org/officeDocument/2006/relationships/customXml" Target="../ink/ink98.xml"/><Relationship Id="rId10" Type="http://schemas.openxmlformats.org/officeDocument/2006/relationships/customXml" Target="../ink/ink39.xml"/><Relationship Id="rId31" Type="http://schemas.openxmlformats.org/officeDocument/2006/relationships/image" Target="../media/image462.png"/><Relationship Id="rId52" Type="http://schemas.openxmlformats.org/officeDocument/2006/relationships/customXml" Target="../ink/ink60.xml"/><Relationship Id="rId73" Type="http://schemas.openxmlformats.org/officeDocument/2006/relationships/image" Target="../media/image483.png"/><Relationship Id="rId78" Type="http://schemas.openxmlformats.org/officeDocument/2006/relationships/customXml" Target="../ink/ink73.xml"/><Relationship Id="rId94" Type="http://schemas.openxmlformats.org/officeDocument/2006/relationships/customXml" Target="../ink/ink81.xml"/><Relationship Id="rId99" Type="http://schemas.openxmlformats.org/officeDocument/2006/relationships/image" Target="../media/image496.png"/><Relationship Id="rId101" Type="http://schemas.openxmlformats.org/officeDocument/2006/relationships/image" Target="../media/image497.png"/><Relationship Id="rId122" Type="http://schemas.openxmlformats.org/officeDocument/2006/relationships/image" Target="../media/image507.png"/><Relationship Id="rId4" Type="http://schemas.openxmlformats.org/officeDocument/2006/relationships/customXml" Target="../ink/ink36.xml"/><Relationship Id="rId9" Type="http://schemas.openxmlformats.org/officeDocument/2006/relationships/image" Target="../media/image452.png"/><Relationship Id="rId26" Type="http://schemas.openxmlformats.org/officeDocument/2006/relationships/customXml" Target="../ink/ink47.xml"/><Relationship Id="rId47" Type="http://schemas.openxmlformats.org/officeDocument/2006/relationships/image" Target="../media/image470.png"/><Relationship Id="rId68" Type="http://schemas.openxmlformats.org/officeDocument/2006/relationships/customXml" Target="../ink/ink68.xml"/><Relationship Id="rId89" Type="http://schemas.openxmlformats.org/officeDocument/2006/relationships/image" Target="../media/image491.png"/><Relationship Id="rId112" Type="http://schemas.openxmlformats.org/officeDocument/2006/relationships/image" Target="../media/image502.png"/><Relationship Id="rId133" Type="http://schemas.openxmlformats.org/officeDocument/2006/relationships/customXml" Target="../ink/ink101.xml"/></Relationships>
</file>

<file path=ppt/slides/_rels/slide26.xml.rels><?xml version="1.0" encoding="UTF-8" standalone="yes"?>
<Relationships xmlns="http://schemas.openxmlformats.org/package/2006/relationships"><Relationship Id="rId299" Type="http://schemas.openxmlformats.org/officeDocument/2006/relationships/customXml" Target="../ink/ink181.xml"/><Relationship Id="rId21" Type="http://schemas.openxmlformats.org/officeDocument/2006/relationships/image" Target="../media/image525.png"/><Relationship Id="rId324" Type="http://schemas.openxmlformats.org/officeDocument/2006/relationships/customXml" Target="../ink/ink194.xml"/><Relationship Id="rId366" Type="http://schemas.openxmlformats.org/officeDocument/2006/relationships/customXml" Target="../ink/ink215.xml"/><Relationship Id="rId226" Type="http://schemas.openxmlformats.org/officeDocument/2006/relationships/customXml" Target="../ink/ink142.xml"/><Relationship Id="rId433" Type="http://schemas.openxmlformats.org/officeDocument/2006/relationships/customXml" Target="../ink/ink249.xml"/><Relationship Id="rId268" Type="http://schemas.openxmlformats.org/officeDocument/2006/relationships/customXml" Target="../ink/ink165.xml"/><Relationship Id="rId475" Type="http://schemas.openxmlformats.org/officeDocument/2006/relationships/customXml" Target="../ink/ink270.xml"/><Relationship Id="rId32" Type="http://schemas.openxmlformats.org/officeDocument/2006/relationships/customXml" Target="../ink/ink117.xml"/><Relationship Id="rId335" Type="http://schemas.openxmlformats.org/officeDocument/2006/relationships/image" Target="../media/image677.png"/><Relationship Id="rId377" Type="http://schemas.openxmlformats.org/officeDocument/2006/relationships/image" Target="../media/image548.png"/><Relationship Id="rId5" Type="http://schemas.openxmlformats.org/officeDocument/2006/relationships/customXml" Target="../ink/ink105.xml"/><Relationship Id="rId237" Type="http://schemas.openxmlformats.org/officeDocument/2006/relationships/image" Target="../media/image630.png"/><Relationship Id="rId402" Type="http://schemas.openxmlformats.org/officeDocument/2006/relationships/customXml" Target="../ink/ink233.xml"/><Relationship Id="rId279" Type="http://schemas.openxmlformats.org/officeDocument/2006/relationships/image" Target="../media/image650.png"/><Relationship Id="rId444" Type="http://schemas.openxmlformats.org/officeDocument/2006/relationships/image" Target="../media/image581.png"/><Relationship Id="rId486" Type="http://schemas.openxmlformats.org/officeDocument/2006/relationships/image" Target="../media/image603.png"/><Relationship Id="rId43" Type="http://schemas.openxmlformats.org/officeDocument/2006/relationships/image" Target="../media/image532.png"/><Relationship Id="rId290" Type="http://schemas.openxmlformats.org/officeDocument/2006/relationships/image" Target="../media/image655.png"/><Relationship Id="rId304" Type="http://schemas.openxmlformats.org/officeDocument/2006/relationships/image" Target="../media/image662.png"/><Relationship Id="rId346" Type="http://schemas.openxmlformats.org/officeDocument/2006/relationships/customXml" Target="../ink/ink205.xml"/><Relationship Id="rId388" Type="http://schemas.openxmlformats.org/officeDocument/2006/relationships/customXml" Target="../ink/ink226.xml"/><Relationship Id="rId206" Type="http://schemas.openxmlformats.org/officeDocument/2006/relationships/customXml" Target="../ink/ink132.xml"/><Relationship Id="rId413" Type="http://schemas.openxmlformats.org/officeDocument/2006/relationships/customXml" Target="../ink/ink239.xml"/><Relationship Id="rId248" Type="http://schemas.openxmlformats.org/officeDocument/2006/relationships/customXml" Target="../ink/ink154.xml"/><Relationship Id="rId455" Type="http://schemas.openxmlformats.org/officeDocument/2006/relationships/customXml" Target="../ink/ink260.xml"/><Relationship Id="rId12" Type="http://schemas.openxmlformats.org/officeDocument/2006/relationships/customXml" Target="../ink/ink108.xml"/><Relationship Id="rId315" Type="http://schemas.openxmlformats.org/officeDocument/2006/relationships/image" Target="../media/image667.png"/><Relationship Id="rId357" Type="http://schemas.openxmlformats.org/officeDocument/2006/relationships/image" Target="../media/image538.png"/><Relationship Id="rId217" Type="http://schemas.openxmlformats.org/officeDocument/2006/relationships/image" Target="../media/image621.png"/><Relationship Id="rId399" Type="http://schemas.openxmlformats.org/officeDocument/2006/relationships/image" Target="../media/image559.png"/><Relationship Id="rId259" Type="http://schemas.openxmlformats.org/officeDocument/2006/relationships/customXml" Target="../ink/ink160.xml"/><Relationship Id="rId424" Type="http://schemas.openxmlformats.org/officeDocument/2006/relationships/image" Target="../media/image571.png"/><Relationship Id="rId466" Type="http://schemas.openxmlformats.org/officeDocument/2006/relationships/image" Target="../media/image593.png"/><Relationship Id="rId23" Type="http://schemas.openxmlformats.org/officeDocument/2006/relationships/image" Target="../media/image288.png"/><Relationship Id="rId270" Type="http://schemas.openxmlformats.org/officeDocument/2006/relationships/customXml" Target="../ink/ink166.xml"/><Relationship Id="rId326" Type="http://schemas.openxmlformats.org/officeDocument/2006/relationships/customXml" Target="../ink/ink195.xml"/><Relationship Id="rId368" Type="http://schemas.openxmlformats.org/officeDocument/2006/relationships/customXml" Target="../ink/ink216.xml"/><Relationship Id="rId228" Type="http://schemas.openxmlformats.org/officeDocument/2006/relationships/image" Target="../media/image626.png"/><Relationship Id="rId435" Type="http://schemas.openxmlformats.org/officeDocument/2006/relationships/customXml" Target="../ink/ink250.xml"/><Relationship Id="rId477" Type="http://schemas.openxmlformats.org/officeDocument/2006/relationships/customXml" Target="../ink/ink271.xml"/><Relationship Id="rId281" Type="http://schemas.openxmlformats.org/officeDocument/2006/relationships/customXml" Target="../ink/ink172.xml"/><Relationship Id="rId337" Type="http://schemas.openxmlformats.org/officeDocument/2006/relationships/image" Target="../media/image678.png"/><Relationship Id="rId34" Type="http://schemas.openxmlformats.org/officeDocument/2006/relationships/customXml" Target="../ink/ink118.xml"/><Relationship Id="rId379" Type="http://schemas.openxmlformats.org/officeDocument/2006/relationships/image" Target="../media/image549.png"/><Relationship Id="rId7" Type="http://schemas.openxmlformats.org/officeDocument/2006/relationships/customXml" Target="../ink/ink106.xml"/><Relationship Id="rId239" Type="http://schemas.openxmlformats.org/officeDocument/2006/relationships/image" Target="../media/image631.png"/><Relationship Id="rId390" Type="http://schemas.openxmlformats.org/officeDocument/2006/relationships/customXml" Target="../ink/ink227.xml"/><Relationship Id="rId404" Type="http://schemas.openxmlformats.org/officeDocument/2006/relationships/customXml" Target="../ink/ink234.xml"/><Relationship Id="rId446" Type="http://schemas.openxmlformats.org/officeDocument/2006/relationships/image" Target="../media/image582.png"/><Relationship Id="rId250" Type="http://schemas.openxmlformats.org/officeDocument/2006/relationships/customXml" Target="../ink/ink155.xml"/><Relationship Id="rId292" Type="http://schemas.openxmlformats.org/officeDocument/2006/relationships/image" Target="../media/image656.png"/><Relationship Id="rId306" Type="http://schemas.openxmlformats.org/officeDocument/2006/relationships/image" Target="../media/image663.png"/><Relationship Id="rId488" Type="http://schemas.openxmlformats.org/officeDocument/2006/relationships/image" Target="../media/image604.png"/><Relationship Id="rId348" Type="http://schemas.openxmlformats.org/officeDocument/2006/relationships/customXml" Target="../ink/ink206.xml"/><Relationship Id="rId152" Type="http://schemas.openxmlformats.org/officeDocument/2006/relationships/customXml" Target="../ink/ink125.xml"/><Relationship Id="rId194" Type="http://schemas.openxmlformats.org/officeDocument/2006/relationships/customXml" Target="../ink/ink126.xml"/><Relationship Id="rId208" Type="http://schemas.openxmlformats.org/officeDocument/2006/relationships/customXml" Target="../ink/ink133.xml"/><Relationship Id="rId415" Type="http://schemas.openxmlformats.org/officeDocument/2006/relationships/customXml" Target="../ink/ink240.xml"/><Relationship Id="rId457" Type="http://schemas.openxmlformats.org/officeDocument/2006/relationships/customXml" Target="../ink/ink261.xml"/><Relationship Id="rId261" Type="http://schemas.openxmlformats.org/officeDocument/2006/relationships/customXml" Target="../ink/ink161.xml"/><Relationship Id="rId14" Type="http://schemas.openxmlformats.org/officeDocument/2006/relationships/customXml" Target="../ink/ink109.xml"/><Relationship Id="rId35" Type="http://schemas.openxmlformats.org/officeDocument/2006/relationships/image" Target="../media/image531.png"/><Relationship Id="rId282" Type="http://schemas.openxmlformats.org/officeDocument/2006/relationships/image" Target="../media/image651.png"/><Relationship Id="rId317" Type="http://schemas.openxmlformats.org/officeDocument/2006/relationships/image" Target="../media/image668.png"/><Relationship Id="rId338" Type="http://schemas.openxmlformats.org/officeDocument/2006/relationships/customXml" Target="../ink/ink201.xml"/><Relationship Id="rId359" Type="http://schemas.openxmlformats.org/officeDocument/2006/relationships/image" Target="../media/image539.png"/><Relationship Id="rId8" Type="http://schemas.openxmlformats.org/officeDocument/2006/relationships/image" Target="../media/image518.png"/><Relationship Id="rId219" Type="http://schemas.openxmlformats.org/officeDocument/2006/relationships/image" Target="../media/image622.png"/><Relationship Id="rId370" Type="http://schemas.openxmlformats.org/officeDocument/2006/relationships/customXml" Target="../ink/ink217.xml"/><Relationship Id="rId391" Type="http://schemas.openxmlformats.org/officeDocument/2006/relationships/image" Target="../media/image555.png"/><Relationship Id="rId405" Type="http://schemas.openxmlformats.org/officeDocument/2006/relationships/image" Target="../media/image562.png"/><Relationship Id="rId426" Type="http://schemas.openxmlformats.org/officeDocument/2006/relationships/image" Target="../media/image572.png"/><Relationship Id="rId447" Type="http://schemas.openxmlformats.org/officeDocument/2006/relationships/customXml" Target="../ink/ink256.xml"/><Relationship Id="rId230" Type="http://schemas.openxmlformats.org/officeDocument/2006/relationships/customXml" Target="../ink/ink145.xml"/><Relationship Id="rId251" Type="http://schemas.openxmlformats.org/officeDocument/2006/relationships/image" Target="../media/image637.png"/><Relationship Id="rId468" Type="http://schemas.openxmlformats.org/officeDocument/2006/relationships/image" Target="../media/image594.png"/><Relationship Id="rId489" Type="http://schemas.openxmlformats.org/officeDocument/2006/relationships/customXml" Target="../ink/ink277.xml"/><Relationship Id="rId25" Type="http://schemas.openxmlformats.org/officeDocument/2006/relationships/image" Target="../media/image526.png"/><Relationship Id="rId272" Type="http://schemas.openxmlformats.org/officeDocument/2006/relationships/customXml" Target="../ink/ink167.xml"/><Relationship Id="rId293" Type="http://schemas.openxmlformats.org/officeDocument/2006/relationships/customXml" Target="../ink/ink178.xml"/><Relationship Id="rId307" Type="http://schemas.openxmlformats.org/officeDocument/2006/relationships/customXml" Target="../ink/ink185.xml"/><Relationship Id="rId328" Type="http://schemas.openxmlformats.org/officeDocument/2006/relationships/customXml" Target="../ink/ink196.xml"/><Relationship Id="rId349" Type="http://schemas.openxmlformats.org/officeDocument/2006/relationships/image" Target="../media/image684.png"/><Relationship Id="rId195" Type="http://schemas.openxmlformats.org/officeDocument/2006/relationships/image" Target="../media/image610.png"/><Relationship Id="rId209" Type="http://schemas.openxmlformats.org/officeDocument/2006/relationships/image" Target="../media/image617.png"/><Relationship Id="rId360" Type="http://schemas.openxmlformats.org/officeDocument/2006/relationships/customXml" Target="../ink/ink212.xml"/><Relationship Id="rId381" Type="http://schemas.openxmlformats.org/officeDocument/2006/relationships/image" Target="../media/image550.png"/><Relationship Id="rId416" Type="http://schemas.openxmlformats.org/officeDocument/2006/relationships/image" Target="../media/image567.png"/><Relationship Id="rId220" Type="http://schemas.openxmlformats.org/officeDocument/2006/relationships/customXml" Target="../ink/ink139.xml"/><Relationship Id="rId241" Type="http://schemas.openxmlformats.org/officeDocument/2006/relationships/image" Target="../media/image632.png"/><Relationship Id="rId437" Type="http://schemas.openxmlformats.org/officeDocument/2006/relationships/customXml" Target="../ink/ink251.xml"/><Relationship Id="rId458" Type="http://schemas.openxmlformats.org/officeDocument/2006/relationships/image" Target="../media/image589.png"/><Relationship Id="rId479" Type="http://schemas.openxmlformats.org/officeDocument/2006/relationships/customXml" Target="../ink/ink272.xml"/><Relationship Id="rId15" Type="http://schemas.openxmlformats.org/officeDocument/2006/relationships/image" Target="../media/image522.png"/><Relationship Id="rId36" Type="http://schemas.openxmlformats.org/officeDocument/2006/relationships/customXml" Target="../ink/ink119.xml"/><Relationship Id="rId262" Type="http://schemas.openxmlformats.org/officeDocument/2006/relationships/customXml" Target="../ink/ink162.xml"/><Relationship Id="rId283" Type="http://schemas.openxmlformats.org/officeDocument/2006/relationships/customXml" Target="../ink/ink173.xml"/><Relationship Id="rId318" Type="http://schemas.openxmlformats.org/officeDocument/2006/relationships/customXml" Target="../ink/ink191.xml"/><Relationship Id="rId339" Type="http://schemas.openxmlformats.org/officeDocument/2006/relationships/image" Target="../media/image679.png"/><Relationship Id="rId490" Type="http://schemas.openxmlformats.org/officeDocument/2006/relationships/image" Target="../media/image605.png"/><Relationship Id="rId350" Type="http://schemas.openxmlformats.org/officeDocument/2006/relationships/customXml" Target="../ink/ink207.xml"/><Relationship Id="rId371" Type="http://schemas.openxmlformats.org/officeDocument/2006/relationships/image" Target="../media/image545.png"/><Relationship Id="rId406" Type="http://schemas.openxmlformats.org/officeDocument/2006/relationships/customXml" Target="../ink/ink235.xml"/><Relationship Id="rId9" Type="http://schemas.openxmlformats.org/officeDocument/2006/relationships/customXml" Target="../ink/ink107.xml"/><Relationship Id="rId210" Type="http://schemas.openxmlformats.org/officeDocument/2006/relationships/customXml" Target="../ink/ink134.xml"/><Relationship Id="rId392" Type="http://schemas.openxmlformats.org/officeDocument/2006/relationships/customXml" Target="../ink/ink228.xml"/><Relationship Id="rId427" Type="http://schemas.openxmlformats.org/officeDocument/2006/relationships/customXml" Target="../ink/ink246.xml"/><Relationship Id="rId448" Type="http://schemas.openxmlformats.org/officeDocument/2006/relationships/image" Target="../media/image583.png"/><Relationship Id="rId469" Type="http://schemas.openxmlformats.org/officeDocument/2006/relationships/customXml" Target="../ink/ink267.xml"/><Relationship Id="rId26" Type="http://schemas.openxmlformats.org/officeDocument/2006/relationships/customXml" Target="../ink/ink115.xml"/><Relationship Id="rId231" Type="http://schemas.openxmlformats.org/officeDocument/2006/relationships/image" Target="../media/image627.png"/><Relationship Id="rId252" Type="http://schemas.openxmlformats.org/officeDocument/2006/relationships/customXml" Target="../ink/ink156.xml"/><Relationship Id="rId273" Type="http://schemas.openxmlformats.org/officeDocument/2006/relationships/image" Target="../media/image647.png"/><Relationship Id="rId294" Type="http://schemas.openxmlformats.org/officeDocument/2006/relationships/image" Target="../media/image657.png"/><Relationship Id="rId308" Type="http://schemas.openxmlformats.org/officeDocument/2006/relationships/customXml" Target="../ink/ink186.xml"/><Relationship Id="rId329" Type="http://schemas.openxmlformats.org/officeDocument/2006/relationships/image" Target="../media/image674.png"/><Relationship Id="rId480" Type="http://schemas.openxmlformats.org/officeDocument/2006/relationships/image" Target="../media/image600.png"/><Relationship Id="rId47" Type="http://schemas.openxmlformats.org/officeDocument/2006/relationships/image" Target="../media/image537.png"/><Relationship Id="rId340" Type="http://schemas.openxmlformats.org/officeDocument/2006/relationships/customXml" Target="../ink/ink202.xml"/><Relationship Id="rId361" Type="http://schemas.openxmlformats.org/officeDocument/2006/relationships/image" Target="../media/image540.png"/><Relationship Id="rId196" Type="http://schemas.openxmlformats.org/officeDocument/2006/relationships/customXml" Target="../ink/ink127.xml"/><Relationship Id="rId200" Type="http://schemas.openxmlformats.org/officeDocument/2006/relationships/customXml" Target="../ink/ink129.xml"/><Relationship Id="rId382" Type="http://schemas.openxmlformats.org/officeDocument/2006/relationships/customXml" Target="../ink/ink223.xml"/><Relationship Id="rId417" Type="http://schemas.openxmlformats.org/officeDocument/2006/relationships/customXml" Target="../ink/ink241.xml"/><Relationship Id="rId438" Type="http://schemas.openxmlformats.org/officeDocument/2006/relationships/image" Target="../media/image578.png"/><Relationship Id="rId459" Type="http://schemas.openxmlformats.org/officeDocument/2006/relationships/customXml" Target="../ink/ink262.xml"/><Relationship Id="rId16" Type="http://schemas.openxmlformats.org/officeDocument/2006/relationships/customXml" Target="../ink/ink110.xml"/><Relationship Id="rId221" Type="http://schemas.openxmlformats.org/officeDocument/2006/relationships/image" Target="../media/image623.png"/><Relationship Id="rId242" Type="http://schemas.openxmlformats.org/officeDocument/2006/relationships/customXml" Target="../ink/ink151.xml"/><Relationship Id="rId263" Type="http://schemas.openxmlformats.org/officeDocument/2006/relationships/image" Target="../media/image642.png"/><Relationship Id="rId284" Type="http://schemas.openxmlformats.org/officeDocument/2006/relationships/image" Target="../media/image652.png"/><Relationship Id="rId319" Type="http://schemas.openxmlformats.org/officeDocument/2006/relationships/image" Target="../media/image669.png"/><Relationship Id="rId470" Type="http://schemas.openxmlformats.org/officeDocument/2006/relationships/image" Target="../media/image595.png"/><Relationship Id="rId491" Type="http://schemas.openxmlformats.org/officeDocument/2006/relationships/customXml" Target="../ink/ink278.xml"/><Relationship Id="rId37" Type="http://schemas.openxmlformats.org/officeDocument/2006/relationships/image" Target="../media/image519.png"/><Relationship Id="rId330" Type="http://schemas.openxmlformats.org/officeDocument/2006/relationships/customXml" Target="../ink/ink197.xml"/><Relationship Id="rId351" Type="http://schemas.openxmlformats.org/officeDocument/2006/relationships/image" Target="../media/image533.png"/><Relationship Id="rId372" Type="http://schemas.openxmlformats.org/officeDocument/2006/relationships/customXml" Target="../ink/ink218.xml"/><Relationship Id="rId393" Type="http://schemas.openxmlformats.org/officeDocument/2006/relationships/image" Target="../media/image556.png"/><Relationship Id="rId407" Type="http://schemas.openxmlformats.org/officeDocument/2006/relationships/image" Target="../media/image563.png"/><Relationship Id="rId428" Type="http://schemas.openxmlformats.org/officeDocument/2006/relationships/image" Target="../media/image573.png"/><Relationship Id="rId449" Type="http://schemas.openxmlformats.org/officeDocument/2006/relationships/customXml" Target="../ink/ink257.xml"/><Relationship Id="rId211" Type="http://schemas.openxmlformats.org/officeDocument/2006/relationships/image" Target="../media/image618.png"/><Relationship Id="rId232" Type="http://schemas.openxmlformats.org/officeDocument/2006/relationships/customXml" Target="../ink/ink146.xml"/><Relationship Id="rId253" Type="http://schemas.openxmlformats.org/officeDocument/2006/relationships/customXml" Target="../ink/ink157.xml"/><Relationship Id="rId274" Type="http://schemas.openxmlformats.org/officeDocument/2006/relationships/customXml" Target="../ink/ink168.xml"/><Relationship Id="rId295" Type="http://schemas.openxmlformats.org/officeDocument/2006/relationships/customXml" Target="../ink/ink179.xml"/><Relationship Id="rId309" Type="http://schemas.openxmlformats.org/officeDocument/2006/relationships/image" Target="../media/image664.png"/><Relationship Id="rId460" Type="http://schemas.openxmlformats.org/officeDocument/2006/relationships/image" Target="../media/image590.png"/><Relationship Id="rId481" Type="http://schemas.openxmlformats.org/officeDocument/2006/relationships/customXml" Target="../ink/ink273.xml"/><Relationship Id="rId27" Type="http://schemas.openxmlformats.org/officeDocument/2006/relationships/image" Target="../media/image527.png"/><Relationship Id="rId48" Type="http://schemas.openxmlformats.org/officeDocument/2006/relationships/customXml" Target="../ink/ink124.xml"/><Relationship Id="rId320" Type="http://schemas.openxmlformats.org/officeDocument/2006/relationships/customXml" Target="../ink/ink192.xml"/><Relationship Id="rId197" Type="http://schemas.openxmlformats.org/officeDocument/2006/relationships/image" Target="../media/image611.png"/><Relationship Id="rId341" Type="http://schemas.openxmlformats.org/officeDocument/2006/relationships/image" Target="../media/image680.png"/><Relationship Id="rId362" Type="http://schemas.openxmlformats.org/officeDocument/2006/relationships/customXml" Target="../ink/ink213.xml"/><Relationship Id="rId383" Type="http://schemas.openxmlformats.org/officeDocument/2006/relationships/image" Target="../media/image551.png"/><Relationship Id="rId418" Type="http://schemas.openxmlformats.org/officeDocument/2006/relationships/image" Target="../media/image568.png"/><Relationship Id="rId439" Type="http://schemas.openxmlformats.org/officeDocument/2006/relationships/customXml" Target="../ink/ink252.xml"/><Relationship Id="rId201" Type="http://schemas.openxmlformats.org/officeDocument/2006/relationships/image" Target="../media/image613.png"/><Relationship Id="rId222" Type="http://schemas.openxmlformats.org/officeDocument/2006/relationships/customXml" Target="../ink/ink140.xml"/><Relationship Id="rId243" Type="http://schemas.openxmlformats.org/officeDocument/2006/relationships/image" Target="../media/image633.png"/><Relationship Id="rId264" Type="http://schemas.openxmlformats.org/officeDocument/2006/relationships/customXml" Target="../ink/ink163.xml"/><Relationship Id="rId285" Type="http://schemas.openxmlformats.org/officeDocument/2006/relationships/customXml" Target="../ink/ink174.xml"/><Relationship Id="rId450" Type="http://schemas.openxmlformats.org/officeDocument/2006/relationships/image" Target="../media/image584.png"/><Relationship Id="rId471" Type="http://schemas.openxmlformats.org/officeDocument/2006/relationships/customXml" Target="../ink/ink268.xml"/><Relationship Id="rId17" Type="http://schemas.openxmlformats.org/officeDocument/2006/relationships/image" Target="../media/image523.png"/><Relationship Id="rId38" Type="http://schemas.openxmlformats.org/officeDocument/2006/relationships/customXml" Target="../ink/ink120.xml"/><Relationship Id="rId310" Type="http://schemas.openxmlformats.org/officeDocument/2006/relationships/customXml" Target="../ink/ink187.xml"/><Relationship Id="rId492" Type="http://schemas.openxmlformats.org/officeDocument/2006/relationships/image" Target="../media/image606.png"/><Relationship Id="rId331" Type="http://schemas.openxmlformats.org/officeDocument/2006/relationships/image" Target="../media/image675.png"/><Relationship Id="rId352" Type="http://schemas.openxmlformats.org/officeDocument/2006/relationships/customXml" Target="../ink/ink208.xml"/><Relationship Id="rId373" Type="http://schemas.openxmlformats.org/officeDocument/2006/relationships/image" Target="../media/image546.png"/><Relationship Id="rId394" Type="http://schemas.openxmlformats.org/officeDocument/2006/relationships/customXml" Target="../ink/ink229.xml"/><Relationship Id="rId408" Type="http://schemas.openxmlformats.org/officeDocument/2006/relationships/customXml" Target="../ink/ink236.xml"/><Relationship Id="rId429" Type="http://schemas.openxmlformats.org/officeDocument/2006/relationships/customXml" Target="../ink/ink247.xml"/><Relationship Id="rId1" Type="http://schemas.openxmlformats.org/officeDocument/2006/relationships/slideLayout" Target="../slideLayouts/slideLayout2.xml"/><Relationship Id="rId212" Type="http://schemas.openxmlformats.org/officeDocument/2006/relationships/customXml" Target="../ink/ink135.xml"/><Relationship Id="rId233" Type="http://schemas.openxmlformats.org/officeDocument/2006/relationships/image" Target="../media/image628.png"/><Relationship Id="rId254" Type="http://schemas.openxmlformats.org/officeDocument/2006/relationships/image" Target="../media/image638.png"/><Relationship Id="rId440" Type="http://schemas.openxmlformats.org/officeDocument/2006/relationships/image" Target="../media/image579.png"/><Relationship Id="rId28" Type="http://schemas.openxmlformats.org/officeDocument/2006/relationships/customXml" Target="../ink/ink116.xml"/><Relationship Id="rId275" Type="http://schemas.openxmlformats.org/officeDocument/2006/relationships/image" Target="../media/image648.png"/><Relationship Id="rId296" Type="http://schemas.openxmlformats.org/officeDocument/2006/relationships/image" Target="../media/image658.png"/><Relationship Id="rId300" Type="http://schemas.openxmlformats.org/officeDocument/2006/relationships/image" Target="../media/image660.png"/><Relationship Id="rId461" Type="http://schemas.openxmlformats.org/officeDocument/2006/relationships/customXml" Target="../ink/ink263.xml"/><Relationship Id="rId482" Type="http://schemas.openxmlformats.org/officeDocument/2006/relationships/image" Target="../media/image601.png"/><Relationship Id="rId198" Type="http://schemas.openxmlformats.org/officeDocument/2006/relationships/customXml" Target="../ink/ink128.xml"/><Relationship Id="rId321" Type="http://schemas.openxmlformats.org/officeDocument/2006/relationships/image" Target="../media/image670.png"/><Relationship Id="rId342" Type="http://schemas.openxmlformats.org/officeDocument/2006/relationships/customXml" Target="../ink/ink203.xml"/><Relationship Id="rId363" Type="http://schemas.openxmlformats.org/officeDocument/2006/relationships/image" Target="../media/image541.png"/><Relationship Id="rId384" Type="http://schemas.openxmlformats.org/officeDocument/2006/relationships/customXml" Target="../ink/ink224.xml"/><Relationship Id="rId419" Type="http://schemas.openxmlformats.org/officeDocument/2006/relationships/customXml" Target="../ink/ink242.xml"/><Relationship Id="rId202" Type="http://schemas.openxmlformats.org/officeDocument/2006/relationships/customXml" Target="../ink/ink130.xml"/><Relationship Id="rId223" Type="http://schemas.openxmlformats.org/officeDocument/2006/relationships/image" Target="../media/image624.png"/><Relationship Id="rId244" Type="http://schemas.openxmlformats.org/officeDocument/2006/relationships/customXml" Target="../ink/ink152.xml"/><Relationship Id="rId430" Type="http://schemas.openxmlformats.org/officeDocument/2006/relationships/image" Target="../media/image574.png"/><Relationship Id="rId18" Type="http://schemas.openxmlformats.org/officeDocument/2006/relationships/customXml" Target="../ink/ink111.xml"/><Relationship Id="rId39" Type="http://schemas.openxmlformats.org/officeDocument/2006/relationships/image" Target="../media/image528.png"/><Relationship Id="rId265" Type="http://schemas.openxmlformats.org/officeDocument/2006/relationships/image" Target="../media/image643.png"/><Relationship Id="rId286" Type="http://schemas.openxmlformats.org/officeDocument/2006/relationships/image" Target="../media/image653.png"/><Relationship Id="rId451" Type="http://schemas.openxmlformats.org/officeDocument/2006/relationships/customXml" Target="../ink/ink258.xml"/><Relationship Id="rId472" Type="http://schemas.openxmlformats.org/officeDocument/2006/relationships/image" Target="../media/image596.png"/><Relationship Id="rId311" Type="http://schemas.openxmlformats.org/officeDocument/2006/relationships/image" Target="../media/image665.png"/><Relationship Id="rId332" Type="http://schemas.openxmlformats.org/officeDocument/2006/relationships/customXml" Target="../ink/ink198.xml"/><Relationship Id="rId353" Type="http://schemas.openxmlformats.org/officeDocument/2006/relationships/image" Target="../media/image535.png"/><Relationship Id="rId374" Type="http://schemas.openxmlformats.org/officeDocument/2006/relationships/customXml" Target="../ink/ink219.xml"/><Relationship Id="rId395" Type="http://schemas.openxmlformats.org/officeDocument/2006/relationships/image" Target="../media/image557.png"/><Relationship Id="rId409" Type="http://schemas.openxmlformats.org/officeDocument/2006/relationships/customXml" Target="../ink/ink237.xml"/><Relationship Id="rId213" Type="http://schemas.openxmlformats.org/officeDocument/2006/relationships/image" Target="../media/image619.png"/><Relationship Id="rId234" Type="http://schemas.openxmlformats.org/officeDocument/2006/relationships/customXml" Target="../ink/ink147.xml"/><Relationship Id="rId420" Type="http://schemas.openxmlformats.org/officeDocument/2006/relationships/image" Target="../media/image569.png"/><Relationship Id="rId2" Type="http://schemas.openxmlformats.org/officeDocument/2006/relationships/notesSlide" Target="../notesSlides/notesSlide2.xml"/><Relationship Id="rId255" Type="http://schemas.openxmlformats.org/officeDocument/2006/relationships/customXml" Target="../ink/ink158.xml"/><Relationship Id="rId276" Type="http://schemas.openxmlformats.org/officeDocument/2006/relationships/customXml" Target="../ink/ink169.xml"/><Relationship Id="rId297" Type="http://schemas.openxmlformats.org/officeDocument/2006/relationships/customXml" Target="../ink/ink180.xml"/><Relationship Id="rId441" Type="http://schemas.openxmlformats.org/officeDocument/2006/relationships/customXml" Target="../ink/ink253.xml"/><Relationship Id="rId462" Type="http://schemas.openxmlformats.org/officeDocument/2006/relationships/image" Target="../media/image591.png"/><Relationship Id="rId483" Type="http://schemas.openxmlformats.org/officeDocument/2006/relationships/customXml" Target="../ink/ink274.xml"/><Relationship Id="rId40" Type="http://schemas.openxmlformats.org/officeDocument/2006/relationships/customXml" Target="../ink/ink121.xml"/><Relationship Id="rId301" Type="http://schemas.openxmlformats.org/officeDocument/2006/relationships/customXml" Target="../ink/ink182.xml"/><Relationship Id="rId322" Type="http://schemas.openxmlformats.org/officeDocument/2006/relationships/customXml" Target="../ink/ink193.xml"/><Relationship Id="rId343" Type="http://schemas.openxmlformats.org/officeDocument/2006/relationships/image" Target="../media/image681.png"/><Relationship Id="rId364" Type="http://schemas.openxmlformats.org/officeDocument/2006/relationships/customXml" Target="../ink/ink214.xml"/><Relationship Id="rId199" Type="http://schemas.openxmlformats.org/officeDocument/2006/relationships/image" Target="../media/image612.png"/><Relationship Id="rId203" Type="http://schemas.openxmlformats.org/officeDocument/2006/relationships/image" Target="../media/image614.png"/><Relationship Id="rId385" Type="http://schemas.openxmlformats.org/officeDocument/2006/relationships/image" Target="../media/image552.png"/><Relationship Id="rId19" Type="http://schemas.openxmlformats.org/officeDocument/2006/relationships/image" Target="../media/image524.png"/><Relationship Id="rId224" Type="http://schemas.openxmlformats.org/officeDocument/2006/relationships/customXml" Target="../ink/ink141.xml"/><Relationship Id="rId245" Type="http://schemas.openxmlformats.org/officeDocument/2006/relationships/image" Target="../media/image634.png"/><Relationship Id="rId266" Type="http://schemas.openxmlformats.org/officeDocument/2006/relationships/customXml" Target="../ink/ink164.xml"/><Relationship Id="rId287" Type="http://schemas.openxmlformats.org/officeDocument/2006/relationships/customXml" Target="../ink/ink175.xml"/><Relationship Id="rId410" Type="http://schemas.openxmlformats.org/officeDocument/2006/relationships/image" Target="../media/image564.png"/><Relationship Id="rId431" Type="http://schemas.openxmlformats.org/officeDocument/2006/relationships/customXml" Target="../ink/ink248.xml"/><Relationship Id="rId452" Type="http://schemas.openxmlformats.org/officeDocument/2006/relationships/image" Target="../media/image585.png"/><Relationship Id="rId473" Type="http://schemas.openxmlformats.org/officeDocument/2006/relationships/customXml" Target="../ink/ink269.xml"/><Relationship Id="rId312" Type="http://schemas.openxmlformats.org/officeDocument/2006/relationships/customXml" Target="../ink/ink188.xml"/><Relationship Id="rId333" Type="http://schemas.openxmlformats.org/officeDocument/2006/relationships/image" Target="../media/image676.png"/><Relationship Id="rId354" Type="http://schemas.openxmlformats.org/officeDocument/2006/relationships/customXml" Target="../ink/ink209.xml"/><Relationship Id="rId375" Type="http://schemas.openxmlformats.org/officeDocument/2006/relationships/image" Target="../media/image547.png"/><Relationship Id="rId396" Type="http://schemas.openxmlformats.org/officeDocument/2006/relationships/customXml" Target="../ink/ink230.xml"/><Relationship Id="rId3" Type="http://schemas.openxmlformats.org/officeDocument/2006/relationships/customXml" Target="../ink/ink104.xml"/><Relationship Id="rId214" Type="http://schemas.openxmlformats.org/officeDocument/2006/relationships/customXml" Target="../ink/ink136.xml"/><Relationship Id="rId235" Type="http://schemas.openxmlformats.org/officeDocument/2006/relationships/image" Target="../media/image629.png"/><Relationship Id="rId256" Type="http://schemas.openxmlformats.org/officeDocument/2006/relationships/image" Target="../media/image639.png"/><Relationship Id="rId277" Type="http://schemas.openxmlformats.org/officeDocument/2006/relationships/image" Target="../media/image649.png"/><Relationship Id="rId298" Type="http://schemas.openxmlformats.org/officeDocument/2006/relationships/image" Target="../media/image659.png"/><Relationship Id="rId400" Type="http://schemas.openxmlformats.org/officeDocument/2006/relationships/customXml" Target="../ink/ink232.xml"/><Relationship Id="rId421" Type="http://schemas.openxmlformats.org/officeDocument/2006/relationships/customXml" Target="../ink/ink243.xml"/><Relationship Id="rId442" Type="http://schemas.openxmlformats.org/officeDocument/2006/relationships/image" Target="../media/image580.png"/><Relationship Id="rId463" Type="http://schemas.openxmlformats.org/officeDocument/2006/relationships/customXml" Target="../ink/ink264.xml"/><Relationship Id="rId484" Type="http://schemas.openxmlformats.org/officeDocument/2006/relationships/image" Target="../media/image602.png"/><Relationship Id="rId302" Type="http://schemas.openxmlformats.org/officeDocument/2006/relationships/image" Target="../media/image661.png"/><Relationship Id="rId323" Type="http://schemas.openxmlformats.org/officeDocument/2006/relationships/image" Target="../media/image671.png"/><Relationship Id="rId344" Type="http://schemas.openxmlformats.org/officeDocument/2006/relationships/customXml" Target="../ink/ink204.xml"/><Relationship Id="rId20" Type="http://schemas.openxmlformats.org/officeDocument/2006/relationships/customXml" Target="../ink/ink112.xml"/><Relationship Id="rId41" Type="http://schemas.openxmlformats.org/officeDocument/2006/relationships/image" Target="../media/image534.png"/><Relationship Id="rId365" Type="http://schemas.openxmlformats.org/officeDocument/2006/relationships/image" Target="../media/image542.png"/><Relationship Id="rId386" Type="http://schemas.openxmlformats.org/officeDocument/2006/relationships/customXml" Target="../ink/ink225.xml"/><Relationship Id="rId204" Type="http://schemas.openxmlformats.org/officeDocument/2006/relationships/customXml" Target="../ink/ink131.xml"/><Relationship Id="rId225" Type="http://schemas.openxmlformats.org/officeDocument/2006/relationships/image" Target="../media/image625.png"/><Relationship Id="rId246" Type="http://schemas.openxmlformats.org/officeDocument/2006/relationships/customXml" Target="../ink/ink153.xml"/><Relationship Id="rId267" Type="http://schemas.openxmlformats.org/officeDocument/2006/relationships/image" Target="../media/image644.png"/><Relationship Id="rId288" Type="http://schemas.openxmlformats.org/officeDocument/2006/relationships/image" Target="../media/image654.png"/><Relationship Id="rId411" Type="http://schemas.openxmlformats.org/officeDocument/2006/relationships/customXml" Target="../ink/ink238.xml"/><Relationship Id="rId432" Type="http://schemas.openxmlformats.org/officeDocument/2006/relationships/image" Target="../media/image575.png"/><Relationship Id="rId453" Type="http://schemas.openxmlformats.org/officeDocument/2006/relationships/customXml" Target="../ink/ink259.xml"/><Relationship Id="rId474" Type="http://schemas.openxmlformats.org/officeDocument/2006/relationships/image" Target="../media/image597.png"/><Relationship Id="rId313" Type="http://schemas.openxmlformats.org/officeDocument/2006/relationships/image" Target="../media/image666.png"/><Relationship Id="rId31" Type="http://schemas.openxmlformats.org/officeDocument/2006/relationships/image" Target="../media/image529.png"/><Relationship Id="rId334" Type="http://schemas.openxmlformats.org/officeDocument/2006/relationships/customXml" Target="../ink/ink199.xml"/><Relationship Id="rId355" Type="http://schemas.openxmlformats.org/officeDocument/2006/relationships/image" Target="../media/image536.png"/><Relationship Id="rId376" Type="http://schemas.openxmlformats.org/officeDocument/2006/relationships/customXml" Target="../ink/ink220.xml"/><Relationship Id="rId397" Type="http://schemas.openxmlformats.org/officeDocument/2006/relationships/image" Target="../media/image558.png"/><Relationship Id="rId4" Type="http://schemas.openxmlformats.org/officeDocument/2006/relationships/image" Target="../media/image516.png"/><Relationship Id="rId215" Type="http://schemas.openxmlformats.org/officeDocument/2006/relationships/image" Target="../media/image620.png"/><Relationship Id="rId236" Type="http://schemas.openxmlformats.org/officeDocument/2006/relationships/customXml" Target="../ink/ink148.xml"/><Relationship Id="rId257" Type="http://schemas.openxmlformats.org/officeDocument/2006/relationships/customXml" Target="../ink/ink159.xml"/><Relationship Id="rId278" Type="http://schemas.openxmlformats.org/officeDocument/2006/relationships/customXml" Target="../ink/ink170.xml"/><Relationship Id="rId401" Type="http://schemas.openxmlformats.org/officeDocument/2006/relationships/image" Target="../media/image560.png"/><Relationship Id="rId422" Type="http://schemas.openxmlformats.org/officeDocument/2006/relationships/image" Target="../media/image570.png"/><Relationship Id="rId443" Type="http://schemas.openxmlformats.org/officeDocument/2006/relationships/customXml" Target="../ink/ink254.xml"/><Relationship Id="rId464" Type="http://schemas.openxmlformats.org/officeDocument/2006/relationships/image" Target="../media/image592.png"/><Relationship Id="rId303" Type="http://schemas.openxmlformats.org/officeDocument/2006/relationships/customXml" Target="../ink/ink183.xml"/><Relationship Id="rId485" Type="http://schemas.openxmlformats.org/officeDocument/2006/relationships/customXml" Target="../ink/ink275.xml"/><Relationship Id="rId42" Type="http://schemas.openxmlformats.org/officeDocument/2006/relationships/customXml" Target="../ink/ink122.xml"/><Relationship Id="rId345" Type="http://schemas.openxmlformats.org/officeDocument/2006/relationships/image" Target="../media/image682.png"/><Relationship Id="rId387" Type="http://schemas.openxmlformats.org/officeDocument/2006/relationships/image" Target="../media/image553.png"/><Relationship Id="rId205" Type="http://schemas.openxmlformats.org/officeDocument/2006/relationships/image" Target="../media/image615.png"/><Relationship Id="rId247" Type="http://schemas.openxmlformats.org/officeDocument/2006/relationships/image" Target="../media/image635.png"/><Relationship Id="rId412" Type="http://schemas.openxmlformats.org/officeDocument/2006/relationships/image" Target="../media/image565.png"/><Relationship Id="rId289" Type="http://schemas.openxmlformats.org/officeDocument/2006/relationships/customXml" Target="../ink/ink176.xml"/><Relationship Id="rId454" Type="http://schemas.openxmlformats.org/officeDocument/2006/relationships/image" Target="../media/image586.png"/><Relationship Id="rId11" Type="http://schemas.openxmlformats.org/officeDocument/2006/relationships/image" Target="../media/image520.png"/><Relationship Id="rId314" Type="http://schemas.openxmlformats.org/officeDocument/2006/relationships/customXml" Target="../ink/ink189.xml"/><Relationship Id="rId356" Type="http://schemas.openxmlformats.org/officeDocument/2006/relationships/customXml" Target="../ink/ink210.xml"/><Relationship Id="rId398" Type="http://schemas.openxmlformats.org/officeDocument/2006/relationships/customXml" Target="../ink/ink231.xml"/><Relationship Id="rId216" Type="http://schemas.openxmlformats.org/officeDocument/2006/relationships/customXml" Target="../ink/ink137.xml"/><Relationship Id="rId423" Type="http://schemas.openxmlformats.org/officeDocument/2006/relationships/customXml" Target="../ink/ink244.xml"/><Relationship Id="rId258" Type="http://schemas.openxmlformats.org/officeDocument/2006/relationships/image" Target="../media/image640.png"/><Relationship Id="rId465" Type="http://schemas.openxmlformats.org/officeDocument/2006/relationships/customXml" Target="../ink/ink265.xml"/><Relationship Id="rId22" Type="http://schemas.openxmlformats.org/officeDocument/2006/relationships/customXml" Target="../ink/ink113.xml"/><Relationship Id="rId325" Type="http://schemas.openxmlformats.org/officeDocument/2006/relationships/image" Target="../media/image672.png"/><Relationship Id="rId367" Type="http://schemas.openxmlformats.org/officeDocument/2006/relationships/image" Target="../media/image543.png"/><Relationship Id="rId227" Type="http://schemas.openxmlformats.org/officeDocument/2006/relationships/customXml" Target="../ink/ink143.xml"/><Relationship Id="rId269" Type="http://schemas.openxmlformats.org/officeDocument/2006/relationships/image" Target="../media/image645.png"/><Relationship Id="rId434" Type="http://schemas.openxmlformats.org/officeDocument/2006/relationships/image" Target="../media/image576.png"/><Relationship Id="rId476" Type="http://schemas.openxmlformats.org/officeDocument/2006/relationships/image" Target="../media/image598.png"/><Relationship Id="rId33" Type="http://schemas.openxmlformats.org/officeDocument/2006/relationships/image" Target="../media/image530.png"/><Relationship Id="rId280" Type="http://schemas.openxmlformats.org/officeDocument/2006/relationships/customXml" Target="../ink/ink171.xml"/><Relationship Id="rId336" Type="http://schemas.openxmlformats.org/officeDocument/2006/relationships/customXml" Target="../ink/ink200.xml"/><Relationship Id="rId378" Type="http://schemas.openxmlformats.org/officeDocument/2006/relationships/customXml" Target="../ink/ink221.xml"/><Relationship Id="rId403" Type="http://schemas.openxmlformats.org/officeDocument/2006/relationships/image" Target="../media/image561.png"/><Relationship Id="rId6" Type="http://schemas.openxmlformats.org/officeDocument/2006/relationships/image" Target="../media/image517.png"/><Relationship Id="rId238" Type="http://schemas.openxmlformats.org/officeDocument/2006/relationships/customXml" Target="../ink/ink149.xml"/><Relationship Id="rId445" Type="http://schemas.openxmlformats.org/officeDocument/2006/relationships/customXml" Target="../ink/ink255.xml"/><Relationship Id="rId487" Type="http://schemas.openxmlformats.org/officeDocument/2006/relationships/customXml" Target="../ink/ink276.xml"/><Relationship Id="rId291" Type="http://schemas.openxmlformats.org/officeDocument/2006/relationships/customXml" Target="../ink/ink177.xml"/><Relationship Id="rId305" Type="http://schemas.openxmlformats.org/officeDocument/2006/relationships/customXml" Target="../ink/ink184.xml"/><Relationship Id="rId347" Type="http://schemas.openxmlformats.org/officeDocument/2006/relationships/image" Target="../media/image683.png"/><Relationship Id="rId44" Type="http://schemas.openxmlformats.org/officeDocument/2006/relationships/customXml" Target="../ink/ink123.xml"/><Relationship Id="rId151" Type="http://schemas.openxmlformats.org/officeDocument/2006/relationships/image" Target="../media/image588.png"/><Relationship Id="rId389" Type="http://schemas.openxmlformats.org/officeDocument/2006/relationships/image" Target="../media/image554.png"/><Relationship Id="rId193" Type="http://schemas.openxmlformats.org/officeDocument/2006/relationships/image" Target="../media/image609.png"/><Relationship Id="rId207" Type="http://schemas.openxmlformats.org/officeDocument/2006/relationships/image" Target="../media/image616.png"/><Relationship Id="rId249" Type="http://schemas.openxmlformats.org/officeDocument/2006/relationships/image" Target="../media/image636.png"/><Relationship Id="rId414" Type="http://schemas.openxmlformats.org/officeDocument/2006/relationships/image" Target="../media/image566.png"/><Relationship Id="rId456" Type="http://schemas.openxmlformats.org/officeDocument/2006/relationships/image" Target="../media/image587.png"/><Relationship Id="rId13" Type="http://schemas.openxmlformats.org/officeDocument/2006/relationships/image" Target="../media/image521.png"/><Relationship Id="rId260" Type="http://schemas.openxmlformats.org/officeDocument/2006/relationships/image" Target="../media/image641.png"/><Relationship Id="rId316" Type="http://schemas.openxmlformats.org/officeDocument/2006/relationships/customXml" Target="../ink/ink190.xml"/><Relationship Id="rId358" Type="http://schemas.openxmlformats.org/officeDocument/2006/relationships/customXml" Target="../ink/ink211.xml"/><Relationship Id="rId218" Type="http://schemas.openxmlformats.org/officeDocument/2006/relationships/customXml" Target="../ink/ink138.xml"/><Relationship Id="rId425" Type="http://schemas.openxmlformats.org/officeDocument/2006/relationships/customXml" Target="../ink/ink245.xml"/><Relationship Id="rId467" Type="http://schemas.openxmlformats.org/officeDocument/2006/relationships/customXml" Target="../ink/ink266.xml"/><Relationship Id="rId271" Type="http://schemas.openxmlformats.org/officeDocument/2006/relationships/image" Target="../media/image646.png"/><Relationship Id="rId24" Type="http://schemas.openxmlformats.org/officeDocument/2006/relationships/customXml" Target="../ink/ink114.xml"/><Relationship Id="rId327" Type="http://schemas.openxmlformats.org/officeDocument/2006/relationships/image" Target="../media/image673.png"/><Relationship Id="rId369" Type="http://schemas.openxmlformats.org/officeDocument/2006/relationships/image" Target="../media/image544.png"/><Relationship Id="rId229" Type="http://schemas.openxmlformats.org/officeDocument/2006/relationships/customXml" Target="../ink/ink144.xml"/><Relationship Id="rId380" Type="http://schemas.openxmlformats.org/officeDocument/2006/relationships/customXml" Target="../ink/ink222.xml"/><Relationship Id="rId436" Type="http://schemas.openxmlformats.org/officeDocument/2006/relationships/image" Target="../media/image577.png"/><Relationship Id="rId240" Type="http://schemas.openxmlformats.org/officeDocument/2006/relationships/customXml" Target="../ink/ink150.xml"/><Relationship Id="rId478" Type="http://schemas.openxmlformats.org/officeDocument/2006/relationships/image" Target="../media/image599.png"/></Relationships>
</file>

<file path=ppt/slides/_rels/slide27.xml.rels><?xml version="1.0" encoding="UTF-8" standalone="yes"?>
<Relationships xmlns="http://schemas.openxmlformats.org/package/2006/relationships"><Relationship Id="rId3" Type="http://schemas.openxmlformats.org/officeDocument/2006/relationships/image" Target="../media/image300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686.png"/><Relationship Id="rId3" Type="http://schemas.openxmlformats.org/officeDocument/2006/relationships/image" Target="../media/image288.png"/><Relationship Id="rId7" Type="http://schemas.openxmlformats.org/officeDocument/2006/relationships/customXml" Target="../ink/ink282.xml"/><Relationship Id="rId2" Type="http://schemas.openxmlformats.org/officeDocument/2006/relationships/customXml" Target="../ink/ink279.xml"/><Relationship Id="rId1" Type="http://schemas.openxmlformats.org/officeDocument/2006/relationships/slideLayout" Target="../slideLayouts/slideLayout2.xml"/><Relationship Id="rId6" Type="http://schemas.openxmlformats.org/officeDocument/2006/relationships/image" Target="../media/image685.png"/><Relationship Id="rId5" Type="http://schemas.openxmlformats.org/officeDocument/2006/relationships/customXml" Target="../ink/ink281.xml"/><Relationship Id="rId4" Type="http://schemas.openxmlformats.org/officeDocument/2006/relationships/customXml" Target="../ink/ink28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customXml" Target="../ink/ink28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customXml" Target="../ink/ink284.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customXml" Target="../ink/ink28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0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00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00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00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0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0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90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0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3" Type="http://schemas.openxmlformats.org/officeDocument/2006/relationships/image" Target="../media/image44.png"/><Relationship Id="rId18" Type="http://schemas.openxmlformats.org/officeDocument/2006/relationships/customXml" Target="../ink/ink294.xml"/><Relationship Id="rId26" Type="http://schemas.openxmlformats.org/officeDocument/2006/relationships/customXml" Target="../ink/ink298.xml"/><Relationship Id="rId3" Type="http://schemas.openxmlformats.org/officeDocument/2006/relationships/image" Target="../media/image39.png"/><Relationship Id="rId21" Type="http://schemas.openxmlformats.org/officeDocument/2006/relationships/image" Target="../media/image48.png"/><Relationship Id="rId34" Type="http://schemas.openxmlformats.org/officeDocument/2006/relationships/customXml" Target="../ink/ink302.xml"/><Relationship Id="rId7" Type="http://schemas.openxmlformats.org/officeDocument/2006/relationships/image" Target="../media/image41.png"/><Relationship Id="rId12" Type="http://schemas.openxmlformats.org/officeDocument/2006/relationships/customXml" Target="../ink/ink291.xml"/><Relationship Id="rId17" Type="http://schemas.openxmlformats.org/officeDocument/2006/relationships/image" Target="../media/image46.png"/><Relationship Id="rId25" Type="http://schemas.openxmlformats.org/officeDocument/2006/relationships/image" Target="../media/image50.png"/><Relationship Id="rId33" Type="http://schemas.openxmlformats.org/officeDocument/2006/relationships/image" Target="../media/image54.png"/><Relationship Id="rId2" Type="http://schemas.openxmlformats.org/officeDocument/2006/relationships/customXml" Target="../ink/ink286.xml"/><Relationship Id="rId16" Type="http://schemas.openxmlformats.org/officeDocument/2006/relationships/customXml" Target="../ink/ink293.xml"/><Relationship Id="rId20" Type="http://schemas.openxmlformats.org/officeDocument/2006/relationships/customXml" Target="../ink/ink295.xml"/><Relationship Id="rId29"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customXml" Target="../ink/ink288.xml"/><Relationship Id="rId11" Type="http://schemas.openxmlformats.org/officeDocument/2006/relationships/image" Target="../media/image43.png"/><Relationship Id="rId24" Type="http://schemas.openxmlformats.org/officeDocument/2006/relationships/customXml" Target="../ink/ink297.xml"/><Relationship Id="rId32" Type="http://schemas.openxmlformats.org/officeDocument/2006/relationships/customXml" Target="../ink/ink301.xml"/><Relationship Id="rId5" Type="http://schemas.openxmlformats.org/officeDocument/2006/relationships/image" Target="../media/image40.png"/><Relationship Id="rId15" Type="http://schemas.openxmlformats.org/officeDocument/2006/relationships/image" Target="../media/image45.png"/><Relationship Id="rId23" Type="http://schemas.openxmlformats.org/officeDocument/2006/relationships/image" Target="../media/image49.png"/><Relationship Id="rId28" Type="http://schemas.openxmlformats.org/officeDocument/2006/relationships/customXml" Target="../ink/ink299.xml"/><Relationship Id="rId10" Type="http://schemas.openxmlformats.org/officeDocument/2006/relationships/customXml" Target="../ink/ink290.xml"/><Relationship Id="rId19" Type="http://schemas.openxmlformats.org/officeDocument/2006/relationships/image" Target="../media/image47.png"/><Relationship Id="rId31" Type="http://schemas.openxmlformats.org/officeDocument/2006/relationships/image" Target="../media/image53.png"/><Relationship Id="rId4" Type="http://schemas.openxmlformats.org/officeDocument/2006/relationships/customXml" Target="../ink/ink287.xml"/><Relationship Id="rId9" Type="http://schemas.openxmlformats.org/officeDocument/2006/relationships/image" Target="../media/image42.png"/><Relationship Id="rId14" Type="http://schemas.openxmlformats.org/officeDocument/2006/relationships/customXml" Target="../ink/ink292.xml"/><Relationship Id="rId22" Type="http://schemas.openxmlformats.org/officeDocument/2006/relationships/customXml" Target="../ink/ink296.xml"/><Relationship Id="rId27" Type="http://schemas.openxmlformats.org/officeDocument/2006/relationships/image" Target="../media/image51.png"/><Relationship Id="rId30" Type="http://schemas.openxmlformats.org/officeDocument/2006/relationships/customXml" Target="../ink/ink300.xml"/><Relationship Id="rId35" Type="http://schemas.openxmlformats.org/officeDocument/2006/relationships/image" Target="../media/image55.png"/><Relationship Id="rId8" Type="http://schemas.openxmlformats.org/officeDocument/2006/relationships/customXml" Target="../ink/ink28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910.png"/><Relationship Id="rId2" Type="http://schemas.openxmlformats.org/officeDocument/2006/relationships/image" Target="../media/image110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2.42*PVIF@20%25,2="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mailto:2.662*PVIF@20%25,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Fundamentals of Investment</a:t>
            </a:r>
          </a:p>
        </p:txBody>
      </p:sp>
      <p:sp>
        <p:nvSpPr>
          <p:cNvPr id="3" name="Subtitle 2"/>
          <p:cNvSpPr>
            <a:spLocks noGrp="1"/>
          </p:cNvSpPr>
          <p:nvPr>
            <p:ph type="subTitle" idx="1"/>
          </p:nvPr>
        </p:nvSpPr>
        <p:spPr/>
        <p:txBody>
          <a:bodyPr/>
          <a:lstStyle/>
          <a:p>
            <a:r>
              <a:rPr lang="en-US" i="1" dirty="0">
                <a:solidFill>
                  <a:schemeClr val="tx1"/>
                </a:solidFill>
              </a:rPr>
              <a:t>Dr. </a:t>
            </a:r>
            <a:r>
              <a:rPr lang="en-US" i="1" dirty="0" err="1">
                <a:solidFill>
                  <a:schemeClr val="tx1"/>
                </a:solidFill>
              </a:rPr>
              <a:t>Saloni</a:t>
            </a:r>
            <a:r>
              <a:rPr lang="en-US" i="1" dirty="0">
                <a:solidFill>
                  <a:schemeClr val="tx1"/>
                </a:solidFill>
              </a:rPr>
              <a:t> Gupta</a:t>
            </a:r>
          </a:p>
        </p:txBody>
      </p:sp>
    </p:spTree>
    <p:extLst>
      <p:ext uri="{BB962C8B-B14F-4D97-AF65-F5344CB8AC3E}">
        <p14:creationId xmlns:p14="http://schemas.microsoft.com/office/powerpoint/2010/main" val="3095145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Investment</a:t>
            </a:r>
            <a:br>
              <a:rPr lang="en-US" dirty="0"/>
            </a:br>
            <a:r>
              <a:rPr lang="en-US" dirty="0"/>
              <a:t>(Employment of fund to </a:t>
            </a:r>
            <a:r>
              <a:rPr lang="en-US" b="1" dirty="0"/>
              <a:t>earn return</a:t>
            </a:r>
            <a:r>
              <a:rPr lang="en-US" dirty="0"/>
              <a:t>)</a:t>
            </a:r>
            <a:br>
              <a:rPr lang="en-US" dirty="0"/>
            </a:br>
            <a:endParaRPr lang="en-US" dirty="0"/>
          </a:p>
        </p:txBody>
      </p:sp>
      <p:sp>
        <p:nvSpPr>
          <p:cNvPr id="3" name="Content Placeholder 2"/>
          <p:cNvSpPr>
            <a:spLocks noGrp="1"/>
          </p:cNvSpPr>
          <p:nvPr>
            <p:ph idx="1"/>
          </p:nvPr>
        </p:nvSpPr>
        <p:spPr/>
        <p:txBody>
          <a:bodyPr>
            <a:normAutofit/>
          </a:bodyPr>
          <a:lstStyle/>
          <a:p>
            <a:pPr marL="0" indent="0">
              <a:buNone/>
            </a:pPr>
            <a:r>
              <a:rPr lang="en-US" dirty="0"/>
              <a:t>                   Growth of an economy</a:t>
            </a:r>
          </a:p>
          <a:p>
            <a:pPr marL="0" indent="0">
              <a:buNone/>
            </a:pPr>
            <a:r>
              <a:rPr lang="en-US" dirty="0"/>
              <a:t>                       </a:t>
            </a:r>
          </a:p>
          <a:p>
            <a:pPr marL="0" indent="0">
              <a:buNone/>
            </a:pPr>
            <a:r>
              <a:rPr lang="en-US" dirty="0"/>
              <a:t>                        Capital formation</a:t>
            </a:r>
          </a:p>
          <a:p>
            <a:pPr marL="0" indent="0">
              <a:buNone/>
            </a:pPr>
            <a:r>
              <a:rPr lang="en-US" dirty="0"/>
              <a:t>       </a:t>
            </a:r>
          </a:p>
          <a:p>
            <a:pPr marL="0" indent="0">
              <a:buNone/>
            </a:pPr>
            <a:r>
              <a:rPr lang="en-US" dirty="0"/>
              <a:t>                    Investment by household</a:t>
            </a:r>
          </a:p>
          <a:p>
            <a:pPr marL="0" indent="0">
              <a:buNone/>
            </a:pPr>
            <a:r>
              <a:rPr lang="en-US" dirty="0"/>
              <a:t>                                   </a:t>
            </a:r>
            <a:r>
              <a:rPr lang="en-US" b="1" dirty="0"/>
              <a:t>Savings</a:t>
            </a:r>
          </a:p>
          <a:p>
            <a:pPr marL="0" indent="0">
              <a:buNone/>
            </a:pPr>
            <a:r>
              <a:rPr lang="en-US" dirty="0"/>
              <a:t>                                  </a:t>
            </a:r>
            <a:r>
              <a:rPr lang="en-US" b="1" dirty="0"/>
              <a:t>Return &amp; Risk</a:t>
            </a:r>
          </a:p>
        </p:txBody>
      </p:sp>
      <p:cxnSp>
        <p:nvCxnSpPr>
          <p:cNvPr id="7" name="Straight Arrow Connector 6"/>
          <p:cNvCxnSpPr/>
          <p:nvPr/>
        </p:nvCxnSpPr>
        <p:spPr>
          <a:xfrm>
            <a:off x="4572000" y="1981200"/>
            <a:ext cx="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572000" y="3124200"/>
            <a:ext cx="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572000" y="43434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572000" y="48768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56A621C6-A7BC-4168-8C58-C3820751E6BD}"/>
                  </a:ext>
                </a:extLst>
              </p14:cNvPr>
              <p14:cNvContentPartPr/>
              <p14:nvPr/>
            </p14:nvContentPartPr>
            <p14:xfrm>
              <a:off x="1803637" y="1384998"/>
              <a:ext cx="4663440" cy="1241640"/>
            </p14:xfrm>
          </p:contentPart>
        </mc:Choice>
        <mc:Fallback xmlns="">
          <p:pic>
            <p:nvPicPr>
              <p:cNvPr id="4" name="Ink 3">
                <a:extLst>
                  <a:ext uri="{FF2B5EF4-FFF2-40B4-BE49-F238E27FC236}">
                    <a16:creationId xmlns:a16="http://schemas.microsoft.com/office/drawing/2014/main" id="{56A621C6-A7BC-4168-8C58-C3820751E6BD}"/>
                  </a:ext>
                </a:extLst>
              </p:cNvPr>
              <p:cNvPicPr/>
              <p:nvPr/>
            </p:nvPicPr>
            <p:blipFill>
              <a:blip r:embed="rId4"/>
              <a:stretch>
                <a:fillRect/>
              </a:stretch>
            </p:blipFill>
            <p:spPr>
              <a:xfrm>
                <a:off x="1767997" y="1348998"/>
                <a:ext cx="4735080" cy="1313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1E2D9706-541C-4EB2-90A5-699F8702F929}"/>
                  </a:ext>
                </a:extLst>
              </p14:cNvPr>
              <p14:cNvContentPartPr/>
              <p14:nvPr/>
            </p14:nvContentPartPr>
            <p14:xfrm>
              <a:off x="3386557" y="4522398"/>
              <a:ext cx="2183760" cy="742320"/>
            </p14:xfrm>
          </p:contentPart>
        </mc:Choice>
        <mc:Fallback xmlns="">
          <p:pic>
            <p:nvPicPr>
              <p:cNvPr id="5" name="Ink 4">
                <a:extLst>
                  <a:ext uri="{FF2B5EF4-FFF2-40B4-BE49-F238E27FC236}">
                    <a16:creationId xmlns:a16="http://schemas.microsoft.com/office/drawing/2014/main" id="{1E2D9706-541C-4EB2-90A5-699F8702F929}"/>
                  </a:ext>
                </a:extLst>
              </p:cNvPr>
              <p:cNvPicPr/>
              <p:nvPr/>
            </p:nvPicPr>
            <p:blipFill>
              <a:blip r:embed="rId6"/>
              <a:stretch>
                <a:fillRect/>
              </a:stretch>
            </p:blipFill>
            <p:spPr>
              <a:xfrm>
                <a:off x="3350917" y="4486758"/>
                <a:ext cx="2255400" cy="813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16AA390E-2667-4DDD-BE20-FC9FCDDF0B15}"/>
                  </a:ext>
                </a:extLst>
              </p14:cNvPr>
              <p14:cNvContentPartPr/>
              <p14:nvPr/>
            </p14:nvContentPartPr>
            <p14:xfrm>
              <a:off x="1938277" y="3812838"/>
              <a:ext cx="4759920" cy="714600"/>
            </p14:xfrm>
          </p:contentPart>
        </mc:Choice>
        <mc:Fallback xmlns="">
          <p:pic>
            <p:nvPicPr>
              <p:cNvPr id="6" name="Ink 5">
                <a:extLst>
                  <a:ext uri="{FF2B5EF4-FFF2-40B4-BE49-F238E27FC236}">
                    <a16:creationId xmlns:a16="http://schemas.microsoft.com/office/drawing/2014/main" id="{16AA390E-2667-4DDD-BE20-FC9FCDDF0B15}"/>
                  </a:ext>
                </a:extLst>
              </p:cNvPr>
              <p:cNvPicPr/>
              <p:nvPr/>
            </p:nvPicPr>
            <p:blipFill>
              <a:blip r:embed="rId8"/>
              <a:stretch>
                <a:fillRect/>
              </a:stretch>
            </p:blipFill>
            <p:spPr>
              <a:xfrm>
                <a:off x="1902277" y="3777198"/>
                <a:ext cx="4831560" cy="786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FFE50032-DDC6-48A8-9180-5996EF20EB5B}"/>
                  </a:ext>
                </a:extLst>
              </p14:cNvPr>
              <p14:cNvContentPartPr/>
              <p14:nvPr/>
            </p14:nvContentPartPr>
            <p14:xfrm>
              <a:off x="2374237" y="2625198"/>
              <a:ext cx="3620880" cy="870120"/>
            </p14:xfrm>
          </p:contentPart>
        </mc:Choice>
        <mc:Fallback xmlns="">
          <p:pic>
            <p:nvPicPr>
              <p:cNvPr id="8" name="Ink 7">
                <a:extLst>
                  <a:ext uri="{FF2B5EF4-FFF2-40B4-BE49-F238E27FC236}">
                    <a16:creationId xmlns:a16="http://schemas.microsoft.com/office/drawing/2014/main" id="{FFE50032-DDC6-48A8-9180-5996EF20EB5B}"/>
                  </a:ext>
                </a:extLst>
              </p:cNvPr>
              <p:cNvPicPr/>
              <p:nvPr/>
            </p:nvPicPr>
            <p:blipFill>
              <a:blip r:embed="rId10"/>
              <a:stretch>
                <a:fillRect/>
              </a:stretch>
            </p:blipFill>
            <p:spPr>
              <a:xfrm>
                <a:off x="2338237" y="2589198"/>
                <a:ext cx="3692520" cy="941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64D276AD-5438-4440-B187-4D74CEBEA3D4}"/>
                  </a:ext>
                </a:extLst>
              </p14:cNvPr>
              <p14:cNvContentPartPr/>
              <p14:nvPr/>
            </p14:nvContentPartPr>
            <p14:xfrm>
              <a:off x="3286837" y="5105598"/>
              <a:ext cx="2978280" cy="997920"/>
            </p14:xfrm>
          </p:contentPart>
        </mc:Choice>
        <mc:Fallback xmlns="">
          <p:pic>
            <p:nvPicPr>
              <p:cNvPr id="10" name="Ink 9">
                <a:extLst>
                  <a:ext uri="{FF2B5EF4-FFF2-40B4-BE49-F238E27FC236}">
                    <a16:creationId xmlns:a16="http://schemas.microsoft.com/office/drawing/2014/main" id="{64D276AD-5438-4440-B187-4D74CEBEA3D4}"/>
                  </a:ext>
                </a:extLst>
              </p:cNvPr>
              <p:cNvPicPr/>
              <p:nvPr/>
            </p:nvPicPr>
            <p:blipFill>
              <a:blip r:embed="rId12"/>
              <a:stretch>
                <a:fillRect/>
              </a:stretch>
            </p:blipFill>
            <p:spPr>
              <a:xfrm>
                <a:off x="3250837" y="5069598"/>
                <a:ext cx="3049920" cy="1069560"/>
              </a:xfrm>
              <a:prstGeom prst="rect">
                <a:avLst/>
              </a:prstGeom>
            </p:spPr>
          </p:pic>
        </mc:Fallback>
      </mc:AlternateContent>
      <p:grpSp>
        <p:nvGrpSpPr>
          <p:cNvPr id="18" name="Group 17">
            <a:extLst>
              <a:ext uri="{FF2B5EF4-FFF2-40B4-BE49-F238E27FC236}">
                <a16:creationId xmlns:a16="http://schemas.microsoft.com/office/drawing/2014/main" id="{1B9D66BF-B1EC-41B2-B517-16697BE3AD51}"/>
              </a:ext>
            </a:extLst>
          </p:cNvPr>
          <p:cNvGrpSpPr/>
          <p:nvPr/>
        </p:nvGrpSpPr>
        <p:grpSpPr>
          <a:xfrm>
            <a:off x="457597" y="240558"/>
            <a:ext cx="2905920" cy="6018120"/>
            <a:chOff x="457597" y="240558"/>
            <a:chExt cx="2905920" cy="6018120"/>
          </a:xfrm>
        </p:grpSpPr>
        <mc:AlternateContent xmlns:mc="http://schemas.openxmlformats.org/markup-compatibility/2006" xmlns:p14="http://schemas.microsoft.com/office/powerpoint/2010/main">
          <mc:Choice Requires="p14">
            <p:contentPart p14:bwMode="auto" r:id="rId13">
              <p14:nvContentPartPr>
                <p14:cNvPr id="12" name="Ink 11">
                  <a:extLst>
                    <a:ext uri="{FF2B5EF4-FFF2-40B4-BE49-F238E27FC236}">
                      <a16:creationId xmlns:a16="http://schemas.microsoft.com/office/drawing/2014/main" id="{873CA7DE-EC16-47E1-92A1-10E443BD0AFE}"/>
                    </a:ext>
                  </a:extLst>
                </p14:cNvPr>
                <p14:cNvContentPartPr/>
                <p14:nvPr/>
              </p14:nvContentPartPr>
              <p14:xfrm>
                <a:off x="457597" y="240558"/>
                <a:ext cx="2905920" cy="5357520"/>
              </p14:xfrm>
            </p:contentPart>
          </mc:Choice>
          <mc:Fallback xmlns="">
            <p:pic>
              <p:nvPicPr>
                <p:cNvPr id="12" name="Ink 11">
                  <a:extLst>
                    <a:ext uri="{FF2B5EF4-FFF2-40B4-BE49-F238E27FC236}">
                      <a16:creationId xmlns:a16="http://schemas.microsoft.com/office/drawing/2014/main" id="{873CA7DE-EC16-47E1-92A1-10E443BD0AFE}"/>
                    </a:ext>
                  </a:extLst>
                </p:cNvPr>
                <p:cNvPicPr/>
                <p:nvPr/>
              </p:nvPicPr>
              <p:blipFill>
                <a:blip r:embed="rId14"/>
                <a:stretch>
                  <a:fillRect/>
                </a:stretch>
              </p:blipFill>
              <p:spPr>
                <a:xfrm>
                  <a:off x="421597" y="204918"/>
                  <a:ext cx="2977560" cy="54291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Ink 13">
                  <a:extLst>
                    <a:ext uri="{FF2B5EF4-FFF2-40B4-BE49-F238E27FC236}">
                      <a16:creationId xmlns:a16="http://schemas.microsoft.com/office/drawing/2014/main" id="{610824B3-E7ED-4708-9AAF-9B30574CD0EB}"/>
                    </a:ext>
                  </a:extLst>
                </p14:cNvPr>
                <p14:cNvContentPartPr/>
                <p14:nvPr/>
              </p14:nvContentPartPr>
              <p14:xfrm>
                <a:off x="2253277" y="4688358"/>
                <a:ext cx="303840" cy="1051560"/>
              </p14:xfrm>
            </p:contentPart>
          </mc:Choice>
          <mc:Fallback xmlns="">
            <p:pic>
              <p:nvPicPr>
                <p:cNvPr id="14" name="Ink 13">
                  <a:extLst>
                    <a:ext uri="{FF2B5EF4-FFF2-40B4-BE49-F238E27FC236}">
                      <a16:creationId xmlns:a16="http://schemas.microsoft.com/office/drawing/2014/main" id="{610824B3-E7ED-4708-9AAF-9B30574CD0EB}"/>
                    </a:ext>
                  </a:extLst>
                </p:cNvPr>
                <p:cNvPicPr/>
                <p:nvPr/>
              </p:nvPicPr>
              <p:blipFill>
                <a:blip r:embed="rId16"/>
                <a:stretch>
                  <a:fillRect/>
                </a:stretch>
              </p:blipFill>
              <p:spPr>
                <a:xfrm>
                  <a:off x="2217277" y="4652718"/>
                  <a:ext cx="375480" cy="11232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Ink 14">
                  <a:extLst>
                    <a:ext uri="{FF2B5EF4-FFF2-40B4-BE49-F238E27FC236}">
                      <a16:creationId xmlns:a16="http://schemas.microsoft.com/office/drawing/2014/main" id="{FE1E8F62-CCB7-4625-ADE9-A8D864B461D1}"/>
                    </a:ext>
                  </a:extLst>
                </p14:cNvPr>
                <p14:cNvContentPartPr/>
                <p14:nvPr/>
              </p14:nvContentPartPr>
              <p14:xfrm>
                <a:off x="2100277" y="5182638"/>
                <a:ext cx="329040" cy="161640"/>
              </p14:xfrm>
            </p:contentPart>
          </mc:Choice>
          <mc:Fallback xmlns="">
            <p:pic>
              <p:nvPicPr>
                <p:cNvPr id="15" name="Ink 14">
                  <a:extLst>
                    <a:ext uri="{FF2B5EF4-FFF2-40B4-BE49-F238E27FC236}">
                      <a16:creationId xmlns:a16="http://schemas.microsoft.com/office/drawing/2014/main" id="{FE1E8F62-CCB7-4625-ADE9-A8D864B461D1}"/>
                    </a:ext>
                  </a:extLst>
                </p:cNvPr>
                <p:cNvPicPr/>
                <p:nvPr/>
              </p:nvPicPr>
              <p:blipFill>
                <a:blip r:embed="rId18"/>
                <a:stretch>
                  <a:fillRect/>
                </a:stretch>
              </p:blipFill>
              <p:spPr>
                <a:xfrm>
                  <a:off x="2064637" y="5146998"/>
                  <a:ext cx="40068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Ink 15">
                  <a:extLst>
                    <a:ext uri="{FF2B5EF4-FFF2-40B4-BE49-F238E27FC236}">
                      <a16:creationId xmlns:a16="http://schemas.microsoft.com/office/drawing/2014/main" id="{EFDC3F98-71EF-49BD-AC58-CF265041B41F}"/>
                    </a:ext>
                  </a:extLst>
                </p14:cNvPr>
                <p14:cNvContentPartPr/>
                <p14:nvPr/>
              </p14:nvContentPartPr>
              <p14:xfrm>
                <a:off x="2877877" y="4522758"/>
                <a:ext cx="466920" cy="1735920"/>
              </p14:xfrm>
            </p:contentPart>
          </mc:Choice>
          <mc:Fallback xmlns="">
            <p:pic>
              <p:nvPicPr>
                <p:cNvPr id="16" name="Ink 15">
                  <a:extLst>
                    <a:ext uri="{FF2B5EF4-FFF2-40B4-BE49-F238E27FC236}">
                      <a16:creationId xmlns:a16="http://schemas.microsoft.com/office/drawing/2014/main" id="{EFDC3F98-71EF-49BD-AC58-CF265041B41F}"/>
                    </a:ext>
                  </a:extLst>
                </p:cNvPr>
                <p:cNvPicPr/>
                <p:nvPr/>
              </p:nvPicPr>
              <p:blipFill>
                <a:blip r:embed="rId20"/>
                <a:stretch>
                  <a:fillRect/>
                </a:stretch>
              </p:blipFill>
              <p:spPr>
                <a:xfrm>
                  <a:off x="2842237" y="4487118"/>
                  <a:ext cx="538560" cy="1807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
            <p14:nvContentPartPr>
              <p14:cNvPr id="17" name="Ink 16">
                <a:extLst>
                  <a:ext uri="{FF2B5EF4-FFF2-40B4-BE49-F238E27FC236}">
                    <a16:creationId xmlns:a16="http://schemas.microsoft.com/office/drawing/2014/main" id="{1756B07F-8EE1-4D02-99EC-48E9D1C9ACF9}"/>
                  </a:ext>
                </a:extLst>
              </p14:cNvPr>
              <p14:cNvContentPartPr/>
              <p14:nvPr/>
            </p14:nvContentPartPr>
            <p14:xfrm>
              <a:off x="6113557" y="4443558"/>
              <a:ext cx="787320" cy="2017800"/>
            </p14:xfrm>
          </p:contentPart>
        </mc:Choice>
        <mc:Fallback xmlns="">
          <p:pic>
            <p:nvPicPr>
              <p:cNvPr id="17" name="Ink 16">
                <a:extLst>
                  <a:ext uri="{FF2B5EF4-FFF2-40B4-BE49-F238E27FC236}">
                    <a16:creationId xmlns:a16="http://schemas.microsoft.com/office/drawing/2014/main" id="{1756B07F-8EE1-4D02-99EC-48E9D1C9ACF9}"/>
                  </a:ext>
                </a:extLst>
              </p:cNvPr>
              <p:cNvPicPr/>
              <p:nvPr/>
            </p:nvPicPr>
            <p:blipFill>
              <a:blip r:embed="rId22"/>
              <a:stretch>
                <a:fillRect/>
              </a:stretch>
            </p:blipFill>
            <p:spPr>
              <a:xfrm>
                <a:off x="6077557" y="4407558"/>
                <a:ext cx="858960" cy="2089440"/>
              </a:xfrm>
              <a:prstGeom prst="rect">
                <a:avLst/>
              </a:prstGeom>
            </p:spPr>
          </p:pic>
        </mc:Fallback>
      </mc:AlternateContent>
    </p:spTree>
    <p:extLst>
      <p:ext uri="{BB962C8B-B14F-4D97-AF65-F5344CB8AC3E}">
        <p14:creationId xmlns:p14="http://schemas.microsoft.com/office/powerpoint/2010/main" val="3732930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investment</a:t>
            </a:r>
          </a:p>
        </p:txBody>
      </p:sp>
      <p:sp>
        <p:nvSpPr>
          <p:cNvPr id="3" name="Content Placeholder 2"/>
          <p:cNvSpPr>
            <a:spLocks noGrp="1"/>
          </p:cNvSpPr>
          <p:nvPr>
            <p:ph idx="1"/>
          </p:nvPr>
        </p:nvSpPr>
        <p:spPr/>
        <p:txBody>
          <a:bodyPr/>
          <a:lstStyle/>
          <a:p>
            <a:r>
              <a:rPr lang="en-US" b="1" dirty="0"/>
              <a:t>Financial investments: financial assets</a:t>
            </a:r>
          </a:p>
          <a:p>
            <a:r>
              <a:rPr lang="en-US" dirty="0"/>
              <a:t>Economic investments: capital assets</a:t>
            </a:r>
          </a:p>
          <a:p>
            <a:r>
              <a:rPr lang="en-US" dirty="0"/>
              <a:t>Financial investments:</a:t>
            </a:r>
          </a:p>
          <a:p>
            <a:r>
              <a:rPr lang="en-US" b="1" dirty="0"/>
              <a:t>A) financial assets : financial instruments</a:t>
            </a:r>
          </a:p>
          <a:p>
            <a:r>
              <a:rPr lang="en-US" dirty="0"/>
              <a:t>B) Real estate</a:t>
            </a:r>
          </a:p>
          <a:p>
            <a:r>
              <a:rPr lang="en-US" dirty="0"/>
              <a:t>C) Commodity assets</a:t>
            </a:r>
          </a:p>
          <a:p>
            <a:r>
              <a:rPr lang="en-US" dirty="0"/>
              <a:t>d) </a:t>
            </a:r>
            <a:r>
              <a:rPr lang="en-US" dirty="0" err="1"/>
              <a:t>Cryptocurrency</a:t>
            </a:r>
            <a:endParaRPr lang="en-US" dirty="0"/>
          </a:p>
          <a:p>
            <a:endParaRPr lang="en-US" dirty="0"/>
          </a:p>
          <a:p>
            <a:endParaRPr lang="en-US" dirty="0"/>
          </a:p>
        </p:txBody>
      </p:sp>
    </p:spTree>
    <p:extLst>
      <p:ext uri="{BB962C8B-B14F-4D97-AF65-F5344CB8AC3E}">
        <p14:creationId xmlns:p14="http://schemas.microsoft.com/office/powerpoint/2010/main" val="2095384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Investment process</a:t>
            </a:r>
          </a:p>
        </p:txBody>
      </p:sp>
      <p:sp>
        <p:nvSpPr>
          <p:cNvPr id="3" name="Content Placeholder 2"/>
          <p:cNvSpPr>
            <a:spLocks noGrp="1"/>
          </p:cNvSpPr>
          <p:nvPr>
            <p:ph idx="1"/>
          </p:nvPr>
        </p:nvSpPr>
        <p:spPr/>
        <p:txBody>
          <a:bodyPr>
            <a:normAutofit fontScale="92500" lnSpcReduction="20000"/>
          </a:bodyPr>
          <a:lstStyle/>
          <a:p>
            <a:r>
              <a:rPr lang="en-US" b="1" dirty="0"/>
              <a:t>Framing an Investment policy</a:t>
            </a:r>
            <a:r>
              <a:rPr lang="en-US" dirty="0"/>
              <a:t>: Amount and </a:t>
            </a:r>
          </a:p>
          <a:p>
            <a:r>
              <a:rPr lang="en-US" dirty="0"/>
              <a:t>its objective: regular income &amp; capital appreciation</a:t>
            </a:r>
          </a:p>
          <a:p>
            <a:r>
              <a:rPr lang="en-US" dirty="0"/>
              <a:t>Required rate of return &amp;acceptable level of risk</a:t>
            </a:r>
          </a:p>
          <a:p>
            <a:r>
              <a:rPr lang="en-US" b="1" dirty="0"/>
              <a:t>Analysis of Economy, Industry and Company</a:t>
            </a:r>
          </a:p>
          <a:p>
            <a:r>
              <a:rPr lang="en-US" dirty="0"/>
              <a:t>(E-I-C): GDP, Inflation, rate of interest</a:t>
            </a:r>
          </a:p>
          <a:p>
            <a:r>
              <a:rPr lang="en-US" b="1" dirty="0"/>
              <a:t>Valuation of securities</a:t>
            </a:r>
            <a:r>
              <a:rPr lang="en-US" dirty="0"/>
              <a:t>: current market price </a:t>
            </a:r>
            <a:r>
              <a:rPr lang="en-US" dirty="0" err="1"/>
              <a:t>Vs</a:t>
            </a:r>
            <a:r>
              <a:rPr lang="en-US" dirty="0"/>
              <a:t> intrinsic value</a:t>
            </a:r>
          </a:p>
          <a:p>
            <a:r>
              <a:rPr lang="en-US" b="1" dirty="0"/>
              <a:t>Portfolio construction</a:t>
            </a:r>
            <a:r>
              <a:rPr lang="en-US" dirty="0"/>
              <a:t>:</a:t>
            </a:r>
          </a:p>
          <a:p>
            <a:r>
              <a:rPr lang="en-US" b="1" dirty="0"/>
              <a:t>Portfolio appraisal and revision</a:t>
            </a:r>
            <a:r>
              <a:rPr lang="en-US" dirty="0"/>
              <a:t>: </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DBB534F0-F517-42E8-B326-2BF3144E1A94}"/>
                  </a:ext>
                </a:extLst>
              </p14:cNvPr>
              <p14:cNvContentPartPr/>
              <p14:nvPr/>
            </p14:nvContentPartPr>
            <p14:xfrm>
              <a:off x="6626197" y="402332"/>
              <a:ext cx="570960" cy="1282320"/>
            </p14:xfrm>
          </p:contentPart>
        </mc:Choice>
        <mc:Fallback xmlns="">
          <p:pic>
            <p:nvPicPr>
              <p:cNvPr id="4" name="Ink 3">
                <a:extLst>
                  <a:ext uri="{FF2B5EF4-FFF2-40B4-BE49-F238E27FC236}">
                    <a16:creationId xmlns:a16="http://schemas.microsoft.com/office/drawing/2014/main" id="{DBB534F0-F517-42E8-B326-2BF3144E1A94}"/>
                  </a:ext>
                </a:extLst>
              </p:cNvPr>
              <p:cNvPicPr/>
              <p:nvPr/>
            </p:nvPicPr>
            <p:blipFill>
              <a:blip r:embed="rId3"/>
              <a:stretch>
                <a:fillRect/>
              </a:stretch>
            </p:blipFill>
            <p:spPr>
              <a:xfrm>
                <a:off x="6590557" y="366332"/>
                <a:ext cx="642600" cy="1353960"/>
              </a:xfrm>
              <a:prstGeom prst="rect">
                <a:avLst/>
              </a:prstGeom>
            </p:spPr>
          </p:pic>
        </mc:Fallback>
      </mc:AlternateContent>
      <p:grpSp>
        <p:nvGrpSpPr>
          <p:cNvPr id="7" name="Group 6">
            <a:extLst>
              <a:ext uri="{FF2B5EF4-FFF2-40B4-BE49-F238E27FC236}">
                <a16:creationId xmlns:a16="http://schemas.microsoft.com/office/drawing/2014/main" id="{BD2567B8-74D9-45FA-8C13-CD60B5FBC5F9}"/>
              </a:ext>
            </a:extLst>
          </p:cNvPr>
          <p:cNvGrpSpPr/>
          <p:nvPr/>
        </p:nvGrpSpPr>
        <p:grpSpPr>
          <a:xfrm>
            <a:off x="7102117" y="481892"/>
            <a:ext cx="1169640" cy="757800"/>
            <a:chOff x="7102117" y="481892"/>
            <a:chExt cx="1169640" cy="757800"/>
          </a:xfrm>
        </p:grpSpPr>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46AE52F6-9CF3-439D-BFD4-69D27C54495B}"/>
                    </a:ext>
                  </a:extLst>
                </p14:cNvPr>
                <p14:cNvContentPartPr/>
                <p14:nvPr/>
              </p14:nvContentPartPr>
              <p14:xfrm>
                <a:off x="7102117" y="481892"/>
                <a:ext cx="1169640" cy="757800"/>
              </p14:xfrm>
            </p:contentPart>
          </mc:Choice>
          <mc:Fallback xmlns="">
            <p:pic>
              <p:nvPicPr>
                <p:cNvPr id="5" name="Ink 4">
                  <a:extLst>
                    <a:ext uri="{FF2B5EF4-FFF2-40B4-BE49-F238E27FC236}">
                      <a16:creationId xmlns:a16="http://schemas.microsoft.com/office/drawing/2014/main" id="{46AE52F6-9CF3-439D-BFD4-69D27C54495B}"/>
                    </a:ext>
                  </a:extLst>
                </p:cNvPr>
                <p:cNvPicPr/>
                <p:nvPr/>
              </p:nvPicPr>
              <p:blipFill>
                <a:blip r:embed="rId5"/>
                <a:stretch>
                  <a:fillRect/>
                </a:stretch>
              </p:blipFill>
              <p:spPr>
                <a:xfrm>
                  <a:off x="7066477" y="445892"/>
                  <a:ext cx="1241280" cy="829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09531D5D-4BDD-447C-B1B5-8F422E3BD174}"/>
                    </a:ext>
                  </a:extLst>
                </p14:cNvPr>
                <p14:cNvContentPartPr/>
                <p14:nvPr/>
              </p14:nvContentPartPr>
              <p14:xfrm>
                <a:off x="7297957" y="516452"/>
                <a:ext cx="293040" cy="203400"/>
              </p14:xfrm>
            </p:contentPart>
          </mc:Choice>
          <mc:Fallback xmlns="">
            <p:pic>
              <p:nvPicPr>
                <p:cNvPr id="6" name="Ink 5">
                  <a:extLst>
                    <a:ext uri="{FF2B5EF4-FFF2-40B4-BE49-F238E27FC236}">
                      <a16:creationId xmlns:a16="http://schemas.microsoft.com/office/drawing/2014/main" id="{09531D5D-4BDD-447C-B1B5-8F422E3BD174}"/>
                    </a:ext>
                  </a:extLst>
                </p:cNvPr>
                <p:cNvPicPr/>
                <p:nvPr/>
              </p:nvPicPr>
              <p:blipFill>
                <a:blip r:embed="rId7"/>
                <a:stretch>
                  <a:fillRect/>
                </a:stretch>
              </p:blipFill>
              <p:spPr>
                <a:xfrm>
                  <a:off x="7262317" y="480812"/>
                  <a:ext cx="364680" cy="275040"/>
                </a:xfrm>
                <a:prstGeom prst="rect">
                  <a:avLst/>
                </a:prstGeom>
              </p:spPr>
            </p:pic>
          </mc:Fallback>
        </mc:AlternateContent>
      </p:grpSp>
    </p:spTree>
    <p:extLst>
      <p:ext uri="{BB962C8B-B14F-4D97-AF65-F5344CB8AC3E}">
        <p14:creationId xmlns:p14="http://schemas.microsoft.com/office/powerpoint/2010/main" val="2347869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financial assets</a:t>
            </a:r>
            <a:endParaRPr lang="en-US" dirty="0"/>
          </a:p>
        </p:txBody>
      </p:sp>
      <p:sp>
        <p:nvSpPr>
          <p:cNvPr id="3" name="Content Placeholder 2"/>
          <p:cNvSpPr>
            <a:spLocks noGrp="1"/>
          </p:cNvSpPr>
          <p:nvPr>
            <p:ph idx="1"/>
          </p:nvPr>
        </p:nvSpPr>
        <p:spPr/>
        <p:txBody>
          <a:bodyPr/>
          <a:lstStyle/>
          <a:p>
            <a:r>
              <a:rPr lang="en-US" dirty="0"/>
              <a:t>Are financial </a:t>
            </a:r>
            <a:r>
              <a:rPr lang="en-US" b="1" dirty="0"/>
              <a:t>CLAIMS</a:t>
            </a:r>
          </a:p>
          <a:p>
            <a:r>
              <a:rPr lang="en-US" b="1" dirty="0"/>
              <a:t>Features:</a:t>
            </a:r>
          </a:p>
          <a:p>
            <a:r>
              <a:rPr lang="en-US" b="1" dirty="0"/>
              <a:t>Monetary value</a:t>
            </a:r>
          </a:p>
          <a:p>
            <a:r>
              <a:rPr lang="en-US" b="1" dirty="0"/>
              <a:t>Divisibility</a:t>
            </a:r>
          </a:p>
          <a:p>
            <a:r>
              <a:rPr lang="en-US" b="1" dirty="0"/>
              <a:t>Convertibility</a:t>
            </a:r>
          </a:p>
          <a:p>
            <a:r>
              <a:rPr lang="en-US" b="1" dirty="0"/>
              <a:t>Reversibility</a:t>
            </a:r>
          </a:p>
          <a:p>
            <a:r>
              <a:rPr lang="en-US" b="1" dirty="0"/>
              <a:t>Liquidity</a:t>
            </a:r>
          </a:p>
          <a:p>
            <a:endParaRPr lang="en-US" b="1" dirty="0"/>
          </a:p>
        </p:txBody>
      </p:sp>
    </p:spTree>
    <p:extLst>
      <p:ext uri="{BB962C8B-B14F-4D97-AF65-F5344CB8AC3E}">
        <p14:creationId xmlns:p14="http://schemas.microsoft.com/office/powerpoint/2010/main" val="3552584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b="1" dirty="0"/>
              <a:t>Real estate</a:t>
            </a:r>
            <a:r>
              <a:rPr lang="en-US" dirty="0"/>
              <a:t>:</a:t>
            </a:r>
          </a:p>
          <a:p>
            <a:r>
              <a:rPr lang="en-US" dirty="0"/>
              <a:t>(a) income properties (b)speculative properties</a:t>
            </a:r>
          </a:p>
          <a:p>
            <a:r>
              <a:rPr lang="en-US" dirty="0"/>
              <a:t>(i) location of the property(ii)physical properties</a:t>
            </a:r>
          </a:p>
          <a:p>
            <a:r>
              <a:rPr lang="en-US" dirty="0"/>
              <a:t>(iii)valuation of the property(iv)l</a:t>
            </a:r>
            <a:r>
              <a:rPr lang="en-US" b="1" dirty="0"/>
              <a:t>egal right of the property </a:t>
            </a:r>
            <a:r>
              <a:rPr lang="en-US" dirty="0"/>
              <a:t>(v)</a:t>
            </a:r>
            <a:r>
              <a:rPr lang="en-US" b="1" dirty="0"/>
              <a:t> </a:t>
            </a:r>
            <a:r>
              <a:rPr lang="en-US" dirty="0"/>
              <a:t>Timing of deal</a:t>
            </a:r>
          </a:p>
          <a:p>
            <a:r>
              <a:rPr lang="en-US" b="1" dirty="0"/>
              <a:t>Commodity investment</a:t>
            </a:r>
            <a:r>
              <a:rPr lang="en-US" dirty="0"/>
              <a:t>:</a:t>
            </a:r>
          </a:p>
          <a:p>
            <a:r>
              <a:rPr lang="en-US" dirty="0"/>
              <a:t>NCDEX: National Commodity &amp; Derivatives Exchange Limited- 34 commodities mainly agriculture produce &amp;MCX-40 commodities </a:t>
            </a:r>
            <a:r>
              <a:rPr lang="en-US" b="1" dirty="0"/>
              <a:t>online platform </a:t>
            </a:r>
            <a:r>
              <a:rPr lang="en-US" dirty="0"/>
              <a:t>deals in precious metals, base metals and energy..........</a:t>
            </a:r>
          </a:p>
          <a:p>
            <a:r>
              <a:rPr lang="en-US" dirty="0"/>
              <a:t>FMC: Forward Market Commission- advisory and regulatory body for commodity market and future market </a:t>
            </a:r>
          </a:p>
        </p:txBody>
      </p:sp>
    </p:spTree>
    <p:extLst>
      <p:ext uri="{BB962C8B-B14F-4D97-AF65-F5344CB8AC3E}">
        <p14:creationId xmlns:p14="http://schemas.microsoft.com/office/powerpoint/2010/main" val="1721408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Cryptocurrency</a:t>
            </a:r>
            <a:br>
              <a:rPr lang="en-US" dirty="0"/>
            </a:br>
            <a:endParaRPr lang="en-US" dirty="0"/>
          </a:p>
        </p:txBody>
      </p:sp>
      <p:sp>
        <p:nvSpPr>
          <p:cNvPr id="3" name="Content Placeholder 2"/>
          <p:cNvSpPr>
            <a:spLocks noGrp="1"/>
          </p:cNvSpPr>
          <p:nvPr>
            <p:ph idx="1"/>
          </p:nvPr>
        </p:nvSpPr>
        <p:spPr/>
        <p:txBody>
          <a:bodyPr>
            <a:normAutofit fontScale="85000" lnSpcReduction="20000"/>
          </a:bodyPr>
          <a:lstStyle/>
          <a:p>
            <a:r>
              <a:rPr lang="en-US" dirty="0"/>
              <a:t>Virtual currency</a:t>
            </a:r>
          </a:p>
          <a:p>
            <a:r>
              <a:rPr lang="en-US" dirty="0"/>
              <a:t>Only ledger entry and encrypted transaction</a:t>
            </a:r>
          </a:p>
          <a:p>
            <a:r>
              <a:rPr lang="en-US" dirty="0"/>
              <a:t>Used for Digital payments for fast money transfer</a:t>
            </a:r>
          </a:p>
          <a:p>
            <a:r>
              <a:rPr lang="en-US" dirty="0"/>
              <a:t>Miners handle the transaction</a:t>
            </a:r>
          </a:p>
          <a:p>
            <a:r>
              <a:rPr lang="en-US" dirty="0"/>
              <a:t>Highly volatile</a:t>
            </a:r>
          </a:p>
          <a:p>
            <a:r>
              <a:rPr lang="en-US" dirty="0"/>
              <a:t>Bit coin is just one of them: oldest</a:t>
            </a:r>
          </a:p>
          <a:p>
            <a:r>
              <a:rPr lang="en-US" dirty="0"/>
              <a:t>Bit coin’s today value= 31 lakh per coin</a:t>
            </a:r>
          </a:p>
          <a:p>
            <a:r>
              <a:rPr lang="en-US" dirty="0"/>
              <a:t>No regulatory body</a:t>
            </a:r>
          </a:p>
          <a:p>
            <a:r>
              <a:rPr lang="en-US" dirty="0"/>
              <a:t>Limited supply of </a:t>
            </a:r>
            <a:r>
              <a:rPr lang="en-US" dirty="0" err="1"/>
              <a:t>Bitcoins</a:t>
            </a:r>
            <a:r>
              <a:rPr lang="en-US" dirty="0"/>
              <a:t>: 21 million</a:t>
            </a:r>
          </a:p>
          <a:p>
            <a:r>
              <a:rPr lang="en-US" dirty="0"/>
              <a:t>Based on block-chain technology</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337365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F7285-FD69-3976-B64D-FA90017868CB}"/>
              </a:ext>
            </a:extLst>
          </p:cNvPr>
          <p:cNvSpPr>
            <a:spLocks noGrp="1"/>
          </p:cNvSpPr>
          <p:nvPr>
            <p:ph type="title"/>
          </p:nvPr>
        </p:nvSpPr>
        <p:spPr/>
        <p:txBody>
          <a:bodyPr/>
          <a:lstStyle/>
          <a:p>
            <a:r>
              <a:rPr lang="en-IN" dirty="0"/>
              <a:t>Blockchain technology </a:t>
            </a:r>
          </a:p>
        </p:txBody>
      </p:sp>
      <p:sp>
        <p:nvSpPr>
          <p:cNvPr id="3" name="Content Placeholder 2">
            <a:extLst>
              <a:ext uri="{FF2B5EF4-FFF2-40B4-BE49-F238E27FC236}">
                <a16:creationId xmlns:a16="http://schemas.microsoft.com/office/drawing/2014/main" id="{287E5A8D-4974-F5ED-A3AA-0E47C3147A34}"/>
              </a:ext>
            </a:extLst>
          </p:cNvPr>
          <p:cNvSpPr>
            <a:spLocks noGrp="1"/>
          </p:cNvSpPr>
          <p:nvPr>
            <p:ph idx="1"/>
          </p:nvPr>
        </p:nvSpPr>
        <p:spPr/>
        <p:txBody>
          <a:bodyPr>
            <a:normAutofit fontScale="62500" lnSpcReduction="20000"/>
          </a:bodyPr>
          <a:lstStyle/>
          <a:p>
            <a:pPr algn="l" fontAlgn="base"/>
            <a:r>
              <a:rPr lang="en-US" b="1" i="0" dirty="0">
                <a:solidFill>
                  <a:srgbClr val="161616"/>
                </a:solidFill>
                <a:effectLst/>
                <a:latin typeface="inherit"/>
              </a:rPr>
              <a:t>Blockchain defined:</a:t>
            </a:r>
            <a:r>
              <a:rPr lang="en-US" b="0" i="0" dirty="0">
                <a:solidFill>
                  <a:srgbClr val="161616"/>
                </a:solidFill>
                <a:effectLst/>
                <a:latin typeface="IBM Plex Sans" panose="020B0604020202020204" pitchFamily="34" charset="0"/>
              </a:rPr>
              <a:t> Blockchain is a shared, immutable ledger that facilitates the process of recording transactions and tracking assets in a business network. An </a:t>
            </a:r>
            <a:r>
              <a:rPr lang="en-US" b="0" i="1" dirty="0">
                <a:solidFill>
                  <a:srgbClr val="161616"/>
                </a:solidFill>
                <a:effectLst/>
                <a:latin typeface="inherit"/>
              </a:rPr>
              <a:t>asset</a:t>
            </a:r>
            <a:r>
              <a:rPr lang="en-US" b="0" i="0" dirty="0">
                <a:solidFill>
                  <a:srgbClr val="161616"/>
                </a:solidFill>
                <a:effectLst/>
                <a:latin typeface="IBM Plex Sans" panose="020B0604020202020204" pitchFamily="34" charset="0"/>
              </a:rPr>
              <a:t> can be tangible (a house, car, cash, land) or intangible (intellectual property, patents, copyrights, branding). Virtually anything of value can be tracked and traded on a blockchain network, reducing risk and cutting costs for all involved.</a:t>
            </a:r>
          </a:p>
          <a:p>
            <a:pPr algn="l" fontAlgn="base"/>
            <a:r>
              <a:rPr lang="en-US" b="1" i="0" dirty="0">
                <a:solidFill>
                  <a:srgbClr val="161616"/>
                </a:solidFill>
                <a:effectLst/>
                <a:latin typeface="inherit"/>
              </a:rPr>
              <a:t>Why blockchain is important:</a:t>
            </a:r>
            <a:r>
              <a:rPr lang="en-US" b="0" i="0" dirty="0">
                <a:solidFill>
                  <a:srgbClr val="161616"/>
                </a:solidFill>
                <a:effectLst/>
                <a:latin typeface="IBM Plex Sans" panose="020B0604020202020204" pitchFamily="34" charset="0"/>
              </a:rPr>
              <a:t> Business runs on information. The faster it’s received and the more accurate it is, the better. Blockchain is ideal for delivering that information because it provides immediate, shared and completely transparent information stored on an immutable ledger that can be accessed only by permissioned network members. A blockchain network can track orders, payments, accounts, production and much more. And because members share a single view of the truth, you can see all details of a transaction end to end, giving you greater confidence, as well as new efficiencies and opportunities.</a:t>
            </a:r>
          </a:p>
          <a:p>
            <a:endParaRPr lang="en-IN" dirty="0"/>
          </a:p>
        </p:txBody>
      </p:sp>
    </p:spTree>
    <p:extLst>
      <p:ext uri="{BB962C8B-B14F-4D97-AF65-F5344CB8AC3E}">
        <p14:creationId xmlns:p14="http://schemas.microsoft.com/office/powerpoint/2010/main" val="606230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Risk-return relationship</a:t>
            </a:r>
          </a:p>
        </p:txBody>
      </p:sp>
      <p:sp>
        <p:nvSpPr>
          <p:cNvPr id="3" name="Content Placeholder 2"/>
          <p:cNvSpPr>
            <a:spLocks noGrp="1"/>
          </p:cNvSpPr>
          <p:nvPr>
            <p:ph idx="1"/>
          </p:nvPr>
        </p:nvSpPr>
        <p:spPr/>
        <p:txBody>
          <a:bodyPr/>
          <a:lstStyle/>
          <a:p>
            <a:endParaRPr lang="en-US"/>
          </a:p>
        </p:txBody>
      </p:sp>
      <p:cxnSp>
        <p:nvCxnSpPr>
          <p:cNvPr id="5" name="Straight Arrow Connector 4"/>
          <p:cNvCxnSpPr/>
          <p:nvPr/>
        </p:nvCxnSpPr>
        <p:spPr>
          <a:xfrm>
            <a:off x="2057400" y="5257800"/>
            <a:ext cx="50292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2057400" y="1676400"/>
            <a:ext cx="0" cy="3581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057400" y="2362200"/>
            <a:ext cx="4572000" cy="25146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22" name="Ink 21">
                <a:extLst>
                  <a:ext uri="{FF2B5EF4-FFF2-40B4-BE49-F238E27FC236}">
                    <a16:creationId xmlns:a16="http://schemas.microsoft.com/office/drawing/2014/main" id="{A4490586-4F73-49B8-86D9-07E7448F4BA7}"/>
                  </a:ext>
                </a:extLst>
              </p14:cNvPr>
              <p14:cNvContentPartPr/>
              <p14:nvPr/>
            </p14:nvContentPartPr>
            <p14:xfrm>
              <a:off x="842077" y="2226092"/>
              <a:ext cx="940320" cy="2496600"/>
            </p14:xfrm>
          </p:contentPart>
        </mc:Choice>
        <mc:Fallback xmlns="">
          <p:pic>
            <p:nvPicPr>
              <p:cNvPr id="22" name="Ink 21">
                <a:extLst>
                  <a:ext uri="{FF2B5EF4-FFF2-40B4-BE49-F238E27FC236}">
                    <a16:creationId xmlns:a16="http://schemas.microsoft.com/office/drawing/2014/main" id="{A4490586-4F73-49B8-86D9-07E7448F4BA7}"/>
                  </a:ext>
                </a:extLst>
              </p:cNvPr>
              <p:cNvPicPr/>
              <p:nvPr/>
            </p:nvPicPr>
            <p:blipFill>
              <a:blip r:embed="rId3"/>
              <a:stretch>
                <a:fillRect/>
              </a:stretch>
            </p:blipFill>
            <p:spPr>
              <a:xfrm>
                <a:off x="806437" y="2190452"/>
                <a:ext cx="1011960" cy="25682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3" name="Ink 22">
                <a:extLst>
                  <a:ext uri="{FF2B5EF4-FFF2-40B4-BE49-F238E27FC236}">
                    <a16:creationId xmlns:a16="http://schemas.microsoft.com/office/drawing/2014/main" id="{55789177-4BE5-469A-8F80-F6E01AB390BF}"/>
                  </a:ext>
                </a:extLst>
              </p14:cNvPr>
              <p14:cNvContentPartPr/>
              <p14:nvPr/>
            </p14:nvContentPartPr>
            <p14:xfrm>
              <a:off x="1091197" y="2986772"/>
              <a:ext cx="63000" cy="533880"/>
            </p14:xfrm>
          </p:contentPart>
        </mc:Choice>
        <mc:Fallback xmlns="">
          <p:pic>
            <p:nvPicPr>
              <p:cNvPr id="23" name="Ink 22">
                <a:extLst>
                  <a:ext uri="{FF2B5EF4-FFF2-40B4-BE49-F238E27FC236}">
                    <a16:creationId xmlns:a16="http://schemas.microsoft.com/office/drawing/2014/main" id="{55789177-4BE5-469A-8F80-F6E01AB390BF}"/>
                  </a:ext>
                </a:extLst>
              </p:cNvPr>
              <p:cNvPicPr/>
              <p:nvPr/>
            </p:nvPicPr>
            <p:blipFill>
              <a:blip r:embed="rId5"/>
              <a:stretch>
                <a:fillRect/>
              </a:stretch>
            </p:blipFill>
            <p:spPr>
              <a:xfrm>
                <a:off x="1055197" y="2951132"/>
                <a:ext cx="134640" cy="605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8" name="Ink 27">
                <a:extLst>
                  <a:ext uri="{FF2B5EF4-FFF2-40B4-BE49-F238E27FC236}">
                    <a16:creationId xmlns:a16="http://schemas.microsoft.com/office/drawing/2014/main" id="{D16DA66C-5D73-4606-80C6-47F3BABB442A}"/>
                  </a:ext>
                </a:extLst>
              </p14:cNvPr>
              <p14:cNvContentPartPr/>
              <p14:nvPr/>
            </p14:nvContentPartPr>
            <p14:xfrm>
              <a:off x="2394397" y="5191772"/>
              <a:ext cx="57240" cy="138960"/>
            </p14:xfrm>
          </p:contentPart>
        </mc:Choice>
        <mc:Fallback xmlns="">
          <p:pic>
            <p:nvPicPr>
              <p:cNvPr id="28" name="Ink 27">
                <a:extLst>
                  <a:ext uri="{FF2B5EF4-FFF2-40B4-BE49-F238E27FC236}">
                    <a16:creationId xmlns:a16="http://schemas.microsoft.com/office/drawing/2014/main" id="{D16DA66C-5D73-4606-80C6-47F3BABB442A}"/>
                  </a:ext>
                </a:extLst>
              </p:cNvPr>
              <p:cNvPicPr/>
              <p:nvPr/>
            </p:nvPicPr>
            <p:blipFill>
              <a:blip r:embed="rId7"/>
              <a:stretch>
                <a:fillRect/>
              </a:stretch>
            </p:blipFill>
            <p:spPr>
              <a:xfrm>
                <a:off x="2358397" y="5155772"/>
                <a:ext cx="12888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0" name="Ink 29">
                <a:extLst>
                  <a:ext uri="{FF2B5EF4-FFF2-40B4-BE49-F238E27FC236}">
                    <a16:creationId xmlns:a16="http://schemas.microsoft.com/office/drawing/2014/main" id="{978021BC-1DEE-44B9-AE59-409F3373E127}"/>
                  </a:ext>
                </a:extLst>
              </p14:cNvPr>
              <p14:cNvContentPartPr/>
              <p14:nvPr/>
            </p14:nvContentPartPr>
            <p14:xfrm>
              <a:off x="2374597" y="4617932"/>
              <a:ext cx="65880" cy="703080"/>
            </p14:xfrm>
          </p:contentPart>
        </mc:Choice>
        <mc:Fallback xmlns="">
          <p:pic>
            <p:nvPicPr>
              <p:cNvPr id="30" name="Ink 29">
                <a:extLst>
                  <a:ext uri="{FF2B5EF4-FFF2-40B4-BE49-F238E27FC236}">
                    <a16:creationId xmlns:a16="http://schemas.microsoft.com/office/drawing/2014/main" id="{978021BC-1DEE-44B9-AE59-409F3373E127}"/>
                  </a:ext>
                </a:extLst>
              </p:cNvPr>
              <p:cNvPicPr/>
              <p:nvPr/>
            </p:nvPicPr>
            <p:blipFill>
              <a:blip r:embed="rId9"/>
              <a:stretch>
                <a:fillRect/>
              </a:stretch>
            </p:blipFill>
            <p:spPr>
              <a:xfrm>
                <a:off x="2338597" y="4582292"/>
                <a:ext cx="137520" cy="774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2" name="Ink 31">
                <a:extLst>
                  <a:ext uri="{FF2B5EF4-FFF2-40B4-BE49-F238E27FC236}">
                    <a16:creationId xmlns:a16="http://schemas.microsoft.com/office/drawing/2014/main" id="{617792D8-678A-4F92-A909-DBE03C8E7FC8}"/>
                  </a:ext>
                </a:extLst>
              </p14:cNvPr>
              <p14:cNvContentPartPr/>
              <p14:nvPr/>
            </p14:nvContentPartPr>
            <p14:xfrm>
              <a:off x="2846557" y="4427852"/>
              <a:ext cx="99000" cy="852840"/>
            </p14:xfrm>
          </p:contentPart>
        </mc:Choice>
        <mc:Fallback xmlns="">
          <p:pic>
            <p:nvPicPr>
              <p:cNvPr id="32" name="Ink 31">
                <a:extLst>
                  <a:ext uri="{FF2B5EF4-FFF2-40B4-BE49-F238E27FC236}">
                    <a16:creationId xmlns:a16="http://schemas.microsoft.com/office/drawing/2014/main" id="{617792D8-678A-4F92-A909-DBE03C8E7FC8}"/>
                  </a:ext>
                </a:extLst>
              </p:cNvPr>
              <p:cNvPicPr/>
              <p:nvPr/>
            </p:nvPicPr>
            <p:blipFill>
              <a:blip r:embed="rId11"/>
              <a:stretch>
                <a:fillRect/>
              </a:stretch>
            </p:blipFill>
            <p:spPr>
              <a:xfrm>
                <a:off x="2810557" y="4391852"/>
                <a:ext cx="170640" cy="9244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3" name="Ink 32">
                <a:extLst>
                  <a:ext uri="{FF2B5EF4-FFF2-40B4-BE49-F238E27FC236}">
                    <a16:creationId xmlns:a16="http://schemas.microsoft.com/office/drawing/2014/main" id="{D21FC152-EBB5-4C0C-9437-9B55B034CB2D}"/>
                  </a:ext>
                </a:extLst>
              </p14:cNvPr>
              <p14:cNvContentPartPr/>
              <p14:nvPr/>
            </p14:nvContentPartPr>
            <p14:xfrm>
              <a:off x="3340117" y="4187372"/>
              <a:ext cx="59760" cy="1021680"/>
            </p14:xfrm>
          </p:contentPart>
        </mc:Choice>
        <mc:Fallback xmlns="">
          <p:pic>
            <p:nvPicPr>
              <p:cNvPr id="33" name="Ink 32">
                <a:extLst>
                  <a:ext uri="{FF2B5EF4-FFF2-40B4-BE49-F238E27FC236}">
                    <a16:creationId xmlns:a16="http://schemas.microsoft.com/office/drawing/2014/main" id="{D21FC152-EBB5-4C0C-9437-9B55B034CB2D}"/>
                  </a:ext>
                </a:extLst>
              </p:cNvPr>
              <p:cNvPicPr/>
              <p:nvPr/>
            </p:nvPicPr>
            <p:blipFill>
              <a:blip r:embed="rId13"/>
              <a:stretch>
                <a:fillRect/>
              </a:stretch>
            </p:blipFill>
            <p:spPr>
              <a:xfrm>
                <a:off x="3304477" y="4151372"/>
                <a:ext cx="131400" cy="1093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4" name="Ink 33">
                <a:extLst>
                  <a:ext uri="{FF2B5EF4-FFF2-40B4-BE49-F238E27FC236}">
                    <a16:creationId xmlns:a16="http://schemas.microsoft.com/office/drawing/2014/main" id="{D3FC39CF-9EE2-4C7F-AC88-42FE12250EA4}"/>
                  </a:ext>
                </a:extLst>
              </p14:cNvPr>
              <p14:cNvContentPartPr/>
              <p14:nvPr/>
            </p14:nvContentPartPr>
            <p14:xfrm>
              <a:off x="2066437" y="4170452"/>
              <a:ext cx="1280160" cy="63720"/>
            </p14:xfrm>
          </p:contentPart>
        </mc:Choice>
        <mc:Fallback xmlns="">
          <p:pic>
            <p:nvPicPr>
              <p:cNvPr id="34" name="Ink 33">
                <a:extLst>
                  <a:ext uri="{FF2B5EF4-FFF2-40B4-BE49-F238E27FC236}">
                    <a16:creationId xmlns:a16="http://schemas.microsoft.com/office/drawing/2014/main" id="{D3FC39CF-9EE2-4C7F-AC88-42FE12250EA4}"/>
                  </a:ext>
                </a:extLst>
              </p:cNvPr>
              <p:cNvPicPr/>
              <p:nvPr/>
            </p:nvPicPr>
            <p:blipFill>
              <a:blip r:embed="rId15"/>
              <a:stretch>
                <a:fillRect/>
              </a:stretch>
            </p:blipFill>
            <p:spPr>
              <a:xfrm>
                <a:off x="2030797" y="4134812"/>
                <a:ext cx="13518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5" name="Ink 34">
                <a:extLst>
                  <a:ext uri="{FF2B5EF4-FFF2-40B4-BE49-F238E27FC236}">
                    <a16:creationId xmlns:a16="http://schemas.microsoft.com/office/drawing/2014/main" id="{9368E7B4-5041-4A7A-8CE5-1FE74F7755D9}"/>
                  </a:ext>
                </a:extLst>
              </p14:cNvPr>
              <p14:cNvContentPartPr/>
              <p14:nvPr/>
            </p14:nvContentPartPr>
            <p14:xfrm>
              <a:off x="3740437" y="3934652"/>
              <a:ext cx="131040" cy="1436760"/>
            </p14:xfrm>
          </p:contentPart>
        </mc:Choice>
        <mc:Fallback xmlns="">
          <p:pic>
            <p:nvPicPr>
              <p:cNvPr id="35" name="Ink 34">
                <a:extLst>
                  <a:ext uri="{FF2B5EF4-FFF2-40B4-BE49-F238E27FC236}">
                    <a16:creationId xmlns:a16="http://schemas.microsoft.com/office/drawing/2014/main" id="{9368E7B4-5041-4A7A-8CE5-1FE74F7755D9}"/>
                  </a:ext>
                </a:extLst>
              </p:cNvPr>
              <p:cNvPicPr/>
              <p:nvPr/>
            </p:nvPicPr>
            <p:blipFill>
              <a:blip r:embed="rId17"/>
              <a:stretch>
                <a:fillRect/>
              </a:stretch>
            </p:blipFill>
            <p:spPr>
              <a:xfrm>
                <a:off x="3704437" y="3898652"/>
                <a:ext cx="202680" cy="1508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6" name="Ink 35">
                <a:extLst>
                  <a:ext uri="{FF2B5EF4-FFF2-40B4-BE49-F238E27FC236}">
                    <a16:creationId xmlns:a16="http://schemas.microsoft.com/office/drawing/2014/main" id="{B172C9C6-20C5-4F13-828E-D30F889CAC98}"/>
                  </a:ext>
                </a:extLst>
              </p14:cNvPr>
              <p14:cNvContentPartPr/>
              <p14:nvPr/>
            </p14:nvContentPartPr>
            <p14:xfrm>
              <a:off x="2026837" y="3748172"/>
              <a:ext cx="1783800" cy="135360"/>
            </p14:xfrm>
          </p:contentPart>
        </mc:Choice>
        <mc:Fallback xmlns="">
          <p:pic>
            <p:nvPicPr>
              <p:cNvPr id="36" name="Ink 35">
                <a:extLst>
                  <a:ext uri="{FF2B5EF4-FFF2-40B4-BE49-F238E27FC236}">
                    <a16:creationId xmlns:a16="http://schemas.microsoft.com/office/drawing/2014/main" id="{B172C9C6-20C5-4F13-828E-D30F889CAC98}"/>
                  </a:ext>
                </a:extLst>
              </p:cNvPr>
              <p:cNvPicPr/>
              <p:nvPr/>
            </p:nvPicPr>
            <p:blipFill>
              <a:blip r:embed="rId19"/>
              <a:stretch>
                <a:fillRect/>
              </a:stretch>
            </p:blipFill>
            <p:spPr>
              <a:xfrm>
                <a:off x="1990837" y="3712532"/>
                <a:ext cx="1855440" cy="207000"/>
              </a:xfrm>
              <a:prstGeom prst="rect">
                <a:avLst/>
              </a:prstGeom>
            </p:spPr>
          </p:pic>
        </mc:Fallback>
      </mc:AlternateContent>
      <p:grpSp>
        <p:nvGrpSpPr>
          <p:cNvPr id="40" name="Group 39">
            <a:extLst>
              <a:ext uri="{FF2B5EF4-FFF2-40B4-BE49-F238E27FC236}">
                <a16:creationId xmlns:a16="http://schemas.microsoft.com/office/drawing/2014/main" id="{990D55E5-8D0C-438B-B79C-B214DB95F709}"/>
              </a:ext>
            </a:extLst>
          </p:cNvPr>
          <p:cNvGrpSpPr/>
          <p:nvPr/>
        </p:nvGrpSpPr>
        <p:grpSpPr>
          <a:xfrm>
            <a:off x="1938277" y="3414092"/>
            <a:ext cx="3184560" cy="2541600"/>
            <a:chOff x="1938277" y="3414092"/>
            <a:chExt cx="3184560" cy="2541600"/>
          </a:xfrm>
        </p:grpSpPr>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99290243-53A1-4D47-906A-9C99BE993CA2}"/>
                    </a:ext>
                  </a:extLst>
                </p14:cNvPr>
                <p14:cNvContentPartPr/>
                <p14:nvPr/>
              </p14:nvContentPartPr>
              <p14:xfrm>
                <a:off x="2002357" y="4756532"/>
                <a:ext cx="80280" cy="201240"/>
              </p14:xfrm>
            </p:contentPart>
          </mc:Choice>
          <mc:Fallback xmlns="">
            <p:pic>
              <p:nvPicPr>
                <p:cNvPr id="14" name="Ink 13">
                  <a:extLst>
                    <a:ext uri="{FF2B5EF4-FFF2-40B4-BE49-F238E27FC236}">
                      <a16:creationId xmlns:a16="http://schemas.microsoft.com/office/drawing/2014/main" id="{99290243-53A1-4D47-906A-9C99BE993CA2}"/>
                    </a:ext>
                  </a:extLst>
                </p:cNvPr>
                <p:cNvPicPr/>
                <p:nvPr/>
              </p:nvPicPr>
              <p:blipFill>
                <a:blip r:embed="rId21"/>
                <a:stretch>
                  <a:fillRect/>
                </a:stretch>
              </p:blipFill>
              <p:spPr>
                <a:xfrm>
                  <a:off x="1966357" y="4720892"/>
                  <a:ext cx="15192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5C01FF55-3DED-46A3-9CB4-A8D560FE9EDB}"/>
                    </a:ext>
                  </a:extLst>
                </p14:cNvPr>
                <p14:cNvContentPartPr/>
                <p14:nvPr/>
              </p14:nvContentPartPr>
              <p14:xfrm>
                <a:off x="1938277" y="4808372"/>
                <a:ext cx="233640" cy="208440"/>
              </p14:xfrm>
            </p:contentPart>
          </mc:Choice>
          <mc:Fallback xmlns="">
            <p:pic>
              <p:nvPicPr>
                <p:cNvPr id="15" name="Ink 14">
                  <a:extLst>
                    <a:ext uri="{FF2B5EF4-FFF2-40B4-BE49-F238E27FC236}">
                      <a16:creationId xmlns:a16="http://schemas.microsoft.com/office/drawing/2014/main" id="{5C01FF55-3DED-46A3-9CB4-A8D560FE9EDB}"/>
                    </a:ext>
                  </a:extLst>
                </p:cNvPr>
                <p:cNvPicPr/>
                <p:nvPr/>
              </p:nvPicPr>
              <p:blipFill>
                <a:blip r:embed="rId23"/>
                <a:stretch>
                  <a:fillRect/>
                </a:stretch>
              </p:blipFill>
              <p:spPr>
                <a:xfrm>
                  <a:off x="1902637" y="4772372"/>
                  <a:ext cx="30528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5" name="Ink 24">
                  <a:extLst>
                    <a:ext uri="{FF2B5EF4-FFF2-40B4-BE49-F238E27FC236}">
                      <a16:creationId xmlns:a16="http://schemas.microsoft.com/office/drawing/2014/main" id="{03F8FA66-35A9-4A92-9C33-0A5D9AF4686A}"/>
                    </a:ext>
                  </a:extLst>
                </p14:cNvPr>
                <p14:cNvContentPartPr/>
                <p14:nvPr/>
              </p14:nvContentPartPr>
              <p14:xfrm>
                <a:off x="2082637" y="5248652"/>
                <a:ext cx="360" cy="360"/>
              </p14:xfrm>
            </p:contentPart>
          </mc:Choice>
          <mc:Fallback xmlns="">
            <p:pic>
              <p:nvPicPr>
                <p:cNvPr id="25" name="Ink 24">
                  <a:extLst>
                    <a:ext uri="{FF2B5EF4-FFF2-40B4-BE49-F238E27FC236}">
                      <a16:creationId xmlns:a16="http://schemas.microsoft.com/office/drawing/2014/main" id="{03F8FA66-35A9-4A92-9C33-0A5D9AF4686A}"/>
                    </a:ext>
                  </a:extLst>
                </p:cNvPr>
                <p:cNvPicPr/>
                <p:nvPr/>
              </p:nvPicPr>
              <p:blipFill>
                <a:blip r:embed="rId25"/>
                <a:stretch>
                  <a:fillRect/>
                </a:stretch>
              </p:blipFill>
              <p:spPr>
                <a:xfrm>
                  <a:off x="2046637" y="5213012"/>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6" name="Ink 25">
                  <a:extLst>
                    <a:ext uri="{FF2B5EF4-FFF2-40B4-BE49-F238E27FC236}">
                      <a16:creationId xmlns:a16="http://schemas.microsoft.com/office/drawing/2014/main" id="{2B0305FA-0C42-4D04-A05C-FA046E8A0C7F}"/>
                    </a:ext>
                  </a:extLst>
                </p14:cNvPr>
                <p14:cNvContentPartPr/>
                <p14:nvPr/>
              </p14:nvContentPartPr>
              <p14:xfrm>
                <a:off x="2087317" y="5241452"/>
                <a:ext cx="360" cy="360"/>
              </p14:xfrm>
            </p:contentPart>
          </mc:Choice>
          <mc:Fallback xmlns="">
            <p:pic>
              <p:nvPicPr>
                <p:cNvPr id="26" name="Ink 25">
                  <a:extLst>
                    <a:ext uri="{FF2B5EF4-FFF2-40B4-BE49-F238E27FC236}">
                      <a16:creationId xmlns:a16="http://schemas.microsoft.com/office/drawing/2014/main" id="{2B0305FA-0C42-4D04-A05C-FA046E8A0C7F}"/>
                    </a:ext>
                  </a:extLst>
                </p:cNvPr>
                <p:cNvPicPr/>
                <p:nvPr/>
              </p:nvPicPr>
              <p:blipFill>
                <a:blip r:embed="rId25"/>
                <a:stretch>
                  <a:fillRect/>
                </a:stretch>
              </p:blipFill>
              <p:spPr>
                <a:xfrm>
                  <a:off x="2051677" y="5205452"/>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Ink 16">
                  <a:extLst>
                    <a:ext uri="{FF2B5EF4-FFF2-40B4-BE49-F238E27FC236}">
                      <a16:creationId xmlns:a16="http://schemas.microsoft.com/office/drawing/2014/main" id="{803CA138-5EC4-413B-A64F-F1FD007BE4F4}"/>
                    </a:ext>
                  </a:extLst>
                </p14:cNvPr>
                <p14:cNvContentPartPr/>
                <p14:nvPr/>
              </p14:nvContentPartPr>
              <p14:xfrm>
                <a:off x="3937717" y="5374292"/>
                <a:ext cx="395280" cy="532080"/>
              </p14:xfrm>
            </p:contentPart>
          </mc:Choice>
          <mc:Fallback xmlns="">
            <p:pic>
              <p:nvPicPr>
                <p:cNvPr id="17" name="Ink 16">
                  <a:extLst>
                    <a:ext uri="{FF2B5EF4-FFF2-40B4-BE49-F238E27FC236}">
                      <a16:creationId xmlns:a16="http://schemas.microsoft.com/office/drawing/2014/main" id="{803CA138-5EC4-413B-A64F-F1FD007BE4F4}"/>
                    </a:ext>
                  </a:extLst>
                </p:cNvPr>
                <p:cNvPicPr/>
                <p:nvPr/>
              </p:nvPicPr>
              <p:blipFill>
                <a:blip r:embed="rId28"/>
                <a:stretch>
                  <a:fillRect/>
                </a:stretch>
              </p:blipFill>
              <p:spPr>
                <a:xfrm>
                  <a:off x="3902077" y="5338292"/>
                  <a:ext cx="466920" cy="6037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Ink 17">
                  <a:extLst>
                    <a:ext uri="{FF2B5EF4-FFF2-40B4-BE49-F238E27FC236}">
                      <a16:creationId xmlns:a16="http://schemas.microsoft.com/office/drawing/2014/main" id="{0CC6038E-0939-4EE8-85F3-513F45464F33}"/>
                    </a:ext>
                  </a:extLst>
                </p14:cNvPr>
                <p14:cNvContentPartPr/>
                <p14:nvPr/>
              </p14:nvContentPartPr>
              <p14:xfrm>
                <a:off x="4317157" y="5556812"/>
                <a:ext cx="26280" cy="8280"/>
              </p14:xfrm>
            </p:contentPart>
          </mc:Choice>
          <mc:Fallback xmlns="">
            <p:pic>
              <p:nvPicPr>
                <p:cNvPr id="18" name="Ink 17">
                  <a:extLst>
                    <a:ext uri="{FF2B5EF4-FFF2-40B4-BE49-F238E27FC236}">
                      <a16:creationId xmlns:a16="http://schemas.microsoft.com/office/drawing/2014/main" id="{0CC6038E-0939-4EE8-85F3-513F45464F33}"/>
                    </a:ext>
                  </a:extLst>
                </p:cNvPr>
                <p:cNvPicPr/>
                <p:nvPr/>
              </p:nvPicPr>
              <p:blipFill>
                <a:blip r:embed="rId30"/>
                <a:stretch>
                  <a:fillRect/>
                </a:stretch>
              </p:blipFill>
              <p:spPr>
                <a:xfrm>
                  <a:off x="4281157" y="5520812"/>
                  <a:ext cx="979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Ink 19">
                  <a:extLst>
                    <a:ext uri="{FF2B5EF4-FFF2-40B4-BE49-F238E27FC236}">
                      <a16:creationId xmlns:a16="http://schemas.microsoft.com/office/drawing/2014/main" id="{89EB54F1-4C1C-42FE-9391-8AC50F832C91}"/>
                    </a:ext>
                  </a:extLst>
                </p14:cNvPr>
                <p14:cNvContentPartPr/>
                <p14:nvPr/>
              </p14:nvContentPartPr>
              <p14:xfrm>
                <a:off x="4434877" y="5434772"/>
                <a:ext cx="687960" cy="520920"/>
              </p14:xfrm>
            </p:contentPart>
          </mc:Choice>
          <mc:Fallback xmlns="">
            <p:pic>
              <p:nvPicPr>
                <p:cNvPr id="20" name="Ink 19">
                  <a:extLst>
                    <a:ext uri="{FF2B5EF4-FFF2-40B4-BE49-F238E27FC236}">
                      <a16:creationId xmlns:a16="http://schemas.microsoft.com/office/drawing/2014/main" id="{89EB54F1-4C1C-42FE-9391-8AC50F832C91}"/>
                    </a:ext>
                  </a:extLst>
                </p:cNvPr>
                <p:cNvPicPr/>
                <p:nvPr/>
              </p:nvPicPr>
              <p:blipFill>
                <a:blip r:embed="rId32"/>
                <a:stretch>
                  <a:fillRect/>
                </a:stretch>
              </p:blipFill>
              <p:spPr>
                <a:xfrm>
                  <a:off x="4399237" y="5399132"/>
                  <a:ext cx="759600" cy="5925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7" name="Ink 36">
                  <a:extLst>
                    <a:ext uri="{FF2B5EF4-FFF2-40B4-BE49-F238E27FC236}">
                      <a16:creationId xmlns:a16="http://schemas.microsoft.com/office/drawing/2014/main" id="{851C742C-AB4B-4BDD-BE0B-F6635E29D4BA}"/>
                    </a:ext>
                  </a:extLst>
                </p14:cNvPr>
                <p14:cNvContentPartPr/>
                <p14:nvPr/>
              </p14:nvContentPartPr>
              <p14:xfrm>
                <a:off x="4415797" y="3544772"/>
                <a:ext cx="257760" cy="1838520"/>
              </p14:xfrm>
            </p:contentPart>
          </mc:Choice>
          <mc:Fallback xmlns="">
            <p:pic>
              <p:nvPicPr>
                <p:cNvPr id="37" name="Ink 36">
                  <a:extLst>
                    <a:ext uri="{FF2B5EF4-FFF2-40B4-BE49-F238E27FC236}">
                      <a16:creationId xmlns:a16="http://schemas.microsoft.com/office/drawing/2014/main" id="{851C742C-AB4B-4BDD-BE0B-F6635E29D4BA}"/>
                    </a:ext>
                  </a:extLst>
                </p:cNvPr>
                <p:cNvPicPr/>
                <p:nvPr/>
              </p:nvPicPr>
              <p:blipFill>
                <a:blip r:embed="rId34"/>
                <a:stretch>
                  <a:fillRect/>
                </a:stretch>
              </p:blipFill>
              <p:spPr>
                <a:xfrm>
                  <a:off x="4379797" y="3508772"/>
                  <a:ext cx="329400" cy="19101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9" name="Ink 38">
                  <a:extLst>
                    <a:ext uri="{FF2B5EF4-FFF2-40B4-BE49-F238E27FC236}">
                      <a16:creationId xmlns:a16="http://schemas.microsoft.com/office/drawing/2014/main" id="{389E5875-9BFC-462E-B5A7-F8349B3747E7}"/>
                    </a:ext>
                  </a:extLst>
                </p14:cNvPr>
                <p14:cNvContentPartPr/>
                <p14:nvPr/>
              </p14:nvContentPartPr>
              <p14:xfrm>
                <a:off x="2056717" y="3414092"/>
                <a:ext cx="2372400" cy="88200"/>
              </p14:xfrm>
            </p:contentPart>
          </mc:Choice>
          <mc:Fallback xmlns="">
            <p:pic>
              <p:nvPicPr>
                <p:cNvPr id="39" name="Ink 38">
                  <a:extLst>
                    <a:ext uri="{FF2B5EF4-FFF2-40B4-BE49-F238E27FC236}">
                      <a16:creationId xmlns:a16="http://schemas.microsoft.com/office/drawing/2014/main" id="{389E5875-9BFC-462E-B5A7-F8349B3747E7}"/>
                    </a:ext>
                  </a:extLst>
                </p:cNvPr>
                <p:cNvPicPr/>
                <p:nvPr/>
              </p:nvPicPr>
              <p:blipFill>
                <a:blip r:embed="rId36"/>
                <a:stretch>
                  <a:fillRect/>
                </a:stretch>
              </p:blipFill>
              <p:spPr>
                <a:xfrm>
                  <a:off x="2021077" y="3378452"/>
                  <a:ext cx="2444040" cy="159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7">
            <p14:nvContentPartPr>
              <p14:cNvPr id="41" name="Ink 40">
                <a:extLst>
                  <a:ext uri="{FF2B5EF4-FFF2-40B4-BE49-F238E27FC236}">
                    <a16:creationId xmlns:a16="http://schemas.microsoft.com/office/drawing/2014/main" id="{E2400EDE-EEA4-4430-8475-5FB3B45DE145}"/>
                  </a:ext>
                </a:extLst>
              </p14:cNvPr>
              <p14:cNvContentPartPr/>
              <p14:nvPr/>
            </p14:nvContentPartPr>
            <p14:xfrm>
              <a:off x="2069677" y="2726132"/>
              <a:ext cx="3708360" cy="181080"/>
            </p14:xfrm>
          </p:contentPart>
        </mc:Choice>
        <mc:Fallback xmlns="">
          <p:pic>
            <p:nvPicPr>
              <p:cNvPr id="41" name="Ink 40">
                <a:extLst>
                  <a:ext uri="{FF2B5EF4-FFF2-40B4-BE49-F238E27FC236}">
                    <a16:creationId xmlns:a16="http://schemas.microsoft.com/office/drawing/2014/main" id="{E2400EDE-EEA4-4430-8475-5FB3B45DE145}"/>
                  </a:ext>
                </a:extLst>
              </p:cNvPr>
              <p:cNvPicPr/>
              <p:nvPr/>
            </p:nvPicPr>
            <p:blipFill>
              <a:blip r:embed="rId38"/>
              <a:stretch>
                <a:fillRect/>
              </a:stretch>
            </p:blipFill>
            <p:spPr>
              <a:xfrm>
                <a:off x="2033677" y="2690132"/>
                <a:ext cx="378000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2" name="Ink 41">
                <a:extLst>
                  <a:ext uri="{FF2B5EF4-FFF2-40B4-BE49-F238E27FC236}">
                    <a16:creationId xmlns:a16="http://schemas.microsoft.com/office/drawing/2014/main" id="{B9873453-933E-46FC-9279-539A87C16B23}"/>
                  </a:ext>
                </a:extLst>
              </p14:cNvPr>
              <p14:cNvContentPartPr/>
              <p14:nvPr/>
            </p14:nvContentPartPr>
            <p14:xfrm>
              <a:off x="5797837" y="2874812"/>
              <a:ext cx="181440" cy="2396880"/>
            </p14:xfrm>
          </p:contentPart>
        </mc:Choice>
        <mc:Fallback xmlns="">
          <p:pic>
            <p:nvPicPr>
              <p:cNvPr id="42" name="Ink 41">
                <a:extLst>
                  <a:ext uri="{FF2B5EF4-FFF2-40B4-BE49-F238E27FC236}">
                    <a16:creationId xmlns:a16="http://schemas.microsoft.com/office/drawing/2014/main" id="{B9873453-933E-46FC-9279-539A87C16B23}"/>
                  </a:ext>
                </a:extLst>
              </p:cNvPr>
              <p:cNvPicPr/>
              <p:nvPr/>
            </p:nvPicPr>
            <p:blipFill>
              <a:blip r:embed="rId40"/>
              <a:stretch>
                <a:fillRect/>
              </a:stretch>
            </p:blipFill>
            <p:spPr>
              <a:xfrm>
                <a:off x="5762197" y="2839172"/>
                <a:ext cx="253080" cy="2468520"/>
              </a:xfrm>
              <a:prstGeom prst="rect">
                <a:avLst/>
              </a:prstGeom>
            </p:spPr>
          </p:pic>
        </mc:Fallback>
      </mc:AlternateContent>
    </p:spTree>
    <p:extLst>
      <p:ext uri="{BB962C8B-B14F-4D97-AF65-F5344CB8AC3E}">
        <p14:creationId xmlns:p14="http://schemas.microsoft.com/office/powerpoint/2010/main" val="637741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 of investment</a:t>
            </a:r>
          </a:p>
        </p:txBody>
      </p:sp>
      <p:sp>
        <p:nvSpPr>
          <p:cNvPr id="3" name="Content Placeholder 2"/>
          <p:cNvSpPr>
            <a:spLocks noGrp="1"/>
          </p:cNvSpPr>
          <p:nvPr>
            <p:ph idx="1"/>
          </p:nvPr>
        </p:nvSpPr>
        <p:spPr/>
        <p:txBody>
          <a:bodyPr/>
          <a:lstStyle/>
          <a:p>
            <a:r>
              <a:rPr lang="en-US" b="1" dirty="0"/>
              <a:t>To earn Return </a:t>
            </a:r>
          </a:p>
          <a:p>
            <a:r>
              <a:rPr lang="en-US" b="1" dirty="0"/>
              <a:t>Hedge against inflation </a:t>
            </a:r>
          </a:p>
          <a:p>
            <a:r>
              <a:rPr lang="en-US" b="1" dirty="0"/>
              <a:t>Safety of principal</a:t>
            </a:r>
          </a:p>
          <a:p>
            <a:r>
              <a:rPr lang="en-US" b="1" dirty="0"/>
              <a:t>Reduce risk</a:t>
            </a:r>
          </a:p>
          <a:p>
            <a:r>
              <a:rPr lang="en-US" b="1" dirty="0"/>
              <a:t>Tax-benefits</a:t>
            </a:r>
          </a:p>
          <a:p>
            <a:r>
              <a:rPr lang="en-US" b="1" dirty="0"/>
              <a:t>liquidity</a:t>
            </a:r>
          </a:p>
          <a:p>
            <a:endParaRPr lang="en-US" b="1" dirty="0"/>
          </a:p>
        </p:txBody>
      </p:sp>
    </p:spTree>
    <p:extLst>
      <p:ext uri="{BB962C8B-B14F-4D97-AF65-F5344CB8AC3E}">
        <p14:creationId xmlns:p14="http://schemas.microsoft.com/office/powerpoint/2010/main" val="1817601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Investment </a:t>
            </a:r>
            <a:r>
              <a:rPr lang="en-US" dirty="0" err="1"/>
              <a:t>Vs</a:t>
            </a:r>
            <a:r>
              <a:rPr lang="en-US" dirty="0"/>
              <a:t> Speculation</a:t>
            </a:r>
          </a:p>
        </p:txBody>
      </p:sp>
      <p:sp>
        <p:nvSpPr>
          <p:cNvPr id="3" name="Content Placeholder 2"/>
          <p:cNvSpPr>
            <a:spLocks noGrp="1"/>
          </p:cNvSpPr>
          <p:nvPr>
            <p:ph idx="1"/>
          </p:nvPr>
        </p:nvSpPr>
        <p:spPr/>
        <p:txBody>
          <a:bodyPr/>
          <a:lstStyle/>
          <a:p>
            <a:r>
              <a:rPr lang="en-US" b="1" dirty="0"/>
              <a:t>TIME </a:t>
            </a:r>
          </a:p>
          <a:p>
            <a:r>
              <a:rPr lang="en-US" dirty="0"/>
              <a:t>RISK</a:t>
            </a:r>
          </a:p>
          <a:p>
            <a:r>
              <a:rPr lang="en-US" dirty="0"/>
              <a:t>RETURN</a:t>
            </a:r>
          </a:p>
          <a:p>
            <a:r>
              <a:rPr lang="en-US" dirty="0"/>
              <a:t>Source of Information</a:t>
            </a:r>
          </a:p>
          <a:p>
            <a:r>
              <a:rPr lang="en-US" dirty="0"/>
              <a:t>Funds used for investment</a:t>
            </a:r>
          </a:p>
          <a:p>
            <a:r>
              <a:rPr lang="en-US" dirty="0"/>
              <a:t>Expected return</a:t>
            </a:r>
          </a:p>
        </p:txBody>
      </p:sp>
    </p:spTree>
    <p:extLst>
      <p:ext uri="{BB962C8B-B14F-4D97-AF65-F5344CB8AC3E}">
        <p14:creationId xmlns:p14="http://schemas.microsoft.com/office/powerpoint/2010/main" val="4004618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lakh </a:t>
            </a:r>
          </a:p>
        </p:txBody>
      </p:sp>
      <p:sp>
        <p:nvSpPr>
          <p:cNvPr id="3" name="Content Placeholder 2"/>
          <p:cNvSpPr>
            <a:spLocks noGrp="1"/>
          </p:cNvSpPr>
          <p:nvPr>
            <p:ph idx="1"/>
          </p:nvPr>
        </p:nvSpPr>
        <p:spPr/>
        <p:txBody>
          <a:bodyPr/>
          <a:lstStyle/>
          <a:p>
            <a:r>
              <a:rPr lang="en-US" dirty="0"/>
              <a:t>F.D. @8.5%</a:t>
            </a:r>
          </a:p>
          <a:p>
            <a:r>
              <a:rPr lang="en-US" dirty="0"/>
              <a:t>TAX FREE BONDS@8%</a:t>
            </a:r>
          </a:p>
          <a:p>
            <a:r>
              <a:rPr lang="en-US" dirty="0"/>
              <a:t>Equity share now at 110(year end 120). Rs 1 </a:t>
            </a:r>
            <a:r>
              <a:rPr lang="en-US" dirty="0" err="1"/>
              <a:t>divened</a:t>
            </a:r>
            <a:r>
              <a:rPr lang="en-US" dirty="0"/>
              <a:t> per share.</a:t>
            </a:r>
          </a:p>
          <a:p>
            <a:r>
              <a:rPr lang="en-US" dirty="0"/>
              <a:t>30% tax bracket</a:t>
            </a:r>
          </a:p>
        </p:txBody>
      </p:sp>
    </p:spTree>
    <p:extLst>
      <p:ext uri="{BB962C8B-B14F-4D97-AF65-F5344CB8AC3E}">
        <p14:creationId xmlns:p14="http://schemas.microsoft.com/office/powerpoint/2010/main" val="2385668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Speculation </a:t>
            </a:r>
            <a:r>
              <a:rPr lang="en-US" dirty="0" err="1"/>
              <a:t>Vs</a:t>
            </a:r>
            <a:r>
              <a:rPr lang="en-US" dirty="0"/>
              <a:t> gambling</a:t>
            </a:r>
          </a:p>
        </p:txBody>
      </p:sp>
      <p:sp>
        <p:nvSpPr>
          <p:cNvPr id="3" name="Content Placeholder 2"/>
          <p:cNvSpPr>
            <a:spLocks noGrp="1"/>
          </p:cNvSpPr>
          <p:nvPr>
            <p:ph idx="1"/>
          </p:nvPr>
        </p:nvSpPr>
        <p:spPr/>
        <p:txBody>
          <a:bodyPr/>
          <a:lstStyle/>
          <a:p>
            <a:r>
              <a:rPr lang="en-US" dirty="0"/>
              <a:t>Research /analysis</a:t>
            </a:r>
          </a:p>
          <a:p>
            <a:r>
              <a:rPr lang="en-US" dirty="0"/>
              <a:t>Risk </a:t>
            </a:r>
            <a:r>
              <a:rPr lang="en-US" dirty="0" err="1"/>
              <a:t>Vs</a:t>
            </a:r>
            <a:r>
              <a:rPr lang="en-US" dirty="0"/>
              <a:t> uncertainty</a:t>
            </a:r>
          </a:p>
          <a:p>
            <a:r>
              <a:rPr lang="en-US" dirty="0"/>
              <a:t> </a:t>
            </a:r>
            <a:r>
              <a:rPr lang="en-US" b="1" dirty="0"/>
              <a:t>Purpose</a:t>
            </a:r>
          </a:p>
        </p:txBody>
      </p:sp>
    </p:spTree>
    <p:extLst>
      <p:ext uri="{BB962C8B-B14F-4D97-AF65-F5344CB8AC3E}">
        <p14:creationId xmlns:p14="http://schemas.microsoft.com/office/powerpoint/2010/main" val="4245473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Security market Structure and Participants</a:t>
            </a:r>
            <a:br>
              <a:rPr lang="en-US" sz="3600" dirty="0"/>
            </a:br>
            <a:r>
              <a:rPr lang="en-US" sz="3600" dirty="0"/>
              <a:t>(chapter-2)</a:t>
            </a:r>
          </a:p>
        </p:txBody>
      </p:sp>
      <p:sp>
        <p:nvSpPr>
          <p:cNvPr id="3" name="Content Placeholder 2"/>
          <p:cNvSpPr>
            <a:spLocks noGrp="1"/>
          </p:cNvSpPr>
          <p:nvPr>
            <p:ph idx="1"/>
          </p:nvPr>
        </p:nvSpPr>
        <p:spPr/>
        <p:txBody>
          <a:bodyPr>
            <a:normAutofit lnSpcReduction="10000"/>
          </a:bodyPr>
          <a:lstStyle/>
          <a:p>
            <a:r>
              <a:rPr lang="en-US" dirty="0"/>
              <a:t>Structure of the market</a:t>
            </a:r>
          </a:p>
          <a:p>
            <a:r>
              <a:rPr lang="en-US" dirty="0"/>
              <a:t>Participants</a:t>
            </a:r>
          </a:p>
          <a:p>
            <a:r>
              <a:rPr lang="en-US" dirty="0"/>
              <a:t>Instruments</a:t>
            </a:r>
          </a:p>
          <a:p>
            <a:r>
              <a:rPr lang="en-US" b="1" dirty="0"/>
              <a:t>Trading in security market</a:t>
            </a:r>
          </a:p>
          <a:p>
            <a:r>
              <a:rPr lang="en-US" dirty="0"/>
              <a:t>Types of orders</a:t>
            </a:r>
          </a:p>
          <a:p>
            <a:r>
              <a:rPr lang="en-US" dirty="0"/>
              <a:t>Settlement procedure</a:t>
            </a:r>
          </a:p>
          <a:p>
            <a:r>
              <a:rPr lang="en-US" dirty="0"/>
              <a:t>Indices</a:t>
            </a:r>
          </a:p>
          <a:p>
            <a:r>
              <a:rPr lang="en-US" dirty="0"/>
              <a:t>Margin trading</a:t>
            </a:r>
          </a:p>
          <a:p>
            <a:endParaRPr lang="en-US" dirty="0"/>
          </a:p>
        </p:txBody>
      </p:sp>
    </p:spTree>
    <p:extLst>
      <p:ext uri="{BB962C8B-B14F-4D97-AF65-F5344CB8AC3E}">
        <p14:creationId xmlns:p14="http://schemas.microsoft.com/office/powerpoint/2010/main" val="739298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Return &amp; Risk</a:t>
            </a:r>
          </a:p>
        </p:txBody>
      </p:sp>
      <p:sp>
        <p:nvSpPr>
          <p:cNvPr id="3" name="Content Placeholder 2"/>
          <p:cNvSpPr>
            <a:spLocks noGrp="1"/>
          </p:cNvSpPr>
          <p:nvPr>
            <p:ph idx="1"/>
          </p:nvPr>
        </p:nvSpPr>
        <p:spPr/>
        <p:txBody>
          <a:bodyPr>
            <a:normAutofit fontScale="77500" lnSpcReduction="20000"/>
          </a:bodyPr>
          <a:lstStyle/>
          <a:p>
            <a:r>
              <a:rPr lang="en-US" dirty="0"/>
              <a:t>Return:(a) </a:t>
            </a:r>
            <a:r>
              <a:rPr lang="en-US" b="1" dirty="0"/>
              <a:t>capital appreciation(b)dividend Income</a:t>
            </a:r>
          </a:p>
          <a:p>
            <a:r>
              <a:rPr lang="en-US" dirty="0"/>
              <a:t>Capital appreciation: </a:t>
            </a:r>
            <a:r>
              <a:rPr lang="en-US" b="1" dirty="0"/>
              <a:t>Capital yield</a:t>
            </a:r>
          </a:p>
          <a:p>
            <a:r>
              <a:rPr lang="en-US" dirty="0"/>
              <a:t> =(Maturity value- value at which investment is made)/ value at which investment is made</a:t>
            </a:r>
          </a:p>
          <a:p>
            <a:r>
              <a:rPr lang="en-US" dirty="0"/>
              <a:t>= 1,00,000-50,000/50,000 = 100%</a:t>
            </a:r>
          </a:p>
          <a:p>
            <a:r>
              <a:rPr lang="en-US" dirty="0"/>
              <a:t>=Today’s price –yesterday’s price/yesterday’s price</a:t>
            </a:r>
          </a:p>
          <a:p>
            <a:r>
              <a:rPr lang="en-US" dirty="0"/>
              <a:t> Capital yield(1) = </a:t>
            </a:r>
            <a:r>
              <a:rPr lang="en-US" dirty="0">
                <a:cs typeface="Calibri"/>
              </a:rPr>
              <a:t>P</a:t>
            </a:r>
            <a:r>
              <a:rPr lang="en-US" baseline="-25000" dirty="0">
                <a:cs typeface="Calibri"/>
              </a:rPr>
              <a:t>1</a:t>
            </a:r>
            <a:r>
              <a:rPr lang="en-US" dirty="0">
                <a:cs typeface="Calibri"/>
              </a:rPr>
              <a:t> – P</a:t>
            </a:r>
            <a:r>
              <a:rPr lang="en-US" baseline="-25000" dirty="0">
                <a:cs typeface="Calibri"/>
              </a:rPr>
              <a:t>0</a:t>
            </a:r>
            <a:r>
              <a:rPr lang="en-US" dirty="0">
                <a:cs typeface="Calibri"/>
              </a:rPr>
              <a:t> / P</a:t>
            </a:r>
            <a:r>
              <a:rPr lang="en-US" baseline="-25000" dirty="0">
                <a:cs typeface="Calibri"/>
              </a:rPr>
              <a:t>0</a:t>
            </a:r>
          </a:p>
          <a:p>
            <a:r>
              <a:rPr lang="en-US" dirty="0"/>
              <a:t> Capital yield(2) = </a:t>
            </a:r>
            <a:r>
              <a:rPr lang="en-US" dirty="0">
                <a:cs typeface="Calibri"/>
              </a:rPr>
              <a:t>P</a:t>
            </a:r>
            <a:r>
              <a:rPr lang="en-US" baseline="-25000" dirty="0">
                <a:cs typeface="Calibri"/>
              </a:rPr>
              <a:t>2</a:t>
            </a:r>
            <a:r>
              <a:rPr lang="en-US" dirty="0">
                <a:cs typeface="Calibri"/>
              </a:rPr>
              <a:t> – P</a:t>
            </a:r>
            <a:r>
              <a:rPr lang="en-US" baseline="-25000" dirty="0">
                <a:cs typeface="Calibri"/>
              </a:rPr>
              <a:t>1</a:t>
            </a:r>
            <a:r>
              <a:rPr lang="en-US" dirty="0">
                <a:cs typeface="Calibri"/>
              </a:rPr>
              <a:t> / P</a:t>
            </a:r>
            <a:r>
              <a:rPr lang="en-US" baseline="-25000" dirty="0">
                <a:cs typeface="Calibri"/>
              </a:rPr>
              <a:t>1</a:t>
            </a:r>
          </a:p>
          <a:p>
            <a:r>
              <a:rPr lang="en-US" dirty="0"/>
              <a:t> Capital yield(3) = </a:t>
            </a:r>
            <a:r>
              <a:rPr lang="en-US" dirty="0">
                <a:cs typeface="Calibri"/>
              </a:rPr>
              <a:t>P</a:t>
            </a:r>
            <a:r>
              <a:rPr lang="en-US" baseline="-25000" dirty="0">
                <a:cs typeface="Calibri"/>
              </a:rPr>
              <a:t>3</a:t>
            </a:r>
            <a:r>
              <a:rPr lang="en-US" dirty="0">
                <a:cs typeface="Calibri"/>
              </a:rPr>
              <a:t> – P</a:t>
            </a:r>
            <a:r>
              <a:rPr lang="en-US" baseline="-25000" dirty="0">
                <a:cs typeface="Calibri"/>
              </a:rPr>
              <a:t>2</a:t>
            </a:r>
            <a:r>
              <a:rPr lang="en-US" dirty="0">
                <a:cs typeface="Calibri"/>
              </a:rPr>
              <a:t> / P</a:t>
            </a:r>
            <a:r>
              <a:rPr lang="en-US" baseline="-25000" dirty="0">
                <a:cs typeface="Calibri"/>
              </a:rPr>
              <a:t>2</a:t>
            </a:r>
          </a:p>
          <a:p>
            <a:r>
              <a:rPr lang="en-US" dirty="0"/>
              <a:t> Capital yield(4) = </a:t>
            </a:r>
            <a:r>
              <a:rPr lang="en-US" dirty="0">
                <a:cs typeface="Calibri"/>
              </a:rPr>
              <a:t>P</a:t>
            </a:r>
            <a:r>
              <a:rPr lang="en-US" baseline="-25000" dirty="0">
                <a:cs typeface="Calibri"/>
              </a:rPr>
              <a:t>4</a:t>
            </a:r>
            <a:r>
              <a:rPr lang="en-US" dirty="0">
                <a:cs typeface="Calibri"/>
              </a:rPr>
              <a:t> – P</a:t>
            </a:r>
            <a:r>
              <a:rPr lang="en-US" baseline="-25000" dirty="0">
                <a:cs typeface="Calibri"/>
              </a:rPr>
              <a:t>3</a:t>
            </a:r>
            <a:r>
              <a:rPr lang="en-US" dirty="0">
                <a:cs typeface="Calibri"/>
              </a:rPr>
              <a:t> / P</a:t>
            </a:r>
            <a:r>
              <a:rPr lang="en-US" baseline="-25000" dirty="0">
                <a:cs typeface="Calibri"/>
              </a:rPr>
              <a:t>3</a:t>
            </a:r>
          </a:p>
          <a:p>
            <a:r>
              <a:rPr lang="en-US" dirty="0"/>
              <a:t> Dividend yield(1) = </a:t>
            </a:r>
            <a:r>
              <a:rPr lang="en-US" dirty="0">
                <a:cs typeface="Calibri"/>
              </a:rPr>
              <a:t>D</a:t>
            </a:r>
            <a:r>
              <a:rPr lang="en-US" baseline="-25000" dirty="0">
                <a:cs typeface="Calibri"/>
              </a:rPr>
              <a:t>1</a:t>
            </a:r>
            <a:r>
              <a:rPr lang="en-US" dirty="0"/>
              <a:t> / </a:t>
            </a:r>
            <a:r>
              <a:rPr lang="en-US" dirty="0">
                <a:cs typeface="Calibri"/>
              </a:rPr>
              <a:t>P</a:t>
            </a:r>
            <a:r>
              <a:rPr lang="en-US" baseline="-25000" dirty="0">
                <a:cs typeface="Calibri"/>
              </a:rPr>
              <a:t>0</a:t>
            </a:r>
          </a:p>
          <a:p>
            <a:r>
              <a:rPr lang="en-US" dirty="0"/>
              <a:t>Dividend yield(2) = </a:t>
            </a:r>
            <a:r>
              <a:rPr lang="en-US" dirty="0">
                <a:cs typeface="Calibri"/>
              </a:rPr>
              <a:t>D</a:t>
            </a:r>
            <a:r>
              <a:rPr lang="en-US" baseline="-25000" dirty="0">
                <a:cs typeface="Calibri"/>
              </a:rPr>
              <a:t>2</a:t>
            </a:r>
            <a:r>
              <a:rPr lang="en-US" dirty="0"/>
              <a:t> / </a:t>
            </a:r>
            <a:r>
              <a:rPr lang="en-US" dirty="0">
                <a:cs typeface="Calibri"/>
              </a:rPr>
              <a:t>P</a:t>
            </a:r>
            <a:r>
              <a:rPr lang="en-US" baseline="-25000" dirty="0">
                <a:cs typeface="Calibri"/>
              </a:rPr>
              <a:t>1</a:t>
            </a:r>
          </a:p>
          <a:p>
            <a:endParaRPr lang="en-US" baseline="-25000" dirty="0">
              <a:cs typeface="Calibri"/>
            </a:endParaRPr>
          </a:p>
          <a:p>
            <a:endParaRPr lang="en-US" dirty="0"/>
          </a:p>
        </p:txBody>
      </p:sp>
    </p:spTree>
    <p:extLst>
      <p:ext uri="{BB962C8B-B14F-4D97-AF65-F5344CB8AC3E}">
        <p14:creationId xmlns:p14="http://schemas.microsoft.com/office/powerpoint/2010/main" val="387235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 return</a:t>
            </a:r>
          </a:p>
        </p:txBody>
      </p:sp>
      <p:sp>
        <p:nvSpPr>
          <p:cNvPr id="3" name="Content Placeholder 2"/>
          <p:cNvSpPr>
            <a:spLocks noGrp="1"/>
          </p:cNvSpPr>
          <p:nvPr>
            <p:ph idx="1"/>
          </p:nvPr>
        </p:nvSpPr>
        <p:spPr/>
        <p:txBody>
          <a:bodyPr/>
          <a:lstStyle/>
          <a:p>
            <a:r>
              <a:rPr lang="en-US" dirty="0"/>
              <a:t>Total yield = capital yield + dividend yield</a:t>
            </a:r>
          </a:p>
          <a:p>
            <a:r>
              <a:rPr lang="en-US" dirty="0"/>
              <a:t>Total return =  </a:t>
            </a:r>
            <a:r>
              <a:rPr lang="en-US" dirty="0">
                <a:cs typeface="Calibri"/>
              </a:rPr>
              <a:t>P</a:t>
            </a:r>
            <a:r>
              <a:rPr lang="en-US" baseline="-25000" dirty="0">
                <a:cs typeface="Calibri"/>
              </a:rPr>
              <a:t>1</a:t>
            </a:r>
            <a:r>
              <a:rPr lang="en-US" dirty="0">
                <a:cs typeface="Calibri"/>
              </a:rPr>
              <a:t> – P</a:t>
            </a:r>
            <a:r>
              <a:rPr lang="en-US" baseline="-25000" dirty="0">
                <a:cs typeface="Calibri"/>
              </a:rPr>
              <a:t>0</a:t>
            </a:r>
            <a:r>
              <a:rPr lang="en-US" dirty="0">
                <a:cs typeface="Calibri"/>
              </a:rPr>
              <a:t> / P</a:t>
            </a:r>
            <a:r>
              <a:rPr lang="en-US" baseline="-25000" dirty="0">
                <a:cs typeface="Calibri"/>
              </a:rPr>
              <a:t>0</a:t>
            </a:r>
            <a:r>
              <a:rPr lang="en-US" dirty="0">
                <a:cs typeface="Calibri"/>
              </a:rPr>
              <a:t> + </a:t>
            </a:r>
            <a:r>
              <a:rPr lang="en-US" dirty="0"/>
              <a:t> </a:t>
            </a:r>
            <a:r>
              <a:rPr lang="en-US" dirty="0">
                <a:cs typeface="Calibri"/>
              </a:rPr>
              <a:t>D</a:t>
            </a:r>
            <a:r>
              <a:rPr lang="en-US" baseline="-25000" dirty="0">
                <a:cs typeface="Calibri"/>
              </a:rPr>
              <a:t>1</a:t>
            </a:r>
            <a:r>
              <a:rPr lang="en-US" dirty="0"/>
              <a:t> / </a:t>
            </a:r>
            <a:r>
              <a:rPr lang="en-US" dirty="0">
                <a:cs typeface="Calibri"/>
              </a:rPr>
              <a:t>P</a:t>
            </a:r>
            <a:r>
              <a:rPr lang="en-US" baseline="-25000" dirty="0">
                <a:cs typeface="Calibri"/>
              </a:rPr>
              <a:t>0</a:t>
            </a:r>
          </a:p>
          <a:p>
            <a:r>
              <a:rPr lang="en-US" dirty="0"/>
              <a:t>  =  (</a:t>
            </a:r>
            <a:r>
              <a:rPr lang="en-US" dirty="0">
                <a:cs typeface="Calibri"/>
              </a:rPr>
              <a:t>P</a:t>
            </a:r>
            <a:r>
              <a:rPr lang="en-US" baseline="-25000" dirty="0">
                <a:cs typeface="Calibri"/>
              </a:rPr>
              <a:t>1</a:t>
            </a:r>
            <a:r>
              <a:rPr lang="en-US" dirty="0">
                <a:cs typeface="Calibri"/>
              </a:rPr>
              <a:t> – P</a:t>
            </a:r>
            <a:r>
              <a:rPr lang="en-US" baseline="-25000" dirty="0">
                <a:cs typeface="Calibri"/>
              </a:rPr>
              <a:t>0</a:t>
            </a:r>
            <a:r>
              <a:rPr lang="en-US" dirty="0">
                <a:cs typeface="Calibri"/>
              </a:rPr>
              <a:t> )  + </a:t>
            </a:r>
            <a:r>
              <a:rPr lang="en-US" dirty="0"/>
              <a:t> </a:t>
            </a:r>
            <a:r>
              <a:rPr lang="en-US" dirty="0">
                <a:cs typeface="Calibri"/>
              </a:rPr>
              <a:t>D</a:t>
            </a:r>
            <a:r>
              <a:rPr lang="en-US" baseline="-25000" dirty="0">
                <a:cs typeface="Calibri"/>
              </a:rPr>
              <a:t>1</a:t>
            </a:r>
            <a:r>
              <a:rPr lang="en-US" dirty="0"/>
              <a:t> / </a:t>
            </a:r>
            <a:r>
              <a:rPr lang="en-US" dirty="0">
                <a:cs typeface="Calibri"/>
              </a:rPr>
              <a:t>P</a:t>
            </a:r>
            <a:r>
              <a:rPr lang="en-US" baseline="-25000" dirty="0">
                <a:cs typeface="Calibri"/>
              </a:rPr>
              <a:t>0</a:t>
            </a:r>
          </a:p>
          <a:p>
            <a:endParaRPr lang="en-US" baseline="-25000" dirty="0">
              <a:cs typeface="Calibri"/>
            </a:endParaRPr>
          </a:p>
          <a:p>
            <a:r>
              <a:rPr lang="en-US" baseline="-25000" dirty="0">
                <a:cs typeface="Calibri"/>
              </a:rPr>
              <a:t>   =   </a:t>
            </a:r>
            <a:r>
              <a:rPr lang="en-US" dirty="0">
                <a:cs typeface="Calibri"/>
              </a:rPr>
              <a:t>P</a:t>
            </a:r>
            <a:r>
              <a:rPr lang="en-US" baseline="-25000" dirty="0">
                <a:cs typeface="Calibri"/>
              </a:rPr>
              <a:t>2</a:t>
            </a:r>
            <a:r>
              <a:rPr lang="en-US" dirty="0">
                <a:cs typeface="Calibri"/>
              </a:rPr>
              <a:t> – P</a:t>
            </a:r>
            <a:r>
              <a:rPr lang="en-US" baseline="-25000" dirty="0">
                <a:cs typeface="Calibri"/>
              </a:rPr>
              <a:t>1</a:t>
            </a:r>
            <a:r>
              <a:rPr lang="en-US" dirty="0">
                <a:cs typeface="Calibri"/>
              </a:rPr>
              <a:t> / P</a:t>
            </a:r>
            <a:r>
              <a:rPr lang="en-US" baseline="-25000" dirty="0">
                <a:cs typeface="Calibri"/>
              </a:rPr>
              <a:t>1</a:t>
            </a:r>
            <a:r>
              <a:rPr lang="en-US" dirty="0">
                <a:cs typeface="Calibri"/>
              </a:rPr>
              <a:t> + </a:t>
            </a:r>
            <a:r>
              <a:rPr lang="en-US" dirty="0"/>
              <a:t> </a:t>
            </a:r>
            <a:r>
              <a:rPr lang="en-US" dirty="0">
                <a:cs typeface="Calibri"/>
              </a:rPr>
              <a:t>D</a:t>
            </a:r>
            <a:r>
              <a:rPr lang="en-US" baseline="-25000" dirty="0">
                <a:cs typeface="Calibri"/>
              </a:rPr>
              <a:t>2</a:t>
            </a:r>
            <a:r>
              <a:rPr lang="en-US" dirty="0"/>
              <a:t> / </a:t>
            </a:r>
            <a:r>
              <a:rPr lang="en-US" dirty="0">
                <a:cs typeface="Calibri"/>
              </a:rPr>
              <a:t>P</a:t>
            </a:r>
            <a:r>
              <a:rPr lang="en-US" baseline="-25000" dirty="0">
                <a:cs typeface="Calibri"/>
              </a:rPr>
              <a:t>1</a:t>
            </a:r>
          </a:p>
          <a:p>
            <a:r>
              <a:rPr lang="en-US" dirty="0"/>
              <a:t>  =  (</a:t>
            </a:r>
            <a:r>
              <a:rPr lang="en-US" dirty="0">
                <a:cs typeface="Calibri"/>
              </a:rPr>
              <a:t>P</a:t>
            </a:r>
            <a:r>
              <a:rPr lang="en-US" baseline="-25000" dirty="0">
                <a:cs typeface="Calibri"/>
              </a:rPr>
              <a:t>2</a:t>
            </a:r>
            <a:r>
              <a:rPr lang="en-US" dirty="0">
                <a:cs typeface="Calibri"/>
              </a:rPr>
              <a:t> – P</a:t>
            </a:r>
            <a:r>
              <a:rPr lang="en-US" baseline="-25000" dirty="0">
                <a:cs typeface="Calibri"/>
              </a:rPr>
              <a:t>1</a:t>
            </a:r>
            <a:r>
              <a:rPr lang="en-US" dirty="0">
                <a:cs typeface="Calibri"/>
              </a:rPr>
              <a:t> )  + </a:t>
            </a:r>
            <a:r>
              <a:rPr lang="en-US" dirty="0"/>
              <a:t> </a:t>
            </a:r>
            <a:r>
              <a:rPr lang="en-US" dirty="0">
                <a:cs typeface="Calibri"/>
              </a:rPr>
              <a:t>D</a:t>
            </a:r>
            <a:r>
              <a:rPr lang="en-US" baseline="-25000" dirty="0">
                <a:cs typeface="Calibri"/>
              </a:rPr>
              <a:t>2</a:t>
            </a:r>
            <a:r>
              <a:rPr lang="en-US" dirty="0"/>
              <a:t> / </a:t>
            </a:r>
            <a:r>
              <a:rPr lang="en-US" dirty="0">
                <a:cs typeface="Calibri"/>
              </a:rPr>
              <a:t>P</a:t>
            </a:r>
            <a:r>
              <a:rPr lang="en-US" baseline="-25000" dirty="0">
                <a:cs typeface="Calibri"/>
              </a:rPr>
              <a:t>1</a:t>
            </a:r>
          </a:p>
          <a:p>
            <a:r>
              <a:rPr lang="en-US" baseline="-25000" dirty="0">
                <a:cs typeface="Calibri"/>
              </a:rPr>
              <a:t>                           </a:t>
            </a:r>
            <a:endParaRPr lang="en-US" dirty="0"/>
          </a:p>
          <a:p>
            <a:r>
              <a:rPr lang="en-US" baseline="-25000" dirty="0">
                <a:cs typeface="Calibri"/>
              </a:rPr>
              <a:t>                                              </a:t>
            </a:r>
          </a:p>
          <a:p>
            <a:endParaRPr lang="en-US" dirty="0"/>
          </a:p>
        </p:txBody>
      </p:sp>
    </p:spTree>
    <p:extLst>
      <p:ext uri="{BB962C8B-B14F-4D97-AF65-F5344CB8AC3E}">
        <p14:creationId xmlns:p14="http://schemas.microsoft.com/office/powerpoint/2010/main" val="29853783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Practice problem</a:t>
            </a:r>
            <a:br>
              <a:rPr lang="en-US" dirty="0"/>
            </a:br>
            <a:r>
              <a:rPr lang="en-US" sz="3600" dirty="0"/>
              <a:t>(consider an investment of a share </a:t>
            </a:r>
            <a:r>
              <a:rPr lang="en-US" sz="3600"/>
              <a:t>of Rs.100</a:t>
            </a:r>
            <a:r>
              <a:rPr lang="en-US" sz="3600" dirty="0"/>
              <a: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75501886"/>
              </p:ext>
            </p:extLst>
          </p:nvPr>
        </p:nvGraphicFramePr>
        <p:xfrm>
          <a:off x="457200" y="1600200"/>
          <a:ext cx="8229600" cy="530860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370840">
                <a:tc>
                  <a:txBody>
                    <a:bodyPr/>
                    <a:lstStyle/>
                    <a:p>
                      <a:r>
                        <a:rPr lang="en-US" dirty="0"/>
                        <a:t>Year</a:t>
                      </a:r>
                    </a:p>
                  </a:txBody>
                  <a:tcPr/>
                </a:tc>
                <a:tc>
                  <a:txBody>
                    <a:bodyPr/>
                    <a:lstStyle/>
                    <a:p>
                      <a:r>
                        <a:rPr lang="en-US" dirty="0" err="1"/>
                        <a:t>Avg</a:t>
                      </a:r>
                      <a:r>
                        <a:rPr lang="en-US" dirty="0"/>
                        <a:t> Market price</a:t>
                      </a:r>
                    </a:p>
                  </a:txBody>
                  <a:tcPr/>
                </a:tc>
                <a:tc>
                  <a:txBody>
                    <a:bodyPr/>
                    <a:lstStyle/>
                    <a:p>
                      <a:r>
                        <a:rPr lang="en-US" dirty="0"/>
                        <a:t>Dividend</a:t>
                      </a:r>
                    </a:p>
                  </a:txBody>
                  <a:tcPr/>
                </a:tc>
                <a:tc>
                  <a:txBody>
                    <a:bodyPr/>
                    <a:lstStyle/>
                    <a:p>
                      <a:r>
                        <a:rPr lang="en-US" dirty="0"/>
                        <a:t>Capital yield</a:t>
                      </a:r>
                    </a:p>
                  </a:txBody>
                  <a:tcPr/>
                </a:tc>
                <a:tc>
                  <a:txBody>
                    <a:bodyPr/>
                    <a:lstStyle/>
                    <a:p>
                      <a:r>
                        <a:rPr lang="en-US" dirty="0"/>
                        <a:t>Dividend yield</a:t>
                      </a:r>
                    </a:p>
                  </a:txBody>
                  <a:tcPr/>
                </a:tc>
                <a:tc>
                  <a:txBody>
                    <a:bodyPr/>
                    <a:lstStyle/>
                    <a:p>
                      <a:r>
                        <a:rPr lang="en-US" dirty="0"/>
                        <a:t>Total return</a:t>
                      </a:r>
                    </a:p>
                  </a:txBody>
                  <a:tcPr/>
                </a:tc>
                <a:extLst>
                  <a:ext uri="{0D108BD9-81ED-4DB2-BD59-A6C34878D82A}">
                    <a16:rowId xmlns:a16="http://schemas.microsoft.com/office/drawing/2014/main" val="10000"/>
                  </a:ext>
                </a:extLst>
              </a:tr>
              <a:tr h="370840">
                <a:tc>
                  <a:txBody>
                    <a:bodyPr/>
                    <a:lstStyle/>
                    <a:p>
                      <a:r>
                        <a:rPr lang="en-US" dirty="0"/>
                        <a:t>2015</a:t>
                      </a:r>
                    </a:p>
                  </a:txBody>
                  <a:tcPr/>
                </a:tc>
                <a:tc>
                  <a:txBody>
                    <a:bodyPr/>
                    <a:lstStyle/>
                    <a:p>
                      <a:r>
                        <a:rPr lang="en-US" dirty="0"/>
                        <a:t>112</a:t>
                      </a:r>
                    </a:p>
                  </a:txBody>
                  <a:tcPr/>
                </a:tc>
                <a:tc>
                  <a:txBody>
                    <a:bodyPr/>
                    <a:lstStyle/>
                    <a:p>
                      <a:r>
                        <a:rPr lang="en-US" dirty="0"/>
                        <a:t>5</a:t>
                      </a:r>
                    </a:p>
                  </a:txBody>
                  <a:tcPr/>
                </a:tc>
                <a:tc>
                  <a:txBody>
                    <a:bodyPr/>
                    <a:lstStyle/>
                    <a:p>
                      <a:r>
                        <a:rPr lang="en-US" dirty="0"/>
                        <a:t>112-100/100=.12</a:t>
                      </a:r>
                    </a:p>
                  </a:txBody>
                  <a:tcPr/>
                </a:tc>
                <a:tc>
                  <a:txBody>
                    <a:bodyPr/>
                    <a:lstStyle/>
                    <a:p>
                      <a:r>
                        <a:rPr lang="en-US" dirty="0"/>
                        <a:t>5/100=.05</a:t>
                      </a:r>
                    </a:p>
                  </a:txBody>
                  <a:tcPr/>
                </a:tc>
                <a:tc>
                  <a:txBody>
                    <a:bodyPr/>
                    <a:lstStyle/>
                    <a:p>
                      <a:r>
                        <a:rPr lang="en-US" dirty="0"/>
                        <a:t>17%</a:t>
                      </a:r>
                    </a:p>
                  </a:txBody>
                  <a:tcPr/>
                </a:tc>
                <a:extLst>
                  <a:ext uri="{0D108BD9-81ED-4DB2-BD59-A6C34878D82A}">
                    <a16:rowId xmlns:a16="http://schemas.microsoft.com/office/drawing/2014/main" val="10001"/>
                  </a:ext>
                </a:extLst>
              </a:tr>
              <a:tr h="370840">
                <a:tc>
                  <a:txBody>
                    <a:bodyPr/>
                    <a:lstStyle/>
                    <a:p>
                      <a:r>
                        <a:rPr lang="en-US" dirty="0"/>
                        <a:t>2016</a:t>
                      </a:r>
                    </a:p>
                  </a:txBody>
                  <a:tcPr/>
                </a:tc>
                <a:tc>
                  <a:txBody>
                    <a:bodyPr/>
                    <a:lstStyle/>
                    <a:p>
                      <a:r>
                        <a:rPr lang="en-US" dirty="0"/>
                        <a:t>120</a:t>
                      </a:r>
                    </a:p>
                  </a:txBody>
                  <a:tcPr/>
                </a:tc>
                <a:tc>
                  <a:txBody>
                    <a:bodyPr/>
                    <a:lstStyle/>
                    <a:p>
                      <a:r>
                        <a:rPr lang="en-US" dirty="0"/>
                        <a:t>9</a:t>
                      </a:r>
                    </a:p>
                  </a:txBody>
                  <a:tcPr/>
                </a:tc>
                <a:tc>
                  <a:txBody>
                    <a:bodyPr/>
                    <a:lstStyle/>
                    <a:p>
                      <a:r>
                        <a:rPr lang="en-US" dirty="0"/>
                        <a:t>120-112/112=.0714</a:t>
                      </a:r>
                    </a:p>
                  </a:txBody>
                  <a:tcPr/>
                </a:tc>
                <a:tc>
                  <a:txBody>
                    <a:bodyPr/>
                    <a:lstStyle/>
                    <a:p>
                      <a:r>
                        <a:rPr lang="en-US" dirty="0"/>
                        <a:t>9/112=.08</a:t>
                      </a:r>
                    </a:p>
                  </a:txBody>
                  <a:tcPr/>
                </a:tc>
                <a:tc>
                  <a:txBody>
                    <a:bodyPr/>
                    <a:lstStyle/>
                    <a:p>
                      <a:r>
                        <a:rPr lang="en-US" dirty="0"/>
                        <a:t>15.14%</a:t>
                      </a:r>
                    </a:p>
                  </a:txBody>
                  <a:tcPr/>
                </a:tc>
                <a:extLst>
                  <a:ext uri="{0D108BD9-81ED-4DB2-BD59-A6C34878D82A}">
                    <a16:rowId xmlns:a16="http://schemas.microsoft.com/office/drawing/2014/main" val="10002"/>
                  </a:ext>
                </a:extLst>
              </a:tr>
              <a:tr h="370840">
                <a:tc>
                  <a:txBody>
                    <a:bodyPr/>
                    <a:lstStyle/>
                    <a:p>
                      <a:r>
                        <a:rPr lang="en-US" dirty="0"/>
                        <a:t>2017</a:t>
                      </a:r>
                    </a:p>
                  </a:txBody>
                  <a:tcPr/>
                </a:tc>
                <a:tc>
                  <a:txBody>
                    <a:bodyPr/>
                    <a:lstStyle/>
                    <a:p>
                      <a:r>
                        <a:rPr lang="en-US" dirty="0"/>
                        <a:t>130</a:t>
                      </a:r>
                    </a:p>
                  </a:txBody>
                  <a:tcPr/>
                </a:tc>
                <a:tc>
                  <a:txBody>
                    <a:bodyPr/>
                    <a:lstStyle/>
                    <a:p>
                      <a:r>
                        <a:rPr lang="en-US" dirty="0"/>
                        <a:t>10</a:t>
                      </a:r>
                    </a:p>
                  </a:txBody>
                  <a:tcPr/>
                </a:tc>
                <a:tc>
                  <a:txBody>
                    <a:bodyPr/>
                    <a:lstStyle/>
                    <a:p>
                      <a:r>
                        <a:rPr lang="en-US" dirty="0"/>
                        <a:t>130-120/120=0.0833</a:t>
                      </a:r>
                    </a:p>
                  </a:txBody>
                  <a:tcPr/>
                </a:tc>
                <a:tc>
                  <a:txBody>
                    <a:bodyPr/>
                    <a:lstStyle/>
                    <a:p>
                      <a:r>
                        <a:rPr lang="en-US" dirty="0"/>
                        <a:t>10/120=0.083</a:t>
                      </a:r>
                    </a:p>
                  </a:txBody>
                  <a:tcPr/>
                </a:tc>
                <a:tc>
                  <a:txBody>
                    <a:bodyPr/>
                    <a:lstStyle/>
                    <a:p>
                      <a:r>
                        <a:rPr lang="en-US" dirty="0"/>
                        <a:t>16.66%</a:t>
                      </a:r>
                    </a:p>
                  </a:txBody>
                  <a:tcPr/>
                </a:tc>
                <a:extLst>
                  <a:ext uri="{0D108BD9-81ED-4DB2-BD59-A6C34878D82A}">
                    <a16:rowId xmlns:a16="http://schemas.microsoft.com/office/drawing/2014/main" val="10003"/>
                  </a:ext>
                </a:extLst>
              </a:tr>
              <a:tr h="370840">
                <a:tc>
                  <a:txBody>
                    <a:bodyPr/>
                    <a:lstStyle/>
                    <a:p>
                      <a:r>
                        <a:rPr lang="en-US" dirty="0"/>
                        <a:t>2018</a:t>
                      </a:r>
                    </a:p>
                  </a:txBody>
                  <a:tcPr/>
                </a:tc>
                <a:tc>
                  <a:txBody>
                    <a:bodyPr/>
                    <a:lstStyle/>
                    <a:p>
                      <a:r>
                        <a:rPr lang="en-US" dirty="0"/>
                        <a:t>116</a:t>
                      </a:r>
                    </a:p>
                  </a:txBody>
                  <a:tcPr/>
                </a:tc>
                <a:tc>
                  <a:txBody>
                    <a:bodyPr/>
                    <a:lstStyle/>
                    <a:p>
                      <a:r>
                        <a:rPr lang="en-US" dirty="0"/>
                        <a:t>5</a:t>
                      </a:r>
                    </a:p>
                  </a:txBody>
                  <a:tcPr/>
                </a:tc>
                <a:tc>
                  <a:txBody>
                    <a:bodyPr/>
                    <a:lstStyle/>
                    <a:p>
                      <a:r>
                        <a:rPr lang="en-US" dirty="0"/>
                        <a:t>116-130/130=(.107)</a:t>
                      </a:r>
                    </a:p>
                  </a:txBody>
                  <a:tcPr/>
                </a:tc>
                <a:tc>
                  <a:txBody>
                    <a:bodyPr/>
                    <a:lstStyle/>
                    <a:p>
                      <a:r>
                        <a:rPr lang="en-US" dirty="0"/>
                        <a:t>5/130=0.038</a:t>
                      </a:r>
                    </a:p>
                  </a:txBody>
                  <a:tcPr/>
                </a:tc>
                <a:tc>
                  <a:txBody>
                    <a:bodyPr/>
                    <a:lstStyle/>
                    <a:p>
                      <a:r>
                        <a:rPr lang="en-US" dirty="0"/>
                        <a:t>(6.9%)</a:t>
                      </a:r>
                    </a:p>
                  </a:txBody>
                  <a:tcPr/>
                </a:tc>
                <a:extLst>
                  <a:ext uri="{0D108BD9-81ED-4DB2-BD59-A6C34878D82A}">
                    <a16:rowId xmlns:a16="http://schemas.microsoft.com/office/drawing/2014/main" val="10004"/>
                  </a:ext>
                </a:extLst>
              </a:tr>
              <a:tr h="370840">
                <a:tc>
                  <a:txBody>
                    <a:bodyPr/>
                    <a:lstStyle/>
                    <a:p>
                      <a:r>
                        <a:rPr lang="en-US" dirty="0"/>
                        <a:t>2019</a:t>
                      </a:r>
                    </a:p>
                  </a:txBody>
                  <a:tcPr/>
                </a:tc>
                <a:tc>
                  <a:txBody>
                    <a:bodyPr/>
                    <a:lstStyle/>
                    <a:p>
                      <a:r>
                        <a:rPr lang="en-US" dirty="0"/>
                        <a:t>102</a:t>
                      </a:r>
                    </a:p>
                  </a:txBody>
                  <a:tcPr/>
                </a:tc>
                <a:tc>
                  <a:txBody>
                    <a:bodyPr/>
                    <a:lstStyle/>
                    <a:p>
                      <a:r>
                        <a:rPr lang="en-US" dirty="0"/>
                        <a:t>8</a:t>
                      </a:r>
                    </a:p>
                  </a:txBody>
                  <a:tcPr/>
                </a:tc>
                <a:tc>
                  <a:txBody>
                    <a:bodyPr/>
                    <a:lstStyle/>
                    <a:p>
                      <a:r>
                        <a:rPr lang="en-US" dirty="0"/>
                        <a:t>102-116/116=(.12)</a:t>
                      </a:r>
                    </a:p>
                  </a:txBody>
                  <a:tcPr/>
                </a:tc>
                <a:tc>
                  <a:txBody>
                    <a:bodyPr/>
                    <a:lstStyle/>
                    <a:p>
                      <a:r>
                        <a:rPr lang="en-US" dirty="0"/>
                        <a:t>8/116=0.068</a:t>
                      </a:r>
                    </a:p>
                  </a:txBody>
                  <a:tcPr/>
                </a:tc>
                <a:tc>
                  <a:txBody>
                    <a:bodyPr/>
                    <a:lstStyle/>
                    <a:p>
                      <a:r>
                        <a:rPr lang="en-US" dirty="0"/>
                        <a:t>(5.2%)</a:t>
                      </a:r>
                    </a:p>
                  </a:txBody>
                  <a:tcPr/>
                </a:tc>
                <a:extLst>
                  <a:ext uri="{0D108BD9-81ED-4DB2-BD59-A6C34878D82A}">
                    <a16:rowId xmlns:a16="http://schemas.microsoft.com/office/drawing/2014/main" val="10005"/>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7636653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74270-7181-4DF0-8E1E-6870B125652E}"/>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18863944-3A8E-456E-8657-8EABDAEE95C6}"/>
              </a:ext>
            </a:extLst>
          </p:cNvPr>
          <p:cNvSpPr>
            <a:spLocks noGrp="1"/>
          </p:cNvSpPr>
          <p:nvPr>
            <p:ph idx="1"/>
          </p:nvPr>
        </p:nvSpPr>
        <p:spPr/>
        <p:txBody>
          <a:bodyPr/>
          <a:lstStyle/>
          <a:p>
            <a:endParaRPr lang="en-IN"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38BE9938-95BE-4E9A-A07F-98469359B7E4}"/>
                  </a:ext>
                </a:extLst>
              </p14:cNvPr>
              <p14:cNvContentPartPr/>
              <p14:nvPr/>
            </p14:nvContentPartPr>
            <p14:xfrm>
              <a:off x="2907070" y="1068515"/>
              <a:ext cx="360" cy="20520"/>
            </p14:xfrm>
          </p:contentPart>
        </mc:Choice>
        <mc:Fallback xmlns="">
          <p:pic>
            <p:nvPicPr>
              <p:cNvPr id="4" name="Ink 3">
                <a:extLst>
                  <a:ext uri="{FF2B5EF4-FFF2-40B4-BE49-F238E27FC236}">
                    <a16:creationId xmlns:a16="http://schemas.microsoft.com/office/drawing/2014/main" id="{38BE9938-95BE-4E9A-A07F-98469359B7E4}"/>
                  </a:ext>
                </a:extLst>
              </p:cNvPr>
              <p:cNvPicPr/>
              <p:nvPr/>
            </p:nvPicPr>
            <p:blipFill>
              <a:blip r:embed="rId3"/>
              <a:stretch>
                <a:fillRect/>
              </a:stretch>
            </p:blipFill>
            <p:spPr>
              <a:xfrm>
                <a:off x="2898430" y="1059515"/>
                <a:ext cx="18000" cy="38160"/>
              </a:xfrm>
              <a:prstGeom prst="rect">
                <a:avLst/>
              </a:prstGeom>
            </p:spPr>
          </p:pic>
        </mc:Fallback>
      </mc:AlternateContent>
      <p:grpSp>
        <p:nvGrpSpPr>
          <p:cNvPr id="13" name="Group 12">
            <a:extLst>
              <a:ext uri="{FF2B5EF4-FFF2-40B4-BE49-F238E27FC236}">
                <a16:creationId xmlns:a16="http://schemas.microsoft.com/office/drawing/2014/main" id="{298FB159-C1CA-4C51-8AF3-7166A59059DA}"/>
              </a:ext>
            </a:extLst>
          </p:cNvPr>
          <p:cNvGrpSpPr/>
          <p:nvPr/>
        </p:nvGrpSpPr>
        <p:grpSpPr>
          <a:xfrm>
            <a:off x="2634910" y="397115"/>
            <a:ext cx="5299920" cy="876240"/>
            <a:chOff x="2634910" y="397115"/>
            <a:chExt cx="5299920" cy="876240"/>
          </a:xfrm>
        </p:grpSpPr>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D749D652-43E4-495D-AD30-4B53B3FC0BCF}"/>
                    </a:ext>
                  </a:extLst>
                </p14:cNvPr>
                <p14:cNvContentPartPr/>
                <p14:nvPr/>
              </p14:nvContentPartPr>
              <p14:xfrm>
                <a:off x="2634910" y="609155"/>
                <a:ext cx="314640" cy="95040"/>
              </p14:xfrm>
            </p:contentPart>
          </mc:Choice>
          <mc:Fallback xmlns="">
            <p:pic>
              <p:nvPicPr>
                <p:cNvPr id="5" name="Ink 4">
                  <a:extLst>
                    <a:ext uri="{FF2B5EF4-FFF2-40B4-BE49-F238E27FC236}">
                      <a16:creationId xmlns:a16="http://schemas.microsoft.com/office/drawing/2014/main" id="{D749D652-43E4-495D-AD30-4B53B3FC0BCF}"/>
                    </a:ext>
                  </a:extLst>
                </p:cNvPr>
                <p:cNvPicPr/>
                <p:nvPr/>
              </p:nvPicPr>
              <p:blipFill>
                <a:blip r:embed="rId5"/>
                <a:stretch>
                  <a:fillRect/>
                </a:stretch>
              </p:blipFill>
              <p:spPr>
                <a:xfrm>
                  <a:off x="2626270" y="600515"/>
                  <a:ext cx="3322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100B2DB1-4CBF-40F9-8B72-94B6F9AFF605}"/>
                    </a:ext>
                  </a:extLst>
                </p14:cNvPr>
                <p14:cNvContentPartPr/>
                <p14:nvPr/>
              </p14:nvContentPartPr>
              <p14:xfrm>
                <a:off x="2651110" y="737675"/>
                <a:ext cx="319320" cy="354960"/>
              </p14:xfrm>
            </p:contentPart>
          </mc:Choice>
          <mc:Fallback xmlns="">
            <p:pic>
              <p:nvPicPr>
                <p:cNvPr id="6" name="Ink 5">
                  <a:extLst>
                    <a:ext uri="{FF2B5EF4-FFF2-40B4-BE49-F238E27FC236}">
                      <a16:creationId xmlns:a16="http://schemas.microsoft.com/office/drawing/2014/main" id="{100B2DB1-4CBF-40F9-8B72-94B6F9AFF605}"/>
                    </a:ext>
                  </a:extLst>
                </p:cNvPr>
                <p:cNvPicPr/>
                <p:nvPr/>
              </p:nvPicPr>
              <p:blipFill>
                <a:blip r:embed="rId7"/>
                <a:stretch>
                  <a:fillRect/>
                </a:stretch>
              </p:blipFill>
              <p:spPr>
                <a:xfrm>
                  <a:off x="2642470" y="729035"/>
                  <a:ext cx="336960" cy="372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37D24CEC-B71F-46E5-9888-3DF59CEC6EB9}"/>
                    </a:ext>
                  </a:extLst>
                </p14:cNvPr>
                <p14:cNvContentPartPr/>
                <p14:nvPr/>
              </p14:nvContentPartPr>
              <p14:xfrm>
                <a:off x="2720950" y="611675"/>
                <a:ext cx="1427040" cy="661680"/>
              </p14:xfrm>
            </p:contentPart>
          </mc:Choice>
          <mc:Fallback xmlns="">
            <p:pic>
              <p:nvPicPr>
                <p:cNvPr id="7" name="Ink 6">
                  <a:extLst>
                    <a:ext uri="{FF2B5EF4-FFF2-40B4-BE49-F238E27FC236}">
                      <a16:creationId xmlns:a16="http://schemas.microsoft.com/office/drawing/2014/main" id="{37D24CEC-B71F-46E5-9888-3DF59CEC6EB9}"/>
                    </a:ext>
                  </a:extLst>
                </p:cNvPr>
                <p:cNvPicPr/>
                <p:nvPr/>
              </p:nvPicPr>
              <p:blipFill>
                <a:blip r:embed="rId9"/>
                <a:stretch>
                  <a:fillRect/>
                </a:stretch>
              </p:blipFill>
              <p:spPr>
                <a:xfrm>
                  <a:off x="2712310" y="602675"/>
                  <a:ext cx="1444680" cy="679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779575E0-E36F-4527-AD0B-4CC9EA159B24}"/>
                    </a:ext>
                  </a:extLst>
                </p14:cNvPr>
                <p14:cNvContentPartPr/>
                <p14:nvPr/>
              </p14:nvContentPartPr>
              <p14:xfrm>
                <a:off x="4154110" y="505475"/>
                <a:ext cx="1348200" cy="489240"/>
              </p14:xfrm>
            </p:contentPart>
          </mc:Choice>
          <mc:Fallback xmlns="">
            <p:pic>
              <p:nvPicPr>
                <p:cNvPr id="8" name="Ink 7">
                  <a:extLst>
                    <a:ext uri="{FF2B5EF4-FFF2-40B4-BE49-F238E27FC236}">
                      <a16:creationId xmlns:a16="http://schemas.microsoft.com/office/drawing/2014/main" id="{779575E0-E36F-4527-AD0B-4CC9EA159B24}"/>
                    </a:ext>
                  </a:extLst>
                </p:cNvPr>
                <p:cNvPicPr/>
                <p:nvPr/>
              </p:nvPicPr>
              <p:blipFill>
                <a:blip r:embed="rId11"/>
                <a:stretch>
                  <a:fillRect/>
                </a:stretch>
              </p:blipFill>
              <p:spPr>
                <a:xfrm>
                  <a:off x="4145470" y="496475"/>
                  <a:ext cx="1365840" cy="506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0E39B016-4E2F-4331-9E7C-69848FE60871}"/>
                    </a:ext>
                  </a:extLst>
                </p14:cNvPr>
                <p14:cNvContentPartPr/>
                <p14:nvPr/>
              </p14:nvContentPartPr>
              <p14:xfrm>
                <a:off x="5073190" y="529235"/>
                <a:ext cx="243000" cy="106200"/>
              </p14:xfrm>
            </p:contentPart>
          </mc:Choice>
          <mc:Fallback xmlns="">
            <p:pic>
              <p:nvPicPr>
                <p:cNvPr id="9" name="Ink 8">
                  <a:extLst>
                    <a:ext uri="{FF2B5EF4-FFF2-40B4-BE49-F238E27FC236}">
                      <a16:creationId xmlns:a16="http://schemas.microsoft.com/office/drawing/2014/main" id="{0E39B016-4E2F-4331-9E7C-69848FE60871}"/>
                    </a:ext>
                  </a:extLst>
                </p:cNvPr>
                <p:cNvPicPr/>
                <p:nvPr/>
              </p:nvPicPr>
              <p:blipFill>
                <a:blip r:embed="rId13"/>
                <a:stretch>
                  <a:fillRect/>
                </a:stretch>
              </p:blipFill>
              <p:spPr>
                <a:xfrm>
                  <a:off x="5064550" y="520235"/>
                  <a:ext cx="2606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k 9">
                  <a:extLst>
                    <a:ext uri="{FF2B5EF4-FFF2-40B4-BE49-F238E27FC236}">
                      <a16:creationId xmlns:a16="http://schemas.microsoft.com/office/drawing/2014/main" id="{3CB28333-59B4-471B-A6CF-BCB8949D2F76}"/>
                    </a:ext>
                  </a:extLst>
                </p14:cNvPr>
                <p14:cNvContentPartPr/>
                <p14:nvPr/>
              </p14:nvContentPartPr>
              <p14:xfrm>
                <a:off x="5743510" y="397115"/>
                <a:ext cx="2144520" cy="531360"/>
              </p14:xfrm>
            </p:contentPart>
          </mc:Choice>
          <mc:Fallback xmlns="">
            <p:pic>
              <p:nvPicPr>
                <p:cNvPr id="10" name="Ink 9">
                  <a:extLst>
                    <a:ext uri="{FF2B5EF4-FFF2-40B4-BE49-F238E27FC236}">
                      <a16:creationId xmlns:a16="http://schemas.microsoft.com/office/drawing/2014/main" id="{3CB28333-59B4-471B-A6CF-BCB8949D2F76}"/>
                    </a:ext>
                  </a:extLst>
                </p:cNvPr>
                <p:cNvPicPr/>
                <p:nvPr/>
              </p:nvPicPr>
              <p:blipFill>
                <a:blip r:embed="rId15"/>
                <a:stretch>
                  <a:fillRect/>
                </a:stretch>
              </p:blipFill>
              <p:spPr>
                <a:xfrm>
                  <a:off x="5734870" y="388475"/>
                  <a:ext cx="2162160" cy="549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E724A9AB-7055-4AD6-A4D3-3FD7BFCFFE2B}"/>
                    </a:ext>
                  </a:extLst>
                </p14:cNvPr>
                <p14:cNvContentPartPr/>
                <p14:nvPr/>
              </p14:nvContentPartPr>
              <p14:xfrm>
                <a:off x="6956350" y="507635"/>
                <a:ext cx="497160" cy="39240"/>
              </p14:xfrm>
            </p:contentPart>
          </mc:Choice>
          <mc:Fallback xmlns="">
            <p:pic>
              <p:nvPicPr>
                <p:cNvPr id="11" name="Ink 10">
                  <a:extLst>
                    <a:ext uri="{FF2B5EF4-FFF2-40B4-BE49-F238E27FC236}">
                      <a16:creationId xmlns:a16="http://schemas.microsoft.com/office/drawing/2014/main" id="{E724A9AB-7055-4AD6-A4D3-3FD7BFCFFE2B}"/>
                    </a:ext>
                  </a:extLst>
                </p:cNvPr>
                <p:cNvPicPr/>
                <p:nvPr/>
              </p:nvPicPr>
              <p:blipFill>
                <a:blip r:embed="rId17"/>
                <a:stretch>
                  <a:fillRect/>
                </a:stretch>
              </p:blipFill>
              <p:spPr>
                <a:xfrm>
                  <a:off x="6947350" y="498995"/>
                  <a:ext cx="51480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09A8FEC7-27F6-4051-A069-399DAA11EBB0}"/>
                    </a:ext>
                  </a:extLst>
                </p14:cNvPr>
                <p14:cNvContentPartPr/>
                <p14:nvPr/>
              </p14:nvContentPartPr>
              <p14:xfrm>
                <a:off x="2791870" y="780515"/>
                <a:ext cx="5142960" cy="366120"/>
              </p14:xfrm>
            </p:contentPart>
          </mc:Choice>
          <mc:Fallback xmlns="">
            <p:pic>
              <p:nvPicPr>
                <p:cNvPr id="12" name="Ink 11">
                  <a:extLst>
                    <a:ext uri="{FF2B5EF4-FFF2-40B4-BE49-F238E27FC236}">
                      <a16:creationId xmlns:a16="http://schemas.microsoft.com/office/drawing/2014/main" id="{09A8FEC7-27F6-4051-A069-399DAA11EBB0}"/>
                    </a:ext>
                  </a:extLst>
                </p:cNvPr>
                <p:cNvPicPr/>
                <p:nvPr/>
              </p:nvPicPr>
              <p:blipFill>
                <a:blip r:embed="rId19"/>
                <a:stretch>
                  <a:fillRect/>
                </a:stretch>
              </p:blipFill>
              <p:spPr>
                <a:xfrm>
                  <a:off x="2782870" y="771875"/>
                  <a:ext cx="5160600" cy="383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73" name="Ink 72">
                <a:extLst>
                  <a:ext uri="{FF2B5EF4-FFF2-40B4-BE49-F238E27FC236}">
                    <a16:creationId xmlns:a16="http://schemas.microsoft.com/office/drawing/2014/main" id="{7CC24487-E932-43CC-9390-F74CEFE4107F}"/>
                  </a:ext>
                </a:extLst>
              </p14:cNvPr>
              <p14:cNvContentPartPr/>
              <p14:nvPr/>
            </p14:nvContentPartPr>
            <p14:xfrm>
              <a:off x="6633790" y="4774470"/>
              <a:ext cx="360" cy="360"/>
            </p14:xfrm>
          </p:contentPart>
        </mc:Choice>
        <mc:Fallback xmlns="">
          <p:pic>
            <p:nvPicPr>
              <p:cNvPr id="73" name="Ink 72">
                <a:extLst>
                  <a:ext uri="{FF2B5EF4-FFF2-40B4-BE49-F238E27FC236}">
                    <a16:creationId xmlns:a16="http://schemas.microsoft.com/office/drawing/2014/main" id="{7CC24487-E932-43CC-9390-F74CEFE4107F}"/>
                  </a:ext>
                </a:extLst>
              </p:cNvPr>
              <p:cNvPicPr/>
              <p:nvPr/>
            </p:nvPicPr>
            <p:blipFill>
              <a:blip r:embed="rId21"/>
              <a:stretch>
                <a:fillRect/>
              </a:stretch>
            </p:blipFill>
            <p:spPr>
              <a:xfrm>
                <a:off x="6625150" y="476583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75" name="Ink 74">
                <a:extLst>
                  <a:ext uri="{FF2B5EF4-FFF2-40B4-BE49-F238E27FC236}">
                    <a16:creationId xmlns:a16="http://schemas.microsoft.com/office/drawing/2014/main" id="{BFFB8B55-3E6B-497B-9739-E8B5A3868618}"/>
                  </a:ext>
                </a:extLst>
              </p14:cNvPr>
              <p14:cNvContentPartPr/>
              <p14:nvPr/>
            </p14:nvContentPartPr>
            <p14:xfrm>
              <a:off x="3783670" y="3743790"/>
              <a:ext cx="4915080" cy="966600"/>
            </p14:xfrm>
          </p:contentPart>
        </mc:Choice>
        <mc:Fallback xmlns="">
          <p:pic>
            <p:nvPicPr>
              <p:cNvPr id="75" name="Ink 74">
                <a:extLst>
                  <a:ext uri="{FF2B5EF4-FFF2-40B4-BE49-F238E27FC236}">
                    <a16:creationId xmlns:a16="http://schemas.microsoft.com/office/drawing/2014/main" id="{BFFB8B55-3E6B-497B-9739-E8B5A3868618}"/>
                  </a:ext>
                </a:extLst>
              </p:cNvPr>
              <p:cNvPicPr/>
              <p:nvPr/>
            </p:nvPicPr>
            <p:blipFill>
              <a:blip r:embed="rId23"/>
              <a:stretch>
                <a:fillRect/>
              </a:stretch>
            </p:blipFill>
            <p:spPr>
              <a:xfrm>
                <a:off x="3774670" y="3734790"/>
                <a:ext cx="4932720" cy="9842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77" name="Ink 76">
                <a:extLst>
                  <a:ext uri="{FF2B5EF4-FFF2-40B4-BE49-F238E27FC236}">
                    <a16:creationId xmlns:a16="http://schemas.microsoft.com/office/drawing/2014/main" id="{C349B504-15F4-4D8C-8A8B-D3AB1AB13029}"/>
                  </a:ext>
                </a:extLst>
              </p14:cNvPr>
              <p14:cNvContentPartPr/>
              <p14:nvPr/>
            </p14:nvContentPartPr>
            <p14:xfrm>
              <a:off x="5487190" y="1887990"/>
              <a:ext cx="1714680" cy="873720"/>
            </p14:xfrm>
          </p:contentPart>
        </mc:Choice>
        <mc:Fallback xmlns="">
          <p:pic>
            <p:nvPicPr>
              <p:cNvPr id="77" name="Ink 76">
                <a:extLst>
                  <a:ext uri="{FF2B5EF4-FFF2-40B4-BE49-F238E27FC236}">
                    <a16:creationId xmlns:a16="http://schemas.microsoft.com/office/drawing/2014/main" id="{C349B504-15F4-4D8C-8A8B-D3AB1AB13029}"/>
                  </a:ext>
                </a:extLst>
              </p:cNvPr>
              <p:cNvPicPr/>
              <p:nvPr/>
            </p:nvPicPr>
            <p:blipFill>
              <a:blip r:embed="rId25"/>
              <a:stretch>
                <a:fillRect/>
              </a:stretch>
            </p:blipFill>
            <p:spPr>
              <a:xfrm>
                <a:off x="5478190" y="1878990"/>
                <a:ext cx="1732320" cy="891360"/>
              </a:xfrm>
              <a:prstGeom prst="rect">
                <a:avLst/>
              </a:prstGeom>
            </p:spPr>
          </p:pic>
        </mc:Fallback>
      </mc:AlternateContent>
      <p:grpSp>
        <p:nvGrpSpPr>
          <p:cNvPr id="84" name="Group 83">
            <a:extLst>
              <a:ext uri="{FF2B5EF4-FFF2-40B4-BE49-F238E27FC236}">
                <a16:creationId xmlns:a16="http://schemas.microsoft.com/office/drawing/2014/main" id="{051516B4-0D00-45F8-AC13-A0AC7DF69F01}"/>
              </a:ext>
            </a:extLst>
          </p:cNvPr>
          <p:cNvGrpSpPr/>
          <p:nvPr/>
        </p:nvGrpSpPr>
        <p:grpSpPr>
          <a:xfrm>
            <a:off x="874150" y="2004630"/>
            <a:ext cx="7578360" cy="3246840"/>
            <a:chOff x="874150" y="2004630"/>
            <a:chExt cx="7578360" cy="3246840"/>
          </a:xfrm>
        </p:grpSpPr>
        <mc:AlternateContent xmlns:mc="http://schemas.openxmlformats.org/markup-compatibility/2006" xmlns:p14="http://schemas.microsoft.com/office/powerpoint/2010/main">
          <mc:Choice Requires="p14">
            <p:contentPart p14:bwMode="auto" r:id="rId26">
              <p14:nvContentPartPr>
                <p14:cNvPr id="14" name="Ink 13">
                  <a:extLst>
                    <a:ext uri="{FF2B5EF4-FFF2-40B4-BE49-F238E27FC236}">
                      <a16:creationId xmlns:a16="http://schemas.microsoft.com/office/drawing/2014/main" id="{65C02521-B0BC-468B-A947-2AE02C2754B3}"/>
                    </a:ext>
                  </a:extLst>
                </p14:cNvPr>
                <p14:cNvContentPartPr/>
                <p14:nvPr/>
              </p14:nvContentPartPr>
              <p14:xfrm>
                <a:off x="923470" y="2039190"/>
                <a:ext cx="576360" cy="163080"/>
              </p14:xfrm>
            </p:contentPart>
          </mc:Choice>
          <mc:Fallback xmlns="">
            <p:pic>
              <p:nvPicPr>
                <p:cNvPr id="14" name="Ink 13">
                  <a:extLst>
                    <a:ext uri="{FF2B5EF4-FFF2-40B4-BE49-F238E27FC236}">
                      <a16:creationId xmlns:a16="http://schemas.microsoft.com/office/drawing/2014/main" id="{65C02521-B0BC-468B-A947-2AE02C2754B3}"/>
                    </a:ext>
                  </a:extLst>
                </p:cNvPr>
                <p:cNvPicPr/>
                <p:nvPr/>
              </p:nvPicPr>
              <p:blipFill>
                <a:blip r:embed="rId27"/>
                <a:stretch>
                  <a:fillRect/>
                </a:stretch>
              </p:blipFill>
              <p:spPr>
                <a:xfrm>
                  <a:off x="914830" y="2030190"/>
                  <a:ext cx="59400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5" name="Ink 14">
                  <a:extLst>
                    <a:ext uri="{FF2B5EF4-FFF2-40B4-BE49-F238E27FC236}">
                      <a16:creationId xmlns:a16="http://schemas.microsoft.com/office/drawing/2014/main" id="{79418464-7242-42B2-ABA5-84CD838AEE2B}"/>
                    </a:ext>
                  </a:extLst>
                </p14:cNvPr>
                <p14:cNvContentPartPr/>
                <p14:nvPr/>
              </p14:nvContentPartPr>
              <p14:xfrm>
                <a:off x="1153510" y="2207670"/>
                <a:ext cx="33120" cy="376920"/>
              </p14:xfrm>
            </p:contentPart>
          </mc:Choice>
          <mc:Fallback xmlns="">
            <p:pic>
              <p:nvPicPr>
                <p:cNvPr id="15" name="Ink 14">
                  <a:extLst>
                    <a:ext uri="{FF2B5EF4-FFF2-40B4-BE49-F238E27FC236}">
                      <a16:creationId xmlns:a16="http://schemas.microsoft.com/office/drawing/2014/main" id="{79418464-7242-42B2-ABA5-84CD838AEE2B}"/>
                    </a:ext>
                  </a:extLst>
                </p:cNvPr>
                <p:cNvPicPr/>
                <p:nvPr/>
              </p:nvPicPr>
              <p:blipFill>
                <a:blip r:embed="rId29"/>
                <a:stretch>
                  <a:fillRect/>
                </a:stretch>
              </p:blipFill>
              <p:spPr>
                <a:xfrm>
                  <a:off x="1144870" y="2198670"/>
                  <a:ext cx="50760" cy="3945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6" name="Ink 15">
                  <a:extLst>
                    <a:ext uri="{FF2B5EF4-FFF2-40B4-BE49-F238E27FC236}">
                      <a16:creationId xmlns:a16="http://schemas.microsoft.com/office/drawing/2014/main" id="{2ACE75AD-3111-461C-BDD7-B3069843E912}"/>
                    </a:ext>
                  </a:extLst>
                </p14:cNvPr>
                <p14:cNvContentPartPr/>
                <p14:nvPr/>
              </p14:nvContentPartPr>
              <p14:xfrm>
                <a:off x="1330990" y="2077710"/>
                <a:ext cx="1507320" cy="1002240"/>
              </p14:xfrm>
            </p:contentPart>
          </mc:Choice>
          <mc:Fallback xmlns="">
            <p:pic>
              <p:nvPicPr>
                <p:cNvPr id="16" name="Ink 15">
                  <a:extLst>
                    <a:ext uri="{FF2B5EF4-FFF2-40B4-BE49-F238E27FC236}">
                      <a16:creationId xmlns:a16="http://schemas.microsoft.com/office/drawing/2014/main" id="{2ACE75AD-3111-461C-BDD7-B3069843E912}"/>
                    </a:ext>
                  </a:extLst>
                </p:cNvPr>
                <p:cNvPicPr/>
                <p:nvPr/>
              </p:nvPicPr>
              <p:blipFill>
                <a:blip r:embed="rId31"/>
                <a:stretch>
                  <a:fillRect/>
                </a:stretch>
              </p:blipFill>
              <p:spPr>
                <a:xfrm>
                  <a:off x="1322350" y="2069070"/>
                  <a:ext cx="1524960" cy="10198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7" name="Ink 16">
                  <a:extLst>
                    <a:ext uri="{FF2B5EF4-FFF2-40B4-BE49-F238E27FC236}">
                      <a16:creationId xmlns:a16="http://schemas.microsoft.com/office/drawing/2014/main" id="{8E026B01-C47E-4642-934F-CFA5A48A5E20}"/>
                    </a:ext>
                  </a:extLst>
                </p14:cNvPr>
                <p14:cNvContentPartPr/>
                <p14:nvPr/>
              </p14:nvContentPartPr>
              <p14:xfrm>
                <a:off x="2927950" y="2096070"/>
                <a:ext cx="6840" cy="151560"/>
              </p14:xfrm>
            </p:contentPart>
          </mc:Choice>
          <mc:Fallback xmlns="">
            <p:pic>
              <p:nvPicPr>
                <p:cNvPr id="17" name="Ink 16">
                  <a:extLst>
                    <a:ext uri="{FF2B5EF4-FFF2-40B4-BE49-F238E27FC236}">
                      <a16:creationId xmlns:a16="http://schemas.microsoft.com/office/drawing/2014/main" id="{8E026B01-C47E-4642-934F-CFA5A48A5E20}"/>
                    </a:ext>
                  </a:extLst>
                </p:cNvPr>
                <p:cNvPicPr/>
                <p:nvPr/>
              </p:nvPicPr>
              <p:blipFill>
                <a:blip r:embed="rId33"/>
                <a:stretch>
                  <a:fillRect/>
                </a:stretch>
              </p:blipFill>
              <p:spPr>
                <a:xfrm>
                  <a:off x="2919310" y="2087070"/>
                  <a:ext cx="244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8" name="Ink 17">
                  <a:extLst>
                    <a:ext uri="{FF2B5EF4-FFF2-40B4-BE49-F238E27FC236}">
                      <a16:creationId xmlns:a16="http://schemas.microsoft.com/office/drawing/2014/main" id="{3C926F2F-7046-493A-8650-1776E7B38AAC}"/>
                    </a:ext>
                  </a:extLst>
                </p14:cNvPr>
                <p14:cNvContentPartPr/>
                <p14:nvPr/>
              </p14:nvContentPartPr>
              <p14:xfrm>
                <a:off x="3044950" y="2233230"/>
                <a:ext cx="209880" cy="307080"/>
              </p14:xfrm>
            </p:contentPart>
          </mc:Choice>
          <mc:Fallback xmlns="">
            <p:pic>
              <p:nvPicPr>
                <p:cNvPr id="18" name="Ink 17">
                  <a:extLst>
                    <a:ext uri="{FF2B5EF4-FFF2-40B4-BE49-F238E27FC236}">
                      <a16:creationId xmlns:a16="http://schemas.microsoft.com/office/drawing/2014/main" id="{3C926F2F-7046-493A-8650-1776E7B38AAC}"/>
                    </a:ext>
                  </a:extLst>
                </p:cNvPr>
                <p:cNvPicPr/>
                <p:nvPr/>
              </p:nvPicPr>
              <p:blipFill>
                <a:blip r:embed="rId35"/>
                <a:stretch>
                  <a:fillRect/>
                </a:stretch>
              </p:blipFill>
              <p:spPr>
                <a:xfrm>
                  <a:off x="3036310" y="2224230"/>
                  <a:ext cx="227520" cy="3247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9" name="Ink 18">
                  <a:extLst>
                    <a:ext uri="{FF2B5EF4-FFF2-40B4-BE49-F238E27FC236}">
                      <a16:creationId xmlns:a16="http://schemas.microsoft.com/office/drawing/2014/main" id="{AB8CD7B9-48FA-422D-AFD0-4665B92B8A91}"/>
                    </a:ext>
                  </a:extLst>
                </p14:cNvPr>
                <p14:cNvContentPartPr/>
                <p14:nvPr/>
              </p14:nvContentPartPr>
              <p14:xfrm>
                <a:off x="3354550" y="2004630"/>
                <a:ext cx="278640" cy="519480"/>
              </p14:xfrm>
            </p:contentPart>
          </mc:Choice>
          <mc:Fallback xmlns="">
            <p:pic>
              <p:nvPicPr>
                <p:cNvPr id="19" name="Ink 18">
                  <a:extLst>
                    <a:ext uri="{FF2B5EF4-FFF2-40B4-BE49-F238E27FC236}">
                      <a16:creationId xmlns:a16="http://schemas.microsoft.com/office/drawing/2014/main" id="{AB8CD7B9-48FA-422D-AFD0-4665B92B8A91}"/>
                    </a:ext>
                  </a:extLst>
                </p:cNvPr>
                <p:cNvPicPr/>
                <p:nvPr/>
              </p:nvPicPr>
              <p:blipFill>
                <a:blip r:embed="rId37"/>
                <a:stretch>
                  <a:fillRect/>
                </a:stretch>
              </p:blipFill>
              <p:spPr>
                <a:xfrm>
                  <a:off x="3345910" y="1995630"/>
                  <a:ext cx="296280" cy="5371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0" name="Ink 19">
                  <a:extLst>
                    <a:ext uri="{FF2B5EF4-FFF2-40B4-BE49-F238E27FC236}">
                      <a16:creationId xmlns:a16="http://schemas.microsoft.com/office/drawing/2014/main" id="{AD6D2BA9-06BA-46BA-AF76-4F243FFEA002}"/>
                    </a:ext>
                  </a:extLst>
                </p14:cNvPr>
                <p14:cNvContentPartPr/>
                <p14:nvPr/>
              </p14:nvContentPartPr>
              <p14:xfrm>
                <a:off x="3635710" y="2271750"/>
                <a:ext cx="429120" cy="226800"/>
              </p14:xfrm>
            </p:contentPart>
          </mc:Choice>
          <mc:Fallback xmlns="">
            <p:pic>
              <p:nvPicPr>
                <p:cNvPr id="20" name="Ink 19">
                  <a:extLst>
                    <a:ext uri="{FF2B5EF4-FFF2-40B4-BE49-F238E27FC236}">
                      <a16:creationId xmlns:a16="http://schemas.microsoft.com/office/drawing/2014/main" id="{AD6D2BA9-06BA-46BA-AF76-4F243FFEA002}"/>
                    </a:ext>
                  </a:extLst>
                </p:cNvPr>
                <p:cNvPicPr/>
                <p:nvPr/>
              </p:nvPicPr>
              <p:blipFill>
                <a:blip r:embed="rId39"/>
                <a:stretch>
                  <a:fillRect/>
                </a:stretch>
              </p:blipFill>
              <p:spPr>
                <a:xfrm>
                  <a:off x="3627070" y="2262750"/>
                  <a:ext cx="44676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1" name="Ink 20">
                  <a:extLst>
                    <a:ext uri="{FF2B5EF4-FFF2-40B4-BE49-F238E27FC236}">
                      <a16:creationId xmlns:a16="http://schemas.microsoft.com/office/drawing/2014/main" id="{0686E3C2-87B6-417B-B794-6493F365C66B}"/>
                    </a:ext>
                  </a:extLst>
                </p14:cNvPr>
                <p14:cNvContentPartPr/>
                <p14:nvPr/>
              </p14:nvContentPartPr>
              <p14:xfrm>
                <a:off x="4031350" y="2127390"/>
                <a:ext cx="17280" cy="39240"/>
              </p14:xfrm>
            </p:contentPart>
          </mc:Choice>
          <mc:Fallback xmlns="">
            <p:pic>
              <p:nvPicPr>
                <p:cNvPr id="21" name="Ink 20">
                  <a:extLst>
                    <a:ext uri="{FF2B5EF4-FFF2-40B4-BE49-F238E27FC236}">
                      <a16:creationId xmlns:a16="http://schemas.microsoft.com/office/drawing/2014/main" id="{0686E3C2-87B6-417B-B794-6493F365C66B}"/>
                    </a:ext>
                  </a:extLst>
                </p:cNvPr>
                <p:cNvPicPr/>
                <p:nvPr/>
              </p:nvPicPr>
              <p:blipFill>
                <a:blip r:embed="rId41"/>
                <a:stretch>
                  <a:fillRect/>
                </a:stretch>
              </p:blipFill>
              <p:spPr>
                <a:xfrm>
                  <a:off x="4022710" y="2118390"/>
                  <a:ext cx="3492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2" name="Ink 21">
                  <a:extLst>
                    <a:ext uri="{FF2B5EF4-FFF2-40B4-BE49-F238E27FC236}">
                      <a16:creationId xmlns:a16="http://schemas.microsoft.com/office/drawing/2014/main" id="{97062FE9-9441-45E7-91EA-E01C93421FE5}"/>
                    </a:ext>
                  </a:extLst>
                </p14:cNvPr>
                <p14:cNvContentPartPr/>
                <p14:nvPr/>
              </p14:nvContentPartPr>
              <p14:xfrm>
                <a:off x="4243750" y="2213790"/>
                <a:ext cx="298440" cy="298440"/>
              </p14:xfrm>
            </p:contentPart>
          </mc:Choice>
          <mc:Fallback xmlns="">
            <p:pic>
              <p:nvPicPr>
                <p:cNvPr id="22" name="Ink 21">
                  <a:extLst>
                    <a:ext uri="{FF2B5EF4-FFF2-40B4-BE49-F238E27FC236}">
                      <a16:creationId xmlns:a16="http://schemas.microsoft.com/office/drawing/2014/main" id="{97062FE9-9441-45E7-91EA-E01C93421FE5}"/>
                    </a:ext>
                  </a:extLst>
                </p:cNvPr>
                <p:cNvPicPr/>
                <p:nvPr/>
              </p:nvPicPr>
              <p:blipFill>
                <a:blip r:embed="rId43"/>
                <a:stretch>
                  <a:fillRect/>
                </a:stretch>
              </p:blipFill>
              <p:spPr>
                <a:xfrm>
                  <a:off x="4234750" y="2205150"/>
                  <a:ext cx="316080" cy="3160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3" name="Ink 22">
                  <a:extLst>
                    <a:ext uri="{FF2B5EF4-FFF2-40B4-BE49-F238E27FC236}">
                      <a16:creationId xmlns:a16="http://schemas.microsoft.com/office/drawing/2014/main" id="{2DCC7F8B-FA9C-497F-BBB1-105010FF8C1E}"/>
                    </a:ext>
                  </a:extLst>
                </p14:cNvPr>
                <p14:cNvContentPartPr/>
                <p14:nvPr/>
              </p14:nvContentPartPr>
              <p14:xfrm>
                <a:off x="5032870" y="2292990"/>
                <a:ext cx="185760" cy="150840"/>
              </p14:xfrm>
            </p:contentPart>
          </mc:Choice>
          <mc:Fallback xmlns="">
            <p:pic>
              <p:nvPicPr>
                <p:cNvPr id="23" name="Ink 22">
                  <a:extLst>
                    <a:ext uri="{FF2B5EF4-FFF2-40B4-BE49-F238E27FC236}">
                      <a16:creationId xmlns:a16="http://schemas.microsoft.com/office/drawing/2014/main" id="{2DCC7F8B-FA9C-497F-BBB1-105010FF8C1E}"/>
                    </a:ext>
                  </a:extLst>
                </p:cNvPr>
                <p:cNvPicPr/>
                <p:nvPr/>
              </p:nvPicPr>
              <p:blipFill>
                <a:blip r:embed="rId45"/>
                <a:stretch>
                  <a:fillRect/>
                </a:stretch>
              </p:blipFill>
              <p:spPr>
                <a:xfrm>
                  <a:off x="5023870" y="2283990"/>
                  <a:ext cx="2034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4" name="Ink 23">
                  <a:extLst>
                    <a:ext uri="{FF2B5EF4-FFF2-40B4-BE49-F238E27FC236}">
                      <a16:creationId xmlns:a16="http://schemas.microsoft.com/office/drawing/2014/main" id="{A5998119-9B80-48D7-914F-9AD67D0480E5}"/>
                    </a:ext>
                  </a:extLst>
                </p14:cNvPr>
                <p14:cNvContentPartPr/>
                <p14:nvPr/>
              </p14:nvContentPartPr>
              <p14:xfrm>
                <a:off x="5833150" y="2116230"/>
                <a:ext cx="258840" cy="333720"/>
              </p14:xfrm>
            </p:contentPart>
          </mc:Choice>
          <mc:Fallback xmlns="">
            <p:pic>
              <p:nvPicPr>
                <p:cNvPr id="24" name="Ink 23">
                  <a:extLst>
                    <a:ext uri="{FF2B5EF4-FFF2-40B4-BE49-F238E27FC236}">
                      <a16:creationId xmlns:a16="http://schemas.microsoft.com/office/drawing/2014/main" id="{A5998119-9B80-48D7-914F-9AD67D0480E5}"/>
                    </a:ext>
                  </a:extLst>
                </p:cNvPr>
                <p:cNvPicPr/>
                <p:nvPr/>
              </p:nvPicPr>
              <p:blipFill>
                <a:blip r:embed="rId47"/>
                <a:stretch>
                  <a:fillRect/>
                </a:stretch>
              </p:blipFill>
              <p:spPr>
                <a:xfrm>
                  <a:off x="5824150" y="2107230"/>
                  <a:ext cx="276480" cy="3513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5" name="Ink 24">
                  <a:extLst>
                    <a:ext uri="{FF2B5EF4-FFF2-40B4-BE49-F238E27FC236}">
                      <a16:creationId xmlns:a16="http://schemas.microsoft.com/office/drawing/2014/main" id="{B189D669-23D5-4182-9DA2-D8D8A6FC1689}"/>
                    </a:ext>
                  </a:extLst>
                </p14:cNvPr>
                <p14:cNvContentPartPr/>
                <p14:nvPr/>
              </p14:nvContentPartPr>
              <p14:xfrm>
                <a:off x="6210790" y="2267430"/>
                <a:ext cx="516960" cy="203760"/>
              </p14:xfrm>
            </p:contentPart>
          </mc:Choice>
          <mc:Fallback xmlns="">
            <p:pic>
              <p:nvPicPr>
                <p:cNvPr id="25" name="Ink 24">
                  <a:extLst>
                    <a:ext uri="{FF2B5EF4-FFF2-40B4-BE49-F238E27FC236}">
                      <a16:creationId xmlns:a16="http://schemas.microsoft.com/office/drawing/2014/main" id="{B189D669-23D5-4182-9DA2-D8D8A6FC1689}"/>
                    </a:ext>
                  </a:extLst>
                </p:cNvPr>
                <p:cNvPicPr/>
                <p:nvPr/>
              </p:nvPicPr>
              <p:blipFill>
                <a:blip r:embed="rId49"/>
                <a:stretch>
                  <a:fillRect/>
                </a:stretch>
              </p:blipFill>
              <p:spPr>
                <a:xfrm>
                  <a:off x="6202150" y="2258430"/>
                  <a:ext cx="53460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8" name="Ink 27">
                  <a:extLst>
                    <a:ext uri="{FF2B5EF4-FFF2-40B4-BE49-F238E27FC236}">
                      <a16:creationId xmlns:a16="http://schemas.microsoft.com/office/drawing/2014/main" id="{737B9CC1-7217-408B-A1EC-EF2C5D7917DD}"/>
                    </a:ext>
                  </a:extLst>
                </p14:cNvPr>
                <p14:cNvContentPartPr/>
                <p14:nvPr/>
              </p14:nvContentPartPr>
              <p14:xfrm>
                <a:off x="4561270" y="2618070"/>
                <a:ext cx="1311480" cy="1303920"/>
              </p14:xfrm>
            </p:contentPart>
          </mc:Choice>
          <mc:Fallback xmlns="">
            <p:pic>
              <p:nvPicPr>
                <p:cNvPr id="28" name="Ink 27">
                  <a:extLst>
                    <a:ext uri="{FF2B5EF4-FFF2-40B4-BE49-F238E27FC236}">
                      <a16:creationId xmlns:a16="http://schemas.microsoft.com/office/drawing/2014/main" id="{737B9CC1-7217-408B-A1EC-EF2C5D7917DD}"/>
                    </a:ext>
                  </a:extLst>
                </p:cNvPr>
                <p:cNvPicPr/>
                <p:nvPr/>
              </p:nvPicPr>
              <p:blipFill>
                <a:blip r:embed="rId51"/>
                <a:stretch>
                  <a:fillRect/>
                </a:stretch>
              </p:blipFill>
              <p:spPr>
                <a:xfrm>
                  <a:off x="4552630" y="2609070"/>
                  <a:ext cx="1329120" cy="13215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9" name="Ink 28">
                  <a:extLst>
                    <a:ext uri="{FF2B5EF4-FFF2-40B4-BE49-F238E27FC236}">
                      <a16:creationId xmlns:a16="http://schemas.microsoft.com/office/drawing/2014/main" id="{CA36F63C-0929-4716-B6D3-A81CBF54BC2C}"/>
                    </a:ext>
                  </a:extLst>
                </p14:cNvPr>
                <p14:cNvContentPartPr/>
                <p14:nvPr/>
              </p14:nvContentPartPr>
              <p14:xfrm>
                <a:off x="5788510" y="2694390"/>
                <a:ext cx="289440" cy="1176480"/>
              </p14:xfrm>
            </p:contentPart>
          </mc:Choice>
          <mc:Fallback xmlns="">
            <p:pic>
              <p:nvPicPr>
                <p:cNvPr id="29" name="Ink 28">
                  <a:extLst>
                    <a:ext uri="{FF2B5EF4-FFF2-40B4-BE49-F238E27FC236}">
                      <a16:creationId xmlns:a16="http://schemas.microsoft.com/office/drawing/2014/main" id="{CA36F63C-0929-4716-B6D3-A81CBF54BC2C}"/>
                    </a:ext>
                  </a:extLst>
                </p:cNvPr>
                <p:cNvPicPr/>
                <p:nvPr/>
              </p:nvPicPr>
              <p:blipFill>
                <a:blip r:embed="rId53"/>
                <a:stretch>
                  <a:fillRect/>
                </a:stretch>
              </p:blipFill>
              <p:spPr>
                <a:xfrm>
                  <a:off x="5779870" y="2685750"/>
                  <a:ext cx="307080" cy="11941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0" name="Ink 29">
                  <a:extLst>
                    <a:ext uri="{FF2B5EF4-FFF2-40B4-BE49-F238E27FC236}">
                      <a16:creationId xmlns:a16="http://schemas.microsoft.com/office/drawing/2014/main" id="{5B5B222D-3B08-479B-AE2F-BA4A43D96A2C}"/>
                    </a:ext>
                  </a:extLst>
                </p14:cNvPr>
                <p14:cNvContentPartPr/>
                <p14:nvPr/>
              </p14:nvContentPartPr>
              <p14:xfrm>
                <a:off x="5833150" y="2674230"/>
                <a:ext cx="1238400" cy="996120"/>
              </p14:xfrm>
            </p:contentPart>
          </mc:Choice>
          <mc:Fallback xmlns="">
            <p:pic>
              <p:nvPicPr>
                <p:cNvPr id="30" name="Ink 29">
                  <a:extLst>
                    <a:ext uri="{FF2B5EF4-FFF2-40B4-BE49-F238E27FC236}">
                      <a16:creationId xmlns:a16="http://schemas.microsoft.com/office/drawing/2014/main" id="{5B5B222D-3B08-479B-AE2F-BA4A43D96A2C}"/>
                    </a:ext>
                  </a:extLst>
                </p:cNvPr>
                <p:cNvPicPr/>
                <p:nvPr/>
              </p:nvPicPr>
              <p:blipFill>
                <a:blip r:embed="rId55"/>
                <a:stretch>
                  <a:fillRect/>
                </a:stretch>
              </p:blipFill>
              <p:spPr>
                <a:xfrm>
                  <a:off x="5824150" y="2665230"/>
                  <a:ext cx="1256040" cy="10137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1" name="Ink 30">
                  <a:extLst>
                    <a:ext uri="{FF2B5EF4-FFF2-40B4-BE49-F238E27FC236}">
                      <a16:creationId xmlns:a16="http://schemas.microsoft.com/office/drawing/2014/main" id="{D1439774-2F6A-48D6-A913-21E0974FE66C}"/>
                    </a:ext>
                  </a:extLst>
                </p14:cNvPr>
                <p14:cNvContentPartPr/>
                <p14:nvPr/>
              </p14:nvContentPartPr>
              <p14:xfrm>
                <a:off x="5848630" y="2577030"/>
                <a:ext cx="2332800" cy="959760"/>
              </p14:xfrm>
            </p:contentPart>
          </mc:Choice>
          <mc:Fallback xmlns="">
            <p:pic>
              <p:nvPicPr>
                <p:cNvPr id="31" name="Ink 30">
                  <a:extLst>
                    <a:ext uri="{FF2B5EF4-FFF2-40B4-BE49-F238E27FC236}">
                      <a16:creationId xmlns:a16="http://schemas.microsoft.com/office/drawing/2014/main" id="{D1439774-2F6A-48D6-A913-21E0974FE66C}"/>
                    </a:ext>
                  </a:extLst>
                </p:cNvPr>
                <p:cNvPicPr/>
                <p:nvPr/>
              </p:nvPicPr>
              <p:blipFill>
                <a:blip r:embed="rId57"/>
                <a:stretch>
                  <a:fillRect/>
                </a:stretch>
              </p:blipFill>
              <p:spPr>
                <a:xfrm>
                  <a:off x="5839990" y="2568390"/>
                  <a:ext cx="2350440" cy="9774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3" name="Ink 32">
                  <a:extLst>
                    <a:ext uri="{FF2B5EF4-FFF2-40B4-BE49-F238E27FC236}">
                      <a16:creationId xmlns:a16="http://schemas.microsoft.com/office/drawing/2014/main" id="{21F98430-B6EC-43F5-A649-CBAE8E2376AA}"/>
                    </a:ext>
                  </a:extLst>
                </p14:cNvPr>
                <p14:cNvContentPartPr/>
                <p14:nvPr/>
              </p14:nvContentPartPr>
              <p14:xfrm>
                <a:off x="3693670" y="4109190"/>
                <a:ext cx="362880" cy="484560"/>
              </p14:xfrm>
            </p:contentPart>
          </mc:Choice>
          <mc:Fallback xmlns="">
            <p:pic>
              <p:nvPicPr>
                <p:cNvPr id="33" name="Ink 32">
                  <a:extLst>
                    <a:ext uri="{FF2B5EF4-FFF2-40B4-BE49-F238E27FC236}">
                      <a16:creationId xmlns:a16="http://schemas.microsoft.com/office/drawing/2014/main" id="{21F98430-B6EC-43F5-A649-CBAE8E2376AA}"/>
                    </a:ext>
                  </a:extLst>
                </p:cNvPr>
                <p:cNvPicPr/>
                <p:nvPr/>
              </p:nvPicPr>
              <p:blipFill>
                <a:blip r:embed="rId59"/>
                <a:stretch>
                  <a:fillRect/>
                </a:stretch>
              </p:blipFill>
              <p:spPr>
                <a:xfrm>
                  <a:off x="3684670" y="4100190"/>
                  <a:ext cx="380520" cy="5022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4" name="Ink 33">
                  <a:extLst>
                    <a:ext uri="{FF2B5EF4-FFF2-40B4-BE49-F238E27FC236}">
                      <a16:creationId xmlns:a16="http://schemas.microsoft.com/office/drawing/2014/main" id="{17945FE1-2D35-413E-A603-7FBBCB780FFB}"/>
                    </a:ext>
                  </a:extLst>
                </p14:cNvPr>
                <p14:cNvContentPartPr/>
                <p14:nvPr/>
              </p14:nvContentPartPr>
              <p14:xfrm>
                <a:off x="4115950" y="4139070"/>
                <a:ext cx="15840" cy="308160"/>
              </p14:xfrm>
            </p:contentPart>
          </mc:Choice>
          <mc:Fallback xmlns="">
            <p:pic>
              <p:nvPicPr>
                <p:cNvPr id="34" name="Ink 33">
                  <a:extLst>
                    <a:ext uri="{FF2B5EF4-FFF2-40B4-BE49-F238E27FC236}">
                      <a16:creationId xmlns:a16="http://schemas.microsoft.com/office/drawing/2014/main" id="{17945FE1-2D35-413E-A603-7FBBCB780FFB}"/>
                    </a:ext>
                  </a:extLst>
                </p:cNvPr>
                <p:cNvPicPr/>
                <p:nvPr/>
              </p:nvPicPr>
              <p:blipFill>
                <a:blip r:embed="rId61"/>
                <a:stretch>
                  <a:fillRect/>
                </a:stretch>
              </p:blipFill>
              <p:spPr>
                <a:xfrm>
                  <a:off x="4106950" y="4130070"/>
                  <a:ext cx="33480" cy="3258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5" name="Ink 34">
                  <a:extLst>
                    <a:ext uri="{FF2B5EF4-FFF2-40B4-BE49-F238E27FC236}">
                      <a16:creationId xmlns:a16="http://schemas.microsoft.com/office/drawing/2014/main" id="{AE2248CF-A34B-4489-AAD4-7278F666581D}"/>
                    </a:ext>
                  </a:extLst>
                </p14:cNvPr>
                <p14:cNvContentPartPr/>
                <p14:nvPr/>
              </p14:nvContentPartPr>
              <p14:xfrm>
                <a:off x="4311790" y="4193790"/>
                <a:ext cx="129240" cy="171000"/>
              </p14:xfrm>
            </p:contentPart>
          </mc:Choice>
          <mc:Fallback xmlns="">
            <p:pic>
              <p:nvPicPr>
                <p:cNvPr id="35" name="Ink 34">
                  <a:extLst>
                    <a:ext uri="{FF2B5EF4-FFF2-40B4-BE49-F238E27FC236}">
                      <a16:creationId xmlns:a16="http://schemas.microsoft.com/office/drawing/2014/main" id="{AE2248CF-A34B-4489-AAD4-7278F666581D}"/>
                    </a:ext>
                  </a:extLst>
                </p:cNvPr>
                <p:cNvPicPr/>
                <p:nvPr/>
              </p:nvPicPr>
              <p:blipFill>
                <a:blip r:embed="rId63"/>
                <a:stretch>
                  <a:fillRect/>
                </a:stretch>
              </p:blipFill>
              <p:spPr>
                <a:xfrm>
                  <a:off x="4303150" y="4185150"/>
                  <a:ext cx="1468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6" name="Ink 35">
                  <a:extLst>
                    <a:ext uri="{FF2B5EF4-FFF2-40B4-BE49-F238E27FC236}">
                      <a16:creationId xmlns:a16="http://schemas.microsoft.com/office/drawing/2014/main" id="{CB280F9D-73BF-40AE-896B-5D2CF71EE9F7}"/>
                    </a:ext>
                  </a:extLst>
                </p14:cNvPr>
                <p14:cNvContentPartPr/>
                <p14:nvPr/>
              </p14:nvContentPartPr>
              <p14:xfrm>
                <a:off x="5305390" y="4006230"/>
                <a:ext cx="252360" cy="510840"/>
              </p14:xfrm>
            </p:contentPart>
          </mc:Choice>
          <mc:Fallback xmlns="">
            <p:pic>
              <p:nvPicPr>
                <p:cNvPr id="36" name="Ink 35">
                  <a:extLst>
                    <a:ext uri="{FF2B5EF4-FFF2-40B4-BE49-F238E27FC236}">
                      <a16:creationId xmlns:a16="http://schemas.microsoft.com/office/drawing/2014/main" id="{CB280F9D-73BF-40AE-896B-5D2CF71EE9F7}"/>
                    </a:ext>
                  </a:extLst>
                </p:cNvPr>
                <p:cNvPicPr/>
                <p:nvPr/>
              </p:nvPicPr>
              <p:blipFill>
                <a:blip r:embed="rId65"/>
                <a:stretch>
                  <a:fillRect/>
                </a:stretch>
              </p:blipFill>
              <p:spPr>
                <a:xfrm>
                  <a:off x="5296750" y="3997230"/>
                  <a:ext cx="270000" cy="5284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7" name="Ink 36">
                  <a:extLst>
                    <a:ext uri="{FF2B5EF4-FFF2-40B4-BE49-F238E27FC236}">
                      <a16:creationId xmlns:a16="http://schemas.microsoft.com/office/drawing/2014/main" id="{A7B78557-0737-476F-802E-08AE22228631}"/>
                    </a:ext>
                  </a:extLst>
                </p14:cNvPr>
                <p14:cNvContentPartPr/>
                <p14:nvPr/>
              </p14:nvContentPartPr>
              <p14:xfrm>
                <a:off x="5667550" y="3969510"/>
                <a:ext cx="148680" cy="387360"/>
              </p14:xfrm>
            </p:contentPart>
          </mc:Choice>
          <mc:Fallback xmlns="">
            <p:pic>
              <p:nvPicPr>
                <p:cNvPr id="37" name="Ink 36">
                  <a:extLst>
                    <a:ext uri="{FF2B5EF4-FFF2-40B4-BE49-F238E27FC236}">
                      <a16:creationId xmlns:a16="http://schemas.microsoft.com/office/drawing/2014/main" id="{A7B78557-0737-476F-802E-08AE22228631}"/>
                    </a:ext>
                  </a:extLst>
                </p:cNvPr>
                <p:cNvPicPr/>
                <p:nvPr/>
              </p:nvPicPr>
              <p:blipFill>
                <a:blip r:embed="rId67"/>
                <a:stretch>
                  <a:fillRect/>
                </a:stretch>
              </p:blipFill>
              <p:spPr>
                <a:xfrm>
                  <a:off x="5658550" y="3960510"/>
                  <a:ext cx="166320" cy="4050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8" name="Ink 37">
                  <a:extLst>
                    <a:ext uri="{FF2B5EF4-FFF2-40B4-BE49-F238E27FC236}">
                      <a16:creationId xmlns:a16="http://schemas.microsoft.com/office/drawing/2014/main" id="{79275D0F-E265-47CF-A783-2C3F0F13E854}"/>
                    </a:ext>
                  </a:extLst>
                </p14:cNvPr>
                <p14:cNvContentPartPr/>
                <p14:nvPr/>
              </p14:nvContentPartPr>
              <p14:xfrm>
                <a:off x="5963830" y="4111350"/>
                <a:ext cx="124200" cy="180720"/>
              </p14:xfrm>
            </p:contentPart>
          </mc:Choice>
          <mc:Fallback xmlns="">
            <p:pic>
              <p:nvPicPr>
                <p:cNvPr id="38" name="Ink 37">
                  <a:extLst>
                    <a:ext uri="{FF2B5EF4-FFF2-40B4-BE49-F238E27FC236}">
                      <a16:creationId xmlns:a16="http://schemas.microsoft.com/office/drawing/2014/main" id="{79275D0F-E265-47CF-A783-2C3F0F13E854}"/>
                    </a:ext>
                  </a:extLst>
                </p:cNvPr>
                <p:cNvPicPr/>
                <p:nvPr/>
              </p:nvPicPr>
              <p:blipFill>
                <a:blip r:embed="rId69"/>
                <a:stretch>
                  <a:fillRect/>
                </a:stretch>
              </p:blipFill>
              <p:spPr>
                <a:xfrm>
                  <a:off x="5954830" y="4102710"/>
                  <a:ext cx="1418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0" name="Ink 39">
                  <a:extLst>
                    <a:ext uri="{FF2B5EF4-FFF2-40B4-BE49-F238E27FC236}">
                      <a16:creationId xmlns:a16="http://schemas.microsoft.com/office/drawing/2014/main" id="{5A59813C-5E9C-4D21-AAF0-42FF12F26532}"/>
                    </a:ext>
                  </a:extLst>
                </p14:cNvPr>
                <p14:cNvContentPartPr/>
                <p14:nvPr/>
              </p14:nvContentPartPr>
              <p14:xfrm>
                <a:off x="6571510" y="3774390"/>
                <a:ext cx="231480" cy="224280"/>
              </p14:xfrm>
            </p:contentPart>
          </mc:Choice>
          <mc:Fallback xmlns="">
            <p:pic>
              <p:nvPicPr>
                <p:cNvPr id="40" name="Ink 39">
                  <a:extLst>
                    <a:ext uri="{FF2B5EF4-FFF2-40B4-BE49-F238E27FC236}">
                      <a16:creationId xmlns:a16="http://schemas.microsoft.com/office/drawing/2014/main" id="{5A59813C-5E9C-4D21-AAF0-42FF12F26532}"/>
                    </a:ext>
                  </a:extLst>
                </p:cNvPr>
                <p:cNvPicPr/>
                <p:nvPr/>
              </p:nvPicPr>
              <p:blipFill>
                <a:blip r:embed="rId71"/>
                <a:stretch>
                  <a:fillRect/>
                </a:stretch>
              </p:blipFill>
              <p:spPr>
                <a:xfrm>
                  <a:off x="6562510" y="3765750"/>
                  <a:ext cx="24912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1" name="Ink 40">
                  <a:extLst>
                    <a:ext uri="{FF2B5EF4-FFF2-40B4-BE49-F238E27FC236}">
                      <a16:creationId xmlns:a16="http://schemas.microsoft.com/office/drawing/2014/main" id="{27D2A8AF-6B02-4E25-BBFA-7F4A06A7025D}"/>
                    </a:ext>
                  </a:extLst>
                </p14:cNvPr>
                <p14:cNvContentPartPr/>
                <p14:nvPr/>
              </p14:nvContentPartPr>
              <p14:xfrm>
                <a:off x="6793990" y="3707430"/>
                <a:ext cx="267120" cy="212760"/>
              </p14:xfrm>
            </p:contentPart>
          </mc:Choice>
          <mc:Fallback xmlns="">
            <p:pic>
              <p:nvPicPr>
                <p:cNvPr id="41" name="Ink 40">
                  <a:extLst>
                    <a:ext uri="{FF2B5EF4-FFF2-40B4-BE49-F238E27FC236}">
                      <a16:creationId xmlns:a16="http://schemas.microsoft.com/office/drawing/2014/main" id="{27D2A8AF-6B02-4E25-BBFA-7F4A06A7025D}"/>
                    </a:ext>
                  </a:extLst>
                </p:cNvPr>
                <p:cNvPicPr/>
                <p:nvPr/>
              </p:nvPicPr>
              <p:blipFill>
                <a:blip r:embed="rId73"/>
                <a:stretch>
                  <a:fillRect/>
                </a:stretch>
              </p:blipFill>
              <p:spPr>
                <a:xfrm>
                  <a:off x="6785350" y="3698790"/>
                  <a:ext cx="28476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2" name="Ink 41">
                  <a:extLst>
                    <a:ext uri="{FF2B5EF4-FFF2-40B4-BE49-F238E27FC236}">
                      <a16:creationId xmlns:a16="http://schemas.microsoft.com/office/drawing/2014/main" id="{0CA4D864-1C57-47E6-B7C9-1653C9791A20}"/>
                    </a:ext>
                  </a:extLst>
                </p14:cNvPr>
                <p14:cNvContentPartPr/>
                <p14:nvPr/>
              </p14:nvContentPartPr>
              <p14:xfrm>
                <a:off x="7184590" y="3785550"/>
                <a:ext cx="104400" cy="136800"/>
              </p14:xfrm>
            </p:contentPart>
          </mc:Choice>
          <mc:Fallback xmlns="">
            <p:pic>
              <p:nvPicPr>
                <p:cNvPr id="42" name="Ink 41">
                  <a:extLst>
                    <a:ext uri="{FF2B5EF4-FFF2-40B4-BE49-F238E27FC236}">
                      <a16:creationId xmlns:a16="http://schemas.microsoft.com/office/drawing/2014/main" id="{0CA4D864-1C57-47E6-B7C9-1653C9791A20}"/>
                    </a:ext>
                  </a:extLst>
                </p:cNvPr>
                <p:cNvPicPr/>
                <p:nvPr/>
              </p:nvPicPr>
              <p:blipFill>
                <a:blip r:embed="rId75"/>
                <a:stretch>
                  <a:fillRect/>
                </a:stretch>
              </p:blipFill>
              <p:spPr>
                <a:xfrm>
                  <a:off x="7175950" y="3776910"/>
                  <a:ext cx="1220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4" name="Ink 43">
                  <a:extLst>
                    <a:ext uri="{FF2B5EF4-FFF2-40B4-BE49-F238E27FC236}">
                      <a16:creationId xmlns:a16="http://schemas.microsoft.com/office/drawing/2014/main" id="{646E345A-9A5B-4B52-8D25-1E7BFD5187A7}"/>
                    </a:ext>
                  </a:extLst>
                </p14:cNvPr>
                <p14:cNvContentPartPr/>
                <p14:nvPr/>
              </p14:nvContentPartPr>
              <p14:xfrm>
                <a:off x="7666630" y="3506190"/>
                <a:ext cx="185400" cy="412200"/>
              </p14:xfrm>
            </p:contentPart>
          </mc:Choice>
          <mc:Fallback xmlns="">
            <p:pic>
              <p:nvPicPr>
                <p:cNvPr id="44" name="Ink 43">
                  <a:extLst>
                    <a:ext uri="{FF2B5EF4-FFF2-40B4-BE49-F238E27FC236}">
                      <a16:creationId xmlns:a16="http://schemas.microsoft.com/office/drawing/2014/main" id="{646E345A-9A5B-4B52-8D25-1E7BFD5187A7}"/>
                    </a:ext>
                  </a:extLst>
                </p:cNvPr>
                <p:cNvPicPr/>
                <p:nvPr/>
              </p:nvPicPr>
              <p:blipFill>
                <a:blip r:embed="rId77"/>
                <a:stretch>
                  <a:fillRect/>
                </a:stretch>
              </p:blipFill>
              <p:spPr>
                <a:xfrm>
                  <a:off x="7657990" y="3497190"/>
                  <a:ext cx="203040" cy="4298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5" name="Ink 44">
                  <a:extLst>
                    <a:ext uri="{FF2B5EF4-FFF2-40B4-BE49-F238E27FC236}">
                      <a16:creationId xmlns:a16="http://schemas.microsoft.com/office/drawing/2014/main" id="{0865F34F-DBF1-4231-8FC6-1ED33B0DB7D9}"/>
                    </a:ext>
                  </a:extLst>
                </p14:cNvPr>
                <p14:cNvContentPartPr/>
                <p14:nvPr/>
              </p14:nvContentPartPr>
              <p14:xfrm>
                <a:off x="7975150" y="3670710"/>
                <a:ext cx="307080" cy="179280"/>
              </p14:xfrm>
            </p:contentPart>
          </mc:Choice>
          <mc:Fallback xmlns="">
            <p:pic>
              <p:nvPicPr>
                <p:cNvPr id="45" name="Ink 44">
                  <a:extLst>
                    <a:ext uri="{FF2B5EF4-FFF2-40B4-BE49-F238E27FC236}">
                      <a16:creationId xmlns:a16="http://schemas.microsoft.com/office/drawing/2014/main" id="{0865F34F-DBF1-4231-8FC6-1ED33B0DB7D9}"/>
                    </a:ext>
                  </a:extLst>
                </p:cNvPr>
                <p:cNvPicPr/>
                <p:nvPr/>
              </p:nvPicPr>
              <p:blipFill>
                <a:blip r:embed="rId79"/>
                <a:stretch>
                  <a:fillRect/>
                </a:stretch>
              </p:blipFill>
              <p:spPr>
                <a:xfrm>
                  <a:off x="7966150" y="3662070"/>
                  <a:ext cx="3247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7" name="Ink 46">
                  <a:extLst>
                    <a:ext uri="{FF2B5EF4-FFF2-40B4-BE49-F238E27FC236}">
                      <a16:creationId xmlns:a16="http://schemas.microsoft.com/office/drawing/2014/main" id="{787D3C33-9613-4D9B-A5DB-0210C1EA7637}"/>
                    </a:ext>
                  </a:extLst>
                </p14:cNvPr>
                <p14:cNvContentPartPr/>
                <p14:nvPr/>
              </p14:nvContentPartPr>
              <p14:xfrm>
                <a:off x="7051030" y="2156910"/>
                <a:ext cx="209160" cy="323280"/>
              </p14:xfrm>
            </p:contentPart>
          </mc:Choice>
          <mc:Fallback xmlns="">
            <p:pic>
              <p:nvPicPr>
                <p:cNvPr id="47" name="Ink 46">
                  <a:extLst>
                    <a:ext uri="{FF2B5EF4-FFF2-40B4-BE49-F238E27FC236}">
                      <a16:creationId xmlns:a16="http://schemas.microsoft.com/office/drawing/2014/main" id="{787D3C33-9613-4D9B-A5DB-0210C1EA7637}"/>
                    </a:ext>
                  </a:extLst>
                </p:cNvPr>
                <p:cNvPicPr/>
                <p:nvPr/>
              </p:nvPicPr>
              <p:blipFill>
                <a:blip r:embed="rId81"/>
                <a:stretch>
                  <a:fillRect/>
                </a:stretch>
              </p:blipFill>
              <p:spPr>
                <a:xfrm>
                  <a:off x="7042390" y="2148270"/>
                  <a:ext cx="226800" cy="3409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8" name="Ink 47">
                  <a:extLst>
                    <a:ext uri="{FF2B5EF4-FFF2-40B4-BE49-F238E27FC236}">
                      <a16:creationId xmlns:a16="http://schemas.microsoft.com/office/drawing/2014/main" id="{76BF8796-BD2C-4AA1-924C-C7E2C7334F3C}"/>
                    </a:ext>
                  </a:extLst>
                </p14:cNvPr>
                <p14:cNvContentPartPr/>
                <p14:nvPr/>
              </p14:nvContentPartPr>
              <p14:xfrm>
                <a:off x="7338310" y="2075190"/>
                <a:ext cx="213480" cy="330120"/>
              </p14:xfrm>
            </p:contentPart>
          </mc:Choice>
          <mc:Fallback xmlns="">
            <p:pic>
              <p:nvPicPr>
                <p:cNvPr id="48" name="Ink 47">
                  <a:extLst>
                    <a:ext uri="{FF2B5EF4-FFF2-40B4-BE49-F238E27FC236}">
                      <a16:creationId xmlns:a16="http://schemas.microsoft.com/office/drawing/2014/main" id="{76BF8796-BD2C-4AA1-924C-C7E2C7334F3C}"/>
                    </a:ext>
                  </a:extLst>
                </p:cNvPr>
                <p:cNvPicPr/>
                <p:nvPr/>
              </p:nvPicPr>
              <p:blipFill>
                <a:blip r:embed="rId83"/>
                <a:stretch>
                  <a:fillRect/>
                </a:stretch>
              </p:blipFill>
              <p:spPr>
                <a:xfrm>
                  <a:off x="7329310" y="2066550"/>
                  <a:ext cx="231120" cy="3477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9" name="Ink 48">
                  <a:extLst>
                    <a:ext uri="{FF2B5EF4-FFF2-40B4-BE49-F238E27FC236}">
                      <a16:creationId xmlns:a16="http://schemas.microsoft.com/office/drawing/2014/main" id="{72F14CBE-3913-4FDD-B005-845F2545A5DF}"/>
                    </a:ext>
                  </a:extLst>
                </p14:cNvPr>
                <p14:cNvContentPartPr/>
                <p14:nvPr/>
              </p14:nvContentPartPr>
              <p14:xfrm>
                <a:off x="7595710" y="2240790"/>
                <a:ext cx="150840" cy="154440"/>
              </p14:xfrm>
            </p:contentPart>
          </mc:Choice>
          <mc:Fallback xmlns="">
            <p:pic>
              <p:nvPicPr>
                <p:cNvPr id="49" name="Ink 48">
                  <a:extLst>
                    <a:ext uri="{FF2B5EF4-FFF2-40B4-BE49-F238E27FC236}">
                      <a16:creationId xmlns:a16="http://schemas.microsoft.com/office/drawing/2014/main" id="{72F14CBE-3913-4FDD-B005-845F2545A5DF}"/>
                    </a:ext>
                  </a:extLst>
                </p:cNvPr>
                <p:cNvPicPr/>
                <p:nvPr/>
              </p:nvPicPr>
              <p:blipFill>
                <a:blip r:embed="rId85"/>
                <a:stretch>
                  <a:fillRect/>
                </a:stretch>
              </p:blipFill>
              <p:spPr>
                <a:xfrm>
                  <a:off x="7587070" y="2231790"/>
                  <a:ext cx="1684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0" name="Ink 49">
                  <a:extLst>
                    <a:ext uri="{FF2B5EF4-FFF2-40B4-BE49-F238E27FC236}">
                      <a16:creationId xmlns:a16="http://schemas.microsoft.com/office/drawing/2014/main" id="{237902E3-D175-4529-8027-3EF19EA1C999}"/>
                    </a:ext>
                  </a:extLst>
                </p14:cNvPr>
                <p14:cNvContentPartPr/>
                <p14:nvPr/>
              </p14:nvContentPartPr>
              <p14:xfrm>
                <a:off x="7629190" y="2032710"/>
                <a:ext cx="563400" cy="576000"/>
              </p14:xfrm>
            </p:contentPart>
          </mc:Choice>
          <mc:Fallback xmlns="">
            <p:pic>
              <p:nvPicPr>
                <p:cNvPr id="50" name="Ink 49">
                  <a:extLst>
                    <a:ext uri="{FF2B5EF4-FFF2-40B4-BE49-F238E27FC236}">
                      <a16:creationId xmlns:a16="http://schemas.microsoft.com/office/drawing/2014/main" id="{237902E3-D175-4529-8027-3EF19EA1C999}"/>
                    </a:ext>
                  </a:extLst>
                </p:cNvPr>
                <p:cNvPicPr/>
                <p:nvPr/>
              </p:nvPicPr>
              <p:blipFill>
                <a:blip r:embed="rId87"/>
                <a:stretch>
                  <a:fillRect/>
                </a:stretch>
              </p:blipFill>
              <p:spPr>
                <a:xfrm>
                  <a:off x="7620550" y="2023710"/>
                  <a:ext cx="581040" cy="5936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2" name="Ink 51">
                  <a:extLst>
                    <a:ext uri="{FF2B5EF4-FFF2-40B4-BE49-F238E27FC236}">
                      <a16:creationId xmlns:a16="http://schemas.microsoft.com/office/drawing/2014/main" id="{97307ABF-D0DC-47DF-A355-B83BF3CC4CB9}"/>
                    </a:ext>
                  </a:extLst>
                </p14:cNvPr>
                <p14:cNvContentPartPr/>
                <p14:nvPr/>
              </p14:nvContentPartPr>
              <p14:xfrm>
                <a:off x="874150" y="4135830"/>
                <a:ext cx="239400" cy="498240"/>
              </p14:xfrm>
            </p:contentPart>
          </mc:Choice>
          <mc:Fallback xmlns="">
            <p:pic>
              <p:nvPicPr>
                <p:cNvPr id="52" name="Ink 51">
                  <a:extLst>
                    <a:ext uri="{FF2B5EF4-FFF2-40B4-BE49-F238E27FC236}">
                      <a16:creationId xmlns:a16="http://schemas.microsoft.com/office/drawing/2014/main" id="{97307ABF-D0DC-47DF-A355-B83BF3CC4CB9}"/>
                    </a:ext>
                  </a:extLst>
                </p:cNvPr>
                <p:cNvPicPr/>
                <p:nvPr/>
              </p:nvPicPr>
              <p:blipFill>
                <a:blip r:embed="rId89"/>
                <a:stretch>
                  <a:fillRect/>
                </a:stretch>
              </p:blipFill>
              <p:spPr>
                <a:xfrm>
                  <a:off x="865150" y="4127190"/>
                  <a:ext cx="257040" cy="5158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3" name="Ink 52">
                  <a:extLst>
                    <a:ext uri="{FF2B5EF4-FFF2-40B4-BE49-F238E27FC236}">
                      <a16:creationId xmlns:a16="http://schemas.microsoft.com/office/drawing/2014/main" id="{5DE40CC5-EBC6-4BD5-AB3F-97BF0EEE76F4}"/>
                    </a:ext>
                  </a:extLst>
                </p14:cNvPr>
                <p14:cNvContentPartPr/>
                <p14:nvPr/>
              </p14:nvContentPartPr>
              <p14:xfrm>
                <a:off x="1393270" y="4004070"/>
                <a:ext cx="234360" cy="469800"/>
              </p14:xfrm>
            </p:contentPart>
          </mc:Choice>
          <mc:Fallback xmlns="">
            <p:pic>
              <p:nvPicPr>
                <p:cNvPr id="53" name="Ink 52">
                  <a:extLst>
                    <a:ext uri="{FF2B5EF4-FFF2-40B4-BE49-F238E27FC236}">
                      <a16:creationId xmlns:a16="http://schemas.microsoft.com/office/drawing/2014/main" id="{5DE40CC5-EBC6-4BD5-AB3F-97BF0EEE76F4}"/>
                    </a:ext>
                  </a:extLst>
                </p:cNvPr>
                <p:cNvPicPr/>
                <p:nvPr/>
              </p:nvPicPr>
              <p:blipFill>
                <a:blip r:embed="rId91"/>
                <a:stretch>
                  <a:fillRect/>
                </a:stretch>
              </p:blipFill>
              <p:spPr>
                <a:xfrm>
                  <a:off x="1384630" y="3995430"/>
                  <a:ext cx="252000" cy="4874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4" name="Ink 53">
                  <a:extLst>
                    <a:ext uri="{FF2B5EF4-FFF2-40B4-BE49-F238E27FC236}">
                      <a16:creationId xmlns:a16="http://schemas.microsoft.com/office/drawing/2014/main" id="{41D7EA29-67D0-4EF1-9AD8-D3C977C9A1C2}"/>
                    </a:ext>
                  </a:extLst>
                </p14:cNvPr>
                <p14:cNvContentPartPr/>
                <p14:nvPr/>
              </p14:nvContentPartPr>
              <p14:xfrm>
                <a:off x="1746430" y="4323750"/>
                <a:ext cx="17640" cy="203040"/>
              </p14:xfrm>
            </p:contentPart>
          </mc:Choice>
          <mc:Fallback xmlns="">
            <p:pic>
              <p:nvPicPr>
                <p:cNvPr id="54" name="Ink 53">
                  <a:extLst>
                    <a:ext uri="{FF2B5EF4-FFF2-40B4-BE49-F238E27FC236}">
                      <a16:creationId xmlns:a16="http://schemas.microsoft.com/office/drawing/2014/main" id="{41D7EA29-67D0-4EF1-9AD8-D3C977C9A1C2}"/>
                    </a:ext>
                  </a:extLst>
                </p:cNvPr>
                <p:cNvPicPr/>
                <p:nvPr/>
              </p:nvPicPr>
              <p:blipFill>
                <a:blip r:embed="rId93"/>
                <a:stretch>
                  <a:fillRect/>
                </a:stretch>
              </p:blipFill>
              <p:spPr>
                <a:xfrm>
                  <a:off x="1737430" y="4314750"/>
                  <a:ext cx="3528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5" name="Ink 54">
                  <a:extLst>
                    <a:ext uri="{FF2B5EF4-FFF2-40B4-BE49-F238E27FC236}">
                      <a16:creationId xmlns:a16="http://schemas.microsoft.com/office/drawing/2014/main" id="{F3D301E7-6116-43EB-852F-F461DFDAC501}"/>
                    </a:ext>
                  </a:extLst>
                </p14:cNvPr>
                <p14:cNvContentPartPr/>
                <p14:nvPr/>
              </p14:nvContentPartPr>
              <p14:xfrm>
                <a:off x="1978630" y="3979230"/>
                <a:ext cx="326520" cy="826200"/>
              </p14:xfrm>
            </p:contentPart>
          </mc:Choice>
          <mc:Fallback xmlns="">
            <p:pic>
              <p:nvPicPr>
                <p:cNvPr id="55" name="Ink 54">
                  <a:extLst>
                    <a:ext uri="{FF2B5EF4-FFF2-40B4-BE49-F238E27FC236}">
                      <a16:creationId xmlns:a16="http://schemas.microsoft.com/office/drawing/2014/main" id="{F3D301E7-6116-43EB-852F-F461DFDAC501}"/>
                    </a:ext>
                  </a:extLst>
                </p:cNvPr>
                <p:cNvPicPr/>
                <p:nvPr/>
              </p:nvPicPr>
              <p:blipFill>
                <a:blip r:embed="rId95"/>
                <a:stretch>
                  <a:fillRect/>
                </a:stretch>
              </p:blipFill>
              <p:spPr>
                <a:xfrm>
                  <a:off x="1969990" y="3970230"/>
                  <a:ext cx="344160" cy="8438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7" name="Ink 56">
                  <a:extLst>
                    <a:ext uri="{FF2B5EF4-FFF2-40B4-BE49-F238E27FC236}">
                      <a16:creationId xmlns:a16="http://schemas.microsoft.com/office/drawing/2014/main" id="{CFE10333-EFCB-484C-B974-7B7A7D1934FB}"/>
                    </a:ext>
                  </a:extLst>
                </p14:cNvPr>
                <p14:cNvContentPartPr/>
                <p14:nvPr/>
              </p14:nvContentPartPr>
              <p14:xfrm>
                <a:off x="3839110" y="5068590"/>
                <a:ext cx="9720" cy="45720"/>
              </p14:xfrm>
            </p:contentPart>
          </mc:Choice>
          <mc:Fallback xmlns="">
            <p:pic>
              <p:nvPicPr>
                <p:cNvPr id="57" name="Ink 56">
                  <a:extLst>
                    <a:ext uri="{FF2B5EF4-FFF2-40B4-BE49-F238E27FC236}">
                      <a16:creationId xmlns:a16="http://schemas.microsoft.com/office/drawing/2014/main" id="{CFE10333-EFCB-484C-B974-7B7A7D1934FB}"/>
                    </a:ext>
                  </a:extLst>
                </p:cNvPr>
                <p:cNvPicPr/>
                <p:nvPr/>
              </p:nvPicPr>
              <p:blipFill>
                <a:blip r:embed="rId97"/>
                <a:stretch>
                  <a:fillRect/>
                </a:stretch>
              </p:blipFill>
              <p:spPr>
                <a:xfrm>
                  <a:off x="3830110" y="5059950"/>
                  <a:ext cx="2736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8" name="Ink 57">
                  <a:extLst>
                    <a:ext uri="{FF2B5EF4-FFF2-40B4-BE49-F238E27FC236}">
                      <a16:creationId xmlns:a16="http://schemas.microsoft.com/office/drawing/2014/main" id="{3EF399E8-277D-4E20-98BC-86ABBC6C5B03}"/>
                    </a:ext>
                  </a:extLst>
                </p14:cNvPr>
                <p14:cNvContentPartPr/>
                <p14:nvPr/>
              </p14:nvContentPartPr>
              <p14:xfrm>
                <a:off x="4090390" y="4943670"/>
                <a:ext cx="254520" cy="307800"/>
              </p14:xfrm>
            </p:contentPart>
          </mc:Choice>
          <mc:Fallback xmlns="">
            <p:pic>
              <p:nvPicPr>
                <p:cNvPr id="58" name="Ink 57">
                  <a:extLst>
                    <a:ext uri="{FF2B5EF4-FFF2-40B4-BE49-F238E27FC236}">
                      <a16:creationId xmlns:a16="http://schemas.microsoft.com/office/drawing/2014/main" id="{3EF399E8-277D-4E20-98BC-86ABBC6C5B03}"/>
                    </a:ext>
                  </a:extLst>
                </p:cNvPr>
                <p:cNvPicPr/>
                <p:nvPr/>
              </p:nvPicPr>
              <p:blipFill>
                <a:blip r:embed="rId99"/>
                <a:stretch>
                  <a:fillRect/>
                </a:stretch>
              </p:blipFill>
              <p:spPr>
                <a:xfrm>
                  <a:off x="4081750" y="4934670"/>
                  <a:ext cx="272160" cy="3254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9" name="Ink 58">
                  <a:extLst>
                    <a:ext uri="{FF2B5EF4-FFF2-40B4-BE49-F238E27FC236}">
                      <a16:creationId xmlns:a16="http://schemas.microsoft.com/office/drawing/2014/main" id="{ED51CDBF-B7F0-487B-9393-472E9A86DBED}"/>
                    </a:ext>
                  </a:extLst>
                </p14:cNvPr>
                <p14:cNvContentPartPr/>
                <p14:nvPr/>
              </p14:nvContentPartPr>
              <p14:xfrm>
                <a:off x="4418350" y="5032950"/>
                <a:ext cx="135720" cy="158400"/>
              </p14:xfrm>
            </p:contentPart>
          </mc:Choice>
          <mc:Fallback xmlns="">
            <p:pic>
              <p:nvPicPr>
                <p:cNvPr id="59" name="Ink 58">
                  <a:extLst>
                    <a:ext uri="{FF2B5EF4-FFF2-40B4-BE49-F238E27FC236}">
                      <a16:creationId xmlns:a16="http://schemas.microsoft.com/office/drawing/2014/main" id="{ED51CDBF-B7F0-487B-9393-472E9A86DBED}"/>
                    </a:ext>
                  </a:extLst>
                </p:cNvPr>
                <p:cNvPicPr/>
                <p:nvPr/>
              </p:nvPicPr>
              <p:blipFill>
                <a:blip r:embed="rId101"/>
                <a:stretch>
                  <a:fillRect/>
                </a:stretch>
              </p:blipFill>
              <p:spPr>
                <a:xfrm>
                  <a:off x="4409710" y="5024310"/>
                  <a:ext cx="1533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1" name="Ink 60">
                  <a:extLst>
                    <a:ext uri="{FF2B5EF4-FFF2-40B4-BE49-F238E27FC236}">
                      <a16:creationId xmlns:a16="http://schemas.microsoft.com/office/drawing/2014/main" id="{9EF70362-3E56-46AF-8670-FFEBB3CC02C0}"/>
                    </a:ext>
                  </a:extLst>
                </p14:cNvPr>
                <p14:cNvContentPartPr/>
                <p14:nvPr/>
              </p14:nvContentPartPr>
              <p14:xfrm>
                <a:off x="5585110" y="4923510"/>
                <a:ext cx="6120" cy="39960"/>
              </p14:xfrm>
            </p:contentPart>
          </mc:Choice>
          <mc:Fallback xmlns="">
            <p:pic>
              <p:nvPicPr>
                <p:cNvPr id="61" name="Ink 60">
                  <a:extLst>
                    <a:ext uri="{FF2B5EF4-FFF2-40B4-BE49-F238E27FC236}">
                      <a16:creationId xmlns:a16="http://schemas.microsoft.com/office/drawing/2014/main" id="{9EF70362-3E56-46AF-8670-FFEBB3CC02C0}"/>
                    </a:ext>
                  </a:extLst>
                </p:cNvPr>
                <p:cNvPicPr/>
                <p:nvPr/>
              </p:nvPicPr>
              <p:blipFill>
                <a:blip r:embed="rId103"/>
                <a:stretch>
                  <a:fillRect/>
                </a:stretch>
              </p:blipFill>
              <p:spPr>
                <a:xfrm>
                  <a:off x="5576470" y="4914510"/>
                  <a:ext cx="237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2" name="Ink 61">
                  <a:extLst>
                    <a:ext uri="{FF2B5EF4-FFF2-40B4-BE49-F238E27FC236}">
                      <a16:creationId xmlns:a16="http://schemas.microsoft.com/office/drawing/2014/main" id="{48A05131-5D25-4E17-94D1-44C0D9809893}"/>
                    </a:ext>
                  </a:extLst>
                </p14:cNvPr>
                <p14:cNvContentPartPr/>
                <p14:nvPr/>
              </p14:nvContentPartPr>
              <p14:xfrm>
                <a:off x="5860870" y="4774470"/>
                <a:ext cx="21240" cy="290880"/>
              </p14:xfrm>
            </p:contentPart>
          </mc:Choice>
          <mc:Fallback xmlns="">
            <p:pic>
              <p:nvPicPr>
                <p:cNvPr id="62" name="Ink 61">
                  <a:extLst>
                    <a:ext uri="{FF2B5EF4-FFF2-40B4-BE49-F238E27FC236}">
                      <a16:creationId xmlns:a16="http://schemas.microsoft.com/office/drawing/2014/main" id="{48A05131-5D25-4E17-94D1-44C0D9809893}"/>
                    </a:ext>
                  </a:extLst>
                </p:cNvPr>
                <p:cNvPicPr/>
                <p:nvPr/>
              </p:nvPicPr>
              <p:blipFill>
                <a:blip r:embed="rId105"/>
                <a:stretch>
                  <a:fillRect/>
                </a:stretch>
              </p:blipFill>
              <p:spPr>
                <a:xfrm>
                  <a:off x="5851870" y="4765830"/>
                  <a:ext cx="3888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4" name="Ink 63">
                  <a:extLst>
                    <a:ext uri="{FF2B5EF4-FFF2-40B4-BE49-F238E27FC236}">
                      <a16:creationId xmlns:a16="http://schemas.microsoft.com/office/drawing/2014/main" id="{4F2432E1-A498-4ADC-A879-FA359EEE664A}"/>
                    </a:ext>
                  </a:extLst>
                </p14:cNvPr>
                <p14:cNvContentPartPr/>
                <p14:nvPr/>
              </p14:nvContentPartPr>
              <p14:xfrm>
                <a:off x="6086230" y="4842150"/>
                <a:ext cx="112680" cy="169920"/>
              </p14:xfrm>
            </p:contentPart>
          </mc:Choice>
          <mc:Fallback xmlns="">
            <p:pic>
              <p:nvPicPr>
                <p:cNvPr id="64" name="Ink 63">
                  <a:extLst>
                    <a:ext uri="{FF2B5EF4-FFF2-40B4-BE49-F238E27FC236}">
                      <a16:creationId xmlns:a16="http://schemas.microsoft.com/office/drawing/2014/main" id="{4F2432E1-A498-4ADC-A879-FA359EEE664A}"/>
                    </a:ext>
                  </a:extLst>
                </p:cNvPr>
                <p:cNvPicPr/>
                <p:nvPr/>
              </p:nvPicPr>
              <p:blipFill>
                <a:blip r:embed="rId107"/>
                <a:stretch>
                  <a:fillRect/>
                </a:stretch>
              </p:blipFill>
              <p:spPr>
                <a:xfrm>
                  <a:off x="6077230" y="4833150"/>
                  <a:ext cx="13032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0" name="Ink 69">
                  <a:extLst>
                    <a:ext uri="{FF2B5EF4-FFF2-40B4-BE49-F238E27FC236}">
                      <a16:creationId xmlns:a16="http://schemas.microsoft.com/office/drawing/2014/main" id="{36BE8FC2-37B6-4DAA-AB26-25A1648B9785}"/>
                    </a:ext>
                  </a:extLst>
                </p14:cNvPr>
                <p14:cNvContentPartPr/>
                <p14:nvPr/>
              </p14:nvContentPartPr>
              <p14:xfrm>
                <a:off x="7838350" y="4483590"/>
                <a:ext cx="360" cy="360"/>
              </p14:xfrm>
            </p:contentPart>
          </mc:Choice>
          <mc:Fallback xmlns="">
            <p:pic>
              <p:nvPicPr>
                <p:cNvPr id="70" name="Ink 69">
                  <a:extLst>
                    <a:ext uri="{FF2B5EF4-FFF2-40B4-BE49-F238E27FC236}">
                      <a16:creationId xmlns:a16="http://schemas.microsoft.com/office/drawing/2014/main" id="{36BE8FC2-37B6-4DAA-AB26-25A1648B9785}"/>
                    </a:ext>
                  </a:extLst>
                </p:cNvPr>
                <p:cNvPicPr/>
                <p:nvPr/>
              </p:nvPicPr>
              <p:blipFill>
                <a:blip r:embed="rId21"/>
                <a:stretch>
                  <a:fillRect/>
                </a:stretch>
              </p:blipFill>
              <p:spPr>
                <a:xfrm>
                  <a:off x="7829710" y="447459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1" name="Ink 70">
                  <a:extLst>
                    <a:ext uri="{FF2B5EF4-FFF2-40B4-BE49-F238E27FC236}">
                      <a16:creationId xmlns:a16="http://schemas.microsoft.com/office/drawing/2014/main" id="{7D3EC8E2-31FD-4AD7-8111-303D58450698}"/>
                    </a:ext>
                  </a:extLst>
                </p14:cNvPr>
                <p14:cNvContentPartPr/>
                <p14:nvPr/>
              </p14:nvContentPartPr>
              <p14:xfrm>
                <a:off x="8017630" y="4218630"/>
                <a:ext cx="425880" cy="308520"/>
              </p14:xfrm>
            </p:contentPart>
          </mc:Choice>
          <mc:Fallback xmlns="">
            <p:pic>
              <p:nvPicPr>
                <p:cNvPr id="71" name="Ink 70">
                  <a:extLst>
                    <a:ext uri="{FF2B5EF4-FFF2-40B4-BE49-F238E27FC236}">
                      <a16:creationId xmlns:a16="http://schemas.microsoft.com/office/drawing/2014/main" id="{7D3EC8E2-31FD-4AD7-8111-303D58450698}"/>
                    </a:ext>
                  </a:extLst>
                </p:cNvPr>
                <p:cNvPicPr/>
                <p:nvPr/>
              </p:nvPicPr>
              <p:blipFill>
                <a:blip r:embed="rId110"/>
                <a:stretch>
                  <a:fillRect/>
                </a:stretch>
              </p:blipFill>
              <p:spPr>
                <a:xfrm>
                  <a:off x="8008630" y="4209990"/>
                  <a:ext cx="443520" cy="3261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6" name="Ink 65">
                  <a:extLst>
                    <a:ext uri="{FF2B5EF4-FFF2-40B4-BE49-F238E27FC236}">
                      <a16:creationId xmlns:a16="http://schemas.microsoft.com/office/drawing/2014/main" id="{F1FCCFB4-7477-4889-A516-5A601A5395E1}"/>
                    </a:ext>
                  </a:extLst>
                </p14:cNvPr>
                <p14:cNvContentPartPr/>
                <p14:nvPr/>
              </p14:nvContentPartPr>
              <p14:xfrm>
                <a:off x="6703630" y="4625070"/>
                <a:ext cx="153360" cy="228960"/>
              </p14:xfrm>
            </p:contentPart>
          </mc:Choice>
          <mc:Fallback xmlns="">
            <p:pic>
              <p:nvPicPr>
                <p:cNvPr id="66" name="Ink 65">
                  <a:extLst>
                    <a:ext uri="{FF2B5EF4-FFF2-40B4-BE49-F238E27FC236}">
                      <a16:creationId xmlns:a16="http://schemas.microsoft.com/office/drawing/2014/main" id="{F1FCCFB4-7477-4889-A516-5A601A5395E1}"/>
                    </a:ext>
                  </a:extLst>
                </p:cNvPr>
                <p:cNvPicPr/>
                <p:nvPr/>
              </p:nvPicPr>
              <p:blipFill>
                <a:blip r:embed="rId112"/>
                <a:stretch>
                  <a:fillRect/>
                </a:stretch>
              </p:blipFill>
              <p:spPr>
                <a:xfrm>
                  <a:off x="6694990" y="4616430"/>
                  <a:ext cx="17100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7" name="Ink 66">
                  <a:extLst>
                    <a:ext uri="{FF2B5EF4-FFF2-40B4-BE49-F238E27FC236}">
                      <a16:creationId xmlns:a16="http://schemas.microsoft.com/office/drawing/2014/main" id="{96DC1C22-E620-40D8-B19C-CA938B0B6708}"/>
                    </a:ext>
                  </a:extLst>
                </p14:cNvPr>
                <p14:cNvContentPartPr/>
                <p14:nvPr/>
              </p14:nvContentPartPr>
              <p14:xfrm>
                <a:off x="6817750" y="4545150"/>
                <a:ext cx="153000" cy="87480"/>
              </p14:xfrm>
            </p:contentPart>
          </mc:Choice>
          <mc:Fallback xmlns="">
            <p:pic>
              <p:nvPicPr>
                <p:cNvPr id="67" name="Ink 66">
                  <a:extLst>
                    <a:ext uri="{FF2B5EF4-FFF2-40B4-BE49-F238E27FC236}">
                      <a16:creationId xmlns:a16="http://schemas.microsoft.com/office/drawing/2014/main" id="{96DC1C22-E620-40D8-B19C-CA938B0B6708}"/>
                    </a:ext>
                  </a:extLst>
                </p:cNvPr>
                <p:cNvPicPr/>
                <p:nvPr/>
              </p:nvPicPr>
              <p:blipFill>
                <a:blip r:embed="rId114"/>
                <a:stretch>
                  <a:fillRect/>
                </a:stretch>
              </p:blipFill>
              <p:spPr>
                <a:xfrm>
                  <a:off x="6808750" y="4536150"/>
                  <a:ext cx="1706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8" name="Ink 67">
                  <a:extLst>
                    <a:ext uri="{FF2B5EF4-FFF2-40B4-BE49-F238E27FC236}">
                      <a16:creationId xmlns:a16="http://schemas.microsoft.com/office/drawing/2014/main" id="{162E6891-92BA-4223-8176-FC9AC41DB0F6}"/>
                    </a:ext>
                  </a:extLst>
                </p14:cNvPr>
                <p14:cNvContentPartPr/>
                <p14:nvPr/>
              </p14:nvContentPartPr>
              <p14:xfrm>
                <a:off x="7047070" y="4573590"/>
                <a:ext cx="170640" cy="195480"/>
              </p14:xfrm>
            </p:contentPart>
          </mc:Choice>
          <mc:Fallback xmlns="">
            <p:pic>
              <p:nvPicPr>
                <p:cNvPr id="68" name="Ink 67">
                  <a:extLst>
                    <a:ext uri="{FF2B5EF4-FFF2-40B4-BE49-F238E27FC236}">
                      <a16:creationId xmlns:a16="http://schemas.microsoft.com/office/drawing/2014/main" id="{162E6891-92BA-4223-8176-FC9AC41DB0F6}"/>
                    </a:ext>
                  </a:extLst>
                </p:cNvPr>
                <p:cNvPicPr/>
                <p:nvPr/>
              </p:nvPicPr>
              <p:blipFill>
                <a:blip r:embed="rId116"/>
                <a:stretch>
                  <a:fillRect/>
                </a:stretch>
              </p:blipFill>
              <p:spPr>
                <a:xfrm>
                  <a:off x="7038070" y="4564590"/>
                  <a:ext cx="18828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9" name="Ink 78">
                  <a:extLst>
                    <a:ext uri="{FF2B5EF4-FFF2-40B4-BE49-F238E27FC236}">
                      <a16:creationId xmlns:a16="http://schemas.microsoft.com/office/drawing/2014/main" id="{EB6D5223-FBBA-46F0-B943-63119C704D0F}"/>
                    </a:ext>
                  </a:extLst>
                </p14:cNvPr>
                <p14:cNvContentPartPr/>
                <p14:nvPr/>
              </p14:nvContentPartPr>
              <p14:xfrm>
                <a:off x="3595390" y="3812190"/>
                <a:ext cx="1138680" cy="795600"/>
              </p14:xfrm>
            </p:contentPart>
          </mc:Choice>
          <mc:Fallback xmlns="">
            <p:pic>
              <p:nvPicPr>
                <p:cNvPr id="79" name="Ink 78">
                  <a:extLst>
                    <a:ext uri="{FF2B5EF4-FFF2-40B4-BE49-F238E27FC236}">
                      <a16:creationId xmlns:a16="http://schemas.microsoft.com/office/drawing/2014/main" id="{EB6D5223-FBBA-46F0-B943-63119C704D0F}"/>
                    </a:ext>
                  </a:extLst>
                </p:cNvPr>
                <p:cNvPicPr/>
                <p:nvPr/>
              </p:nvPicPr>
              <p:blipFill>
                <a:blip r:embed="rId118"/>
                <a:stretch>
                  <a:fillRect/>
                </a:stretch>
              </p:blipFill>
              <p:spPr>
                <a:xfrm>
                  <a:off x="3586750" y="3803550"/>
                  <a:ext cx="1156320" cy="8132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80" name="Ink 79">
                  <a:extLst>
                    <a:ext uri="{FF2B5EF4-FFF2-40B4-BE49-F238E27FC236}">
                      <a16:creationId xmlns:a16="http://schemas.microsoft.com/office/drawing/2014/main" id="{7D06ACD9-DDD5-461D-8617-818B8D773DC7}"/>
                    </a:ext>
                  </a:extLst>
                </p14:cNvPr>
                <p14:cNvContentPartPr/>
                <p14:nvPr/>
              </p14:nvContentPartPr>
              <p14:xfrm>
                <a:off x="5210710" y="3656670"/>
                <a:ext cx="963720" cy="929160"/>
              </p14:xfrm>
            </p:contentPart>
          </mc:Choice>
          <mc:Fallback xmlns="">
            <p:pic>
              <p:nvPicPr>
                <p:cNvPr id="80" name="Ink 79">
                  <a:extLst>
                    <a:ext uri="{FF2B5EF4-FFF2-40B4-BE49-F238E27FC236}">
                      <a16:creationId xmlns:a16="http://schemas.microsoft.com/office/drawing/2014/main" id="{7D06ACD9-DDD5-461D-8617-818B8D773DC7}"/>
                    </a:ext>
                  </a:extLst>
                </p:cNvPr>
                <p:cNvPicPr/>
                <p:nvPr/>
              </p:nvPicPr>
              <p:blipFill>
                <a:blip r:embed="rId120"/>
                <a:stretch>
                  <a:fillRect/>
                </a:stretch>
              </p:blipFill>
              <p:spPr>
                <a:xfrm>
                  <a:off x="5202070" y="3647670"/>
                  <a:ext cx="981360" cy="9468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2" name="Ink 81">
                  <a:extLst>
                    <a:ext uri="{FF2B5EF4-FFF2-40B4-BE49-F238E27FC236}">
                      <a16:creationId xmlns:a16="http://schemas.microsoft.com/office/drawing/2014/main" id="{3FE8FAF5-E249-402B-8459-7B2A6A500D66}"/>
                    </a:ext>
                  </a:extLst>
                </p14:cNvPr>
                <p14:cNvContentPartPr/>
                <p14:nvPr/>
              </p14:nvContentPartPr>
              <p14:xfrm>
                <a:off x="6298990" y="3483510"/>
                <a:ext cx="1015200" cy="837720"/>
              </p14:xfrm>
            </p:contentPart>
          </mc:Choice>
          <mc:Fallback xmlns="">
            <p:pic>
              <p:nvPicPr>
                <p:cNvPr id="82" name="Ink 81">
                  <a:extLst>
                    <a:ext uri="{FF2B5EF4-FFF2-40B4-BE49-F238E27FC236}">
                      <a16:creationId xmlns:a16="http://schemas.microsoft.com/office/drawing/2014/main" id="{3FE8FAF5-E249-402B-8459-7B2A6A500D66}"/>
                    </a:ext>
                  </a:extLst>
                </p:cNvPr>
                <p:cNvPicPr/>
                <p:nvPr/>
              </p:nvPicPr>
              <p:blipFill>
                <a:blip r:embed="rId122"/>
                <a:stretch>
                  <a:fillRect/>
                </a:stretch>
              </p:blipFill>
              <p:spPr>
                <a:xfrm>
                  <a:off x="6290350" y="3474870"/>
                  <a:ext cx="1032840" cy="8553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3" name="Ink 82">
                  <a:extLst>
                    <a:ext uri="{FF2B5EF4-FFF2-40B4-BE49-F238E27FC236}">
                      <a16:creationId xmlns:a16="http://schemas.microsoft.com/office/drawing/2014/main" id="{451AEDC9-D311-40D9-8297-D2AF3DE88DEE}"/>
                    </a:ext>
                  </a:extLst>
                </p14:cNvPr>
                <p14:cNvContentPartPr/>
                <p14:nvPr/>
              </p14:nvContentPartPr>
              <p14:xfrm>
                <a:off x="7444510" y="3327270"/>
                <a:ext cx="1008000" cy="739440"/>
              </p14:xfrm>
            </p:contentPart>
          </mc:Choice>
          <mc:Fallback xmlns="">
            <p:pic>
              <p:nvPicPr>
                <p:cNvPr id="83" name="Ink 82">
                  <a:extLst>
                    <a:ext uri="{FF2B5EF4-FFF2-40B4-BE49-F238E27FC236}">
                      <a16:creationId xmlns:a16="http://schemas.microsoft.com/office/drawing/2014/main" id="{451AEDC9-D311-40D9-8297-D2AF3DE88DEE}"/>
                    </a:ext>
                  </a:extLst>
                </p:cNvPr>
                <p:cNvPicPr/>
                <p:nvPr/>
              </p:nvPicPr>
              <p:blipFill>
                <a:blip r:embed="rId124"/>
                <a:stretch>
                  <a:fillRect/>
                </a:stretch>
              </p:blipFill>
              <p:spPr>
                <a:xfrm>
                  <a:off x="7435510" y="3318630"/>
                  <a:ext cx="1025640" cy="757080"/>
                </a:xfrm>
                <a:prstGeom prst="rect">
                  <a:avLst/>
                </a:prstGeom>
              </p:spPr>
            </p:pic>
          </mc:Fallback>
        </mc:AlternateContent>
      </p:grpSp>
      <p:grpSp>
        <p:nvGrpSpPr>
          <p:cNvPr id="87" name="Group 86">
            <a:extLst>
              <a:ext uri="{FF2B5EF4-FFF2-40B4-BE49-F238E27FC236}">
                <a16:creationId xmlns:a16="http://schemas.microsoft.com/office/drawing/2014/main" id="{DB6EA13B-3A0F-4252-8CFD-11A2DEFA2BEB}"/>
              </a:ext>
            </a:extLst>
          </p:cNvPr>
          <p:cNvGrpSpPr/>
          <p:nvPr/>
        </p:nvGrpSpPr>
        <p:grpSpPr>
          <a:xfrm>
            <a:off x="4316470" y="5575110"/>
            <a:ext cx="343440" cy="360720"/>
            <a:chOff x="4316470" y="5575110"/>
            <a:chExt cx="343440" cy="360720"/>
          </a:xfrm>
        </p:grpSpPr>
        <mc:AlternateContent xmlns:mc="http://schemas.openxmlformats.org/markup-compatibility/2006" xmlns:p14="http://schemas.microsoft.com/office/powerpoint/2010/main">
          <mc:Choice Requires="p14">
            <p:contentPart p14:bwMode="auto" r:id="rId125">
              <p14:nvContentPartPr>
                <p14:cNvPr id="85" name="Ink 84">
                  <a:extLst>
                    <a:ext uri="{FF2B5EF4-FFF2-40B4-BE49-F238E27FC236}">
                      <a16:creationId xmlns:a16="http://schemas.microsoft.com/office/drawing/2014/main" id="{BDC940FC-9620-45F0-8E54-091E73005066}"/>
                    </a:ext>
                  </a:extLst>
                </p14:cNvPr>
                <p14:cNvContentPartPr/>
                <p14:nvPr/>
              </p14:nvContentPartPr>
              <p14:xfrm>
                <a:off x="4316470" y="5575110"/>
                <a:ext cx="92160" cy="360720"/>
              </p14:xfrm>
            </p:contentPart>
          </mc:Choice>
          <mc:Fallback xmlns="">
            <p:pic>
              <p:nvPicPr>
                <p:cNvPr id="85" name="Ink 84">
                  <a:extLst>
                    <a:ext uri="{FF2B5EF4-FFF2-40B4-BE49-F238E27FC236}">
                      <a16:creationId xmlns:a16="http://schemas.microsoft.com/office/drawing/2014/main" id="{BDC940FC-9620-45F0-8E54-091E73005066}"/>
                    </a:ext>
                  </a:extLst>
                </p:cNvPr>
                <p:cNvPicPr/>
                <p:nvPr/>
              </p:nvPicPr>
              <p:blipFill>
                <a:blip r:embed="rId126"/>
                <a:stretch>
                  <a:fillRect/>
                </a:stretch>
              </p:blipFill>
              <p:spPr>
                <a:xfrm>
                  <a:off x="4307470" y="5566470"/>
                  <a:ext cx="109800" cy="3783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6" name="Ink 85">
                  <a:extLst>
                    <a:ext uri="{FF2B5EF4-FFF2-40B4-BE49-F238E27FC236}">
                      <a16:creationId xmlns:a16="http://schemas.microsoft.com/office/drawing/2014/main" id="{E7E2568A-C6CF-454B-A673-7FA8B20705A3}"/>
                    </a:ext>
                  </a:extLst>
                </p14:cNvPr>
                <p14:cNvContentPartPr/>
                <p14:nvPr/>
              </p14:nvContentPartPr>
              <p14:xfrm>
                <a:off x="4505830" y="5606790"/>
                <a:ext cx="154080" cy="257400"/>
              </p14:xfrm>
            </p:contentPart>
          </mc:Choice>
          <mc:Fallback xmlns="">
            <p:pic>
              <p:nvPicPr>
                <p:cNvPr id="86" name="Ink 85">
                  <a:extLst>
                    <a:ext uri="{FF2B5EF4-FFF2-40B4-BE49-F238E27FC236}">
                      <a16:creationId xmlns:a16="http://schemas.microsoft.com/office/drawing/2014/main" id="{E7E2568A-C6CF-454B-A673-7FA8B20705A3}"/>
                    </a:ext>
                  </a:extLst>
                </p:cNvPr>
                <p:cNvPicPr/>
                <p:nvPr/>
              </p:nvPicPr>
              <p:blipFill>
                <a:blip r:embed="rId128"/>
                <a:stretch>
                  <a:fillRect/>
                </a:stretch>
              </p:blipFill>
              <p:spPr>
                <a:xfrm>
                  <a:off x="4497190" y="5597790"/>
                  <a:ext cx="171720" cy="275040"/>
                </a:xfrm>
                <a:prstGeom prst="rect">
                  <a:avLst/>
                </a:prstGeom>
              </p:spPr>
            </p:pic>
          </mc:Fallback>
        </mc:AlternateContent>
      </p:grpSp>
      <p:grpSp>
        <p:nvGrpSpPr>
          <p:cNvPr id="90" name="Group 89">
            <a:extLst>
              <a:ext uri="{FF2B5EF4-FFF2-40B4-BE49-F238E27FC236}">
                <a16:creationId xmlns:a16="http://schemas.microsoft.com/office/drawing/2014/main" id="{F63D9D26-3894-456E-B789-B2484A317D47}"/>
              </a:ext>
            </a:extLst>
          </p:cNvPr>
          <p:cNvGrpSpPr/>
          <p:nvPr/>
        </p:nvGrpSpPr>
        <p:grpSpPr>
          <a:xfrm>
            <a:off x="5925310" y="5455590"/>
            <a:ext cx="583200" cy="394560"/>
            <a:chOff x="5925310" y="5455590"/>
            <a:chExt cx="583200" cy="394560"/>
          </a:xfrm>
        </p:grpSpPr>
        <mc:AlternateContent xmlns:mc="http://schemas.openxmlformats.org/markup-compatibility/2006" xmlns:p14="http://schemas.microsoft.com/office/powerpoint/2010/main">
          <mc:Choice Requires="p14">
            <p:contentPart p14:bwMode="auto" r:id="rId129">
              <p14:nvContentPartPr>
                <p14:cNvPr id="88" name="Ink 87">
                  <a:extLst>
                    <a:ext uri="{FF2B5EF4-FFF2-40B4-BE49-F238E27FC236}">
                      <a16:creationId xmlns:a16="http://schemas.microsoft.com/office/drawing/2014/main" id="{EC116EC6-40FD-4149-AB24-AECE2C0A3F0A}"/>
                    </a:ext>
                  </a:extLst>
                </p14:cNvPr>
                <p14:cNvContentPartPr/>
                <p14:nvPr/>
              </p14:nvContentPartPr>
              <p14:xfrm>
                <a:off x="5925310" y="5546310"/>
                <a:ext cx="55800" cy="303840"/>
              </p14:xfrm>
            </p:contentPart>
          </mc:Choice>
          <mc:Fallback xmlns="">
            <p:pic>
              <p:nvPicPr>
                <p:cNvPr id="88" name="Ink 87">
                  <a:extLst>
                    <a:ext uri="{FF2B5EF4-FFF2-40B4-BE49-F238E27FC236}">
                      <a16:creationId xmlns:a16="http://schemas.microsoft.com/office/drawing/2014/main" id="{EC116EC6-40FD-4149-AB24-AECE2C0A3F0A}"/>
                    </a:ext>
                  </a:extLst>
                </p:cNvPr>
                <p:cNvPicPr/>
                <p:nvPr/>
              </p:nvPicPr>
              <p:blipFill>
                <a:blip r:embed="rId130"/>
                <a:stretch>
                  <a:fillRect/>
                </a:stretch>
              </p:blipFill>
              <p:spPr>
                <a:xfrm>
                  <a:off x="5916670" y="5537310"/>
                  <a:ext cx="73440" cy="3214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9" name="Ink 88">
                  <a:extLst>
                    <a:ext uri="{FF2B5EF4-FFF2-40B4-BE49-F238E27FC236}">
                      <a16:creationId xmlns:a16="http://schemas.microsoft.com/office/drawing/2014/main" id="{294938C7-7D28-4358-AA3C-8221644E97A0}"/>
                    </a:ext>
                  </a:extLst>
                </p14:cNvPr>
                <p14:cNvContentPartPr/>
                <p14:nvPr/>
              </p14:nvContentPartPr>
              <p14:xfrm>
                <a:off x="6283870" y="5455590"/>
                <a:ext cx="224640" cy="329760"/>
              </p14:xfrm>
            </p:contentPart>
          </mc:Choice>
          <mc:Fallback xmlns="">
            <p:pic>
              <p:nvPicPr>
                <p:cNvPr id="89" name="Ink 88">
                  <a:extLst>
                    <a:ext uri="{FF2B5EF4-FFF2-40B4-BE49-F238E27FC236}">
                      <a16:creationId xmlns:a16="http://schemas.microsoft.com/office/drawing/2014/main" id="{294938C7-7D28-4358-AA3C-8221644E97A0}"/>
                    </a:ext>
                  </a:extLst>
                </p:cNvPr>
                <p:cNvPicPr/>
                <p:nvPr/>
              </p:nvPicPr>
              <p:blipFill>
                <a:blip r:embed="rId132"/>
                <a:stretch>
                  <a:fillRect/>
                </a:stretch>
              </p:blipFill>
              <p:spPr>
                <a:xfrm>
                  <a:off x="6274870" y="5446590"/>
                  <a:ext cx="242280" cy="347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3">
            <p14:nvContentPartPr>
              <p14:cNvPr id="91" name="Ink 90">
                <a:extLst>
                  <a:ext uri="{FF2B5EF4-FFF2-40B4-BE49-F238E27FC236}">
                    <a16:creationId xmlns:a16="http://schemas.microsoft.com/office/drawing/2014/main" id="{977D2B0D-457A-40AB-A41C-50DE48CBC8A8}"/>
                  </a:ext>
                </a:extLst>
              </p14:cNvPr>
              <p14:cNvContentPartPr/>
              <p14:nvPr/>
            </p14:nvContentPartPr>
            <p14:xfrm>
              <a:off x="7207990" y="5223390"/>
              <a:ext cx="240480" cy="362520"/>
            </p14:xfrm>
          </p:contentPart>
        </mc:Choice>
        <mc:Fallback xmlns="">
          <p:pic>
            <p:nvPicPr>
              <p:cNvPr id="91" name="Ink 90">
                <a:extLst>
                  <a:ext uri="{FF2B5EF4-FFF2-40B4-BE49-F238E27FC236}">
                    <a16:creationId xmlns:a16="http://schemas.microsoft.com/office/drawing/2014/main" id="{977D2B0D-457A-40AB-A41C-50DE48CBC8A8}"/>
                  </a:ext>
                </a:extLst>
              </p:cNvPr>
              <p:cNvPicPr/>
              <p:nvPr/>
            </p:nvPicPr>
            <p:blipFill>
              <a:blip r:embed="rId134"/>
              <a:stretch>
                <a:fillRect/>
              </a:stretch>
            </p:blipFill>
            <p:spPr>
              <a:xfrm>
                <a:off x="7199350" y="5214750"/>
                <a:ext cx="258120" cy="380160"/>
              </a:xfrm>
              <a:prstGeom prst="rect">
                <a:avLst/>
              </a:prstGeom>
            </p:spPr>
          </p:pic>
        </mc:Fallback>
      </mc:AlternateContent>
      <p:grpSp>
        <p:nvGrpSpPr>
          <p:cNvPr id="94" name="Group 93">
            <a:extLst>
              <a:ext uri="{FF2B5EF4-FFF2-40B4-BE49-F238E27FC236}">
                <a16:creationId xmlns:a16="http://schemas.microsoft.com/office/drawing/2014/main" id="{5E445F6B-7C1F-433B-A8B6-538C2E4CBCD0}"/>
              </a:ext>
            </a:extLst>
          </p:cNvPr>
          <p:cNvGrpSpPr/>
          <p:nvPr/>
        </p:nvGrpSpPr>
        <p:grpSpPr>
          <a:xfrm>
            <a:off x="7993870" y="5104230"/>
            <a:ext cx="409680" cy="402120"/>
            <a:chOff x="7993870" y="5104230"/>
            <a:chExt cx="409680" cy="402120"/>
          </a:xfrm>
        </p:grpSpPr>
        <mc:AlternateContent xmlns:mc="http://schemas.openxmlformats.org/markup-compatibility/2006" xmlns:p14="http://schemas.microsoft.com/office/powerpoint/2010/main">
          <mc:Choice Requires="p14">
            <p:contentPart p14:bwMode="auto" r:id="rId135">
              <p14:nvContentPartPr>
                <p14:cNvPr id="92" name="Ink 91">
                  <a:extLst>
                    <a:ext uri="{FF2B5EF4-FFF2-40B4-BE49-F238E27FC236}">
                      <a16:creationId xmlns:a16="http://schemas.microsoft.com/office/drawing/2014/main" id="{ADE75729-F050-44FB-8127-B0A54332FB3D}"/>
                    </a:ext>
                  </a:extLst>
                </p14:cNvPr>
                <p14:cNvContentPartPr/>
                <p14:nvPr/>
              </p14:nvContentPartPr>
              <p14:xfrm>
                <a:off x="7993870" y="5167950"/>
                <a:ext cx="34560" cy="338400"/>
              </p14:xfrm>
            </p:contentPart>
          </mc:Choice>
          <mc:Fallback xmlns="">
            <p:pic>
              <p:nvPicPr>
                <p:cNvPr id="92" name="Ink 91">
                  <a:extLst>
                    <a:ext uri="{FF2B5EF4-FFF2-40B4-BE49-F238E27FC236}">
                      <a16:creationId xmlns:a16="http://schemas.microsoft.com/office/drawing/2014/main" id="{ADE75729-F050-44FB-8127-B0A54332FB3D}"/>
                    </a:ext>
                  </a:extLst>
                </p:cNvPr>
                <p:cNvPicPr/>
                <p:nvPr/>
              </p:nvPicPr>
              <p:blipFill>
                <a:blip r:embed="rId136"/>
                <a:stretch>
                  <a:fillRect/>
                </a:stretch>
              </p:blipFill>
              <p:spPr>
                <a:xfrm>
                  <a:off x="7985230" y="5159310"/>
                  <a:ext cx="52200" cy="3560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3" name="Ink 92">
                  <a:extLst>
                    <a:ext uri="{FF2B5EF4-FFF2-40B4-BE49-F238E27FC236}">
                      <a16:creationId xmlns:a16="http://schemas.microsoft.com/office/drawing/2014/main" id="{5E12027E-3751-4B5B-9D92-AF6FDCED17B2}"/>
                    </a:ext>
                  </a:extLst>
                </p14:cNvPr>
                <p14:cNvContentPartPr/>
                <p14:nvPr/>
              </p14:nvContentPartPr>
              <p14:xfrm>
                <a:off x="8142550" y="5104230"/>
                <a:ext cx="261000" cy="386280"/>
              </p14:xfrm>
            </p:contentPart>
          </mc:Choice>
          <mc:Fallback xmlns="">
            <p:pic>
              <p:nvPicPr>
                <p:cNvPr id="93" name="Ink 92">
                  <a:extLst>
                    <a:ext uri="{FF2B5EF4-FFF2-40B4-BE49-F238E27FC236}">
                      <a16:creationId xmlns:a16="http://schemas.microsoft.com/office/drawing/2014/main" id="{5E12027E-3751-4B5B-9D92-AF6FDCED17B2}"/>
                    </a:ext>
                  </a:extLst>
                </p:cNvPr>
                <p:cNvPicPr/>
                <p:nvPr/>
              </p:nvPicPr>
              <p:blipFill>
                <a:blip r:embed="rId138"/>
                <a:stretch>
                  <a:fillRect/>
                </a:stretch>
              </p:blipFill>
              <p:spPr>
                <a:xfrm>
                  <a:off x="8133550" y="5095230"/>
                  <a:ext cx="278640" cy="403920"/>
                </a:xfrm>
                <a:prstGeom prst="rect">
                  <a:avLst/>
                </a:prstGeom>
              </p:spPr>
            </p:pic>
          </mc:Fallback>
        </mc:AlternateContent>
      </p:grpSp>
    </p:spTree>
    <p:extLst>
      <p:ext uri="{BB962C8B-B14F-4D97-AF65-F5344CB8AC3E}">
        <p14:creationId xmlns:p14="http://schemas.microsoft.com/office/powerpoint/2010/main" val="12241688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9C406-D3F8-473F-A453-3688C923D017}"/>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D3891F2E-FCF9-4E4F-BBB5-C5E0F70547BF}"/>
              </a:ext>
            </a:extLst>
          </p:cNvPr>
          <p:cNvSpPr>
            <a:spLocks noGrp="1"/>
          </p:cNvSpPr>
          <p:nvPr>
            <p:ph idx="1"/>
          </p:nvPr>
        </p:nvSpPr>
        <p:spPr/>
        <p:txBody>
          <a:bodyPr/>
          <a:lstStyle/>
          <a:p>
            <a:endParaRPr lang="en-IN"/>
          </a:p>
        </p:txBody>
      </p:sp>
      <mc:AlternateContent xmlns:mc="http://schemas.openxmlformats.org/markup-compatibility/2006" xmlns:p14="http://schemas.microsoft.com/office/powerpoint/2010/main">
        <mc:Choice Requires="p14">
          <p:contentPart p14:bwMode="auto" r:id="rId3">
            <p14:nvContentPartPr>
              <p14:cNvPr id="12" name="Ink 11">
                <a:extLst>
                  <a:ext uri="{FF2B5EF4-FFF2-40B4-BE49-F238E27FC236}">
                    <a16:creationId xmlns:a16="http://schemas.microsoft.com/office/drawing/2014/main" id="{7A1917D0-0501-4F4F-A915-FE81835E1895}"/>
                  </a:ext>
                </a:extLst>
              </p14:cNvPr>
              <p14:cNvContentPartPr/>
              <p14:nvPr/>
            </p14:nvContentPartPr>
            <p14:xfrm>
              <a:off x="1034710" y="3584670"/>
              <a:ext cx="328320" cy="379800"/>
            </p14:xfrm>
          </p:contentPart>
        </mc:Choice>
        <mc:Fallback xmlns="">
          <p:pic>
            <p:nvPicPr>
              <p:cNvPr id="12" name="Ink 11">
                <a:extLst>
                  <a:ext uri="{FF2B5EF4-FFF2-40B4-BE49-F238E27FC236}">
                    <a16:creationId xmlns:a16="http://schemas.microsoft.com/office/drawing/2014/main" id="{7A1917D0-0501-4F4F-A915-FE81835E1895}"/>
                  </a:ext>
                </a:extLst>
              </p:cNvPr>
              <p:cNvPicPr/>
              <p:nvPr/>
            </p:nvPicPr>
            <p:blipFill>
              <a:blip r:embed="rId4"/>
              <a:stretch>
                <a:fillRect/>
              </a:stretch>
            </p:blipFill>
            <p:spPr>
              <a:xfrm>
                <a:off x="1026070" y="3575670"/>
                <a:ext cx="345960" cy="397440"/>
              </a:xfrm>
              <a:prstGeom prst="rect">
                <a:avLst/>
              </a:prstGeom>
            </p:spPr>
          </p:pic>
        </mc:Fallback>
      </mc:AlternateContent>
      <p:grpSp>
        <p:nvGrpSpPr>
          <p:cNvPr id="16" name="Group 15">
            <a:extLst>
              <a:ext uri="{FF2B5EF4-FFF2-40B4-BE49-F238E27FC236}">
                <a16:creationId xmlns:a16="http://schemas.microsoft.com/office/drawing/2014/main" id="{14871A7C-D728-43F3-A62C-2E729CF0ED91}"/>
              </a:ext>
            </a:extLst>
          </p:cNvPr>
          <p:cNvGrpSpPr/>
          <p:nvPr/>
        </p:nvGrpSpPr>
        <p:grpSpPr>
          <a:xfrm>
            <a:off x="869470" y="4392510"/>
            <a:ext cx="349200" cy="1162440"/>
            <a:chOff x="869470" y="4392510"/>
            <a:chExt cx="349200" cy="1162440"/>
          </a:xfrm>
        </p:grpSpPr>
        <mc:AlternateContent xmlns:mc="http://schemas.openxmlformats.org/markup-compatibility/2006" xmlns:p14="http://schemas.microsoft.com/office/powerpoint/2010/main">
          <mc:Choice Requires="p14">
            <p:contentPart p14:bwMode="auto" r:id="rId5">
              <p14:nvContentPartPr>
                <p14:cNvPr id="13" name="Ink 12">
                  <a:extLst>
                    <a:ext uri="{FF2B5EF4-FFF2-40B4-BE49-F238E27FC236}">
                      <a16:creationId xmlns:a16="http://schemas.microsoft.com/office/drawing/2014/main" id="{809429BB-B0C7-4069-AE65-BEF3A3076074}"/>
                    </a:ext>
                  </a:extLst>
                </p14:cNvPr>
                <p14:cNvContentPartPr/>
                <p14:nvPr/>
              </p14:nvContentPartPr>
              <p14:xfrm>
                <a:off x="869470" y="4392510"/>
                <a:ext cx="349200" cy="400680"/>
              </p14:xfrm>
            </p:contentPart>
          </mc:Choice>
          <mc:Fallback xmlns="">
            <p:pic>
              <p:nvPicPr>
                <p:cNvPr id="13" name="Ink 12">
                  <a:extLst>
                    <a:ext uri="{FF2B5EF4-FFF2-40B4-BE49-F238E27FC236}">
                      <a16:creationId xmlns:a16="http://schemas.microsoft.com/office/drawing/2014/main" id="{809429BB-B0C7-4069-AE65-BEF3A3076074}"/>
                    </a:ext>
                  </a:extLst>
                </p:cNvPr>
                <p:cNvPicPr/>
                <p:nvPr/>
              </p:nvPicPr>
              <p:blipFill>
                <a:blip r:embed="rId6"/>
                <a:stretch>
                  <a:fillRect/>
                </a:stretch>
              </p:blipFill>
              <p:spPr>
                <a:xfrm>
                  <a:off x="860470" y="4383510"/>
                  <a:ext cx="366840" cy="418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 name="Ink 13">
                  <a:extLst>
                    <a:ext uri="{FF2B5EF4-FFF2-40B4-BE49-F238E27FC236}">
                      <a16:creationId xmlns:a16="http://schemas.microsoft.com/office/drawing/2014/main" id="{228A92B5-2D88-42AD-9807-D35CDDDA59C2}"/>
                    </a:ext>
                  </a:extLst>
                </p14:cNvPr>
                <p14:cNvContentPartPr/>
                <p14:nvPr/>
              </p14:nvContentPartPr>
              <p14:xfrm>
                <a:off x="874510" y="5114670"/>
                <a:ext cx="251280" cy="440280"/>
              </p14:xfrm>
            </p:contentPart>
          </mc:Choice>
          <mc:Fallback xmlns="">
            <p:pic>
              <p:nvPicPr>
                <p:cNvPr id="14" name="Ink 13">
                  <a:extLst>
                    <a:ext uri="{FF2B5EF4-FFF2-40B4-BE49-F238E27FC236}">
                      <a16:creationId xmlns:a16="http://schemas.microsoft.com/office/drawing/2014/main" id="{228A92B5-2D88-42AD-9807-D35CDDDA59C2}"/>
                    </a:ext>
                  </a:extLst>
                </p:cNvPr>
                <p:cNvPicPr/>
                <p:nvPr/>
              </p:nvPicPr>
              <p:blipFill>
                <a:blip r:embed="rId8"/>
                <a:stretch>
                  <a:fillRect/>
                </a:stretch>
              </p:blipFill>
              <p:spPr>
                <a:xfrm>
                  <a:off x="865510" y="5105670"/>
                  <a:ext cx="268920" cy="457920"/>
                </a:xfrm>
                <a:prstGeom prst="rect">
                  <a:avLst/>
                </a:prstGeom>
              </p:spPr>
            </p:pic>
          </mc:Fallback>
        </mc:AlternateContent>
      </p:grpSp>
      <p:grpSp>
        <p:nvGrpSpPr>
          <p:cNvPr id="61" name="Group 60">
            <a:extLst>
              <a:ext uri="{FF2B5EF4-FFF2-40B4-BE49-F238E27FC236}">
                <a16:creationId xmlns:a16="http://schemas.microsoft.com/office/drawing/2014/main" id="{65E056AB-22FD-4828-A2B7-1D97072327EA}"/>
              </a:ext>
            </a:extLst>
          </p:cNvPr>
          <p:cNvGrpSpPr/>
          <p:nvPr/>
        </p:nvGrpSpPr>
        <p:grpSpPr>
          <a:xfrm>
            <a:off x="6946270" y="495035"/>
            <a:ext cx="1225800" cy="758160"/>
            <a:chOff x="6946270" y="495035"/>
            <a:chExt cx="1225800" cy="758160"/>
          </a:xfrm>
        </p:grpSpPr>
        <mc:AlternateContent xmlns:mc="http://schemas.openxmlformats.org/markup-compatibility/2006" xmlns:p14="http://schemas.microsoft.com/office/powerpoint/2010/main">
          <mc:Choice Requires="p14">
            <p:contentPart p14:bwMode="auto" r:id="rId9">
              <p14:nvContentPartPr>
                <p14:cNvPr id="58" name="Ink 57">
                  <a:extLst>
                    <a:ext uri="{FF2B5EF4-FFF2-40B4-BE49-F238E27FC236}">
                      <a16:creationId xmlns:a16="http://schemas.microsoft.com/office/drawing/2014/main" id="{C87593E6-2F08-404D-BD0B-D37F06572E78}"/>
                    </a:ext>
                  </a:extLst>
                </p14:cNvPr>
                <p14:cNvContentPartPr/>
                <p14:nvPr/>
              </p14:nvContentPartPr>
              <p14:xfrm>
                <a:off x="7175950" y="673235"/>
                <a:ext cx="253440" cy="348120"/>
              </p14:xfrm>
            </p:contentPart>
          </mc:Choice>
          <mc:Fallback xmlns="">
            <p:pic>
              <p:nvPicPr>
                <p:cNvPr id="58" name="Ink 57">
                  <a:extLst>
                    <a:ext uri="{FF2B5EF4-FFF2-40B4-BE49-F238E27FC236}">
                      <a16:creationId xmlns:a16="http://schemas.microsoft.com/office/drawing/2014/main" id="{C87593E6-2F08-404D-BD0B-D37F06572E78}"/>
                    </a:ext>
                  </a:extLst>
                </p:cNvPr>
                <p:cNvPicPr/>
                <p:nvPr/>
              </p:nvPicPr>
              <p:blipFill>
                <a:blip r:embed="rId11"/>
                <a:stretch>
                  <a:fillRect/>
                </a:stretch>
              </p:blipFill>
              <p:spPr>
                <a:xfrm>
                  <a:off x="7166950" y="664595"/>
                  <a:ext cx="271080" cy="365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9" name="Ink 58">
                  <a:extLst>
                    <a:ext uri="{FF2B5EF4-FFF2-40B4-BE49-F238E27FC236}">
                      <a16:creationId xmlns:a16="http://schemas.microsoft.com/office/drawing/2014/main" id="{A81A68CC-562E-4327-BF92-1A7D247B16EE}"/>
                    </a:ext>
                  </a:extLst>
                </p14:cNvPr>
                <p14:cNvContentPartPr/>
                <p14:nvPr/>
              </p14:nvContentPartPr>
              <p14:xfrm>
                <a:off x="7616590" y="750995"/>
                <a:ext cx="338400" cy="194400"/>
              </p14:xfrm>
            </p:contentPart>
          </mc:Choice>
          <mc:Fallback xmlns="">
            <p:pic>
              <p:nvPicPr>
                <p:cNvPr id="59" name="Ink 58">
                  <a:extLst>
                    <a:ext uri="{FF2B5EF4-FFF2-40B4-BE49-F238E27FC236}">
                      <a16:creationId xmlns:a16="http://schemas.microsoft.com/office/drawing/2014/main" id="{A81A68CC-562E-4327-BF92-1A7D247B16EE}"/>
                    </a:ext>
                  </a:extLst>
                </p:cNvPr>
                <p:cNvPicPr/>
                <p:nvPr/>
              </p:nvPicPr>
              <p:blipFill>
                <a:blip r:embed="rId13"/>
                <a:stretch>
                  <a:fillRect/>
                </a:stretch>
              </p:blipFill>
              <p:spPr>
                <a:xfrm>
                  <a:off x="7607950" y="742355"/>
                  <a:ext cx="35604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0" name="Ink 59">
                  <a:extLst>
                    <a:ext uri="{FF2B5EF4-FFF2-40B4-BE49-F238E27FC236}">
                      <a16:creationId xmlns:a16="http://schemas.microsoft.com/office/drawing/2014/main" id="{7894A2EF-F6EF-47E1-BF37-98AD3D86FB6C}"/>
                    </a:ext>
                  </a:extLst>
                </p14:cNvPr>
                <p14:cNvContentPartPr/>
                <p14:nvPr/>
              </p14:nvContentPartPr>
              <p14:xfrm>
                <a:off x="6946270" y="495035"/>
                <a:ext cx="1225800" cy="758160"/>
              </p14:xfrm>
            </p:contentPart>
          </mc:Choice>
          <mc:Fallback xmlns="">
            <p:pic>
              <p:nvPicPr>
                <p:cNvPr id="60" name="Ink 59">
                  <a:extLst>
                    <a:ext uri="{FF2B5EF4-FFF2-40B4-BE49-F238E27FC236}">
                      <a16:creationId xmlns:a16="http://schemas.microsoft.com/office/drawing/2014/main" id="{7894A2EF-F6EF-47E1-BF37-98AD3D86FB6C}"/>
                    </a:ext>
                  </a:extLst>
                </p:cNvPr>
                <p:cNvPicPr/>
                <p:nvPr/>
              </p:nvPicPr>
              <p:blipFill>
                <a:blip r:embed="rId15"/>
                <a:stretch>
                  <a:fillRect/>
                </a:stretch>
              </p:blipFill>
              <p:spPr>
                <a:xfrm>
                  <a:off x="6937630" y="486395"/>
                  <a:ext cx="1243440" cy="775800"/>
                </a:xfrm>
                <a:prstGeom prst="rect">
                  <a:avLst/>
                </a:prstGeom>
              </p:spPr>
            </p:pic>
          </mc:Fallback>
        </mc:AlternateContent>
      </p:grpSp>
      <p:grpSp>
        <p:nvGrpSpPr>
          <p:cNvPr id="78" name="Group 77">
            <a:extLst>
              <a:ext uri="{FF2B5EF4-FFF2-40B4-BE49-F238E27FC236}">
                <a16:creationId xmlns:a16="http://schemas.microsoft.com/office/drawing/2014/main" id="{CB63D329-A23F-402A-A6A2-13B12E60EBD3}"/>
              </a:ext>
            </a:extLst>
          </p:cNvPr>
          <p:cNvGrpSpPr/>
          <p:nvPr/>
        </p:nvGrpSpPr>
        <p:grpSpPr>
          <a:xfrm>
            <a:off x="637630" y="362195"/>
            <a:ext cx="1399680" cy="723240"/>
            <a:chOff x="637630" y="362195"/>
            <a:chExt cx="1399680" cy="723240"/>
          </a:xfrm>
        </p:grpSpPr>
        <mc:AlternateContent xmlns:mc="http://schemas.openxmlformats.org/markup-compatibility/2006" xmlns:p14="http://schemas.microsoft.com/office/powerpoint/2010/main">
          <mc:Choice Requires="p14">
            <p:contentPart p14:bwMode="auto" r:id="rId16">
              <p14:nvContentPartPr>
                <p14:cNvPr id="72" name="Ink 71">
                  <a:extLst>
                    <a:ext uri="{FF2B5EF4-FFF2-40B4-BE49-F238E27FC236}">
                      <a16:creationId xmlns:a16="http://schemas.microsoft.com/office/drawing/2014/main" id="{A19A2DA9-0FC4-4556-B963-9D6AD16C0BB7}"/>
                    </a:ext>
                  </a:extLst>
                </p14:cNvPr>
                <p14:cNvContentPartPr/>
                <p14:nvPr/>
              </p14:nvContentPartPr>
              <p14:xfrm>
                <a:off x="637630" y="619595"/>
                <a:ext cx="365400" cy="465840"/>
              </p14:xfrm>
            </p:contentPart>
          </mc:Choice>
          <mc:Fallback xmlns="">
            <p:pic>
              <p:nvPicPr>
                <p:cNvPr id="72" name="Ink 71">
                  <a:extLst>
                    <a:ext uri="{FF2B5EF4-FFF2-40B4-BE49-F238E27FC236}">
                      <a16:creationId xmlns:a16="http://schemas.microsoft.com/office/drawing/2014/main" id="{A19A2DA9-0FC4-4556-B963-9D6AD16C0BB7}"/>
                    </a:ext>
                  </a:extLst>
                </p:cNvPr>
                <p:cNvPicPr/>
                <p:nvPr/>
              </p:nvPicPr>
              <p:blipFill>
                <a:blip r:embed="rId17"/>
                <a:stretch>
                  <a:fillRect/>
                </a:stretch>
              </p:blipFill>
              <p:spPr>
                <a:xfrm>
                  <a:off x="628630" y="610595"/>
                  <a:ext cx="383040" cy="4834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73" name="Ink 72">
                  <a:extLst>
                    <a:ext uri="{FF2B5EF4-FFF2-40B4-BE49-F238E27FC236}">
                      <a16:creationId xmlns:a16="http://schemas.microsoft.com/office/drawing/2014/main" id="{DC11FA7E-5513-4F3F-A443-3D1821197060}"/>
                    </a:ext>
                  </a:extLst>
                </p14:cNvPr>
                <p14:cNvContentPartPr/>
                <p14:nvPr/>
              </p14:nvContentPartPr>
              <p14:xfrm>
                <a:off x="1105630" y="520955"/>
                <a:ext cx="470160" cy="399600"/>
              </p14:xfrm>
            </p:contentPart>
          </mc:Choice>
          <mc:Fallback xmlns="">
            <p:pic>
              <p:nvPicPr>
                <p:cNvPr id="73" name="Ink 72">
                  <a:extLst>
                    <a:ext uri="{FF2B5EF4-FFF2-40B4-BE49-F238E27FC236}">
                      <a16:creationId xmlns:a16="http://schemas.microsoft.com/office/drawing/2014/main" id="{DC11FA7E-5513-4F3F-A443-3D1821197060}"/>
                    </a:ext>
                  </a:extLst>
                </p:cNvPr>
                <p:cNvPicPr/>
                <p:nvPr/>
              </p:nvPicPr>
              <p:blipFill>
                <a:blip r:embed="rId19"/>
                <a:stretch>
                  <a:fillRect/>
                </a:stretch>
              </p:blipFill>
              <p:spPr>
                <a:xfrm>
                  <a:off x="1096630" y="512315"/>
                  <a:ext cx="487800" cy="4172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74" name="Ink 73">
                  <a:extLst>
                    <a:ext uri="{FF2B5EF4-FFF2-40B4-BE49-F238E27FC236}">
                      <a16:creationId xmlns:a16="http://schemas.microsoft.com/office/drawing/2014/main" id="{460F3EF9-47EA-4012-86FF-A3FE75217C0A}"/>
                    </a:ext>
                  </a:extLst>
                </p14:cNvPr>
                <p14:cNvContentPartPr/>
                <p14:nvPr/>
              </p14:nvContentPartPr>
              <p14:xfrm>
                <a:off x="1587670" y="673955"/>
                <a:ext cx="39600" cy="200880"/>
              </p14:xfrm>
            </p:contentPart>
          </mc:Choice>
          <mc:Fallback xmlns="">
            <p:pic>
              <p:nvPicPr>
                <p:cNvPr id="74" name="Ink 73">
                  <a:extLst>
                    <a:ext uri="{FF2B5EF4-FFF2-40B4-BE49-F238E27FC236}">
                      <a16:creationId xmlns:a16="http://schemas.microsoft.com/office/drawing/2014/main" id="{460F3EF9-47EA-4012-86FF-A3FE75217C0A}"/>
                    </a:ext>
                  </a:extLst>
                </p:cNvPr>
                <p:cNvPicPr/>
                <p:nvPr/>
              </p:nvPicPr>
              <p:blipFill>
                <a:blip r:embed="rId21"/>
                <a:stretch>
                  <a:fillRect/>
                </a:stretch>
              </p:blipFill>
              <p:spPr>
                <a:xfrm>
                  <a:off x="1578670" y="664955"/>
                  <a:ext cx="5724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75" name="Ink 74">
                  <a:extLst>
                    <a:ext uri="{FF2B5EF4-FFF2-40B4-BE49-F238E27FC236}">
                      <a16:creationId xmlns:a16="http://schemas.microsoft.com/office/drawing/2014/main" id="{FDE97B4F-F30F-41DD-87C6-623C37BEB6F0}"/>
                    </a:ext>
                  </a:extLst>
                </p14:cNvPr>
                <p14:cNvContentPartPr/>
                <p14:nvPr/>
              </p14:nvContentPartPr>
              <p14:xfrm>
                <a:off x="1554550" y="560915"/>
                <a:ext cx="360" cy="360"/>
              </p14:xfrm>
            </p:contentPart>
          </mc:Choice>
          <mc:Fallback xmlns="">
            <p:pic>
              <p:nvPicPr>
                <p:cNvPr id="75" name="Ink 74">
                  <a:extLst>
                    <a:ext uri="{FF2B5EF4-FFF2-40B4-BE49-F238E27FC236}">
                      <a16:creationId xmlns:a16="http://schemas.microsoft.com/office/drawing/2014/main" id="{FDE97B4F-F30F-41DD-87C6-623C37BEB6F0}"/>
                    </a:ext>
                  </a:extLst>
                </p:cNvPr>
                <p:cNvPicPr/>
                <p:nvPr/>
              </p:nvPicPr>
              <p:blipFill>
                <a:blip r:embed="rId23"/>
                <a:stretch>
                  <a:fillRect/>
                </a:stretch>
              </p:blipFill>
              <p:spPr>
                <a:xfrm>
                  <a:off x="1545910" y="55227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76" name="Ink 75">
                  <a:extLst>
                    <a:ext uri="{FF2B5EF4-FFF2-40B4-BE49-F238E27FC236}">
                      <a16:creationId xmlns:a16="http://schemas.microsoft.com/office/drawing/2014/main" id="{D4E97004-5A77-4E03-A34A-E7569D9F8677}"/>
                    </a:ext>
                  </a:extLst>
                </p14:cNvPr>
                <p14:cNvContentPartPr/>
                <p14:nvPr/>
              </p14:nvContentPartPr>
              <p14:xfrm>
                <a:off x="1662190" y="362195"/>
                <a:ext cx="197640" cy="441720"/>
              </p14:xfrm>
            </p:contentPart>
          </mc:Choice>
          <mc:Fallback xmlns="">
            <p:pic>
              <p:nvPicPr>
                <p:cNvPr id="76" name="Ink 75">
                  <a:extLst>
                    <a:ext uri="{FF2B5EF4-FFF2-40B4-BE49-F238E27FC236}">
                      <a16:creationId xmlns:a16="http://schemas.microsoft.com/office/drawing/2014/main" id="{D4E97004-5A77-4E03-A34A-E7569D9F8677}"/>
                    </a:ext>
                  </a:extLst>
                </p:cNvPr>
                <p:cNvPicPr/>
                <p:nvPr/>
              </p:nvPicPr>
              <p:blipFill>
                <a:blip r:embed="rId25"/>
                <a:stretch>
                  <a:fillRect/>
                </a:stretch>
              </p:blipFill>
              <p:spPr>
                <a:xfrm>
                  <a:off x="1653550" y="353195"/>
                  <a:ext cx="215280" cy="4593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7" name="Ink 76">
                  <a:extLst>
                    <a:ext uri="{FF2B5EF4-FFF2-40B4-BE49-F238E27FC236}">
                      <a16:creationId xmlns:a16="http://schemas.microsoft.com/office/drawing/2014/main" id="{06D72500-D3E9-4D40-8FD4-49CE483AC9DC}"/>
                    </a:ext>
                  </a:extLst>
                </p14:cNvPr>
                <p14:cNvContentPartPr/>
                <p14:nvPr/>
              </p14:nvContentPartPr>
              <p14:xfrm>
                <a:off x="1954510" y="428435"/>
                <a:ext cx="82800" cy="301320"/>
              </p14:xfrm>
            </p:contentPart>
          </mc:Choice>
          <mc:Fallback xmlns="">
            <p:pic>
              <p:nvPicPr>
                <p:cNvPr id="77" name="Ink 76">
                  <a:extLst>
                    <a:ext uri="{FF2B5EF4-FFF2-40B4-BE49-F238E27FC236}">
                      <a16:creationId xmlns:a16="http://schemas.microsoft.com/office/drawing/2014/main" id="{06D72500-D3E9-4D40-8FD4-49CE483AC9DC}"/>
                    </a:ext>
                  </a:extLst>
                </p:cNvPr>
                <p:cNvPicPr/>
                <p:nvPr/>
              </p:nvPicPr>
              <p:blipFill>
                <a:blip r:embed="rId27"/>
                <a:stretch>
                  <a:fillRect/>
                </a:stretch>
              </p:blipFill>
              <p:spPr>
                <a:xfrm>
                  <a:off x="1945510" y="419795"/>
                  <a:ext cx="100440" cy="318960"/>
                </a:xfrm>
                <a:prstGeom prst="rect">
                  <a:avLst/>
                </a:prstGeom>
              </p:spPr>
            </p:pic>
          </mc:Fallback>
        </mc:AlternateContent>
      </p:grpSp>
      <p:grpSp>
        <p:nvGrpSpPr>
          <p:cNvPr id="103" name="Group 102">
            <a:extLst>
              <a:ext uri="{FF2B5EF4-FFF2-40B4-BE49-F238E27FC236}">
                <a16:creationId xmlns:a16="http://schemas.microsoft.com/office/drawing/2014/main" id="{12A8EF12-F1B2-4F3A-8EBA-9B5D42683B4A}"/>
              </a:ext>
            </a:extLst>
          </p:cNvPr>
          <p:cNvGrpSpPr/>
          <p:nvPr/>
        </p:nvGrpSpPr>
        <p:grpSpPr>
          <a:xfrm>
            <a:off x="59470" y="2071230"/>
            <a:ext cx="2378520" cy="1075680"/>
            <a:chOff x="59470" y="2071230"/>
            <a:chExt cx="2378520" cy="1075680"/>
          </a:xfrm>
        </p:grpSpPr>
        <mc:AlternateContent xmlns:mc="http://schemas.openxmlformats.org/markup-compatibility/2006" xmlns:p14="http://schemas.microsoft.com/office/powerpoint/2010/main">
          <mc:Choice Requires="p14">
            <p:contentPart p14:bwMode="auto" r:id="rId28">
              <p14:nvContentPartPr>
                <p14:cNvPr id="4" name="Ink 3">
                  <a:extLst>
                    <a:ext uri="{FF2B5EF4-FFF2-40B4-BE49-F238E27FC236}">
                      <a16:creationId xmlns:a16="http://schemas.microsoft.com/office/drawing/2014/main" id="{318AC882-4AAE-47A6-B0EA-85BD4D5F703C}"/>
                    </a:ext>
                  </a:extLst>
                </p14:cNvPr>
                <p14:cNvContentPartPr/>
                <p14:nvPr/>
              </p14:nvContentPartPr>
              <p14:xfrm>
                <a:off x="443950" y="2264910"/>
                <a:ext cx="285480" cy="224280"/>
              </p14:xfrm>
            </p:contentPart>
          </mc:Choice>
          <mc:Fallback xmlns="">
            <p:pic>
              <p:nvPicPr>
                <p:cNvPr id="4" name="Ink 3">
                  <a:extLst>
                    <a:ext uri="{FF2B5EF4-FFF2-40B4-BE49-F238E27FC236}">
                      <a16:creationId xmlns:a16="http://schemas.microsoft.com/office/drawing/2014/main" id="{318AC882-4AAE-47A6-B0EA-85BD4D5F703C}"/>
                    </a:ext>
                  </a:extLst>
                </p:cNvPr>
                <p:cNvPicPr/>
                <p:nvPr/>
              </p:nvPicPr>
              <p:blipFill>
                <a:blip r:embed="rId31"/>
                <a:stretch>
                  <a:fillRect/>
                </a:stretch>
              </p:blipFill>
              <p:spPr>
                <a:xfrm>
                  <a:off x="434950" y="2255910"/>
                  <a:ext cx="30312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 name="Ink 4">
                  <a:extLst>
                    <a:ext uri="{FF2B5EF4-FFF2-40B4-BE49-F238E27FC236}">
                      <a16:creationId xmlns:a16="http://schemas.microsoft.com/office/drawing/2014/main" id="{15D0A205-77A6-4820-B39D-08A204E7309B}"/>
                    </a:ext>
                  </a:extLst>
                </p14:cNvPr>
                <p14:cNvContentPartPr/>
                <p14:nvPr/>
              </p14:nvContentPartPr>
              <p14:xfrm>
                <a:off x="778750" y="2300910"/>
                <a:ext cx="8280" cy="34200"/>
              </p14:xfrm>
            </p:contentPart>
          </mc:Choice>
          <mc:Fallback xmlns="">
            <p:pic>
              <p:nvPicPr>
                <p:cNvPr id="5" name="Ink 4">
                  <a:extLst>
                    <a:ext uri="{FF2B5EF4-FFF2-40B4-BE49-F238E27FC236}">
                      <a16:creationId xmlns:a16="http://schemas.microsoft.com/office/drawing/2014/main" id="{15D0A205-77A6-4820-B39D-08A204E7309B}"/>
                    </a:ext>
                  </a:extLst>
                </p:cNvPr>
                <p:cNvPicPr/>
                <p:nvPr/>
              </p:nvPicPr>
              <p:blipFill>
                <a:blip r:embed="rId33"/>
                <a:stretch>
                  <a:fillRect/>
                </a:stretch>
              </p:blipFill>
              <p:spPr>
                <a:xfrm>
                  <a:off x="769750" y="2292270"/>
                  <a:ext cx="2592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6" name="Ink 5">
                  <a:extLst>
                    <a:ext uri="{FF2B5EF4-FFF2-40B4-BE49-F238E27FC236}">
                      <a16:creationId xmlns:a16="http://schemas.microsoft.com/office/drawing/2014/main" id="{7EF2C50B-02AE-4814-A173-CE7CBD19A24F}"/>
                    </a:ext>
                  </a:extLst>
                </p14:cNvPr>
                <p14:cNvContentPartPr/>
                <p14:nvPr/>
              </p14:nvContentPartPr>
              <p14:xfrm>
                <a:off x="729430" y="2237190"/>
                <a:ext cx="436680" cy="291960"/>
              </p14:xfrm>
            </p:contentPart>
          </mc:Choice>
          <mc:Fallback xmlns="">
            <p:pic>
              <p:nvPicPr>
                <p:cNvPr id="6" name="Ink 5">
                  <a:extLst>
                    <a:ext uri="{FF2B5EF4-FFF2-40B4-BE49-F238E27FC236}">
                      <a16:creationId xmlns:a16="http://schemas.microsoft.com/office/drawing/2014/main" id="{7EF2C50B-02AE-4814-A173-CE7CBD19A24F}"/>
                    </a:ext>
                  </a:extLst>
                </p:cNvPr>
                <p:cNvPicPr/>
                <p:nvPr/>
              </p:nvPicPr>
              <p:blipFill>
                <a:blip r:embed="rId35"/>
                <a:stretch>
                  <a:fillRect/>
                </a:stretch>
              </p:blipFill>
              <p:spPr>
                <a:xfrm>
                  <a:off x="720790" y="2228550"/>
                  <a:ext cx="45432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 name="Ink 24">
                  <a:extLst>
                    <a:ext uri="{FF2B5EF4-FFF2-40B4-BE49-F238E27FC236}">
                      <a16:creationId xmlns:a16="http://schemas.microsoft.com/office/drawing/2014/main" id="{66E484EF-FFF0-45C2-A76F-12D797448220}"/>
                    </a:ext>
                  </a:extLst>
                </p14:cNvPr>
                <p14:cNvContentPartPr/>
                <p14:nvPr/>
              </p14:nvContentPartPr>
              <p14:xfrm>
                <a:off x="1225870" y="2071230"/>
                <a:ext cx="551880" cy="433440"/>
              </p14:xfrm>
            </p:contentPart>
          </mc:Choice>
          <mc:Fallback xmlns="">
            <p:pic>
              <p:nvPicPr>
                <p:cNvPr id="25" name="Ink 24">
                  <a:extLst>
                    <a:ext uri="{FF2B5EF4-FFF2-40B4-BE49-F238E27FC236}">
                      <a16:creationId xmlns:a16="http://schemas.microsoft.com/office/drawing/2014/main" id="{66E484EF-FFF0-45C2-A76F-12D797448220}"/>
                    </a:ext>
                  </a:extLst>
                </p:cNvPr>
                <p:cNvPicPr/>
                <p:nvPr/>
              </p:nvPicPr>
              <p:blipFill>
                <a:blip r:embed="rId37"/>
                <a:stretch>
                  <a:fillRect/>
                </a:stretch>
              </p:blipFill>
              <p:spPr>
                <a:xfrm>
                  <a:off x="1216870" y="2062223"/>
                  <a:ext cx="569520" cy="451095"/>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8" name="Ink 27">
                  <a:extLst>
                    <a:ext uri="{FF2B5EF4-FFF2-40B4-BE49-F238E27FC236}">
                      <a16:creationId xmlns:a16="http://schemas.microsoft.com/office/drawing/2014/main" id="{5DAD6F40-932F-4B4A-B655-4BB84EF59D74}"/>
                    </a:ext>
                  </a:extLst>
                </p14:cNvPr>
                <p14:cNvContentPartPr/>
                <p14:nvPr/>
              </p14:nvContentPartPr>
              <p14:xfrm>
                <a:off x="1559590" y="2263470"/>
                <a:ext cx="705600" cy="176760"/>
              </p14:xfrm>
            </p:contentPart>
          </mc:Choice>
          <mc:Fallback xmlns="">
            <p:pic>
              <p:nvPicPr>
                <p:cNvPr id="28" name="Ink 27">
                  <a:extLst>
                    <a:ext uri="{FF2B5EF4-FFF2-40B4-BE49-F238E27FC236}">
                      <a16:creationId xmlns:a16="http://schemas.microsoft.com/office/drawing/2014/main" id="{5DAD6F40-932F-4B4A-B655-4BB84EF59D74}"/>
                    </a:ext>
                  </a:extLst>
                </p:cNvPr>
                <p:cNvPicPr/>
                <p:nvPr/>
              </p:nvPicPr>
              <p:blipFill>
                <a:blip r:embed="rId39"/>
                <a:stretch>
                  <a:fillRect/>
                </a:stretch>
              </p:blipFill>
              <p:spPr>
                <a:xfrm>
                  <a:off x="1550590" y="2254470"/>
                  <a:ext cx="72324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1" name="Ink 10">
                  <a:extLst>
                    <a:ext uri="{FF2B5EF4-FFF2-40B4-BE49-F238E27FC236}">
                      <a16:creationId xmlns:a16="http://schemas.microsoft.com/office/drawing/2014/main" id="{8EB2FB5B-D6F3-4685-83EA-76670A2F21C1}"/>
                    </a:ext>
                  </a:extLst>
                </p14:cNvPr>
                <p14:cNvContentPartPr/>
                <p14:nvPr/>
              </p14:nvContentPartPr>
              <p14:xfrm>
                <a:off x="1210750" y="2832630"/>
                <a:ext cx="45720" cy="314280"/>
              </p14:xfrm>
            </p:contentPart>
          </mc:Choice>
          <mc:Fallback xmlns="">
            <p:pic>
              <p:nvPicPr>
                <p:cNvPr id="11" name="Ink 10">
                  <a:extLst>
                    <a:ext uri="{FF2B5EF4-FFF2-40B4-BE49-F238E27FC236}">
                      <a16:creationId xmlns:a16="http://schemas.microsoft.com/office/drawing/2014/main" id="{8EB2FB5B-D6F3-4685-83EA-76670A2F21C1}"/>
                    </a:ext>
                  </a:extLst>
                </p:cNvPr>
                <p:cNvPicPr/>
                <p:nvPr/>
              </p:nvPicPr>
              <p:blipFill>
                <a:blip r:embed="rId41"/>
                <a:stretch>
                  <a:fillRect/>
                </a:stretch>
              </p:blipFill>
              <p:spPr>
                <a:xfrm>
                  <a:off x="1202110" y="2823990"/>
                  <a:ext cx="63360" cy="3319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9" name="Ink 28">
                  <a:extLst>
                    <a:ext uri="{FF2B5EF4-FFF2-40B4-BE49-F238E27FC236}">
                      <a16:creationId xmlns:a16="http://schemas.microsoft.com/office/drawing/2014/main" id="{119BCC4F-7A8F-4E37-8FB9-FCFCEC10F458}"/>
                    </a:ext>
                  </a:extLst>
                </p14:cNvPr>
                <p14:cNvContentPartPr/>
                <p14:nvPr/>
              </p14:nvContentPartPr>
              <p14:xfrm>
                <a:off x="59470" y="2094270"/>
                <a:ext cx="2378520" cy="710640"/>
              </p14:xfrm>
            </p:contentPart>
          </mc:Choice>
          <mc:Fallback xmlns="">
            <p:pic>
              <p:nvPicPr>
                <p:cNvPr id="29" name="Ink 28">
                  <a:extLst>
                    <a:ext uri="{FF2B5EF4-FFF2-40B4-BE49-F238E27FC236}">
                      <a16:creationId xmlns:a16="http://schemas.microsoft.com/office/drawing/2014/main" id="{119BCC4F-7A8F-4E37-8FB9-FCFCEC10F458}"/>
                    </a:ext>
                  </a:extLst>
                </p:cNvPr>
                <p:cNvPicPr/>
                <p:nvPr/>
              </p:nvPicPr>
              <p:blipFill>
                <a:blip r:embed="rId43"/>
                <a:stretch>
                  <a:fillRect/>
                </a:stretch>
              </p:blipFill>
              <p:spPr>
                <a:xfrm>
                  <a:off x="50470" y="2085270"/>
                  <a:ext cx="2396160" cy="728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4">
            <p14:nvContentPartPr>
              <p14:cNvPr id="221" name="Ink 220">
                <a:extLst>
                  <a:ext uri="{FF2B5EF4-FFF2-40B4-BE49-F238E27FC236}">
                    <a16:creationId xmlns:a16="http://schemas.microsoft.com/office/drawing/2014/main" id="{2CE92F4B-7858-4BA0-ABC2-F335721A06D1}"/>
                  </a:ext>
                </a:extLst>
              </p14:cNvPr>
              <p14:cNvContentPartPr/>
              <p14:nvPr/>
            </p14:nvContentPartPr>
            <p14:xfrm>
              <a:off x="5804710" y="4363710"/>
              <a:ext cx="161640" cy="421560"/>
            </p14:xfrm>
          </p:contentPart>
        </mc:Choice>
        <mc:Fallback xmlns="">
          <p:pic>
            <p:nvPicPr>
              <p:cNvPr id="221" name="Ink 220">
                <a:extLst>
                  <a:ext uri="{FF2B5EF4-FFF2-40B4-BE49-F238E27FC236}">
                    <a16:creationId xmlns:a16="http://schemas.microsoft.com/office/drawing/2014/main" id="{2CE92F4B-7858-4BA0-ABC2-F335721A06D1}"/>
                  </a:ext>
                </a:extLst>
              </p:cNvPr>
              <p:cNvPicPr/>
              <p:nvPr/>
            </p:nvPicPr>
            <p:blipFill>
              <a:blip r:embed="rId47"/>
              <a:stretch>
                <a:fillRect/>
              </a:stretch>
            </p:blipFill>
            <p:spPr>
              <a:xfrm>
                <a:off x="5796070" y="4355070"/>
                <a:ext cx="179280" cy="439200"/>
              </a:xfrm>
              <a:prstGeom prst="rect">
                <a:avLst/>
              </a:prstGeom>
            </p:spPr>
          </p:pic>
        </mc:Fallback>
      </mc:AlternateContent>
      <p:grpSp>
        <p:nvGrpSpPr>
          <p:cNvPr id="240" name="Group 239">
            <a:extLst>
              <a:ext uri="{FF2B5EF4-FFF2-40B4-BE49-F238E27FC236}">
                <a16:creationId xmlns:a16="http://schemas.microsoft.com/office/drawing/2014/main" id="{B21D367A-A833-4EF4-9E85-BE4EDFE31116}"/>
              </a:ext>
            </a:extLst>
          </p:cNvPr>
          <p:cNvGrpSpPr/>
          <p:nvPr/>
        </p:nvGrpSpPr>
        <p:grpSpPr>
          <a:xfrm>
            <a:off x="5611750" y="1647870"/>
            <a:ext cx="3151440" cy="5016600"/>
            <a:chOff x="5611750" y="1647870"/>
            <a:chExt cx="3151440" cy="5016600"/>
          </a:xfrm>
        </p:grpSpPr>
        <mc:AlternateContent xmlns:mc="http://schemas.openxmlformats.org/markup-compatibility/2006" xmlns:p14="http://schemas.microsoft.com/office/powerpoint/2010/main">
          <mc:Choice Requires="p14">
            <p:contentPart p14:bwMode="auto" r:id="rId48">
              <p14:nvContentPartPr>
                <p14:cNvPr id="142" name="Ink 141">
                  <a:extLst>
                    <a:ext uri="{FF2B5EF4-FFF2-40B4-BE49-F238E27FC236}">
                      <a16:creationId xmlns:a16="http://schemas.microsoft.com/office/drawing/2014/main" id="{7D33F263-DAAC-46CD-9D19-F5045D873FF4}"/>
                    </a:ext>
                  </a:extLst>
                </p14:cNvPr>
                <p14:cNvContentPartPr/>
                <p14:nvPr/>
              </p14:nvContentPartPr>
              <p14:xfrm>
                <a:off x="5611750" y="1971510"/>
                <a:ext cx="360360" cy="3959640"/>
              </p14:xfrm>
            </p:contentPart>
          </mc:Choice>
          <mc:Fallback xmlns="">
            <p:pic>
              <p:nvPicPr>
                <p:cNvPr id="142" name="Ink 141">
                  <a:extLst>
                    <a:ext uri="{FF2B5EF4-FFF2-40B4-BE49-F238E27FC236}">
                      <a16:creationId xmlns:a16="http://schemas.microsoft.com/office/drawing/2014/main" id="{7D33F263-DAAC-46CD-9D19-F5045D873FF4}"/>
                    </a:ext>
                  </a:extLst>
                </p:cNvPr>
                <p:cNvPicPr/>
                <p:nvPr/>
              </p:nvPicPr>
              <p:blipFill>
                <a:blip r:embed="rId151"/>
                <a:stretch>
                  <a:fillRect/>
                </a:stretch>
              </p:blipFill>
              <p:spPr>
                <a:xfrm>
                  <a:off x="5602750" y="1962870"/>
                  <a:ext cx="378000" cy="39772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69" name="Ink 168">
                  <a:extLst>
                    <a:ext uri="{FF2B5EF4-FFF2-40B4-BE49-F238E27FC236}">
                      <a16:creationId xmlns:a16="http://schemas.microsoft.com/office/drawing/2014/main" id="{02B30AEC-4012-4EAF-91EA-A9CFE8D34355}"/>
                    </a:ext>
                  </a:extLst>
                </p14:cNvPr>
                <p14:cNvContentPartPr/>
                <p14:nvPr/>
              </p14:nvContentPartPr>
              <p14:xfrm>
                <a:off x="6264430" y="1668390"/>
                <a:ext cx="428760" cy="330840"/>
              </p14:xfrm>
            </p:contentPart>
          </mc:Choice>
          <mc:Fallback xmlns="">
            <p:pic>
              <p:nvPicPr>
                <p:cNvPr id="169" name="Ink 168">
                  <a:extLst>
                    <a:ext uri="{FF2B5EF4-FFF2-40B4-BE49-F238E27FC236}">
                      <a16:creationId xmlns:a16="http://schemas.microsoft.com/office/drawing/2014/main" id="{02B30AEC-4012-4EAF-91EA-A9CFE8D34355}"/>
                    </a:ext>
                  </a:extLst>
                </p:cNvPr>
                <p:cNvPicPr/>
                <p:nvPr/>
              </p:nvPicPr>
              <p:blipFill>
                <a:blip r:embed="rId193"/>
                <a:stretch>
                  <a:fillRect/>
                </a:stretch>
              </p:blipFill>
              <p:spPr>
                <a:xfrm>
                  <a:off x="6255790" y="1659390"/>
                  <a:ext cx="446400" cy="3484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70" name="Ink 169">
                  <a:extLst>
                    <a:ext uri="{FF2B5EF4-FFF2-40B4-BE49-F238E27FC236}">
                      <a16:creationId xmlns:a16="http://schemas.microsoft.com/office/drawing/2014/main" id="{C7AEE37E-15CB-47B0-A2DD-5A28AC84D21F}"/>
                    </a:ext>
                  </a:extLst>
                </p14:cNvPr>
                <p14:cNvContentPartPr/>
                <p14:nvPr/>
              </p14:nvContentPartPr>
              <p14:xfrm>
                <a:off x="6733870" y="1647870"/>
                <a:ext cx="9000" cy="17280"/>
              </p14:xfrm>
            </p:contentPart>
          </mc:Choice>
          <mc:Fallback xmlns="">
            <p:pic>
              <p:nvPicPr>
                <p:cNvPr id="170" name="Ink 169">
                  <a:extLst>
                    <a:ext uri="{FF2B5EF4-FFF2-40B4-BE49-F238E27FC236}">
                      <a16:creationId xmlns:a16="http://schemas.microsoft.com/office/drawing/2014/main" id="{C7AEE37E-15CB-47B0-A2DD-5A28AC84D21F}"/>
                    </a:ext>
                  </a:extLst>
                </p:cNvPr>
                <p:cNvPicPr/>
                <p:nvPr/>
              </p:nvPicPr>
              <p:blipFill>
                <a:blip r:embed="rId195"/>
                <a:stretch>
                  <a:fillRect/>
                </a:stretch>
              </p:blipFill>
              <p:spPr>
                <a:xfrm>
                  <a:off x="6724870" y="1639230"/>
                  <a:ext cx="266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72" name="Ink 171">
                  <a:extLst>
                    <a:ext uri="{FF2B5EF4-FFF2-40B4-BE49-F238E27FC236}">
                      <a16:creationId xmlns:a16="http://schemas.microsoft.com/office/drawing/2014/main" id="{96439093-6B5D-403B-A4C1-104654D4EECA}"/>
                    </a:ext>
                  </a:extLst>
                </p14:cNvPr>
                <p14:cNvContentPartPr/>
                <p14:nvPr/>
              </p14:nvContentPartPr>
              <p14:xfrm>
                <a:off x="6804430" y="1764870"/>
                <a:ext cx="408240" cy="4314240"/>
              </p14:xfrm>
            </p:contentPart>
          </mc:Choice>
          <mc:Fallback xmlns="">
            <p:pic>
              <p:nvPicPr>
                <p:cNvPr id="172" name="Ink 171">
                  <a:extLst>
                    <a:ext uri="{FF2B5EF4-FFF2-40B4-BE49-F238E27FC236}">
                      <a16:creationId xmlns:a16="http://schemas.microsoft.com/office/drawing/2014/main" id="{96439093-6B5D-403B-A4C1-104654D4EECA}"/>
                    </a:ext>
                  </a:extLst>
                </p:cNvPr>
                <p:cNvPicPr/>
                <p:nvPr/>
              </p:nvPicPr>
              <p:blipFill>
                <a:blip r:embed="rId197"/>
                <a:stretch>
                  <a:fillRect/>
                </a:stretch>
              </p:blipFill>
              <p:spPr>
                <a:xfrm>
                  <a:off x="6795430" y="1755870"/>
                  <a:ext cx="425880" cy="43318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74" name="Ink 173">
                  <a:extLst>
                    <a:ext uri="{FF2B5EF4-FFF2-40B4-BE49-F238E27FC236}">
                      <a16:creationId xmlns:a16="http://schemas.microsoft.com/office/drawing/2014/main" id="{53D09C2E-34BB-42A4-BD40-D884F13B7AC8}"/>
                    </a:ext>
                  </a:extLst>
                </p14:cNvPr>
                <p14:cNvContentPartPr/>
                <p14:nvPr/>
              </p14:nvContentPartPr>
              <p14:xfrm>
                <a:off x="7461070" y="1665510"/>
                <a:ext cx="197280" cy="352080"/>
              </p14:xfrm>
            </p:contentPart>
          </mc:Choice>
          <mc:Fallback xmlns="">
            <p:pic>
              <p:nvPicPr>
                <p:cNvPr id="174" name="Ink 173">
                  <a:extLst>
                    <a:ext uri="{FF2B5EF4-FFF2-40B4-BE49-F238E27FC236}">
                      <a16:creationId xmlns:a16="http://schemas.microsoft.com/office/drawing/2014/main" id="{53D09C2E-34BB-42A4-BD40-D884F13B7AC8}"/>
                    </a:ext>
                  </a:extLst>
                </p:cNvPr>
                <p:cNvPicPr/>
                <p:nvPr/>
              </p:nvPicPr>
              <p:blipFill>
                <a:blip r:embed="rId199"/>
                <a:stretch>
                  <a:fillRect/>
                </a:stretch>
              </p:blipFill>
              <p:spPr>
                <a:xfrm>
                  <a:off x="7452070" y="1656870"/>
                  <a:ext cx="214920" cy="3697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75" name="Ink 174">
                  <a:extLst>
                    <a:ext uri="{FF2B5EF4-FFF2-40B4-BE49-F238E27FC236}">
                      <a16:creationId xmlns:a16="http://schemas.microsoft.com/office/drawing/2014/main" id="{0251C221-AD42-4471-9C01-4850B352EE36}"/>
                    </a:ext>
                  </a:extLst>
                </p14:cNvPr>
                <p14:cNvContentPartPr/>
                <p14:nvPr/>
              </p14:nvContentPartPr>
              <p14:xfrm>
                <a:off x="7695790" y="1879350"/>
                <a:ext cx="45360" cy="106200"/>
              </p14:xfrm>
            </p:contentPart>
          </mc:Choice>
          <mc:Fallback xmlns="">
            <p:pic>
              <p:nvPicPr>
                <p:cNvPr id="175" name="Ink 174">
                  <a:extLst>
                    <a:ext uri="{FF2B5EF4-FFF2-40B4-BE49-F238E27FC236}">
                      <a16:creationId xmlns:a16="http://schemas.microsoft.com/office/drawing/2014/main" id="{0251C221-AD42-4471-9C01-4850B352EE36}"/>
                    </a:ext>
                  </a:extLst>
                </p:cNvPr>
                <p:cNvPicPr/>
                <p:nvPr/>
              </p:nvPicPr>
              <p:blipFill>
                <a:blip r:embed="rId201"/>
                <a:stretch>
                  <a:fillRect/>
                </a:stretch>
              </p:blipFill>
              <p:spPr>
                <a:xfrm>
                  <a:off x="7687150" y="1870350"/>
                  <a:ext cx="630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76" name="Ink 175">
                  <a:extLst>
                    <a:ext uri="{FF2B5EF4-FFF2-40B4-BE49-F238E27FC236}">
                      <a16:creationId xmlns:a16="http://schemas.microsoft.com/office/drawing/2014/main" id="{3C74D168-3AD2-41F4-8CEF-A7EF5454FDAA}"/>
                    </a:ext>
                  </a:extLst>
                </p14:cNvPr>
                <p14:cNvContentPartPr/>
                <p14:nvPr/>
              </p14:nvContentPartPr>
              <p14:xfrm>
                <a:off x="7756990" y="1731030"/>
                <a:ext cx="15840" cy="42120"/>
              </p14:xfrm>
            </p:contentPart>
          </mc:Choice>
          <mc:Fallback xmlns="">
            <p:pic>
              <p:nvPicPr>
                <p:cNvPr id="176" name="Ink 175">
                  <a:extLst>
                    <a:ext uri="{FF2B5EF4-FFF2-40B4-BE49-F238E27FC236}">
                      <a16:creationId xmlns:a16="http://schemas.microsoft.com/office/drawing/2014/main" id="{3C74D168-3AD2-41F4-8CEF-A7EF5454FDAA}"/>
                    </a:ext>
                  </a:extLst>
                </p:cNvPr>
                <p:cNvPicPr/>
                <p:nvPr/>
              </p:nvPicPr>
              <p:blipFill>
                <a:blip r:embed="rId203"/>
                <a:stretch>
                  <a:fillRect/>
                </a:stretch>
              </p:blipFill>
              <p:spPr>
                <a:xfrm>
                  <a:off x="7748350" y="1722390"/>
                  <a:ext cx="3348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79" name="Ink 178">
                  <a:extLst>
                    <a:ext uri="{FF2B5EF4-FFF2-40B4-BE49-F238E27FC236}">
                      <a16:creationId xmlns:a16="http://schemas.microsoft.com/office/drawing/2014/main" id="{CB2805F1-5A78-400D-87E4-E5380B67383C}"/>
                    </a:ext>
                  </a:extLst>
                </p14:cNvPr>
                <p14:cNvContentPartPr/>
                <p14:nvPr/>
              </p14:nvContentPartPr>
              <p14:xfrm>
                <a:off x="7381870" y="2414310"/>
                <a:ext cx="5760" cy="14400"/>
              </p14:xfrm>
            </p:contentPart>
          </mc:Choice>
          <mc:Fallback xmlns="">
            <p:pic>
              <p:nvPicPr>
                <p:cNvPr id="179" name="Ink 178">
                  <a:extLst>
                    <a:ext uri="{FF2B5EF4-FFF2-40B4-BE49-F238E27FC236}">
                      <a16:creationId xmlns:a16="http://schemas.microsoft.com/office/drawing/2014/main" id="{CB2805F1-5A78-400D-87E4-E5380B67383C}"/>
                    </a:ext>
                  </a:extLst>
                </p:cNvPr>
                <p:cNvPicPr/>
                <p:nvPr/>
              </p:nvPicPr>
              <p:blipFill>
                <a:blip r:embed="rId205"/>
                <a:stretch>
                  <a:fillRect/>
                </a:stretch>
              </p:blipFill>
              <p:spPr>
                <a:xfrm>
                  <a:off x="7372870" y="2405670"/>
                  <a:ext cx="234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80" name="Ink 179">
                  <a:extLst>
                    <a:ext uri="{FF2B5EF4-FFF2-40B4-BE49-F238E27FC236}">
                      <a16:creationId xmlns:a16="http://schemas.microsoft.com/office/drawing/2014/main" id="{5835E58C-C31E-4120-B7EB-5E4DFB8EB8A5}"/>
                    </a:ext>
                  </a:extLst>
                </p14:cNvPr>
                <p14:cNvContentPartPr/>
                <p14:nvPr/>
              </p14:nvContentPartPr>
              <p14:xfrm>
                <a:off x="7523710" y="2376870"/>
                <a:ext cx="366840" cy="208440"/>
              </p14:xfrm>
            </p:contentPart>
          </mc:Choice>
          <mc:Fallback xmlns="">
            <p:pic>
              <p:nvPicPr>
                <p:cNvPr id="180" name="Ink 179">
                  <a:extLst>
                    <a:ext uri="{FF2B5EF4-FFF2-40B4-BE49-F238E27FC236}">
                      <a16:creationId xmlns:a16="http://schemas.microsoft.com/office/drawing/2014/main" id="{5835E58C-C31E-4120-B7EB-5E4DFB8EB8A5}"/>
                    </a:ext>
                  </a:extLst>
                </p:cNvPr>
                <p:cNvPicPr/>
                <p:nvPr/>
              </p:nvPicPr>
              <p:blipFill>
                <a:blip r:embed="rId207"/>
                <a:stretch>
                  <a:fillRect/>
                </a:stretch>
              </p:blipFill>
              <p:spPr>
                <a:xfrm>
                  <a:off x="7514710" y="2368230"/>
                  <a:ext cx="38448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82" name="Ink 181">
                  <a:extLst>
                    <a:ext uri="{FF2B5EF4-FFF2-40B4-BE49-F238E27FC236}">
                      <a16:creationId xmlns:a16="http://schemas.microsoft.com/office/drawing/2014/main" id="{C763ABB2-4568-45BC-8B25-2CB3F7824F82}"/>
                    </a:ext>
                  </a:extLst>
                </p14:cNvPr>
                <p14:cNvContentPartPr/>
                <p14:nvPr/>
              </p14:nvContentPartPr>
              <p14:xfrm>
                <a:off x="7245070" y="3634710"/>
                <a:ext cx="2160" cy="23760"/>
              </p14:xfrm>
            </p:contentPart>
          </mc:Choice>
          <mc:Fallback xmlns="">
            <p:pic>
              <p:nvPicPr>
                <p:cNvPr id="182" name="Ink 181">
                  <a:extLst>
                    <a:ext uri="{FF2B5EF4-FFF2-40B4-BE49-F238E27FC236}">
                      <a16:creationId xmlns:a16="http://schemas.microsoft.com/office/drawing/2014/main" id="{C763ABB2-4568-45BC-8B25-2CB3F7824F82}"/>
                    </a:ext>
                  </a:extLst>
                </p:cNvPr>
                <p:cNvPicPr/>
                <p:nvPr/>
              </p:nvPicPr>
              <p:blipFill>
                <a:blip r:embed="rId209"/>
                <a:stretch>
                  <a:fillRect/>
                </a:stretch>
              </p:blipFill>
              <p:spPr>
                <a:xfrm>
                  <a:off x="7236430" y="3625710"/>
                  <a:ext cx="198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83" name="Ink 182">
                  <a:extLst>
                    <a:ext uri="{FF2B5EF4-FFF2-40B4-BE49-F238E27FC236}">
                      <a16:creationId xmlns:a16="http://schemas.microsoft.com/office/drawing/2014/main" id="{9BB9A7B9-6EC5-43DB-953D-AFC91571CE70}"/>
                    </a:ext>
                  </a:extLst>
                </p14:cNvPr>
                <p14:cNvContentPartPr/>
                <p14:nvPr/>
              </p14:nvContentPartPr>
              <p14:xfrm>
                <a:off x="7430470" y="3574590"/>
                <a:ext cx="16560" cy="255600"/>
              </p14:xfrm>
            </p:contentPart>
          </mc:Choice>
          <mc:Fallback xmlns="">
            <p:pic>
              <p:nvPicPr>
                <p:cNvPr id="183" name="Ink 182">
                  <a:extLst>
                    <a:ext uri="{FF2B5EF4-FFF2-40B4-BE49-F238E27FC236}">
                      <a16:creationId xmlns:a16="http://schemas.microsoft.com/office/drawing/2014/main" id="{9BB9A7B9-6EC5-43DB-953D-AFC91571CE70}"/>
                    </a:ext>
                  </a:extLst>
                </p:cNvPr>
                <p:cNvPicPr/>
                <p:nvPr/>
              </p:nvPicPr>
              <p:blipFill>
                <a:blip r:embed="rId211"/>
                <a:stretch>
                  <a:fillRect/>
                </a:stretch>
              </p:blipFill>
              <p:spPr>
                <a:xfrm>
                  <a:off x="7421470" y="3565950"/>
                  <a:ext cx="3420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84" name="Ink 183">
                  <a:extLst>
                    <a:ext uri="{FF2B5EF4-FFF2-40B4-BE49-F238E27FC236}">
                      <a16:creationId xmlns:a16="http://schemas.microsoft.com/office/drawing/2014/main" id="{6880F4DB-4FF9-4748-8E33-49BC5A8302D0}"/>
                    </a:ext>
                  </a:extLst>
                </p14:cNvPr>
                <p14:cNvContentPartPr/>
                <p14:nvPr/>
              </p14:nvContentPartPr>
              <p14:xfrm>
                <a:off x="7535590" y="3613470"/>
                <a:ext cx="162360" cy="191880"/>
              </p14:xfrm>
            </p:contentPart>
          </mc:Choice>
          <mc:Fallback xmlns="">
            <p:pic>
              <p:nvPicPr>
                <p:cNvPr id="184" name="Ink 183">
                  <a:extLst>
                    <a:ext uri="{FF2B5EF4-FFF2-40B4-BE49-F238E27FC236}">
                      <a16:creationId xmlns:a16="http://schemas.microsoft.com/office/drawing/2014/main" id="{6880F4DB-4FF9-4748-8E33-49BC5A8302D0}"/>
                    </a:ext>
                  </a:extLst>
                </p:cNvPr>
                <p:cNvPicPr/>
                <p:nvPr/>
              </p:nvPicPr>
              <p:blipFill>
                <a:blip r:embed="rId213"/>
                <a:stretch>
                  <a:fillRect/>
                </a:stretch>
              </p:blipFill>
              <p:spPr>
                <a:xfrm>
                  <a:off x="7526950" y="3604470"/>
                  <a:ext cx="18000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86" name="Ink 185">
                  <a:extLst>
                    <a:ext uri="{FF2B5EF4-FFF2-40B4-BE49-F238E27FC236}">
                      <a16:creationId xmlns:a16="http://schemas.microsoft.com/office/drawing/2014/main" id="{38D0B2E3-94AA-4264-8C76-3A630EB21109}"/>
                    </a:ext>
                  </a:extLst>
                </p14:cNvPr>
                <p14:cNvContentPartPr/>
                <p14:nvPr/>
              </p14:nvContentPartPr>
              <p14:xfrm>
                <a:off x="7087390" y="4764030"/>
                <a:ext cx="16560" cy="65520"/>
              </p14:xfrm>
            </p:contentPart>
          </mc:Choice>
          <mc:Fallback xmlns="">
            <p:pic>
              <p:nvPicPr>
                <p:cNvPr id="186" name="Ink 185">
                  <a:extLst>
                    <a:ext uri="{FF2B5EF4-FFF2-40B4-BE49-F238E27FC236}">
                      <a16:creationId xmlns:a16="http://schemas.microsoft.com/office/drawing/2014/main" id="{38D0B2E3-94AA-4264-8C76-3A630EB21109}"/>
                    </a:ext>
                  </a:extLst>
                </p:cNvPr>
                <p:cNvPicPr/>
                <p:nvPr/>
              </p:nvPicPr>
              <p:blipFill>
                <a:blip r:embed="rId215"/>
                <a:stretch>
                  <a:fillRect/>
                </a:stretch>
              </p:blipFill>
              <p:spPr>
                <a:xfrm>
                  <a:off x="7078750" y="4755390"/>
                  <a:ext cx="342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87" name="Ink 186">
                  <a:extLst>
                    <a:ext uri="{FF2B5EF4-FFF2-40B4-BE49-F238E27FC236}">
                      <a16:creationId xmlns:a16="http://schemas.microsoft.com/office/drawing/2014/main" id="{F2ED307B-DB01-4470-839D-657BBA26439A}"/>
                    </a:ext>
                  </a:extLst>
                </p14:cNvPr>
                <p14:cNvContentPartPr/>
                <p14:nvPr/>
              </p14:nvContentPartPr>
              <p14:xfrm>
                <a:off x="7201870" y="4635150"/>
                <a:ext cx="141840" cy="275040"/>
              </p14:xfrm>
            </p:contentPart>
          </mc:Choice>
          <mc:Fallback xmlns="">
            <p:pic>
              <p:nvPicPr>
                <p:cNvPr id="187" name="Ink 186">
                  <a:extLst>
                    <a:ext uri="{FF2B5EF4-FFF2-40B4-BE49-F238E27FC236}">
                      <a16:creationId xmlns:a16="http://schemas.microsoft.com/office/drawing/2014/main" id="{F2ED307B-DB01-4470-839D-657BBA26439A}"/>
                    </a:ext>
                  </a:extLst>
                </p:cNvPr>
                <p:cNvPicPr/>
                <p:nvPr/>
              </p:nvPicPr>
              <p:blipFill>
                <a:blip r:embed="rId217"/>
                <a:stretch>
                  <a:fillRect/>
                </a:stretch>
              </p:blipFill>
              <p:spPr>
                <a:xfrm>
                  <a:off x="7192870" y="4626150"/>
                  <a:ext cx="15948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88" name="Ink 187">
                  <a:extLst>
                    <a:ext uri="{FF2B5EF4-FFF2-40B4-BE49-F238E27FC236}">
                      <a16:creationId xmlns:a16="http://schemas.microsoft.com/office/drawing/2014/main" id="{85607217-545D-4012-8B65-629B4557247C}"/>
                    </a:ext>
                  </a:extLst>
                </p14:cNvPr>
                <p14:cNvContentPartPr/>
                <p14:nvPr/>
              </p14:nvContentPartPr>
              <p14:xfrm>
                <a:off x="7324990" y="4617870"/>
                <a:ext cx="281880" cy="178920"/>
              </p14:xfrm>
            </p:contentPart>
          </mc:Choice>
          <mc:Fallback xmlns="">
            <p:pic>
              <p:nvPicPr>
                <p:cNvPr id="188" name="Ink 187">
                  <a:extLst>
                    <a:ext uri="{FF2B5EF4-FFF2-40B4-BE49-F238E27FC236}">
                      <a16:creationId xmlns:a16="http://schemas.microsoft.com/office/drawing/2014/main" id="{85607217-545D-4012-8B65-629B4557247C}"/>
                    </a:ext>
                  </a:extLst>
                </p:cNvPr>
                <p:cNvPicPr/>
                <p:nvPr/>
              </p:nvPicPr>
              <p:blipFill>
                <a:blip r:embed="rId219"/>
                <a:stretch>
                  <a:fillRect/>
                </a:stretch>
              </p:blipFill>
              <p:spPr>
                <a:xfrm>
                  <a:off x="7315990" y="4608870"/>
                  <a:ext cx="29952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90" name="Ink 189">
                  <a:extLst>
                    <a:ext uri="{FF2B5EF4-FFF2-40B4-BE49-F238E27FC236}">
                      <a16:creationId xmlns:a16="http://schemas.microsoft.com/office/drawing/2014/main" id="{391573A1-BE44-472F-B04A-E7C99FC4F956}"/>
                    </a:ext>
                  </a:extLst>
                </p14:cNvPr>
                <p14:cNvContentPartPr/>
                <p14:nvPr/>
              </p14:nvContentPartPr>
              <p14:xfrm>
                <a:off x="7028710" y="5441550"/>
                <a:ext cx="6480" cy="31320"/>
              </p14:xfrm>
            </p:contentPart>
          </mc:Choice>
          <mc:Fallback xmlns="">
            <p:pic>
              <p:nvPicPr>
                <p:cNvPr id="190" name="Ink 189">
                  <a:extLst>
                    <a:ext uri="{FF2B5EF4-FFF2-40B4-BE49-F238E27FC236}">
                      <a16:creationId xmlns:a16="http://schemas.microsoft.com/office/drawing/2014/main" id="{391573A1-BE44-472F-B04A-E7C99FC4F956}"/>
                    </a:ext>
                  </a:extLst>
                </p:cNvPr>
                <p:cNvPicPr/>
                <p:nvPr/>
              </p:nvPicPr>
              <p:blipFill>
                <a:blip r:embed="rId221"/>
                <a:stretch>
                  <a:fillRect/>
                </a:stretch>
              </p:blipFill>
              <p:spPr>
                <a:xfrm>
                  <a:off x="7020070" y="5432910"/>
                  <a:ext cx="2412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91" name="Ink 190">
                  <a:extLst>
                    <a:ext uri="{FF2B5EF4-FFF2-40B4-BE49-F238E27FC236}">
                      <a16:creationId xmlns:a16="http://schemas.microsoft.com/office/drawing/2014/main" id="{7C9644DC-975D-45FC-9F37-D5F1176146FC}"/>
                    </a:ext>
                  </a:extLst>
                </p14:cNvPr>
                <p14:cNvContentPartPr/>
                <p14:nvPr/>
              </p14:nvContentPartPr>
              <p14:xfrm>
                <a:off x="7195390" y="5344350"/>
                <a:ext cx="267120" cy="255960"/>
              </p14:xfrm>
            </p:contentPart>
          </mc:Choice>
          <mc:Fallback xmlns="">
            <p:pic>
              <p:nvPicPr>
                <p:cNvPr id="191" name="Ink 190">
                  <a:extLst>
                    <a:ext uri="{FF2B5EF4-FFF2-40B4-BE49-F238E27FC236}">
                      <a16:creationId xmlns:a16="http://schemas.microsoft.com/office/drawing/2014/main" id="{7C9644DC-975D-45FC-9F37-D5F1176146FC}"/>
                    </a:ext>
                  </a:extLst>
                </p:cNvPr>
                <p:cNvPicPr/>
                <p:nvPr/>
              </p:nvPicPr>
              <p:blipFill>
                <a:blip r:embed="rId223"/>
                <a:stretch>
                  <a:fillRect/>
                </a:stretch>
              </p:blipFill>
              <p:spPr>
                <a:xfrm>
                  <a:off x="7186750" y="5335710"/>
                  <a:ext cx="28476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92" name="Ink 191">
                  <a:extLst>
                    <a:ext uri="{FF2B5EF4-FFF2-40B4-BE49-F238E27FC236}">
                      <a16:creationId xmlns:a16="http://schemas.microsoft.com/office/drawing/2014/main" id="{B7C2A83C-E0F9-47FD-AE4C-85D2AF83ABF9}"/>
                    </a:ext>
                  </a:extLst>
                </p14:cNvPr>
                <p14:cNvContentPartPr/>
                <p14:nvPr/>
              </p14:nvContentPartPr>
              <p14:xfrm>
                <a:off x="7471510" y="5296110"/>
                <a:ext cx="124200" cy="131760"/>
              </p14:xfrm>
            </p:contentPart>
          </mc:Choice>
          <mc:Fallback xmlns="">
            <p:pic>
              <p:nvPicPr>
                <p:cNvPr id="192" name="Ink 191">
                  <a:extLst>
                    <a:ext uri="{FF2B5EF4-FFF2-40B4-BE49-F238E27FC236}">
                      <a16:creationId xmlns:a16="http://schemas.microsoft.com/office/drawing/2014/main" id="{B7C2A83C-E0F9-47FD-AE4C-85D2AF83ABF9}"/>
                    </a:ext>
                  </a:extLst>
                </p:cNvPr>
                <p:cNvPicPr/>
                <p:nvPr/>
              </p:nvPicPr>
              <p:blipFill>
                <a:blip r:embed="rId225"/>
                <a:stretch>
                  <a:fillRect/>
                </a:stretch>
              </p:blipFill>
              <p:spPr>
                <a:xfrm>
                  <a:off x="7462870" y="5287470"/>
                  <a:ext cx="14184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94" name="Ink 193">
                  <a:extLst>
                    <a:ext uri="{FF2B5EF4-FFF2-40B4-BE49-F238E27FC236}">
                      <a16:creationId xmlns:a16="http://schemas.microsoft.com/office/drawing/2014/main" id="{E10EA8AD-C9B6-463D-BA97-BF61ED1CE010}"/>
                    </a:ext>
                  </a:extLst>
                </p14:cNvPr>
                <p14:cNvContentPartPr/>
                <p14:nvPr/>
              </p14:nvContentPartPr>
              <p14:xfrm>
                <a:off x="8285110" y="1795110"/>
                <a:ext cx="360" cy="360"/>
              </p14:xfrm>
            </p:contentPart>
          </mc:Choice>
          <mc:Fallback xmlns="">
            <p:pic>
              <p:nvPicPr>
                <p:cNvPr id="194" name="Ink 193">
                  <a:extLst>
                    <a:ext uri="{FF2B5EF4-FFF2-40B4-BE49-F238E27FC236}">
                      <a16:creationId xmlns:a16="http://schemas.microsoft.com/office/drawing/2014/main" id="{E10EA8AD-C9B6-463D-BA97-BF61ED1CE010}"/>
                    </a:ext>
                  </a:extLst>
                </p:cNvPr>
                <p:cNvPicPr/>
                <p:nvPr/>
              </p:nvPicPr>
              <p:blipFill>
                <a:blip r:embed="rId23"/>
                <a:stretch>
                  <a:fillRect/>
                </a:stretch>
              </p:blipFill>
              <p:spPr>
                <a:xfrm>
                  <a:off x="8276470" y="178611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95" name="Ink 194">
                  <a:extLst>
                    <a:ext uri="{FF2B5EF4-FFF2-40B4-BE49-F238E27FC236}">
                      <a16:creationId xmlns:a16="http://schemas.microsoft.com/office/drawing/2014/main" id="{4AD628E4-2928-428F-82BC-20B3E7F826DC}"/>
                    </a:ext>
                  </a:extLst>
                </p14:cNvPr>
                <p14:cNvContentPartPr/>
                <p14:nvPr/>
              </p14:nvContentPartPr>
              <p14:xfrm>
                <a:off x="8160910" y="1716990"/>
                <a:ext cx="288360" cy="336240"/>
              </p14:xfrm>
            </p:contentPart>
          </mc:Choice>
          <mc:Fallback xmlns="">
            <p:pic>
              <p:nvPicPr>
                <p:cNvPr id="195" name="Ink 194">
                  <a:extLst>
                    <a:ext uri="{FF2B5EF4-FFF2-40B4-BE49-F238E27FC236}">
                      <a16:creationId xmlns:a16="http://schemas.microsoft.com/office/drawing/2014/main" id="{4AD628E4-2928-428F-82BC-20B3E7F826DC}"/>
                    </a:ext>
                  </a:extLst>
                </p:cNvPr>
                <p:cNvPicPr/>
                <p:nvPr/>
              </p:nvPicPr>
              <p:blipFill>
                <a:blip r:embed="rId228"/>
                <a:stretch>
                  <a:fillRect/>
                </a:stretch>
              </p:blipFill>
              <p:spPr>
                <a:xfrm>
                  <a:off x="8151910" y="1708350"/>
                  <a:ext cx="306000" cy="3538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96" name="Ink 195">
                  <a:extLst>
                    <a:ext uri="{FF2B5EF4-FFF2-40B4-BE49-F238E27FC236}">
                      <a16:creationId xmlns:a16="http://schemas.microsoft.com/office/drawing/2014/main" id="{84730E7F-6D05-4B85-8A37-F3B74B804A1C}"/>
                    </a:ext>
                  </a:extLst>
                </p14:cNvPr>
                <p14:cNvContentPartPr/>
                <p14:nvPr/>
              </p14:nvContentPartPr>
              <p14:xfrm>
                <a:off x="8440630" y="1817070"/>
                <a:ext cx="360" cy="360"/>
              </p14:xfrm>
            </p:contentPart>
          </mc:Choice>
          <mc:Fallback xmlns="">
            <p:pic>
              <p:nvPicPr>
                <p:cNvPr id="196" name="Ink 195">
                  <a:extLst>
                    <a:ext uri="{FF2B5EF4-FFF2-40B4-BE49-F238E27FC236}">
                      <a16:creationId xmlns:a16="http://schemas.microsoft.com/office/drawing/2014/main" id="{84730E7F-6D05-4B85-8A37-F3B74B804A1C}"/>
                    </a:ext>
                  </a:extLst>
                </p:cNvPr>
                <p:cNvPicPr/>
                <p:nvPr/>
              </p:nvPicPr>
              <p:blipFill>
                <a:blip r:embed="rId23"/>
                <a:stretch>
                  <a:fillRect/>
                </a:stretch>
              </p:blipFill>
              <p:spPr>
                <a:xfrm>
                  <a:off x="8431630" y="180807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97" name="Ink 196">
                  <a:extLst>
                    <a:ext uri="{FF2B5EF4-FFF2-40B4-BE49-F238E27FC236}">
                      <a16:creationId xmlns:a16="http://schemas.microsoft.com/office/drawing/2014/main" id="{105185C2-A6D9-4BD0-8E86-C89597334188}"/>
                    </a:ext>
                  </a:extLst>
                </p14:cNvPr>
                <p14:cNvContentPartPr/>
                <p14:nvPr/>
              </p14:nvContentPartPr>
              <p14:xfrm>
                <a:off x="8438830" y="1680990"/>
                <a:ext cx="143280" cy="381960"/>
              </p14:xfrm>
            </p:contentPart>
          </mc:Choice>
          <mc:Fallback xmlns="">
            <p:pic>
              <p:nvPicPr>
                <p:cNvPr id="197" name="Ink 196">
                  <a:extLst>
                    <a:ext uri="{FF2B5EF4-FFF2-40B4-BE49-F238E27FC236}">
                      <a16:creationId xmlns:a16="http://schemas.microsoft.com/office/drawing/2014/main" id="{105185C2-A6D9-4BD0-8E86-C89597334188}"/>
                    </a:ext>
                  </a:extLst>
                </p:cNvPr>
                <p:cNvPicPr/>
                <p:nvPr/>
              </p:nvPicPr>
              <p:blipFill>
                <a:blip r:embed="rId231"/>
                <a:stretch>
                  <a:fillRect/>
                </a:stretch>
              </p:blipFill>
              <p:spPr>
                <a:xfrm>
                  <a:off x="8429830" y="1672350"/>
                  <a:ext cx="160920" cy="3996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98" name="Ink 197">
                  <a:extLst>
                    <a:ext uri="{FF2B5EF4-FFF2-40B4-BE49-F238E27FC236}">
                      <a16:creationId xmlns:a16="http://schemas.microsoft.com/office/drawing/2014/main" id="{59C6EDCD-8C25-4CBC-9047-09B2048F3874}"/>
                    </a:ext>
                  </a:extLst>
                </p14:cNvPr>
                <p14:cNvContentPartPr/>
                <p14:nvPr/>
              </p14:nvContentPartPr>
              <p14:xfrm>
                <a:off x="8693710" y="1925070"/>
                <a:ext cx="62280" cy="153720"/>
              </p14:xfrm>
            </p:contentPart>
          </mc:Choice>
          <mc:Fallback xmlns="">
            <p:pic>
              <p:nvPicPr>
                <p:cNvPr id="198" name="Ink 197">
                  <a:extLst>
                    <a:ext uri="{FF2B5EF4-FFF2-40B4-BE49-F238E27FC236}">
                      <a16:creationId xmlns:a16="http://schemas.microsoft.com/office/drawing/2014/main" id="{59C6EDCD-8C25-4CBC-9047-09B2048F3874}"/>
                    </a:ext>
                  </a:extLst>
                </p:cNvPr>
                <p:cNvPicPr/>
                <p:nvPr/>
              </p:nvPicPr>
              <p:blipFill>
                <a:blip r:embed="rId233"/>
                <a:stretch>
                  <a:fillRect/>
                </a:stretch>
              </p:blipFill>
              <p:spPr>
                <a:xfrm>
                  <a:off x="8684710" y="1916430"/>
                  <a:ext cx="799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99" name="Ink 198">
                  <a:extLst>
                    <a:ext uri="{FF2B5EF4-FFF2-40B4-BE49-F238E27FC236}">
                      <a16:creationId xmlns:a16="http://schemas.microsoft.com/office/drawing/2014/main" id="{933E9AC0-9BD6-4958-A2AD-FEB4423E2EAF}"/>
                    </a:ext>
                  </a:extLst>
                </p14:cNvPr>
                <p14:cNvContentPartPr/>
                <p14:nvPr/>
              </p14:nvContentPartPr>
              <p14:xfrm>
                <a:off x="8737990" y="1761270"/>
                <a:ext cx="25200" cy="55440"/>
              </p14:xfrm>
            </p:contentPart>
          </mc:Choice>
          <mc:Fallback xmlns="">
            <p:pic>
              <p:nvPicPr>
                <p:cNvPr id="199" name="Ink 198">
                  <a:extLst>
                    <a:ext uri="{FF2B5EF4-FFF2-40B4-BE49-F238E27FC236}">
                      <a16:creationId xmlns:a16="http://schemas.microsoft.com/office/drawing/2014/main" id="{933E9AC0-9BD6-4958-A2AD-FEB4423E2EAF}"/>
                    </a:ext>
                  </a:extLst>
                </p:cNvPr>
                <p:cNvPicPr/>
                <p:nvPr/>
              </p:nvPicPr>
              <p:blipFill>
                <a:blip r:embed="rId235"/>
                <a:stretch>
                  <a:fillRect/>
                </a:stretch>
              </p:blipFill>
              <p:spPr>
                <a:xfrm>
                  <a:off x="8729350" y="1752630"/>
                  <a:ext cx="428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201" name="Ink 200">
                  <a:extLst>
                    <a:ext uri="{FF2B5EF4-FFF2-40B4-BE49-F238E27FC236}">
                      <a16:creationId xmlns:a16="http://schemas.microsoft.com/office/drawing/2014/main" id="{0E8E6F86-B322-4A6F-8312-3200B5912018}"/>
                    </a:ext>
                  </a:extLst>
                </p14:cNvPr>
                <p14:cNvContentPartPr/>
                <p14:nvPr/>
              </p14:nvContentPartPr>
              <p14:xfrm>
                <a:off x="6346510" y="6329310"/>
                <a:ext cx="324000" cy="325800"/>
              </p14:xfrm>
            </p:contentPart>
          </mc:Choice>
          <mc:Fallback xmlns="">
            <p:pic>
              <p:nvPicPr>
                <p:cNvPr id="201" name="Ink 200">
                  <a:extLst>
                    <a:ext uri="{FF2B5EF4-FFF2-40B4-BE49-F238E27FC236}">
                      <a16:creationId xmlns:a16="http://schemas.microsoft.com/office/drawing/2014/main" id="{0E8E6F86-B322-4A6F-8312-3200B5912018}"/>
                    </a:ext>
                  </a:extLst>
                </p:cNvPr>
                <p:cNvPicPr/>
                <p:nvPr/>
              </p:nvPicPr>
              <p:blipFill>
                <a:blip r:embed="rId237"/>
                <a:stretch>
                  <a:fillRect/>
                </a:stretch>
              </p:blipFill>
              <p:spPr>
                <a:xfrm>
                  <a:off x="6337870" y="6320670"/>
                  <a:ext cx="341640" cy="3434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202" name="Ink 201">
                  <a:extLst>
                    <a:ext uri="{FF2B5EF4-FFF2-40B4-BE49-F238E27FC236}">
                      <a16:creationId xmlns:a16="http://schemas.microsoft.com/office/drawing/2014/main" id="{2026D42F-8A05-4AAD-AE44-9C582EF5676E}"/>
                    </a:ext>
                  </a:extLst>
                </p14:cNvPr>
                <p14:cNvContentPartPr/>
                <p14:nvPr/>
              </p14:nvContentPartPr>
              <p14:xfrm>
                <a:off x="6811270" y="6291150"/>
                <a:ext cx="315360" cy="316440"/>
              </p14:xfrm>
            </p:contentPart>
          </mc:Choice>
          <mc:Fallback xmlns="">
            <p:pic>
              <p:nvPicPr>
                <p:cNvPr id="202" name="Ink 201">
                  <a:extLst>
                    <a:ext uri="{FF2B5EF4-FFF2-40B4-BE49-F238E27FC236}">
                      <a16:creationId xmlns:a16="http://schemas.microsoft.com/office/drawing/2014/main" id="{2026D42F-8A05-4AAD-AE44-9C582EF5676E}"/>
                    </a:ext>
                  </a:extLst>
                </p:cNvPr>
                <p:cNvPicPr/>
                <p:nvPr/>
              </p:nvPicPr>
              <p:blipFill>
                <a:blip r:embed="rId239"/>
                <a:stretch>
                  <a:fillRect/>
                </a:stretch>
              </p:blipFill>
              <p:spPr>
                <a:xfrm>
                  <a:off x="6802270" y="6282150"/>
                  <a:ext cx="333000" cy="3340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203" name="Ink 202">
                  <a:extLst>
                    <a:ext uri="{FF2B5EF4-FFF2-40B4-BE49-F238E27FC236}">
                      <a16:creationId xmlns:a16="http://schemas.microsoft.com/office/drawing/2014/main" id="{DFC781D6-14C6-4E4C-945F-C57600B81AF3}"/>
                    </a:ext>
                  </a:extLst>
                </p14:cNvPr>
                <p14:cNvContentPartPr/>
                <p14:nvPr/>
              </p14:nvContentPartPr>
              <p14:xfrm>
                <a:off x="7267750" y="6402750"/>
                <a:ext cx="27360" cy="170640"/>
              </p14:xfrm>
            </p:contentPart>
          </mc:Choice>
          <mc:Fallback xmlns="">
            <p:pic>
              <p:nvPicPr>
                <p:cNvPr id="203" name="Ink 202">
                  <a:extLst>
                    <a:ext uri="{FF2B5EF4-FFF2-40B4-BE49-F238E27FC236}">
                      <a16:creationId xmlns:a16="http://schemas.microsoft.com/office/drawing/2014/main" id="{DFC781D6-14C6-4E4C-945F-C57600B81AF3}"/>
                    </a:ext>
                  </a:extLst>
                </p:cNvPr>
                <p:cNvPicPr/>
                <p:nvPr/>
              </p:nvPicPr>
              <p:blipFill>
                <a:blip r:embed="rId241"/>
                <a:stretch>
                  <a:fillRect/>
                </a:stretch>
              </p:blipFill>
              <p:spPr>
                <a:xfrm>
                  <a:off x="7258750" y="6393750"/>
                  <a:ext cx="450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204" name="Ink 203">
                  <a:extLst>
                    <a:ext uri="{FF2B5EF4-FFF2-40B4-BE49-F238E27FC236}">
                      <a16:creationId xmlns:a16="http://schemas.microsoft.com/office/drawing/2014/main" id="{2C6BAA58-E441-4ECD-BA57-4226B68D9929}"/>
                    </a:ext>
                  </a:extLst>
                </p14:cNvPr>
                <p14:cNvContentPartPr/>
                <p14:nvPr/>
              </p14:nvContentPartPr>
              <p14:xfrm>
                <a:off x="7308790" y="6255870"/>
                <a:ext cx="20160" cy="5040"/>
              </p14:xfrm>
            </p:contentPart>
          </mc:Choice>
          <mc:Fallback xmlns="">
            <p:pic>
              <p:nvPicPr>
                <p:cNvPr id="204" name="Ink 203">
                  <a:extLst>
                    <a:ext uri="{FF2B5EF4-FFF2-40B4-BE49-F238E27FC236}">
                      <a16:creationId xmlns:a16="http://schemas.microsoft.com/office/drawing/2014/main" id="{2C6BAA58-E441-4ECD-BA57-4226B68D9929}"/>
                    </a:ext>
                  </a:extLst>
                </p:cNvPr>
                <p:cNvPicPr/>
                <p:nvPr/>
              </p:nvPicPr>
              <p:blipFill>
                <a:blip r:embed="rId243"/>
                <a:stretch>
                  <a:fillRect/>
                </a:stretch>
              </p:blipFill>
              <p:spPr>
                <a:xfrm>
                  <a:off x="7299790" y="6246870"/>
                  <a:ext cx="378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205" name="Ink 204">
                  <a:extLst>
                    <a:ext uri="{FF2B5EF4-FFF2-40B4-BE49-F238E27FC236}">
                      <a16:creationId xmlns:a16="http://schemas.microsoft.com/office/drawing/2014/main" id="{29B8F420-744A-4726-A805-38A52997A123}"/>
                    </a:ext>
                  </a:extLst>
                </p14:cNvPr>
                <p14:cNvContentPartPr/>
                <p14:nvPr/>
              </p14:nvContentPartPr>
              <p14:xfrm>
                <a:off x="7426150" y="6216270"/>
                <a:ext cx="210240" cy="373680"/>
              </p14:xfrm>
            </p:contentPart>
          </mc:Choice>
          <mc:Fallback xmlns="">
            <p:pic>
              <p:nvPicPr>
                <p:cNvPr id="205" name="Ink 204">
                  <a:extLst>
                    <a:ext uri="{FF2B5EF4-FFF2-40B4-BE49-F238E27FC236}">
                      <a16:creationId xmlns:a16="http://schemas.microsoft.com/office/drawing/2014/main" id="{29B8F420-744A-4726-A805-38A52997A123}"/>
                    </a:ext>
                  </a:extLst>
                </p:cNvPr>
                <p:cNvPicPr/>
                <p:nvPr/>
              </p:nvPicPr>
              <p:blipFill>
                <a:blip r:embed="rId245"/>
                <a:stretch>
                  <a:fillRect/>
                </a:stretch>
              </p:blipFill>
              <p:spPr>
                <a:xfrm>
                  <a:off x="7417150" y="6207630"/>
                  <a:ext cx="227880" cy="3913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206" name="Ink 205">
                  <a:extLst>
                    <a:ext uri="{FF2B5EF4-FFF2-40B4-BE49-F238E27FC236}">
                      <a16:creationId xmlns:a16="http://schemas.microsoft.com/office/drawing/2014/main" id="{B7AE14BF-678F-49BF-BCA5-9069E6452BB0}"/>
                    </a:ext>
                  </a:extLst>
                </p14:cNvPr>
                <p14:cNvContentPartPr/>
                <p14:nvPr/>
              </p14:nvContentPartPr>
              <p14:xfrm>
                <a:off x="7717750" y="6525150"/>
                <a:ext cx="18360" cy="139320"/>
              </p14:xfrm>
            </p:contentPart>
          </mc:Choice>
          <mc:Fallback xmlns="">
            <p:pic>
              <p:nvPicPr>
                <p:cNvPr id="206" name="Ink 205">
                  <a:extLst>
                    <a:ext uri="{FF2B5EF4-FFF2-40B4-BE49-F238E27FC236}">
                      <a16:creationId xmlns:a16="http://schemas.microsoft.com/office/drawing/2014/main" id="{B7AE14BF-678F-49BF-BCA5-9069E6452BB0}"/>
                    </a:ext>
                  </a:extLst>
                </p:cNvPr>
                <p:cNvPicPr/>
                <p:nvPr/>
              </p:nvPicPr>
              <p:blipFill>
                <a:blip r:embed="rId247"/>
                <a:stretch>
                  <a:fillRect/>
                </a:stretch>
              </p:blipFill>
              <p:spPr>
                <a:xfrm>
                  <a:off x="7709110" y="6516510"/>
                  <a:ext cx="360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207" name="Ink 206">
                  <a:extLst>
                    <a:ext uri="{FF2B5EF4-FFF2-40B4-BE49-F238E27FC236}">
                      <a16:creationId xmlns:a16="http://schemas.microsoft.com/office/drawing/2014/main" id="{0DE1D5FB-C84C-4F8F-940D-C28DEE712772}"/>
                    </a:ext>
                  </a:extLst>
                </p14:cNvPr>
                <p14:cNvContentPartPr/>
                <p14:nvPr/>
              </p14:nvContentPartPr>
              <p14:xfrm>
                <a:off x="7759870" y="6351630"/>
                <a:ext cx="8280" cy="29520"/>
              </p14:xfrm>
            </p:contentPart>
          </mc:Choice>
          <mc:Fallback xmlns="">
            <p:pic>
              <p:nvPicPr>
                <p:cNvPr id="207" name="Ink 206">
                  <a:extLst>
                    <a:ext uri="{FF2B5EF4-FFF2-40B4-BE49-F238E27FC236}">
                      <a16:creationId xmlns:a16="http://schemas.microsoft.com/office/drawing/2014/main" id="{0DE1D5FB-C84C-4F8F-940D-C28DEE712772}"/>
                    </a:ext>
                  </a:extLst>
                </p:cNvPr>
                <p:cNvPicPr/>
                <p:nvPr/>
              </p:nvPicPr>
              <p:blipFill>
                <a:blip r:embed="rId249"/>
                <a:stretch>
                  <a:fillRect/>
                </a:stretch>
              </p:blipFill>
              <p:spPr>
                <a:xfrm>
                  <a:off x="7751230" y="6342630"/>
                  <a:ext cx="2592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209" name="Ink 208">
                  <a:extLst>
                    <a:ext uri="{FF2B5EF4-FFF2-40B4-BE49-F238E27FC236}">
                      <a16:creationId xmlns:a16="http://schemas.microsoft.com/office/drawing/2014/main" id="{1C0BDE16-63B8-4943-B133-71430A4FACBE}"/>
                    </a:ext>
                  </a:extLst>
                </p14:cNvPr>
                <p14:cNvContentPartPr/>
                <p14:nvPr/>
              </p14:nvContentPartPr>
              <p14:xfrm>
                <a:off x="6154630" y="2439870"/>
                <a:ext cx="263160" cy="355680"/>
              </p14:xfrm>
            </p:contentPart>
          </mc:Choice>
          <mc:Fallback xmlns="">
            <p:pic>
              <p:nvPicPr>
                <p:cNvPr id="209" name="Ink 208">
                  <a:extLst>
                    <a:ext uri="{FF2B5EF4-FFF2-40B4-BE49-F238E27FC236}">
                      <a16:creationId xmlns:a16="http://schemas.microsoft.com/office/drawing/2014/main" id="{1C0BDE16-63B8-4943-B133-71430A4FACBE}"/>
                    </a:ext>
                  </a:extLst>
                </p:cNvPr>
                <p:cNvPicPr/>
                <p:nvPr/>
              </p:nvPicPr>
              <p:blipFill>
                <a:blip r:embed="rId251"/>
                <a:stretch>
                  <a:fillRect/>
                </a:stretch>
              </p:blipFill>
              <p:spPr>
                <a:xfrm>
                  <a:off x="6145630" y="2431230"/>
                  <a:ext cx="280800" cy="37332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210" name="Ink 209">
                  <a:extLst>
                    <a:ext uri="{FF2B5EF4-FFF2-40B4-BE49-F238E27FC236}">
                      <a16:creationId xmlns:a16="http://schemas.microsoft.com/office/drawing/2014/main" id="{A924CFF9-1D3C-47B9-899F-AC9053426230}"/>
                    </a:ext>
                  </a:extLst>
                </p14:cNvPr>
                <p14:cNvContentPartPr/>
                <p14:nvPr/>
              </p14:nvContentPartPr>
              <p14:xfrm>
                <a:off x="6546670" y="2570190"/>
                <a:ext cx="360" cy="360"/>
              </p14:xfrm>
            </p:contentPart>
          </mc:Choice>
          <mc:Fallback xmlns="">
            <p:pic>
              <p:nvPicPr>
                <p:cNvPr id="210" name="Ink 209">
                  <a:extLst>
                    <a:ext uri="{FF2B5EF4-FFF2-40B4-BE49-F238E27FC236}">
                      <a16:creationId xmlns:a16="http://schemas.microsoft.com/office/drawing/2014/main" id="{A924CFF9-1D3C-47B9-899F-AC9053426230}"/>
                    </a:ext>
                  </a:extLst>
                </p:cNvPr>
                <p:cNvPicPr/>
                <p:nvPr/>
              </p:nvPicPr>
              <p:blipFill>
                <a:blip r:embed="rId23"/>
                <a:stretch>
                  <a:fillRect/>
                </a:stretch>
              </p:blipFill>
              <p:spPr>
                <a:xfrm>
                  <a:off x="6537670" y="256119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211" name="Ink 210">
                  <a:extLst>
                    <a:ext uri="{FF2B5EF4-FFF2-40B4-BE49-F238E27FC236}">
                      <a16:creationId xmlns:a16="http://schemas.microsoft.com/office/drawing/2014/main" id="{5E15382A-E639-4B29-ABF6-FD1B1A4B8E90}"/>
                    </a:ext>
                  </a:extLst>
                </p14:cNvPr>
                <p14:cNvContentPartPr/>
                <p14:nvPr/>
              </p14:nvContentPartPr>
              <p14:xfrm>
                <a:off x="6676990" y="2358510"/>
                <a:ext cx="210240" cy="334800"/>
              </p14:xfrm>
            </p:contentPart>
          </mc:Choice>
          <mc:Fallback xmlns="">
            <p:pic>
              <p:nvPicPr>
                <p:cNvPr id="211" name="Ink 210">
                  <a:extLst>
                    <a:ext uri="{FF2B5EF4-FFF2-40B4-BE49-F238E27FC236}">
                      <a16:creationId xmlns:a16="http://schemas.microsoft.com/office/drawing/2014/main" id="{5E15382A-E639-4B29-ABF6-FD1B1A4B8E90}"/>
                    </a:ext>
                  </a:extLst>
                </p:cNvPr>
                <p:cNvPicPr/>
                <p:nvPr/>
              </p:nvPicPr>
              <p:blipFill>
                <a:blip r:embed="rId254"/>
                <a:stretch>
                  <a:fillRect/>
                </a:stretch>
              </p:blipFill>
              <p:spPr>
                <a:xfrm>
                  <a:off x="6668350" y="2349510"/>
                  <a:ext cx="227880" cy="3524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213" name="Ink 212">
                  <a:extLst>
                    <a:ext uri="{FF2B5EF4-FFF2-40B4-BE49-F238E27FC236}">
                      <a16:creationId xmlns:a16="http://schemas.microsoft.com/office/drawing/2014/main" id="{C0ACA19F-B897-4389-98DE-53C0058E5579}"/>
                    </a:ext>
                  </a:extLst>
                </p14:cNvPr>
                <p14:cNvContentPartPr/>
                <p14:nvPr/>
              </p14:nvContentPartPr>
              <p14:xfrm>
                <a:off x="6980470" y="2341950"/>
                <a:ext cx="128520" cy="306000"/>
              </p14:xfrm>
            </p:contentPart>
          </mc:Choice>
          <mc:Fallback xmlns="">
            <p:pic>
              <p:nvPicPr>
                <p:cNvPr id="213" name="Ink 212">
                  <a:extLst>
                    <a:ext uri="{FF2B5EF4-FFF2-40B4-BE49-F238E27FC236}">
                      <a16:creationId xmlns:a16="http://schemas.microsoft.com/office/drawing/2014/main" id="{C0ACA19F-B897-4389-98DE-53C0058E5579}"/>
                    </a:ext>
                  </a:extLst>
                </p:cNvPr>
                <p:cNvPicPr/>
                <p:nvPr/>
              </p:nvPicPr>
              <p:blipFill>
                <a:blip r:embed="rId256"/>
                <a:stretch>
                  <a:fillRect/>
                </a:stretch>
              </p:blipFill>
              <p:spPr>
                <a:xfrm>
                  <a:off x="6971470" y="2332950"/>
                  <a:ext cx="14616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215" name="Ink 214">
                  <a:extLst>
                    <a:ext uri="{FF2B5EF4-FFF2-40B4-BE49-F238E27FC236}">
                      <a16:creationId xmlns:a16="http://schemas.microsoft.com/office/drawing/2014/main" id="{15846516-A214-4986-B4B3-C1A3D03217C4}"/>
                    </a:ext>
                  </a:extLst>
                </p14:cNvPr>
                <p14:cNvContentPartPr/>
                <p14:nvPr/>
              </p14:nvContentPartPr>
              <p14:xfrm>
                <a:off x="5941870" y="3504390"/>
                <a:ext cx="54360" cy="308880"/>
              </p14:xfrm>
            </p:contentPart>
          </mc:Choice>
          <mc:Fallback xmlns="">
            <p:pic>
              <p:nvPicPr>
                <p:cNvPr id="215" name="Ink 214">
                  <a:extLst>
                    <a:ext uri="{FF2B5EF4-FFF2-40B4-BE49-F238E27FC236}">
                      <a16:creationId xmlns:a16="http://schemas.microsoft.com/office/drawing/2014/main" id="{15846516-A214-4986-B4B3-C1A3D03217C4}"/>
                    </a:ext>
                  </a:extLst>
                </p:cNvPr>
                <p:cNvPicPr/>
                <p:nvPr/>
              </p:nvPicPr>
              <p:blipFill>
                <a:blip r:embed="rId258"/>
                <a:stretch>
                  <a:fillRect/>
                </a:stretch>
              </p:blipFill>
              <p:spPr>
                <a:xfrm>
                  <a:off x="5933230" y="3495390"/>
                  <a:ext cx="72000" cy="3265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216" name="Ink 215">
                  <a:extLst>
                    <a:ext uri="{FF2B5EF4-FFF2-40B4-BE49-F238E27FC236}">
                      <a16:creationId xmlns:a16="http://schemas.microsoft.com/office/drawing/2014/main" id="{1EE101A8-48D2-4812-BD46-EE9DBD339374}"/>
                    </a:ext>
                  </a:extLst>
                </p14:cNvPr>
                <p14:cNvContentPartPr/>
                <p14:nvPr/>
              </p14:nvContentPartPr>
              <p14:xfrm>
                <a:off x="6091270" y="3451110"/>
                <a:ext cx="167400" cy="285840"/>
              </p14:xfrm>
            </p:contentPart>
          </mc:Choice>
          <mc:Fallback xmlns="">
            <p:pic>
              <p:nvPicPr>
                <p:cNvPr id="216" name="Ink 215">
                  <a:extLst>
                    <a:ext uri="{FF2B5EF4-FFF2-40B4-BE49-F238E27FC236}">
                      <a16:creationId xmlns:a16="http://schemas.microsoft.com/office/drawing/2014/main" id="{1EE101A8-48D2-4812-BD46-EE9DBD339374}"/>
                    </a:ext>
                  </a:extLst>
                </p:cNvPr>
                <p:cNvPicPr/>
                <p:nvPr/>
              </p:nvPicPr>
              <p:blipFill>
                <a:blip r:embed="rId260"/>
                <a:stretch>
                  <a:fillRect/>
                </a:stretch>
              </p:blipFill>
              <p:spPr>
                <a:xfrm>
                  <a:off x="6082630" y="3442110"/>
                  <a:ext cx="18504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217" name="Ink 216">
                  <a:extLst>
                    <a:ext uri="{FF2B5EF4-FFF2-40B4-BE49-F238E27FC236}">
                      <a16:creationId xmlns:a16="http://schemas.microsoft.com/office/drawing/2014/main" id="{C5C8E17D-579C-41E9-A6DE-9D31C41B0D33}"/>
                    </a:ext>
                  </a:extLst>
                </p14:cNvPr>
                <p14:cNvContentPartPr/>
                <p14:nvPr/>
              </p14:nvContentPartPr>
              <p14:xfrm>
                <a:off x="6403750" y="3599790"/>
                <a:ext cx="360" cy="360"/>
              </p14:xfrm>
            </p:contentPart>
          </mc:Choice>
          <mc:Fallback xmlns="">
            <p:pic>
              <p:nvPicPr>
                <p:cNvPr id="217" name="Ink 216">
                  <a:extLst>
                    <a:ext uri="{FF2B5EF4-FFF2-40B4-BE49-F238E27FC236}">
                      <a16:creationId xmlns:a16="http://schemas.microsoft.com/office/drawing/2014/main" id="{C5C8E17D-579C-41E9-A6DE-9D31C41B0D33}"/>
                    </a:ext>
                  </a:extLst>
                </p:cNvPr>
                <p:cNvPicPr/>
                <p:nvPr/>
              </p:nvPicPr>
              <p:blipFill>
                <a:blip r:embed="rId23"/>
                <a:stretch>
                  <a:fillRect/>
                </a:stretch>
              </p:blipFill>
              <p:spPr>
                <a:xfrm>
                  <a:off x="6395110" y="359079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218" name="Ink 217">
                  <a:extLst>
                    <a:ext uri="{FF2B5EF4-FFF2-40B4-BE49-F238E27FC236}">
                      <a16:creationId xmlns:a16="http://schemas.microsoft.com/office/drawing/2014/main" id="{50A95A95-ED75-49F0-9961-1649E50271A6}"/>
                    </a:ext>
                  </a:extLst>
                </p14:cNvPr>
                <p14:cNvContentPartPr/>
                <p14:nvPr/>
              </p14:nvContentPartPr>
              <p14:xfrm>
                <a:off x="6528670" y="3391710"/>
                <a:ext cx="190440" cy="343080"/>
              </p14:xfrm>
            </p:contentPart>
          </mc:Choice>
          <mc:Fallback xmlns="">
            <p:pic>
              <p:nvPicPr>
                <p:cNvPr id="218" name="Ink 217">
                  <a:extLst>
                    <a:ext uri="{FF2B5EF4-FFF2-40B4-BE49-F238E27FC236}">
                      <a16:creationId xmlns:a16="http://schemas.microsoft.com/office/drawing/2014/main" id="{50A95A95-ED75-49F0-9961-1649E50271A6}"/>
                    </a:ext>
                  </a:extLst>
                </p:cNvPr>
                <p:cNvPicPr/>
                <p:nvPr/>
              </p:nvPicPr>
              <p:blipFill>
                <a:blip r:embed="rId263"/>
                <a:stretch>
                  <a:fillRect/>
                </a:stretch>
              </p:blipFill>
              <p:spPr>
                <a:xfrm>
                  <a:off x="6520030" y="3383070"/>
                  <a:ext cx="208080" cy="36072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219" name="Ink 218">
                  <a:extLst>
                    <a:ext uri="{FF2B5EF4-FFF2-40B4-BE49-F238E27FC236}">
                      <a16:creationId xmlns:a16="http://schemas.microsoft.com/office/drawing/2014/main" id="{BBC5BDF2-B407-4DC2-AAE4-AC179D1C25A7}"/>
                    </a:ext>
                  </a:extLst>
                </p14:cNvPr>
                <p14:cNvContentPartPr/>
                <p14:nvPr/>
              </p14:nvContentPartPr>
              <p14:xfrm>
                <a:off x="6760510" y="3317190"/>
                <a:ext cx="203040" cy="351360"/>
              </p14:xfrm>
            </p:contentPart>
          </mc:Choice>
          <mc:Fallback xmlns="">
            <p:pic>
              <p:nvPicPr>
                <p:cNvPr id="219" name="Ink 218">
                  <a:extLst>
                    <a:ext uri="{FF2B5EF4-FFF2-40B4-BE49-F238E27FC236}">
                      <a16:creationId xmlns:a16="http://schemas.microsoft.com/office/drawing/2014/main" id="{BBC5BDF2-B407-4DC2-AAE4-AC179D1C25A7}"/>
                    </a:ext>
                  </a:extLst>
                </p:cNvPr>
                <p:cNvPicPr/>
                <p:nvPr/>
              </p:nvPicPr>
              <p:blipFill>
                <a:blip r:embed="rId265"/>
                <a:stretch>
                  <a:fillRect/>
                </a:stretch>
              </p:blipFill>
              <p:spPr>
                <a:xfrm>
                  <a:off x="6751510" y="3308550"/>
                  <a:ext cx="220680" cy="3690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222" name="Ink 221">
                  <a:extLst>
                    <a:ext uri="{FF2B5EF4-FFF2-40B4-BE49-F238E27FC236}">
                      <a16:creationId xmlns:a16="http://schemas.microsoft.com/office/drawing/2014/main" id="{C3912F07-91BE-47E9-AAFB-646498EE75F3}"/>
                    </a:ext>
                  </a:extLst>
                </p14:cNvPr>
                <p14:cNvContentPartPr/>
                <p14:nvPr/>
              </p14:nvContentPartPr>
              <p14:xfrm>
                <a:off x="5953030" y="4367670"/>
                <a:ext cx="151560" cy="279000"/>
              </p14:xfrm>
            </p:contentPart>
          </mc:Choice>
          <mc:Fallback xmlns="">
            <p:pic>
              <p:nvPicPr>
                <p:cNvPr id="222" name="Ink 221">
                  <a:extLst>
                    <a:ext uri="{FF2B5EF4-FFF2-40B4-BE49-F238E27FC236}">
                      <a16:creationId xmlns:a16="http://schemas.microsoft.com/office/drawing/2014/main" id="{C3912F07-91BE-47E9-AAFB-646498EE75F3}"/>
                    </a:ext>
                  </a:extLst>
                </p:cNvPr>
                <p:cNvPicPr/>
                <p:nvPr/>
              </p:nvPicPr>
              <p:blipFill>
                <a:blip r:embed="rId267"/>
                <a:stretch>
                  <a:fillRect/>
                </a:stretch>
              </p:blipFill>
              <p:spPr>
                <a:xfrm>
                  <a:off x="5944390" y="4359030"/>
                  <a:ext cx="16920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223" name="Ink 222">
                  <a:extLst>
                    <a:ext uri="{FF2B5EF4-FFF2-40B4-BE49-F238E27FC236}">
                      <a16:creationId xmlns:a16="http://schemas.microsoft.com/office/drawing/2014/main" id="{C6FA973B-F35C-4438-89FA-D1F50C916DA6}"/>
                    </a:ext>
                  </a:extLst>
                </p14:cNvPr>
                <p14:cNvContentPartPr/>
                <p14:nvPr/>
              </p14:nvContentPartPr>
              <p14:xfrm>
                <a:off x="6183790" y="4545150"/>
                <a:ext cx="10080" cy="12600"/>
              </p14:xfrm>
            </p:contentPart>
          </mc:Choice>
          <mc:Fallback xmlns="">
            <p:pic>
              <p:nvPicPr>
                <p:cNvPr id="223" name="Ink 222">
                  <a:extLst>
                    <a:ext uri="{FF2B5EF4-FFF2-40B4-BE49-F238E27FC236}">
                      <a16:creationId xmlns:a16="http://schemas.microsoft.com/office/drawing/2014/main" id="{C6FA973B-F35C-4438-89FA-D1F50C916DA6}"/>
                    </a:ext>
                  </a:extLst>
                </p:cNvPr>
                <p:cNvPicPr/>
                <p:nvPr/>
              </p:nvPicPr>
              <p:blipFill>
                <a:blip r:embed="rId269"/>
                <a:stretch>
                  <a:fillRect/>
                </a:stretch>
              </p:blipFill>
              <p:spPr>
                <a:xfrm>
                  <a:off x="6174790" y="4536150"/>
                  <a:ext cx="277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224" name="Ink 223">
                  <a:extLst>
                    <a:ext uri="{FF2B5EF4-FFF2-40B4-BE49-F238E27FC236}">
                      <a16:creationId xmlns:a16="http://schemas.microsoft.com/office/drawing/2014/main" id="{2C3EF285-B42E-4EA5-AC57-4E6D0797CEE8}"/>
                    </a:ext>
                  </a:extLst>
                </p14:cNvPr>
                <p14:cNvContentPartPr/>
                <p14:nvPr/>
              </p14:nvContentPartPr>
              <p14:xfrm>
                <a:off x="6278110" y="4323750"/>
                <a:ext cx="232920" cy="267120"/>
              </p14:xfrm>
            </p:contentPart>
          </mc:Choice>
          <mc:Fallback xmlns="">
            <p:pic>
              <p:nvPicPr>
                <p:cNvPr id="224" name="Ink 223">
                  <a:extLst>
                    <a:ext uri="{FF2B5EF4-FFF2-40B4-BE49-F238E27FC236}">
                      <a16:creationId xmlns:a16="http://schemas.microsoft.com/office/drawing/2014/main" id="{2C3EF285-B42E-4EA5-AC57-4E6D0797CEE8}"/>
                    </a:ext>
                  </a:extLst>
                </p:cNvPr>
                <p:cNvPicPr/>
                <p:nvPr/>
              </p:nvPicPr>
              <p:blipFill>
                <a:blip r:embed="rId271"/>
                <a:stretch>
                  <a:fillRect/>
                </a:stretch>
              </p:blipFill>
              <p:spPr>
                <a:xfrm>
                  <a:off x="6269470" y="4314750"/>
                  <a:ext cx="25056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225" name="Ink 224">
                  <a:extLst>
                    <a:ext uri="{FF2B5EF4-FFF2-40B4-BE49-F238E27FC236}">
                      <a16:creationId xmlns:a16="http://schemas.microsoft.com/office/drawing/2014/main" id="{25F17E1B-44F5-4E5E-B746-9BA081D8DCEB}"/>
                    </a:ext>
                  </a:extLst>
                </p14:cNvPr>
                <p14:cNvContentPartPr/>
                <p14:nvPr/>
              </p14:nvContentPartPr>
              <p14:xfrm>
                <a:off x="6515350" y="4297110"/>
                <a:ext cx="137520" cy="209520"/>
              </p14:xfrm>
            </p:contentPart>
          </mc:Choice>
          <mc:Fallback xmlns="">
            <p:pic>
              <p:nvPicPr>
                <p:cNvPr id="225" name="Ink 224">
                  <a:extLst>
                    <a:ext uri="{FF2B5EF4-FFF2-40B4-BE49-F238E27FC236}">
                      <a16:creationId xmlns:a16="http://schemas.microsoft.com/office/drawing/2014/main" id="{25F17E1B-44F5-4E5E-B746-9BA081D8DCEB}"/>
                    </a:ext>
                  </a:extLst>
                </p:cNvPr>
                <p:cNvPicPr/>
                <p:nvPr/>
              </p:nvPicPr>
              <p:blipFill>
                <a:blip r:embed="rId273"/>
                <a:stretch>
                  <a:fillRect/>
                </a:stretch>
              </p:blipFill>
              <p:spPr>
                <a:xfrm>
                  <a:off x="6506350" y="4288110"/>
                  <a:ext cx="15516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226" name="Ink 225">
                  <a:extLst>
                    <a:ext uri="{FF2B5EF4-FFF2-40B4-BE49-F238E27FC236}">
                      <a16:creationId xmlns:a16="http://schemas.microsoft.com/office/drawing/2014/main" id="{2B34A618-0706-4520-8B47-4FDBD6AB9F1F}"/>
                    </a:ext>
                  </a:extLst>
                </p14:cNvPr>
                <p14:cNvContentPartPr/>
                <p14:nvPr/>
              </p14:nvContentPartPr>
              <p14:xfrm>
                <a:off x="6763390" y="4140150"/>
                <a:ext cx="156240" cy="484920"/>
              </p14:xfrm>
            </p:contentPart>
          </mc:Choice>
          <mc:Fallback xmlns="">
            <p:pic>
              <p:nvPicPr>
                <p:cNvPr id="226" name="Ink 225">
                  <a:extLst>
                    <a:ext uri="{FF2B5EF4-FFF2-40B4-BE49-F238E27FC236}">
                      <a16:creationId xmlns:a16="http://schemas.microsoft.com/office/drawing/2014/main" id="{2B34A618-0706-4520-8B47-4FDBD6AB9F1F}"/>
                    </a:ext>
                  </a:extLst>
                </p:cNvPr>
                <p:cNvPicPr/>
                <p:nvPr/>
              </p:nvPicPr>
              <p:blipFill>
                <a:blip r:embed="rId275"/>
                <a:stretch>
                  <a:fillRect/>
                </a:stretch>
              </p:blipFill>
              <p:spPr>
                <a:xfrm>
                  <a:off x="6754390" y="4131150"/>
                  <a:ext cx="173880" cy="5025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228" name="Ink 227">
                  <a:extLst>
                    <a:ext uri="{FF2B5EF4-FFF2-40B4-BE49-F238E27FC236}">
                      <a16:creationId xmlns:a16="http://schemas.microsoft.com/office/drawing/2014/main" id="{98C63441-B0C7-4304-9D7E-DB5CBC492FE4}"/>
                    </a:ext>
                  </a:extLst>
                </p14:cNvPr>
                <p14:cNvContentPartPr/>
                <p14:nvPr/>
              </p14:nvContentPartPr>
              <p14:xfrm>
                <a:off x="5748910" y="5209350"/>
                <a:ext cx="230400" cy="367920"/>
              </p14:xfrm>
            </p:contentPart>
          </mc:Choice>
          <mc:Fallback xmlns="">
            <p:pic>
              <p:nvPicPr>
                <p:cNvPr id="228" name="Ink 227">
                  <a:extLst>
                    <a:ext uri="{FF2B5EF4-FFF2-40B4-BE49-F238E27FC236}">
                      <a16:creationId xmlns:a16="http://schemas.microsoft.com/office/drawing/2014/main" id="{98C63441-B0C7-4304-9D7E-DB5CBC492FE4}"/>
                    </a:ext>
                  </a:extLst>
                </p:cNvPr>
                <p:cNvPicPr/>
                <p:nvPr/>
              </p:nvPicPr>
              <p:blipFill>
                <a:blip r:embed="rId277"/>
                <a:stretch>
                  <a:fillRect/>
                </a:stretch>
              </p:blipFill>
              <p:spPr>
                <a:xfrm>
                  <a:off x="5740270" y="5200350"/>
                  <a:ext cx="248040" cy="3855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229" name="Ink 228">
                  <a:extLst>
                    <a:ext uri="{FF2B5EF4-FFF2-40B4-BE49-F238E27FC236}">
                      <a16:creationId xmlns:a16="http://schemas.microsoft.com/office/drawing/2014/main" id="{F8802C88-F2C0-4B0C-A9F8-A0332ED9CB32}"/>
                    </a:ext>
                  </a:extLst>
                </p14:cNvPr>
                <p14:cNvContentPartPr/>
                <p14:nvPr/>
              </p14:nvContentPartPr>
              <p14:xfrm>
                <a:off x="6006310" y="5135910"/>
                <a:ext cx="151920" cy="289800"/>
              </p14:xfrm>
            </p:contentPart>
          </mc:Choice>
          <mc:Fallback xmlns="">
            <p:pic>
              <p:nvPicPr>
                <p:cNvPr id="229" name="Ink 228">
                  <a:extLst>
                    <a:ext uri="{FF2B5EF4-FFF2-40B4-BE49-F238E27FC236}">
                      <a16:creationId xmlns:a16="http://schemas.microsoft.com/office/drawing/2014/main" id="{F8802C88-F2C0-4B0C-A9F8-A0332ED9CB32}"/>
                    </a:ext>
                  </a:extLst>
                </p:cNvPr>
                <p:cNvPicPr/>
                <p:nvPr/>
              </p:nvPicPr>
              <p:blipFill>
                <a:blip r:embed="rId279"/>
                <a:stretch>
                  <a:fillRect/>
                </a:stretch>
              </p:blipFill>
              <p:spPr>
                <a:xfrm>
                  <a:off x="5997670" y="5127270"/>
                  <a:ext cx="16956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230" name="Ink 229">
                  <a:extLst>
                    <a:ext uri="{FF2B5EF4-FFF2-40B4-BE49-F238E27FC236}">
                      <a16:creationId xmlns:a16="http://schemas.microsoft.com/office/drawing/2014/main" id="{1470279A-447A-4E47-B604-DBF3C479EAA5}"/>
                    </a:ext>
                  </a:extLst>
                </p14:cNvPr>
                <p14:cNvContentPartPr/>
                <p14:nvPr/>
              </p14:nvContentPartPr>
              <p14:xfrm>
                <a:off x="6243190" y="5258670"/>
                <a:ext cx="360" cy="360"/>
              </p14:xfrm>
            </p:contentPart>
          </mc:Choice>
          <mc:Fallback xmlns="">
            <p:pic>
              <p:nvPicPr>
                <p:cNvPr id="230" name="Ink 229">
                  <a:extLst>
                    <a:ext uri="{FF2B5EF4-FFF2-40B4-BE49-F238E27FC236}">
                      <a16:creationId xmlns:a16="http://schemas.microsoft.com/office/drawing/2014/main" id="{1470279A-447A-4E47-B604-DBF3C479EAA5}"/>
                    </a:ext>
                  </a:extLst>
                </p:cNvPr>
                <p:cNvPicPr/>
                <p:nvPr/>
              </p:nvPicPr>
              <p:blipFill>
                <a:blip r:embed="rId23"/>
                <a:stretch>
                  <a:fillRect/>
                </a:stretch>
              </p:blipFill>
              <p:spPr>
                <a:xfrm>
                  <a:off x="6234550" y="524967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31" name="Ink 230">
                  <a:extLst>
                    <a:ext uri="{FF2B5EF4-FFF2-40B4-BE49-F238E27FC236}">
                      <a16:creationId xmlns:a16="http://schemas.microsoft.com/office/drawing/2014/main" id="{F1BC73D1-DA05-4ACF-B375-2373ED1506F7}"/>
                    </a:ext>
                  </a:extLst>
                </p14:cNvPr>
                <p14:cNvContentPartPr/>
                <p14:nvPr/>
              </p14:nvContentPartPr>
              <p14:xfrm>
                <a:off x="6343270" y="5050590"/>
                <a:ext cx="124200" cy="382320"/>
              </p14:xfrm>
            </p:contentPart>
          </mc:Choice>
          <mc:Fallback xmlns="">
            <p:pic>
              <p:nvPicPr>
                <p:cNvPr id="231" name="Ink 230">
                  <a:extLst>
                    <a:ext uri="{FF2B5EF4-FFF2-40B4-BE49-F238E27FC236}">
                      <a16:creationId xmlns:a16="http://schemas.microsoft.com/office/drawing/2014/main" id="{F1BC73D1-DA05-4ACF-B375-2373ED1506F7}"/>
                    </a:ext>
                  </a:extLst>
                </p:cNvPr>
                <p:cNvPicPr/>
                <p:nvPr/>
              </p:nvPicPr>
              <p:blipFill>
                <a:blip r:embed="rId282"/>
                <a:stretch>
                  <a:fillRect/>
                </a:stretch>
              </p:blipFill>
              <p:spPr>
                <a:xfrm>
                  <a:off x="6334630" y="5041950"/>
                  <a:ext cx="141840" cy="39996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32" name="Ink 231">
                  <a:extLst>
                    <a:ext uri="{FF2B5EF4-FFF2-40B4-BE49-F238E27FC236}">
                      <a16:creationId xmlns:a16="http://schemas.microsoft.com/office/drawing/2014/main" id="{4F38E470-09F2-419E-B9F1-D8313D28F272}"/>
                    </a:ext>
                  </a:extLst>
                </p14:cNvPr>
                <p14:cNvContentPartPr/>
                <p14:nvPr/>
              </p14:nvContentPartPr>
              <p14:xfrm>
                <a:off x="6521110" y="4987230"/>
                <a:ext cx="258840" cy="381600"/>
              </p14:xfrm>
            </p:contentPart>
          </mc:Choice>
          <mc:Fallback xmlns="">
            <p:pic>
              <p:nvPicPr>
                <p:cNvPr id="232" name="Ink 231">
                  <a:extLst>
                    <a:ext uri="{FF2B5EF4-FFF2-40B4-BE49-F238E27FC236}">
                      <a16:creationId xmlns:a16="http://schemas.microsoft.com/office/drawing/2014/main" id="{4F38E470-09F2-419E-B9F1-D8313D28F272}"/>
                    </a:ext>
                  </a:extLst>
                </p:cNvPr>
                <p:cNvPicPr/>
                <p:nvPr/>
              </p:nvPicPr>
              <p:blipFill>
                <a:blip r:embed="rId284"/>
                <a:stretch>
                  <a:fillRect/>
                </a:stretch>
              </p:blipFill>
              <p:spPr>
                <a:xfrm>
                  <a:off x="6512470" y="4978230"/>
                  <a:ext cx="276480" cy="3992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39" name="Ink 238">
                  <a:extLst>
                    <a:ext uri="{FF2B5EF4-FFF2-40B4-BE49-F238E27FC236}">
                      <a16:creationId xmlns:a16="http://schemas.microsoft.com/office/drawing/2014/main" id="{E2A6A3F8-D7B1-464A-8E87-11DDBDAA37B0}"/>
                    </a:ext>
                  </a:extLst>
                </p14:cNvPr>
                <p14:cNvContentPartPr/>
                <p14:nvPr/>
              </p14:nvContentPartPr>
              <p14:xfrm>
                <a:off x="7787230" y="1751550"/>
                <a:ext cx="375120" cy="4774320"/>
              </p14:xfrm>
            </p:contentPart>
          </mc:Choice>
          <mc:Fallback xmlns="">
            <p:pic>
              <p:nvPicPr>
                <p:cNvPr id="239" name="Ink 238">
                  <a:extLst>
                    <a:ext uri="{FF2B5EF4-FFF2-40B4-BE49-F238E27FC236}">
                      <a16:creationId xmlns:a16="http://schemas.microsoft.com/office/drawing/2014/main" id="{E2A6A3F8-D7B1-464A-8E87-11DDBDAA37B0}"/>
                    </a:ext>
                  </a:extLst>
                </p:cNvPr>
                <p:cNvPicPr/>
                <p:nvPr/>
              </p:nvPicPr>
              <p:blipFill>
                <a:blip r:embed="rId286"/>
                <a:stretch>
                  <a:fillRect/>
                </a:stretch>
              </p:blipFill>
              <p:spPr>
                <a:xfrm>
                  <a:off x="7778230" y="1742550"/>
                  <a:ext cx="392760" cy="4791960"/>
                </a:xfrm>
                <a:prstGeom prst="rect">
                  <a:avLst/>
                </a:prstGeom>
              </p:spPr>
            </p:pic>
          </mc:Fallback>
        </mc:AlternateContent>
      </p:grpSp>
      <p:grpSp>
        <p:nvGrpSpPr>
          <p:cNvPr id="245" name="Group 244">
            <a:extLst>
              <a:ext uri="{FF2B5EF4-FFF2-40B4-BE49-F238E27FC236}">
                <a16:creationId xmlns:a16="http://schemas.microsoft.com/office/drawing/2014/main" id="{56AB7C45-1D1B-4753-AA25-8334F467834B}"/>
              </a:ext>
            </a:extLst>
          </p:cNvPr>
          <p:cNvGrpSpPr/>
          <p:nvPr/>
        </p:nvGrpSpPr>
        <p:grpSpPr>
          <a:xfrm>
            <a:off x="8309230" y="2335110"/>
            <a:ext cx="609480" cy="384120"/>
            <a:chOff x="8309230" y="2335110"/>
            <a:chExt cx="609480" cy="384120"/>
          </a:xfrm>
        </p:grpSpPr>
        <mc:AlternateContent xmlns:mc="http://schemas.openxmlformats.org/markup-compatibility/2006" xmlns:p14="http://schemas.microsoft.com/office/powerpoint/2010/main">
          <mc:Choice Requires="p14">
            <p:contentPart p14:bwMode="auto" r:id="rId287">
              <p14:nvContentPartPr>
                <p14:cNvPr id="241" name="Ink 240">
                  <a:extLst>
                    <a:ext uri="{FF2B5EF4-FFF2-40B4-BE49-F238E27FC236}">
                      <a16:creationId xmlns:a16="http://schemas.microsoft.com/office/drawing/2014/main" id="{9D36D236-9373-4DF4-AC6F-DEE60A458D7A}"/>
                    </a:ext>
                  </a:extLst>
                </p14:cNvPr>
                <p14:cNvContentPartPr/>
                <p14:nvPr/>
              </p14:nvContentPartPr>
              <p14:xfrm>
                <a:off x="8309230" y="2403510"/>
                <a:ext cx="59400" cy="282240"/>
              </p14:xfrm>
            </p:contentPart>
          </mc:Choice>
          <mc:Fallback xmlns="">
            <p:pic>
              <p:nvPicPr>
                <p:cNvPr id="241" name="Ink 240">
                  <a:extLst>
                    <a:ext uri="{FF2B5EF4-FFF2-40B4-BE49-F238E27FC236}">
                      <a16:creationId xmlns:a16="http://schemas.microsoft.com/office/drawing/2014/main" id="{9D36D236-9373-4DF4-AC6F-DEE60A458D7A}"/>
                    </a:ext>
                  </a:extLst>
                </p:cNvPr>
                <p:cNvPicPr/>
                <p:nvPr/>
              </p:nvPicPr>
              <p:blipFill>
                <a:blip r:embed="rId288"/>
                <a:stretch>
                  <a:fillRect/>
                </a:stretch>
              </p:blipFill>
              <p:spPr>
                <a:xfrm>
                  <a:off x="8300590" y="2394510"/>
                  <a:ext cx="7704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42" name="Ink 241">
                  <a:extLst>
                    <a:ext uri="{FF2B5EF4-FFF2-40B4-BE49-F238E27FC236}">
                      <a16:creationId xmlns:a16="http://schemas.microsoft.com/office/drawing/2014/main" id="{B524D504-0F56-4014-9206-DFAC0C925963}"/>
                    </a:ext>
                  </a:extLst>
                </p14:cNvPr>
                <p14:cNvContentPartPr/>
                <p14:nvPr/>
              </p14:nvContentPartPr>
              <p14:xfrm>
                <a:off x="8434150" y="2527710"/>
                <a:ext cx="48960" cy="50400"/>
              </p14:xfrm>
            </p:contentPart>
          </mc:Choice>
          <mc:Fallback xmlns="">
            <p:pic>
              <p:nvPicPr>
                <p:cNvPr id="242" name="Ink 241">
                  <a:extLst>
                    <a:ext uri="{FF2B5EF4-FFF2-40B4-BE49-F238E27FC236}">
                      <a16:creationId xmlns:a16="http://schemas.microsoft.com/office/drawing/2014/main" id="{B524D504-0F56-4014-9206-DFAC0C925963}"/>
                    </a:ext>
                  </a:extLst>
                </p:cNvPr>
                <p:cNvPicPr/>
                <p:nvPr/>
              </p:nvPicPr>
              <p:blipFill>
                <a:blip r:embed="rId290"/>
                <a:stretch>
                  <a:fillRect/>
                </a:stretch>
              </p:blipFill>
              <p:spPr>
                <a:xfrm>
                  <a:off x="8425510" y="2518710"/>
                  <a:ext cx="6660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43" name="Ink 242">
                  <a:extLst>
                    <a:ext uri="{FF2B5EF4-FFF2-40B4-BE49-F238E27FC236}">
                      <a16:creationId xmlns:a16="http://schemas.microsoft.com/office/drawing/2014/main" id="{0DA25F2F-AC29-4DE5-BB2B-85CFDA1A7BD0}"/>
                    </a:ext>
                  </a:extLst>
                </p14:cNvPr>
                <p14:cNvContentPartPr/>
                <p14:nvPr/>
              </p14:nvContentPartPr>
              <p14:xfrm>
                <a:off x="8559430" y="2368590"/>
                <a:ext cx="132120" cy="333720"/>
              </p14:xfrm>
            </p:contentPart>
          </mc:Choice>
          <mc:Fallback xmlns="">
            <p:pic>
              <p:nvPicPr>
                <p:cNvPr id="243" name="Ink 242">
                  <a:extLst>
                    <a:ext uri="{FF2B5EF4-FFF2-40B4-BE49-F238E27FC236}">
                      <a16:creationId xmlns:a16="http://schemas.microsoft.com/office/drawing/2014/main" id="{0DA25F2F-AC29-4DE5-BB2B-85CFDA1A7BD0}"/>
                    </a:ext>
                  </a:extLst>
                </p:cNvPr>
                <p:cNvPicPr/>
                <p:nvPr/>
              </p:nvPicPr>
              <p:blipFill>
                <a:blip r:embed="rId292"/>
                <a:stretch>
                  <a:fillRect/>
                </a:stretch>
              </p:blipFill>
              <p:spPr>
                <a:xfrm>
                  <a:off x="8550790" y="2359590"/>
                  <a:ext cx="149760" cy="35136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44" name="Ink 243">
                  <a:extLst>
                    <a:ext uri="{FF2B5EF4-FFF2-40B4-BE49-F238E27FC236}">
                      <a16:creationId xmlns:a16="http://schemas.microsoft.com/office/drawing/2014/main" id="{8CFA2E49-A44B-4DBF-B41F-8BED1F2E6936}"/>
                    </a:ext>
                  </a:extLst>
                </p14:cNvPr>
                <p14:cNvContentPartPr/>
                <p14:nvPr/>
              </p14:nvContentPartPr>
              <p14:xfrm>
                <a:off x="8681470" y="2335110"/>
                <a:ext cx="237240" cy="384120"/>
              </p14:xfrm>
            </p:contentPart>
          </mc:Choice>
          <mc:Fallback xmlns="">
            <p:pic>
              <p:nvPicPr>
                <p:cNvPr id="244" name="Ink 243">
                  <a:extLst>
                    <a:ext uri="{FF2B5EF4-FFF2-40B4-BE49-F238E27FC236}">
                      <a16:creationId xmlns:a16="http://schemas.microsoft.com/office/drawing/2014/main" id="{8CFA2E49-A44B-4DBF-B41F-8BED1F2E6936}"/>
                    </a:ext>
                  </a:extLst>
                </p:cNvPr>
                <p:cNvPicPr/>
                <p:nvPr/>
              </p:nvPicPr>
              <p:blipFill>
                <a:blip r:embed="rId294"/>
                <a:stretch>
                  <a:fillRect/>
                </a:stretch>
              </p:blipFill>
              <p:spPr>
                <a:xfrm>
                  <a:off x="8672830" y="2326110"/>
                  <a:ext cx="254880" cy="401760"/>
                </a:xfrm>
                <a:prstGeom prst="rect">
                  <a:avLst/>
                </a:prstGeom>
              </p:spPr>
            </p:pic>
          </mc:Fallback>
        </mc:AlternateContent>
      </p:grpSp>
      <p:grpSp>
        <p:nvGrpSpPr>
          <p:cNvPr id="250" name="Group 249">
            <a:extLst>
              <a:ext uri="{FF2B5EF4-FFF2-40B4-BE49-F238E27FC236}">
                <a16:creationId xmlns:a16="http://schemas.microsoft.com/office/drawing/2014/main" id="{3284366E-8A48-4533-86ED-ECDE5BB36F85}"/>
              </a:ext>
            </a:extLst>
          </p:cNvPr>
          <p:cNvGrpSpPr/>
          <p:nvPr/>
        </p:nvGrpSpPr>
        <p:grpSpPr>
          <a:xfrm>
            <a:off x="8220310" y="3423030"/>
            <a:ext cx="729720" cy="396000"/>
            <a:chOff x="8220310" y="3423030"/>
            <a:chExt cx="729720" cy="396000"/>
          </a:xfrm>
        </p:grpSpPr>
        <mc:AlternateContent xmlns:mc="http://schemas.openxmlformats.org/markup-compatibility/2006" xmlns:p14="http://schemas.microsoft.com/office/powerpoint/2010/main">
          <mc:Choice Requires="p14">
            <p:contentPart p14:bwMode="auto" r:id="rId295">
              <p14:nvContentPartPr>
                <p14:cNvPr id="246" name="Ink 245">
                  <a:extLst>
                    <a:ext uri="{FF2B5EF4-FFF2-40B4-BE49-F238E27FC236}">
                      <a16:creationId xmlns:a16="http://schemas.microsoft.com/office/drawing/2014/main" id="{7CEA740B-45A5-46D5-A69E-82B217384327}"/>
                    </a:ext>
                  </a:extLst>
                </p14:cNvPr>
                <p14:cNvContentPartPr/>
                <p14:nvPr/>
              </p14:nvContentPartPr>
              <p14:xfrm>
                <a:off x="8220310" y="3547950"/>
                <a:ext cx="57240" cy="271080"/>
              </p14:xfrm>
            </p:contentPart>
          </mc:Choice>
          <mc:Fallback xmlns="">
            <p:pic>
              <p:nvPicPr>
                <p:cNvPr id="246" name="Ink 245">
                  <a:extLst>
                    <a:ext uri="{FF2B5EF4-FFF2-40B4-BE49-F238E27FC236}">
                      <a16:creationId xmlns:a16="http://schemas.microsoft.com/office/drawing/2014/main" id="{7CEA740B-45A5-46D5-A69E-82B217384327}"/>
                    </a:ext>
                  </a:extLst>
                </p:cNvPr>
                <p:cNvPicPr/>
                <p:nvPr/>
              </p:nvPicPr>
              <p:blipFill>
                <a:blip r:embed="rId296"/>
                <a:stretch>
                  <a:fillRect/>
                </a:stretch>
              </p:blipFill>
              <p:spPr>
                <a:xfrm>
                  <a:off x="8211670" y="3539310"/>
                  <a:ext cx="7488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47" name="Ink 246">
                  <a:extLst>
                    <a:ext uri="{FF2B5EF4-FFF2-40B4-BE49-F238E27FC236}">
                      <a16:creationId xmlns:a16="http://schemas.microsoft.com/office/drawing/2014/main" id="{659699C7-03E3-4C12-87FA-E78DC50A497D}"/>
                    </a:ext>
                  </a:extLst>
                </p14:cNvPr>
                <p14:cNvContentPartPr/>
                <p14:nvPr/>
              </p14:nvContentPartPr>
              <p14:xfrm>
                <a:off x="8417950" y="3649110"/>
                <a:ext cx="3240" cy="30600"/>
              </p14:xfrm>
            </p:contentPart>
          </mc:Choice>
          <mc:Fallback xmlns="">
            <p:pic>
              <p:nvPicPr>
                <p:cNvPr id="247" name="Ink 246">
                  <a:extLst>
                    <a:ext uri="{FF2B5EF4-FFF2-40B4-BE49-F238E27FC236}">
                      <a16:creationId xmlns:a16="http://schemas.microsoft.com/office/drawing/2014/main" id="{659699C7-03E3-4C12-87FA-E78DC50A497D}"/>
                    </a:ext>
                  </a:extLst>
                </p:cNvPr>
                <p:cNvPicPr/>
                <p:nvPr/>
              </p:nvPicPr>
              <p:blipFill>
                <a:blip r:embed="rId298"/>
                <a:stretch>
                  <a:fillRect/>
                </a:stretch>
              </p:blipFill>
              <p:spPr>
                <a:xfrm>
                  <a:off x="8409310" y="3640110"/>
                  <a:ext cx="2088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48" name="Ink 247">
                  <a:extLst>
                    <a:ext uri="{FF2B5EF4-FFF2-40B4-BE49-F238E27FC236}">
                      <a16:creationId xmlns:a16="http://schemas.microsoft.com/office/drawing/2014/main" id="{D6C0F11F-D9E8-4879-BBDB-A814F9DB84FC}"/>
                    </a:ext>
                  </a:extLst>
                </p14:cNvPr>
                <p14:cNvContentPartPr/>
                <p14:nvPr/>
              </p14:nvContentPartPr>
              <p14:xfrm>
                <a:off x="8514070" y="3465870"/>
                <a:ext cx="186120" cy="333000"/>
              </p14:xfrm>
            </p:contentPart>
          </mc:Choice>
          <mc:Fallback xmlns="">
            <p:pic>
              <p:nvPicPr>
                <p:cNvPr id="248" name="Ink 247">
                  <a:extLst>
                    <a:ext uri="{FF2B5EF4-FFF2-40B4-BE49-F238E27FC236}">
                      <a16:creationId xmlns:a16="http://schemas.microsoft.com/office/drawing/2014/main" id="{D6C0F11F-D9E8-4879-BBDB-A814F9DB84FC}"/>
                    </a:ext>
                  </a:extLst>
                </p:cNvPr>
                <p:cNvPicPr/>
                <p:nvPr/>
              </p:nvPicPr>
              <p:blipFill>
                <a:blip r:embed="rId300"/>
                <a:stretch>
                  <a:fillRect/>
                </a:stretch>
              </p:blipFill>
              <p:spPr>
                <a:xfrm>
                  <a:off x="8505070" y="3457230"/>
                  <a:ext cx="203760" cy="35064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49" name="Ink 248">
                  <a:extLst>
                    <a:ext uri="{FF2B5EF4-FFF2-40B4-BE49-F238E27FC236}">
                      <a16:creationId xmlns:a16="http://schemas.microsoft.com/office/drawing/2014/main" id="{BC395CFF-4752-4704-BBB7-605090F2C414}"/>
                    </a:ext>
                  </a:extLst>
                </p14:cNvPr>
                <p14:cNvContentPartPr/>
                <p14:nvPr/>
              </p14:nvContentPartPr>
              <p14:xfrm>
                <a:off x="8782630" y="3423030"/>
                <a:ext cx="167400" cy="383760"/>
              </p14:xfrm>
            </p:contentPart>
          </mc:Choice>
          <mc:Fallback xmlns="">
            <p:pic>
              <p:nvPicPr>
                <p:cNvPr id="249" name="Ink 248">
                  <a:extLst>
                    <a:ext uri="{FF2B5EF4-FFF2-40B4-BE49-F238E27FC236}">
                      <a16:creationId xmlns:a16="http://schemas.microsoft.com/office/drawing/2014/main" id="{BC395CFF-4752-4704-BBB7-605090F2C414}"/>
                    </a:ext>
                  </a:extLst>
                </p:cNvPr>
                <p:cNvPicPr/>
                <p:nvPr/>
              </p:nvPicPr>
              <p:blipFill>
                <a:blip r:embed="rId302"/>
                <a:stretch>
                  <a:fillRect/>
                </a:stretch>
              </p:blipFill>
              <p:spPr>
                <a:xfrm>
                  <a:off x="8773630" y="3414030"/>
                  <a:ext cx="185040" cy="401400"/>
                </a:xfrm>
                <a:prstGeom prst="rect">
                  <a:avLst/>
                </a:prstGeom>
              </p:spPr>
            </p:pic>
          </mc:Fallback>
        </mc:AlternateContent>
      </p:grpSp>
      <p:grpSp>
        <p:nvGrpSpPr>
          <p:cNvPr id="262" name="Group 261">
            <a:extLst>
              <a:ext uri="{FF2B5EF4-FFF2-40B4-BE49-F238E27FC236}">
                <a16:creationId xmlns:a16="http://schemas.microsoft.com/office/drawing/2014/main" id="{0C0A1461-E411-4A85-862C-B73F84F9E4D5}"/>
              </a:ext>
            </a:extLst>
          </p:cNvPr>
          <p:cNvGrpSpPr/>
          <p:nvPr/>
        </p:nvGrpSpPr>
        <p:grpSpPr>
          <a:xfrm>
            <a:off x="8008630" y="4276590"/>
            <a:ext cx="1103400" cy="566640"/>
            <a:chOff x="8008630" y="4276590"/>
            <a:chExt cx="1103400" cy="566640"/>
          </a:xfrm>
        </p:grpSpPr>
        <mc:AlternateContent xmlns:mc="http://schemas.openxmlformats.org/markup-compatibility/2006" xmlns:p14="http://schemas.microsoft.com/office/powerpoint/2010/main">
          <mc:Choice Requires="p14">
            <p:contentPart p14:bwMode="auto" r:id="rId303">
              <p14:nvContentPartPr>
                <p14:cNvPr id="251" name="Ink 250">
                  <a:extLst>
                    <a:ext uri="{FF2B5EF4-FFF2-40B4-BE49-F238E27FC236}">
                      <a16:creationId xmlns:a16="http://schemas.microsoft.com/office/drawing/2014/main" id="{040C9467-C517-4D94-B4D1-974E756443C9}"/>
                    </a:ext>
                  </a:extLst>
                </p14:cNvPr>
                <p14:cNvContentPartPr/>
                <p14:nvPr/>
              </p14:nvContentPartPr>
              <p14:xfrm>
                <a:off x="8008630" y="4407270"/>
                <a:ext cx="140400" cy="435960"/>
              </p14:xfrm>
            </p:contentPart>
          </mc:Choice>
          <mc:Fallback xmlns="">
            <p:pic>
              <p:nvPicPr>
                <p:cNvPr id="251" name="Ink 250">
                  <a:extLst>
                    <a:ext uri="{FF2B5EF4-FFF2-40B4-BE49-F238E27FC236}">
                      <a16:creationId xmlns:a16="http://schemas.microsoft.com/office/drawing/2014/main" id="{040C9467-C517-4D94-B4D1-974E756443C9}"/>
                    </a:ext>
                  </a:extLst>
                </p:cNvPr>
                <p:cNvPicPr/>
                <p:nvPr/>
              </p:nvPicPr>
              <p:blipFill>
                <a:blip r:embed="rId304"/>
                <a:stretch>
                  <a:fillRect/>
                </a:stretch>
              </p:blipFill>
              <p:spPr>
                <a:xfrm>
                  <a:off x="7999990" y="4398630"/>
                  <a:ext cx="158040" cy="45360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52" name="Ink 251">
                  <a:extLst>
                    <a:ext uri="{FF2B5EF4-FFF2-40B4-BE49-F238E27FC236}">
                      <a16:creationId xmlns:a16="http://schemas.microsoft.com/office/drawing/2014/main" id="{65299378-2AE3-4B93-AF3D-F40C8AC8BB1E}"/>
                    </a:ext>
                  </a:extLst>
                </p14:cNvPr>
                <p14:cNvContentPartPr/>
                <p14:nvPr/>
              </p14:nvContentPartPr>
              <p14:xfrm>
                <a:off x="8267830" y="4443270"/>
                <a:ext cx="87120" cy="239400"/>
              </p14:xfrm>
            </p:contentPart>
          </mc:Choice>
          <mc:Fallback xmlns="">
            <p:pic>
              <p:nvPicPr>
                <p:cNvPr id="252" name="Ink 251">
                  <a:extLst>
                    <a:ext uri="{FF2B5EF4-FFF2-40B4-BE49-F238E27FC236}">
                      <a16:creationId xmlns:a16="http://schemas.microsoft.com/office/drawing/2014/main" id="{65299378-2AE3-4B93-AF3D-F40C8AC8BB1E}"/>
                    </a:ext>
                  </a:extLst>
                </p:cNvPr>
                <p:cNvPicPr/>
                <p:nvPr/>
              </p:nvPicPr>
              <p:blipFill>
                <a:blip r:embed="rId306"/>
                <a:stretch>
                  <a:fillRect/>
                </a:stretch>
              </p:blipFill>
              <p:spPr>
                <a:xfrm>
                  <a:off x="8258830" y="4434630"/>
                  <a:ext cx="10476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53" name="Ink 252">
                  <a:extLst>
                    <a:ext uri="{FF2B5EF4-FFF2-40B4-BE49-F238E27FC236}">
                      <a16:creationId xmlns:a16="http://schemas.microsoft.com/office/drawing/2014/main" id="{4AFA15AD-C4F3-40EA-BD8E-B72339686C28}"/>
                    </a:ext>
                  </a:extLst>
                </p14:cNvPr>
                <p14:cNvContentPartPr/>
                <p14:nvPr/>
              </p14:nvContentPartPr>
              <p14:xfrm>
                <a:off x="8498950" y="4572510"/>
                <a:ext cx="360" cy="360"/>
              </p14:xfrm>
            </p:contentPart>
          </mc:Choice>
          <mc:Fallback xmlns="">
            <p:pic>
              <p:nvPicPr>
                <p:cNvPr id="253" name="Ink 252">
                  <a:extLst>
                    <a:ext uri="{FF2B5EF4-FFF2-40B4-BE49-F238E27FC236}">
                      <a16:creationId xmlns:a16="http://schemas.microsoft.com/office/drawing/2014/main" id="{4AFA15AD-C4F3-40EA-BD8E-B72339686C28}"/>
                    </a:ext>
                  </a:extLst>
                </p:cNvPr>
                <p:cNvPicPr/>
                <p:nvPr/>
              </p:nvPicPr>
              <p:blipFill>
                <a:blip r:embed="rId23"/>
                <a:stretch>
                  <a:fillRect/>
                </a:stretch>
              </p:blipFill>
              <p:spPr>
                <a:xfrm>
                  <a:off x="8489950" y="456351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54" name="Ink 253">
                  <a:extLst>
                    <a:ext uri="{FF2B5EF4-FFF2-40B4-BE49-F238E27FC236}">
                      <a16:creationId xmlns:a16="http://schemas.microsoft.com/office/drawing/2014/main" id="{FFEC4A36-BA03-4526-9573-F036E165934E}"/>
                    </a:ext>
                  </a:extLst>
                </p14:cNvPr>
                <p14:cNvContentPartPr/>
                <p14:nvPr/>
              </p14:nvContentPartPr>
              <p14:xfrm>
                <a:off x="8546830" y="4387830"/>
                <a:ext cx="106560" cy="262440"/>
              </p14:xfrm>
            </p:contentPart>
          </mc:Choice>
          <mc:Fallback xmlns="">
            <p:pic>
              <p:nvPicPr>
                <p:cNvPr id="254" name="Ink 253">
                  <a:extLst>
                    <a:ext uri="{FF2B5EF4-FFF2-40B4-BE49-F238E27FC236}">
                      <a16:creationId xmlns:a16="http://schemas.microsoft.com/office/drawing/2014/main" id="{FFEC4A36-BA03-4526-9573-F036E165934E}"/>
                    </a:ext>
                  </a:extLst>
                </p:cNvPr>
                <p:cNvPicPr/>
                <p:nvPr/>
              </p:nvPicPr>
              <p:blipFill>
                <a:blip r:embed="rId309"/>
                <a:stretch>
                  <a:fillRect/>
                </a:stretch>
              </p:blipFill>
              <p:spPr>
                <a:xfrm>
                  <a:off x="8538190" y="4379190"/>
                  <a:ext cx="12420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56" name="Ink 255">
                  <a:extLst>
                    <a:ext uri="{FF2B5EF4-FFF2-40B4-BE49-F238E27FC236}">
                      <a16:creationId xmlns:a16="http://schemas.microsoft.com/office/drawing/2014/main" id="{6723EDF8-0FD9-473D-AA21-D8089B481856}"/>
                    </a:ext>
                  </a:extLst>
                </p14:cNvPr>
                <p14:cNvContentPartPr/>
                <p14:nvPr/>
              </p14:nvContentPartPr>
              <p14:xfrm>
                <a:off x="8551870" y="4388190"/>
                <a:ext cx="81360" cy="265320"/>
              </p14:xfrm>
            </p:contentPart>
          </mc:Choice>
          <mc:Fallback xmlns="">
            <p:pic>
              <p:nvPicPr>
                <p:cNvPr id="256" name="Ink 255">
                  <a:extLst>
                    <a:ext uri="{FF2B5EF4-FFF2-40B4-BE49-F238E27FC236}">
                      <a16:creationId xmlns:a16="http://schemas.microsoft.com/office/drawing/2014/main" id="{6723EDF8-0FD9-473D-AA21-D8089B481856}"/>
                    </a:ext>
                  </a:extLst>
                </p:cNvPr>
                <p:cNvPicPr/>
                <p:nvPr/>
              </p:nvPicPr>
              <p:blipFill>
                <a:blip r:embed="rId311"/>
                <a:stretch>
                  <a:fillRect/>
                </a:stretch>
              </p:blipFill>
              <p:spPr>
                <a:xfrm>
                  <a:off x="8542870" y="4379550"/>
                  <a:ext cx="9900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57" name="Ink 256">
                  <a:extLst>
                    <a:ext uri="{FF2B5EF4-FFF2-40B4-BE49-F238E27FC236}">
                      <a16:creationId xmlns:a16="http://schemas.microsoft.com/office/drawing/2014/main" id="{55910370-16BB-4F82-94CE-5499710C9207}"/>
                    </a:ext>
                  </a:extLst>
                </p14:cNvPr>
                <p14:cNvContentPartPr/>
                <p14:nvPr/>
              </p14:nvContentPartPr>
              <p14:xfrm>
                <a:off x="8712790" y="4371990"/>
                <a:ext cx="134280" cy="267480"/>
              </p14:xfrm>
            </p:contentPart>
          </mc:Choice>
          <mc:Fallback xmlns="">
            <p:pic>
              <p:nvPicPr>
                <p:cNvPr id="257" name="Ink 256">
                  <a:extLst>
                    <a:ext uri="{FF2B5EF4-FFF2-40B4-BE49-F238E27FC236}">
                      <a16:creationId xmlns:a16="http://schemas.microsoft.com/office/drawing/2014/main" id="{55910370-16BB-4F82-94CE-5499710C9207}"/>
                    </a:ext>
                  </a:extLst>
                </p:cNvPr>
                <p:cNvPicPr/>
                <p:nvPr/>
              </p:nvPicPr>
              <p:blipFill>
                <a:blip r:embed="rId313"/>
                <a:stretch>
                  <a:fillRect/>
                </a:stretch>
              </p:blipFill>
              <p:spPr>
                <a:xfrm>
                  <a:off x="8703790" y="4362990"/>
                  <a:ext cx="15192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58" name="Ink 257">
                  <a:extLst>
                    <a:ext uri="{FF2B5EF4-FFF2-40B4-BE49-F238E27FC236}">
                      <a16:creationId xmlns:a16="http://schemas.microsoft.com/office/drawing/2014/main" id="{6A4FABF7-1B67-42C0-BECE-CDFCA93E9138}"/>
                    </a:ext>
                  </a:extLst>
                </p14:cNvPr>
                <p14:cNvContentPartPr/>
                <p14:nvPr/>
              </p14:nvContentPartPr>
              <p14:xfrm>
                <a:off x="8883070" y="4434270"/>
                <a:ext cx="48960" cy="123840"/>
              </p14:xfrm>
            </p:contentPart>
          </mc:Choice>
          <mc:Fallback xmlns="">
            <p:pic>
              <p:nvPicPr>
                <p:cNvPr id="258" name="Ink 257">
                  <a:extLst>
                    <a:ext uri="{FF2B5EF4-FFF2-40B4-BE49-F238E27FC236}">
                      <a16:creationId xmlns:a16="http://schemas.microsoft.com/office/drawing/2014/main" id="{6A4FABF7-1B67-42C0-BECE-CDFCA93E9138}"/>
                    </a:ext>
                  </a:extLst>
                </p:cNvPr>
                <p:cNvPicPr/>
                <p:nvPr/>
              </p:nvPicPr>
              <p:blipFill>
                <a:blip r:embed="rId315"/>
                <a:stretch>
                  <a:fillRect/>
                </a:stretch>
              </p:blipFill>
              <p:spPr>
                <a:xfrm>
                  <a:off x="8874430" y="4425270"/>
                  <a:ext cx="666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59" name="Ink 258">
                  <a:extLst>
                    <a:ext uri="{FF2B5EF4-FFF2-40B4-BE49-F238E27FC236}">
                      <a16:creationId xmlns:a16="http://schemas.microsoft.com/office/drawing/2014/main" id="{0981B363-E7A8-428C-9DC1-18D3E64FE0C1}"/>
                    </a:ext>
                  </a:extLst>
                </p14:cNvPr>
                <p14:cNvContentPartPr/>
                <p14:nvPr/>
              </p14:nvContentPartPr>
              <p14:xfrm>
                <a:off x="8935630" y="4380630"/>
                <a:ext cx="30240" cy="46800"/>
              </p14:xfrm>
            </p:contentPart>
          </mc:Choice>
          <mc:Fallback xmlns="">
            <p:pic>
              <p:nvPicPr>
                <p:cNvPr id="259" name="Ink 258">
                  <a:extLst>
                    <a:ext uri="{FF2B5EF4-FFF2-40B4-BE49-F238E27FC236}">
                      <a16:creationId xmlns:a16="http://schemas.microsoft.com/office/drawing/2014/main" id="{0981B363-E7A8-428C-9DC1-18D3E64FE0C1}"/>
                    </a:ext>
                  </a:extLst>
                </p:cNvPr>
                <p:cNvPicPr/>
                <p:nvPr/>
              </p:nvPicPr>
              <p:blipFill>
                <a:blip r:embed="rId317"/>
                <a:stretch>
                  <a:fillRect/>
                </a:stretch>
              </p:blipFill>
              <p:spPr>
                <a:xfrm>
                  <a:off x="8926990" y="4371990"/>
                  <a:ext cx="4788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60" name="Ink 259">
                  <a:extLst>
                    <a:ext uri="{FF2B5EF4-FFF2-40B4-BE49-F238E27FC236}">
                      <a16:creationId xmlns:a16="http://schemas.microsoft.com/office/drawing/2014/main" id="{494E0E5B-887C-4EEA-BD0F-3172BDF36640}"/>
                    </a:ext>
                  </a:extLst>
                </p14:cNvPr>
                <p14:cNvContentPartPr/>
                <p14:nvPr/>
              </p14:nvContentPartPr>
              <p14:xfrm>
                <a:off x="8970550" y="4276590"/>
                <a:ext cx="141480" cy="555840"/>
              </p14:xfrm>
            </p:contentPart>
          </mc:Choice>
          <mc:Fallback xmlns="">
            <p:pic>
              <p:nvPicPr>
                <p:cNvPr id="260" name="Ink 259">
                  <a:extLst>
                    <a:ext uri="{FF2B5EF4-FFF2-40B4-BE49-F238E27FC236}">
                      <a16:creationId xmlns:a16="http://schemas.microsoft.com/office/drawing/2014/main" id="{494E0E5B-887C-4EEA-BD0F-3172BDF36640}"/>
                    </a:ext>
                  </a:extLst>
                </p:cNvPr>
                <p:cNvPicPr/>
                <p:nvPr/>
              </p:nvPicPr>
              <p:blipFill>
                <a:blip r:embed="rId319"/>
                <a:stretch>
                  <a:fillRect/>
                </a:stretch>
              </p:blipFill>
              <p:spPr>
                <a:xfrm>
                  <a:off x="8961550" y="4267950"/>
                  <a:ext cx="159120" cy="5734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61" name="Ink 260">
                  <a:extLst>
                    <a:ext uri="{FF2B5EF4-FFF2-40B4-BE49-F238E27FC236}">
                      <a16:creationId xmlns:a16="http://schemas.microsoft.com/office/drawing/2014/main" id="{BE035A5A-7330-4C33-8E90-2B20912783AF}"/>
                    </a:ext>
                  </a:extLst>
                </p14:cNvPr>
                <p14:cNvContentPartPr/>
                <p14:nvPr/>
              </p14:nvContentPartPr>
              <p14:xfrm>
                <a:off x="8467630" y="4522830"/>
                <a:ext cx="17280" cy="10800"/>
              </p14:xfrm>
            </p:contentPart>
          </mc:Choice>
          <mc:Fallback xmlns="">
            <p:pic>
              <p:nvPicPr>
                <p:cNvPr id="261" name="Ink 260">
                  <a:extLst>
                    <a:ext uri="{FF2B5EF4-FFF2-40B4-BE49-F238E27FC236}">
                      <a16:creationId xmlns:a16="http://schemas.microsoft.com/office/drawing/2014/main" id="{BE035A5A-7330-4C33-8E90-2B20912783AF}"/>
                    </a:ext>
                  </a:extLst>
                </p:cNvPr>
                <p:cNvPicPr/>
                <p:nvPr/>
              </p:nvPicPr>
              <p:blipFill>
                <a:blip r:embed="rId321"/>
                <a:stretch>
                  <a:fillRect/>
                </a:stretch>
              </p:blipFill>
              <p:spPr>
                <a:xfrm>
                  <a:off x="8458990" y="4514190"/>
                  <a:ext cx="34920" cy="28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2">
            <p14:nvContentPartPr>
              <p14:cNvPr id="263" name="Ink 262">
                <a:extLst>
                  <a:ext uri="{FF2B5EF4-FFF2-40B4-BE49-F238E27FC236}">
                    <a16:creationId xmlns:a16="http://schemas.microsoft.com/office/drawing/2014/main" id="{FACD39B1-18B9-46AC-9CA3-9B35A2CF2C10}"/>
                  </a:ext>
                </a:extLst>
              </p14:cNvPr>
              <p14:cNvContentPartPr/>
              <p14:nvPr/>
            </p14:nvContentPartPr>
            <p14:xfrm>
              <a:off x="8019430" y="5243550"/>
              <a:ext cx="209520" cy="303120"/>
            </p14:xfrm>
          </p:contentPart>
        </mc:Choice>
        <mc:Fallback xmlns="">
          <p:pic>
            <p:nvPicPr>
              <p:cNvPr id="263" name="Ink 262">
                <a:extLst>
                  <a:ext uri="{FF2B5EF4-FFF2-40B4-BE49-F238E27FC236}">
                    <a16:creationId xmlns:a16="http://schemas.microsoft.com/office/drawing/2014/main" id="{FACD39B1-18B9-46AC-9CA3-9B35A2CF2C10}"/>
                  </a:ext>
                </a:extLst>
              </p:cNvPr>
              <p:cNvPicPr/>
              <p:nvPr/>
            </p:nvPicPr>
            <p:blipFill>
              <a:blip r:embed="rId323"/>
              <a:stretch>
                <a:fillRect/>
              </a:stretch>
            </p:blipFill>
            <p:spPr>
              <a:xfrm>
                <a:off x="8010430" y="5234550"/>
                <a:ext cx="227160" cy="320760"/>
              </a:xfrm>
              <a:prstGeom prst="rect">
                <a:avLst/>
              </a:prstGeom>
            </p:spPr>
          </p:pic>
        </mc:Fallback>
      </mc:AlternateContent>
      <p:grpSp>
        <p:nvGrpSpPr>
          <p:cNvPr id="267" name="Group 266">
            <a:extLst>
              <a:ext uri="{FF2B5EF4-FFF2-40B4-BE49-F238E27FC236}">
                <a16:creationId xmlns:a16="http://schemas.microsoft.com/office/drawing/2014/main" id="{633DFFBF-6F1F-4403-A65F-223528C2EF40}"/>
              </a:ext>
            </a:extLst>
          </p:cNvPr>
          <p:cNvGrpSpPr/>
          <p:nvPr/>
        </p:nvGrpSpPr>
        <p:grpSpPr>
          <a:xfrm>
            <a:off x="8431270" y="5088390"/>
            <a:ext cx="438120" cy="437040"/>
            <a:chOff x="8431270" y="5088390"/>
            <a:chExt cx="438120" cy="437040"/>
          </a:xfrm>
        </p:grpSpPr>
        <mc:AlternateContent xmlns:mc="http://schemas.openxmlformats.org/markup-compatibility/2006" xmlns:p14="http://schemas.microsoft.com/office/powerpoint/2010/main">
          <mc:Choice Requires="p14">
            <p:contentPart p14:bwMode="auto" r:id="rId324">
              <p14:nvContentPartPr>
                <p14:cNvPr id="264" name="Ink 263">
                  <a:extLst>
                    <a:ext uri="{FF2B5EF4-FFF2-40B4-BE49-F238E27FC236}">
                      <a16:creationId xmlns:a16="http://schemas.microsoft.com/office/drawing/2014/main" id="{B04673BA-1A3F-423D-AD16-92C5654B908D}"/>
                    </a:ext>
                  </a:extLst>
                </p14:cNvPr>
                <p14:cNvContentPartPr/>
                <p14:nvPr/>
              </p14:nvContentPartPr>
              <p14:xfrm>
                <a:off x="8431270" y="5385750"/>
                <a:ext cx="3960" cy="38160"/>
              </p14:xfrm>
            </p:contentPart>
          </mc:Choice>
          <mc:Fallback xmlns="">
            <p:pic>
              <p:nvPicPr>
                <p:cNvPr id="264" name="Ink 263">
                  <a:extLst>
                    <a:ext uri="{FF2B5EF4-FFF2-40B4-BE49-F238E27FC236}">
                      <a16:creationId xmlns:a16="http://schemas.microsoft.com/office/drawing/2014/main" id="{B04673BA-1A3F-423D-AD16-92C5654B908D}"/>
                    </a:ext>
                  </a:extLst>
                </p:cNvPr>
                <p:cNvPicPr/>
                <p:nvPr/>
              </p:nvPicPr>
              <p:blipFill>
                <a:blip r:embed="rId325"/>
                <a:stretch>
                  <a:fillRect/>
                </a:stretch>
              </p:blipFill>
              <p:spPr>
                <a:xfrm>
                  <a:off x="8422630" y="5377110"/>
                  <a:ext cx="2160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65" name="Ink 264">
                  <a:extLst>
                    <a:ext uri="{FF2B5EF4-FFF2-40B4-BE49-F238E27FC236}">
                      <a16:creationId xmlns:a16="http://schemas.microsoft.com/office/drawing/2014/main" id="{C5F0A145-ACF5-43BD-9A46-85CD6DE8D866}"/>
                    </a:ext>
                  </a:extLst>
                </p14:cNvPr>
                <p14:cNvContentPartPr/>
                <p14:nvPr/>
              </p14:nvContentPartPr>
              <p14:xfrm>
                <a:off x="8533150" y="5167950"/>
                <a:ext cx="100800" cy="357480"/>
              </p14:xfrm>
            </p:contentPart>
          </mc:Choice>
          <mc:Fallback xmlns="">
            <p:pic>
              <p:nvPicPr>
                <p:cNvPr id="265" name="Ink 264">
                  <a:extLst>
                    <a:ext uri="{FF2B5EF4-FFF2-40B4-BE49-F238E27FC236}">
                      <a16:creationId xmlns:a16="http://schemas.microsoft.com/office/drawing/2014/main" id="{C5F0A145-ACF5-43BD-9A46-85CD6DE8D866}"/>
                    </a:ext>
                  </a:extLst>
                </p:cNvPr>
                <p:cNvPicPr/>
                <p:nvPr/>
              </p:nvPicPr>
              <p:blipFill>
                <a:blip r:embed="rId327"/>
                <a:stretch>
                  <a:fillRect/>
                </a:stretch>
              </p:blipFill>
              <p:spPr>
                <a:xfrm>
                  <a:off x="8524150" y="5159310"/>
                  <a:ext cx="118440" cy="37512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66" name="Ink 265">
                  <a:extLst>
                    <a:ext uri="{FF2B5EF4-FFF2-40B4-BE49-F238E27FC236}">
                      <a16:creationId xmlns:a16="http://schemas.microsoft.com/office/drawing/2014/main" id="{DEE8FC69-EE5E-4EB3-9619-F4FEA3E6D3CC}"/>
                    </a:ext>
                  </a:extLst>
                </p14:cNvPr>
                <p14:cNvContentPartPr/>
                <p14:nvPr/>
              </p14:nvContentPartPr>
              <p14:xfrm>
                <a:off x="8736550" y="5088390"/>
                <a:ext cx="132840" cy="419400"/>
              </p14:xfrm>
            </p:contentPart>
          </mc:Choice>
          <mc:Fallback xmlns="">
            <p:pic>
              <p:nvPicPr>
                <p:cNvPr id="266" name="Ink 265">
                  <a:extLst>
                    <a:ext uri="{FF2B5EF4-FFF2-40B4-BE49-F238E27FC236}">
                      <a16:creationId xmlns:a16="http://schemas.microsoft.com/office/drawing/2014/main" id="{DEE8FC69-EE5E-4EB3-9619-F4FEA3E6D3CC}"/>
                    </a:ext>
                  </a:extLst>
                </p:cNvPr>
                <p:cNvPicPr/>
                <p:nvPr/>
              </p:nvPicPr>
              <p:blipFill>
                <a:blip r:embed="rId329"/>
                <a:stretch>
                  <a:fillRect/>
                </a:stretch>
              </p:blipFill>
              <p:spPr>
                <a:xfrm>
                  <a:off x="8727910" y="5079390"/>
                  <a:ext cx="150480" cy="437040"/>
                </a:xfrm>
                <a:prstGeom prst="rect">
                  <a:avLst/>
                </a:prstGeom>
              </p:spPr>
            </p:pic>
          </mc:Fallback>
        </mc:AlternateContent>
      </p:grpSp>
      <p:grpSp>
        <p:nvGrpSpPr>
          <p:cNvPr id="280" name="Group 279">
            <a:extLst>
              <a:ext uri="{FF2B5EF4-FFF2-40B4-BE49-F238E27FC236}">
                <a16:creationId xmlns:a16="http://schemas.microsoft.com/office/drawing/2014/main" id="{C16C2545-89F3-4133-A6E1-DB2CB7AAC8C1}"/>
              </a:ext>
            </a:extLst>
          </p:cNvPr>
          <p:cNvGrpSpPr/>
          <p:nvPr/>
        </p:nvGrpSpPr>
        <p:grpSpPr>
          <a:xfrm>
            <a:off x="8054350" y="5852310"/>
            <a:ext cx="1045800" cy="663480"/>
            <a:chOff x="8054350" y="5852310"/>
            <a:chExt cx="1045800" cy="663480"/>
          </a:xfrm>
        </p:grpSpPr>
        <mc:AlternateContent xmlns:mc="http://schemas.openxmlformats.org/markup-compatibility/2006" xmlns:p14="http://schemas.microsoft.com/office/powerpoint/2010/main">
          <mc:Choice Requires="p14">
            <p:contentPart p14:bwMode="auto" r:id="rId330">
              <p14:nvContentPartPr>
                <p14:cNvPr id="268" name="Ink 267">
                  <a:extLst>
                    <a:ext uri="{FF2B5EF4-FFF2-40B4-BE49-F238E27FC236}">
                      <a16:creationId xmlns:a16="http://schemas.microsoft.com/office/drawing/2014/main" id="{72706C9E-327C-4A4B-A2F8-4DA73612B613}"/>
                    </a:ext>
                  </a:extLst>
                </p14:cNvPr>
                <p14:cNvContentPartPr/>
                <p14:nvPr/>
              </p14:nvContentPartPr>
              <p14:xfrm>
                <a:off x="8054350" y="6136710"/>
                <a:ext cx="148680" cy="379080"/>
              </p14:xfrm>
            </p:contentPart>
          </mc:Choice>
          <mc:Fallback xmlns="">
            <p:pic>
              <p:nvPicPr>
                <p:cNvPr id="268" name="Ink 267">
                  <a:extLst>
                    <a:ext uri="{FF2B5EF4-FFF2-40B4-BE49-F238E27FC236}">
                      <a16:creationId xmlns:a16="http://schemas.microsoft.com/office/drawing/2014/main" id="{72706C9E-327C-4A4B-A2F8-4DA73612B613}"/>
                    </a:ext>
                  </a:extLst>
                </p:cNvPr>
                <p:cNvPicPr/>
                <p:nvPr/>
              </p:nvPicPr>
              <p:blipFill>
                <a:blip r:embed="rId331"/>
                <a:stretch>
                  <a:fillRect/>
                </a:stretch>
              </p:blipFill>
              <p:spPr>
                <a:xfrm>
                  <a:off x="8045350" y="6127710"/>
                  <a:ext cx="166320" cy="39672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69" name="Ink 268">
                  <a:extLst>
                    <a:ext uri="{FF2B5EF4-FFF2-40B4-BE49-F238E27FC236}">
                      <a16:creationId xmlns:a16="http://schemas.microsoft.com/office/drawing/2014/main" id="{CCDBD54F-5F5D-4122-9094-3171DB0B7827}"/>
                    </a:ext>
                  </a:extLst>
                </p14:cNvPr>
                <p14:cNvContentPartPr/>
                <p14:nvPr/>
              </p14:nvContentPartPr>
              <p14:xfrm>
                <a:off x="8306350" y="6324990"/>
                <a:ext cx="57600" cy="39240"/>
              </p14:xfrm>
            </p:contentPart>
          </mc:Choice>
          <mc:Fallback xmlns="">
            <p:pic>
              <p:nvPicPr>
                <p:cNvPr id="269" name="Ink 268">
                  <a:extLst>
                    <a:ext uri="{FF2B5EF4-FFF2-40B4-BE49-F238E27FC236}">
                      <a16:creationId xmlns:a16="http://schemas.microsoft.com/office/drawing/2014/main" id="{CCDBD54F-5F5D-4122-9094-3171DB0B7827}"/>
                    </a:ext>
                  </a:extLst>
                </p:cNvPr>
                <p:cNvPicPr/>
                <p:nvPr/>
              </p:nvPicPr>
              <p:blipFill>
                <a:blip r:embed="rId333"/>
                <a:stretch>
                  <a:fillRect/>
                </a:stretch>
              </p:blipFill>
              <p:spPr>
                <a:xfrm>
                  <a:off x="8297710" y="6315990"/>
                  <a:ext cx="7524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71" name="Ink 270">
                  <a:extLst>
                    <a:ext uri="{FF2B5EF4-FFF2-40B4-BE49-F238E27FC236}">
                      <a16:creationId xmlns:a16="http://schemas.microsoft.com/office/drawing/2014/main" id="{F8DC88E5-D5A6-418B-824B-E28C6E7C0427}"/>
                    </a:ext>
                  </a:extLst>
                </p14:cNvPr>
                <p14:cNvContentPartPr/>
                <p14:nvPr/>
              </p14:nvContentPartPr>
              <p14:xfrm>
                <a:off x="8451070" y="6069750"/>
                <a:ext cx="159480" cy="330120"/>
              </p14:xfrm>
            </p:contentPart>
          </mc:Choice>
          <mc:Fallback xmlns="">
            <p:pic>
              <p:nvPicPr>
                <p:cNvPr id="271" name="Ink 270">
                  <a:extLst>
                    <a:ext uri="{FF2B5EF4-FFF2-40B4-BE49-F238E27FC236}">
                      <a16:creationId xmlns:a16="http://schemas.microsoft.com/office/drawing/2014/main" id="{F8DC88E5-D5A6-418B-824B-E28C6E7C0427}"/>
                    </a:ext>
                  </a:extLst>
                </p:cNvPr>
                <p:cNvPicPr/>
                <p:nvPr/>
              </p:nvPicPr>
              <p:blipFill>
                <a:blip r:embed="rId335"/>
                <a:stretch>
                  <a:fillRect/>
                </a:stretch>
              </p:blipFill>
              <p:spPr>
                <a:xfrm>
                  <a:off x="8442070" y="6061110"/>
                  <a:ext cx="177120" cy="34776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72" name="Ink 271">
                  <a:extLst>
                    <a:ext uri="{FF2B5EF4-FFF2-40B4-BE49-F238E27FC236}">
                      <a16:creationId xmlns:a16="http://schemas.microsoft.com/office/drawing/2014/main" id="{D3133B3A-5152-46C0-AC16-DD115572FBE5}"/>
                    </a:ext>
                  </a:extLst>
                </p14:cNvPr>
                <p14:cNvContentPartPr/>
                <p14:nvPr/>
              </p14:nvContentPartPr>
              <p14:xfrm>
                <a:off x="8505430" y="6045270"/>
                <a:ext cx="43560" cy="68400"/>
              </p14:xfrm>
            </p:contentPart>
          </mc:Choice>
          <mc:Fallback xmlns="">
            <p:pic>
              <p:nvPicPr>
                <p:cNvPr id="272" name="Ink 271">
                  <a:extLst>
                    <a:ext uri="{FF2B5EF4-FFF2-40B4-BE49-F238E27FC236}">
                      <a16:creationId xmlns:a16="http://schemas.microsoft.com/office/drawing/2014/main" id="{D3133B3A-5152-46C0-AC16-DD115572FBE5}"/>
                    </a:ext>
                  </a:extLst>
                </p:cNvPr>
                <p:cNvPicPr/>
                <p:nvPr/>
              </p:nvPicPr>
              <p:blipFill>
                <a:blip r:embed="rId337"/>
                <a:stretch>
                  <a:fillRect/>
                </a:stretch>
              </p:blipFill>
              <p:spPr>
                <a:xfrm>
                  <a:off x="8496430" y="6036630"/>
                  <a:ext cx="612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73" name="Ink 272">
                  <a:extLst>
                    <a:ext uri="{FF2B5EF4-FFF2-40B4-BE49-F238E27FC236}">
                      <a16:creationId xmlns:a16="http://schemas.microsoft.com/office/drawing/2014/main" id="{4F6787D1-A55B-4018-9913-1C659F81A877}"/>
                    </a:ext>
                  </a:extLst>
                </p14:cNvPr>
                <p14:cNvContentPartPr/>
                <p14:nvPr/>
              </p14:nvContentPartPr>
              <p14:xfrm>
                <a:off x="8654470" y="5989110"/>
                <a:ext cx="185040" cy="326880"/>
              </p14:xfrm>
            </p:contentPart>
          </mc:Choice>
          <mc:Fallback xmlns="">
            <p:pic>
              <p:nvPicPr>
                <p:cNvPr id="273" name="Ink 272">
                  <a:extLst>
                    <a:ext uri="{FF2B5EF4-FFF2-40B4-BE49-F238E27FC236}">
                      <a16:creationId xmlns:a16="http://schemas.microsoft.com/office/drawing/2014/main" id="{4F6787D1-A55B-4018-9913-1C659F81A877}"/>
                    </a:ext>
                  </a:extLst>
                </p:cNvPr>
                <p:cNvPicPr/>
                <p:nvPr/>
              </p:nvPicPr>
              <p:blipFill>
                <a:blip r:embed="rId339"/>
                <a:stretch>
                  <a:fillRect/>
                </a:stretch>
              </p:blipFill>
              <p:spPr>
                <a:xfrm>
                  <a:off x="8645830" y="5980110"/>
                  <a:ext cx="202680" cy="34452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74" name="Ink 273">
                  <a:extLst>
                    <a:ext uri="{FF2B5EF4-FFF2-40B4-BE49-F238E27FC236}">
                      <a16:creationId xmlns:a16="http://schemas.microsoft.com/office/drawing/2014/main" id="{89C750CB-EBE9-4C0E-9241-9769461BF488}"/>
                    </a:ext>
                  </a:extLst>
                </p14:cNvPr>
                <p14:cNvContentPartPr/>
                <p14:nvPr/>
              </p14:nvContentPartPr>
              <p14:xfrm>
                <a:off x="8879830" y="6057510"/>
                <a:ext cx="113760" cy="137520"/>
              </p14:xfrm>
            </p:contentPart>
          </mc:Choice>
          <mc:Fallback xmlns="">
            <p:pic>
              <p:nvPicPr>
                <p:cNvPr id="274" name="Ink 273">
                  <a:extLst>
                    <a:ext uri="{FF2B5EF4-FFF2-40B4-BE49-F238E27FC236}">
                      <a16:creationId xmlns:a16="http://schemas.microsoft.com/office/drawing/2014/main" id="{89C750CB-EBE9-4C0E-9241-9769461BF488}"/>
                    </a:ext>
                  </a:extLst>
                </p:cNvPr>
                <p:cNvPicPr/>
                <p:nvPr/>
              </p:nvPicPr>
              <p:blipFill>
                <a:blip r:embed="rId341"/>
                <a:stretch>
                  <a:fillRect/>
                </a:stretch>
              </p:blipFill>
              <p:spPr>
                <a:xfrm>
                  <a:off x="8870830" y="6048870"/>
                  <a:ext cx="1314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75" name="Ink 274">
                  <a:extLst>
                    <a:ext uri="{FF2B5EF4-FFF2-40B4-BE49-F238E27FC236}">
                      <a16:creationId xmlns:a16="http://schemas.microsoft.com/office/drawing/2014/main" id="{63F5A6D2-61C2-4F76-939A-83BED4E43528}"/>
                    </a:ext>
                  </a:extLst>
                </p14:cNvPr>
                <p14:cNvContentPartPr/>
                <p14:nvPr/>
              </p14:nvContentPartPr>
              <p14:xfrm>
                <a:off x="8911870" y="5887950"/>
                <a:ext cx="94680" cy="100440"/>
              </p14:xfrm>
            </p:contentPart>
          </mc:Choice>
          <mc:Fallback xmlns="">
            <p:pic>
              <p:nvPicPr>
                <p:cNvPr id="275" name="Ink 274">
                  <a:extLst>
                    <a:ext uri="{FF2B5EF4-FFF2-40B4-BE49-F238E27FC236}">
                      <a16:creationId xmlns:a16="http://schemas.microsoft.com/office/drawing/2014/main" id="{63F5A6D2-61C2-4F76-939A-83BED4E43528}"/>
                    </a:ext>
                  </a:extLst>
                </p:cNvPr>
                <p:cNvPicPr/>
                <p:nvPr/>
              </p:nvPicPr>
              <p:blipFill>
                <a:blip r:embed="rId343"/>
                <a:stretch>
                  <a:fillRect/>
                </a:stretch>
              </p:blipFill>
              <p:spPr>
                <a:xfrm>
                  <a:off x="8903230" y="5878950"/>
                  <a:ext cx="1123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77" name="Ink 276">
                  <a:extLst>
                    <a:ext uri="{FF2B5EF4-FFF2-40B4-BE49-F238E27FC236}">
                      <a16:creationId xmlns:a16="http://schemas.microsoft.com/office/drawing/2014/main" id="{E764D7A3-1AAE-43EB-A265-BE77C29CCCEC}"/>
                    </a:ext>
                  </a:extLst>
                </p14:cNvPr>
                <p14:cNvContentPartPr/>
                <p14:nvPr/>
              </p14:nvContentPartPr>
              <p14:xfrm>
                <a:off x="9031750" y="5912430"/>
                <a:ext cx="65160" cy="515160"/>
              </p14:xfrm>
            </p:contentPart>
          </mc:Choice>
          <mc:Fallback xmlns="">
            <p:pic>
              <p:nvPicPr>
                <p:cNvPr id="277" name="Ink 276">
                  <a:extLst>
                    <a:ext uri="{FF2B5EF4-FFF2-40B4-BE49-F238E27FC236}">
                      <a16:creationId xmlns:a16="http://schemas.microsoft.com/office/drawing/2014/main" id="{E764D7A3-1AAE-43EB-A265-BE77C29CCCEC}"/>
                    </a:ext>
                  </a:extLst>
                </p:cNvPr>
                <p:cNvPicPr/>
                <p:nvPr/>
              </p:nvPicPr>
              <p:blipFill>
                <a:blip r:embed="rId345"/>
                <a:stretch>
                  <a:fillRect/>
                </a:stretch>
              </p:blipFill>
              <p:spPr>
                <a:xfrm>
                  <a:off x="9022750" y="5903430"/>
                  <a:ext cx="82800" cy="53280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78" name="Ink 277">
                  <a:extLst>
                    <a:ext uri="{FF2B5EF4-FFF2-40B4-BE49-F238E27FC236}">
                      <a16:creationId xmlns:a16="http://schemas.microsoft.com/office/drawing/2014/main" id="{FD17FCB1-A0C5-4A5F-B76A-E6E0988B7AF6}"/>
                    </a:ext>
                  </a:extLst>
                </p14:cNvPr>
                <p14:cNvContentPartPr/>
                <p14:nvPr/>
              </p14:nvContentPartPr>
              <p14:xfrm>
                <a:off x="8890630" y="5852310"/>
                <a:ext cx="6120" cy="39240"/>
              </p14:xfrm>
            </p:contentPart>
          </mc:Choice>
          <mc:Fallback xmlns="">
            <p:pic>
              <p:nvPicPr>
                <p:cNvPr id="278" name="Ink 277">
                  <a:extLst>
                    <a:ext uri="{FF2B5EF4-FFF2-40B4-BE49-F238E27FC236}">
                      <a16:creationId xmlns:a16="http://schemas.microsoft.com/office/drawing/2014/main" id="{FD17FCB1-A0C5-4A5F-B76A-E6E0988B7AF6}"/>
                    </a:ext>
                  </a:extLst>
                </p:cNvPr>
                <p:cNvPicPr/>
                <p:nvPr/>
              </p:nvPicPr>
              <p:blipFill>
                <a:blip r:embed="rId347"/>
                <a:stretch>
                  <a:fillRect/>
                </a:stretch>
              </p:blipFill>
              <p:spPr>
                <a:xfrm>
                  <a:off x="8881990" y="5843670"/>
                  <a:ext cx="2376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79" name="Ink 278">
                  <a:extLst>
                    <a:ext uri="{FF2B5EF4-FFF2-40B4-BE49-F238E27FC236}">
                      <a16:creationId xmlns:a16="http://schemas.microsoft.com/office/drawing/2014/main" id="{5764D4B8-4BF7-4453-B72C-85604731A2B9}"/>
                    </a:ext>
                  </a:extLst>
                </p14:cNvPr>
                <p14:cNvContentPartPr/>
                <p14:nvPr/>
              </p14:nvContentPartPr>
              <p14:xfrm>
                <a:off x="9072790" y="6440550"/>
                <a:ext cx="27360" cy="9720"/>
              </p14:xfrm>
            </p:contentPart>
          </mc:Choice>
          <mc:Fallback xmlns="">
            <p:pic>
              <p:nvPicPr>
                <p:cNvPr id="279" name="Ink 278">
                  <a:extLst>
                    <a:ext uri="{FF2B5EF4-FFF2-40B4-BE49-F238E27FC236}">
                      <a16:creationId xmlns:a16="http://schemas.microsoft.com/office/drawing/2014/main" id="{5764D4B8-4BF7-4453-B72C-85604731A2B9}"/>
                    </a:ext>
                  </a:extLst>
                </p:cNvPr>
                <p:cNvPicPr/>
                <p:nvPr/>
              </p:nvPicPr>
              <p:blipFill>
                <a:blip r:embed="rId349"/>
                <a:stretch>
                  <a:fillRect/>
                </a:stretch>
              </p:blipFill>
              <p:spPr>
                <a:xfrm>
                  <a:off x="9063790" y="6431550"/>
                  <a:ext cx="45000" cy="27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50">
            <p14:nvContentPartPr>
              <p14:cNvPr id="30" name="Ink 29">
                <a:extLst>
                  <a:ext uri="{FF2B5EF4-FFF2-40B4-BE49-F238E27FC236}">
                    <a16:creationId xmlns:a16="http://schemas.microsoft.com/office/drawing/2014/main" id="{D5653017-939F-42EF-8C38-68C062FB4FAF}"/>
                  </a:ext>
                </a:extLst>
              </p14:cNvPr>
              <p14:cNvContentPartPr/>
              <p14:nvPr/>
            </p14:nvContentPartPr>
            <p14:xfrm>
              <a:off x="2335906" y="2288979"/>
              <a:ext cx="164160" cy="3799080"/>
            </p14:xfrm>
          </p:contentPart>
        </mc:Choice>
        <mc:Fallback xmlns="">
          <p:pic>
            <p:nvPicPr>
              <p:cNvPr id="30" name="Ink 29">
                <a:extLst>
                  <a:ext uri="{FF2B5EF4-FFF2-40B4-BE49-F238E27FC236}">
                    <a16:creationId xmlns:a16="http://schemas.microsoft.com/office/drawing/2014/main" id="{D5653017-939F-42EF-8C38-68C062FB4FAF}"/>
                  </a:ext>
                </a:extLst>
              </p:cNvPr>
              <p:cNvPicPr/>
              <p:nvPr/>
            </p:nvPicPr>
            <p:blipFill>
              <a:blip r:embed="rId351"/>
              <a:stretch>
                <a:fillRect/>
              </a:stretch>
            </p:blipFill>
            <p:spPr>
              <a:xfrm>
                <a:off x="2327266" y="2280339"/>
                <a:ext cx="181800" cy="3816720"/>
              </a:xfrm>
              <a:prstGeom prst="rect">
                <a:avLst/>
              </a:prstGeom>
            </p:spPr>
          </p:pic>
        </mc:Fallback>
      </mc:AlternateContent>
      <p:grpSp>
        <p:nvGrpSpPr>
          <p:cNvPr id="41" name="Group 40">
            <a:extLst>
              <a:ext uri="{FF2B5EF4-FFF2-40B4-BE49-F238E27FC236}">
                <a16:creationId xmlns:a16="http://schemas.microsoft.com/office/drawing/2014/main" id="{CB4F62D1-EC33-4964-9158-B033B6485083}"/>
              </a:ext>
            </a:extLst>
          </p:cNvPr>
          <p:cNvGrpSpPr/>
          <p:nvPr/>
        </p:nvGrpSpPr>
        <p:grpSpPr>
          <a:xfrm>
            <a:off x="2819386" y="1656459"/>
            <a:ext cx="2167920" cy="658080"/>
            <a:chOff x="2819386" y="1656459"/>
            <a:chExt cx="2167920" cy="658080"/>
          </a:xfrm>
        </p:grpSpPr>
        <mc:AlternateContent xmlns:mc="http://schemas.openxmlformats.org/markup-compatibility/2006" xmlns:p14="http://schemas.microsoft.com/office/powerpoint/2010/main">
          <mc:Choice Requires="p14">
            <p:contentPart p14:bwMode="auto" r:id="rId352">
              <p14:nvContentPartPr>
                <p14:cNvPr id="31" name="Ink 30">
                  <a:extLst>
                    <a:ext uri="{FF2B5EF4-FFF2-40B4-BE49-F238E27FC236}">
                      <a16:creationId xmlns:a16="http://schemas.microsoft.com/office/drawing/2014/main" id="{9F677EE3-D815-4797-8D1B-5E34B863A87F}"/>
                    </a:ext>
                  </a:extLst>
                </p14:cNvPr>
                <p14:cNvContentPartPr/>
                <p14:nvPr/>
              </p14:nvContentPartPr>
              <p14:xfrm>
                <a:off x="2819386" y="1710459"/>
                <a:ext cx="353520" cy="430920"/>
              </p14:xfrm>
            </p:contentPart>
          </mc:Choice>
          <mc:Fallback xmlns="">
            <p:pic>
              <p:nvPicPr>
                <p:cNvPr id="31" name="Ink 30">
                  <a:extLst>
                    <a:ext uri="{FF2B5EF4-FFF2-40B4-BE49-F238E27FC236}">
                      <a16:creationId xmlns:a16="http://schemas.microsoft.com/office/drawing/2014/main" id="{9F677EE3-D815-4797-8D1B-5E34B863A87F}"/>
                    </a:ext>
                  </a:extLst>
                </p:cNvPr>
                <p:cNvPicPr/>
                <p:nvPr/>
              </p:nvPicPr>
              <p:blipFill>
                <a:blip r:embed="rId353"/>
                <a:stretch>
                  <a:fillRect/>
                </a:stretch>
              </p:blipFill>
              <p:spPr>
                <a:xfrm>
                  <a:off x="2810746" y="1701459"/>
                  <a:ext cx="371160" cy="44856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32" name="Ink 31">
                  <a:extLst>
                    <a:ext uri="{FF2B5EF4-FFF2-40B4-BE49-F238E27FC236}">
                      <a16:creationId xmlns:a16="http://schemas.microsoft.com/office/drawing/2014/main" id="{4BA5EC81-C62C-41A1-AC70-8F349C89B201}"/>
                    </a:ext>
                  </a:extLst>
                </p14:cNvPr>
                <p14:cNvContentPartPr/>
                <p14:nvPr/>
              </p14:nvContentPartPr>
              <p14:xfrm>
                <a:off x="3247786" y="1959939"/>
                <a:ext cx="42840" cy="166320"/>
              </p14:xfrm>
            </p:contentPart>
          </mc:Choice>
          <mc:Fallback xmlns="">
            <p:pic>
              <p:nvPicPr>
                <p:cNvPr id="32" name="Ink 31">
                  <a:extLst>
                    <a:ext uri="{FF2B5EF4-FFF2-40B4-BE49-F238E27FC236}">
                      <a16:creationId xmlns:a16="http://schemas.microsoft.com/office/drawing/2014/main" id="{4BA5EC81-C62C-41A1-AC70-8F349C89B201}"/>
                    </a:ext>
                  </a:extLst>
                </p:cNvPr>
                <p:cNvPicPr/>
                <p:nvPr/>
              </p:nvPicPr>
              <p:blipFill>
                <a:blip r:embed="rId355"/>
                <a:stretch>
                  <a:fillRect/>
                </a:stretch>
              </p:blipFill>
              <p:spPr>
                <a:xfrm>
                  <a:off x="3239146" y="1950939"/>
                  <a:ext cx="6048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33" name="Ink 32">
                  <a:extLst>
                    <a:ext uri="{FF2B5EF4-FFF2-40B4-BE49-F238E27FC236}">
                      <a16:creationId xmlns:a16="http://schemas.microsoft.com/office/drawing/2014/main" id="{8FF3070E-6D6C-4082-95B0-7EC7529BFE69}"/>
                    </a:ext>
                  </a:extLst>
                </p14:cNvPr>
                <p14:cNvContentPartPr/>
                <p14:nvPr/>
              </p14:nvContentPartPr>
              <p14:xfrm>
                <a:off x="3337786" y="1809819"/>
                <a:ext cx="2160" cy="19080"/>
              </p14:xfrm>
            </p:contentPart>
          </mc:Choice>
          <mc:Fallback xmlns="">
            <p:pic>
              <p:nvPicPr>
                <p:cNvPr id="33" name="Ink 32">
                  <a:extLst>
                    <a:ext uri="{FF2B5EF4-FFF2-40B4-BE49-F238E27FC236}">
                      <a16:creationId xmlns:a16="http://schemas.microsoft.com/office/drawing/2014/main" id="{8FF3070E-6D6C-4082-95B0-7EC7529BFE69}"/>
                    </a:ext>
                  </a:extLst>
                </p:cNvPr>
                <p:cNvPicPr/>
                <p:nvPr/>
              </p:nvPicPr>
              <p:blipFill>
                <a:blip r:embed="rId357"/>
                <a:stretch>
                  <a:fillRect/>
                </a:stretch>
              </p:blipFill>
              <p:spPr>
                <a:xfrm>
                  <a:off x="3328786" y="1800819"/>
                  <a:ext cx="198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34" name="Ink 33">
                  <a:extLst>
                    <a:ext uri="{FF2B5EF4-FFF2-40B4-BE49-F238E27FC236}">
                      <a16:creationId xmlns:a16="http://schemas.microsoft.com/office/drawing/2014/main" id="{1FBE5802-B312-4DBA-87DD-D2ED3A3DCED2}"/>
                    </a:ext>
                  </a:extLst>
                </p14:cNvPr>
                <p14:cNvContentPartPr/>
                <p14:nvPr/>
              </p14:nvContentPartPr>
              <p14:xfrm>
                <a:off x="3521386" y="1860939"/>
                <a:ext cx="217080" cy="71640"/>
              </p14:xfrm>
            </p:contentPart>
          </mc:Choice>
          <mc:Fallback xmlns="">
            <p:pic>
              <p:nvPicPr>
                <p:cNvPr id="34" name="Ink 33">
                  <a:extLst>
                    <a:ext uri="{FF2B5EF4-FFF2-40B4-BE49-F238E27FC236}">
                      <a16:creationId xmlns:a16="http://schemas.microsoft.com/office/drawing/2014/main" id="{1FBE5802-B312-4DBA-87DD-D2ED3A3DCED2}"/>
                    </a:ext>
                  </a:extLst>
                </p:cNvPr>
                <p:cNvPicPr/>
                <p:nvPr/>
              </p:nvPicPr>
              <p:blipFill>
                <a:blip r:embed="rId359"/>
                <a:stretch>
                  <a:fillRect/>
                </a:stretch>
              </p:blipFill>
              <p:spPr>
                <a:xfrm>
                  <a:off x="3512746" y="1851939"/>
                  <a:ext cx="2347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35" name="Ink 34">
                  <a:extLst>
                    <a:ext uri="{FF2B5EF4-FFF2-40B4-BE49-F238E27FC236}">
                      <a16:creationId xmlns:a16="http://schemas.microsoft.com/office/drawing/2014/main" id="{61658E69-AA91-4FA5-BC48-F3AC5EF16BA5}"/>
                    </a:ext>
                  </a:extLst>
                </p14:cNvPr>
                <p14:cNvContentPartPr/>
                <p14:nvPr/>
              </p14:nvContentPartPr>
              <p14:xfrm>
                <a:off x="4176586" y="1746819"/>
                <a:ext cx="360" cy="360"/>
              </p14:xfrm>
            </p:contentPart>
          </mc:Choice>
          <mc:Fallback xmlns="">
            <p:pic>
              <p:nvPicPr>
                <p:cNvPr id="35" name="Ink 34">
                  <a:extLst>
                    <a:ext uri="{FF2B5EF4-FFF2-40B4-BE49-F238E27FC236}">
                      <a16:creationId xmlns:a16="http://schemas.microsoft.com/office/drawing/2014/main" id="{61658E69-AA91-4FA5-BC48-F3AC5EF16BA5}"/>
                    </a:ext>
                  </a:extLst>
                </p:cNvPr>
                <p:cNvPicPr/>
                <p:nvPr/>
              </p:nvPicPr>
              <p:blipFill>
                <a:blip r:embed="rId361"/>
                <a:stretch>
                  <a:fillRect/>
                </a:stretch>
              </p:blipFill>
              <p:spPr>
                <a:xfrm>
                  <a:off x="4167946" y="173817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36" name="Ink 35">
                  <a:extLst>
                    <a:ext uri="{FF2B5EF4-FFF2-40B4-BE49-F238E27FC236}">
                      <a16:creationId xmlns:a16="http://schemas.microsoft.com/office/drawing/2014/main" id="{7731BDD2-B39D-48B6-B552-85B049342783}"/>
                    </a:ext>
                  </a:extLst>
                </p14:cNvPr>
                <p14:cNvContentPartPr/>
                <p14:nvPr/>
              </p14:nvContentPartPr>
              <p14:xfrm>
                <a:off x="3902266" y="1691019"/>
                <a:ext cx="354240" cy="372600"/>
              </p14:xfrm>
            </p:contentPart>
          </mc:Choice>
          <mc:Fallback xmlns="">
            <p:pic>
              <p:nvPicPr>
                <p:cNvPr id="36" name="Ink 35">
                  <a:extLst>
                    <a:ext uri="{FF2B5EF4-FFF2-40B4-BE49-F238E27FC236}">
                      <a16:creationId xmlns:a16="http://schemas.microsoft.com/office/drawing/2014/main" id="{7731BDD2-B39D-48B6-B552-85B049342783}"/>
                    </a:ext>
                  </a:extLst>
                </p:cNvPr>
                <p:cNvPicPr/>
                <p:nvPr/>
              </p:nvPicPr>
              <p:blipFill>
                <a:blip r:embed="rId363"/>
                <a:stretch>
                  <a:fillRect/>
                </a:stretch>
              </p:blipFill>
              <p:spPr>
                <a:xfrm>
                  <a:off x="3893266" y="1682019"/>
                  <a:ext cx="371880" cy="39024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37" name="Ink 36">
                  <a:extLst>
                    <a:ext uri="{FF2B5EF4-FFF2-40B4-BE49-F238E27FC236}">
                      <a16:creationId xmlns:a16="http://schemas.microsoft.com/office/drawing/2014/main" id="{406B9008-D810-49E0-925F-1FF80C65612B}"/>
                    </a:ext>
                  </a:extLst>
                </p14:cNvPr>
                <p14:cNvContentPartPr/>
                <p14:nvPr/>
              </p14:nvContentPartPr>
              <p14:xfrm>
                <a:off x="3977866" y="1867059"/>
                <a:ext cx="140400" cy="66600"/>
              </p14:xfrm>
            </p:contentPart>
          </mc:Choice>
          <mc:Fallback xmlns="">
            <p:pic>
              <p:nvPicPr>
                <p:cNvPr id="37" name="Ink 36">
                  <a:extLst>
                    <a:ext uri="{FF2B5EF4-FFF2-40B4-BE49-F238E27FC236}">
                      <a16:creationId xmlns:a16="http://schemas.microsoft.com/office/drawing/2014/main" id="{406B9008-D810-49E0-925F-1FF80C65612B}"/>
                    </a:ext>
                  </a:extLst>
                </p:cNvPr>
                <p:cNvPicPr/>
                <p:nvPr/>
              </p:nvPicPr>
              <p:blipFill>
                <a:blip r:embed="rId365"/>
                <a:stretch>
                  <a:fillRect/>
                </a:stretch>
              </p:blipFill>
              <p:spPr>
                <a:xfrm>
                  <a:off x="3968866" y="1858419"/>
                  <a:ext cx="1580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38" name="Ink 37">
                  <a:extLst>
                    <a:ext uri="{FF2B5EF4-FFF2-40B4-BE49-F238E27FC236}">
                      <a16:creationId xmlns:a16="http://schemas.microsoft.com/office/drawing/2014/main" id="{315EE61E-9945-4A6B-9D4B-74D094E21019}"/>
                    </a:ext>
                  </a:extLst>
                </p14:cNvPr>
                <p14:cNvContentPartPr/>
                <p14:nvPr/>
              </p14:nvContentPartPr>
              <p14:xfrm>
                <a:off x="4317346" y="1698219"/>
                <a:ext cx="102960" cy="283680"/>
              </p14:xfrm>
            </p:contentPart>
          </mc:Choice>
          <mc:Fallback xmlns="">
            <p:pic>
              <p:nvPicPr>
                <p:cNvPr id="38" name="Ink 37">
                  <a:extLst>
                    <a:ext uri="{FF2B5EF4-FFF2-40B4-BE49-F238E27FC236}">
                      <a16:creationId xmlns:a16="http://schemas.microsoft.com/office/drawing/2014/main" id="{315EE61E-9945-4A6B-9D4B-74D094E21019}"/>
                    </a:ext>
                  </a:extLst>
                </p:cNvPr>
                <p:cNvPicPr/>
                <p:nvPr/>
              </p:nvPicPr>
              <p:blipFill>
                <a:blip r:embed="rId367"/>
                <a:stretch>
                  <a:fillRect/>
                </a:stretch>
              </p:blipFill>
              <p:spPr>
                <a:xfrm>
                  <a:off x="4308706" y="1689219"/>
                  <a:ext cx="12060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39" name="Ink 38">
                  <a:extLst>
                    <a:ext uri="{FF2B5EF4-FFF2-40B4-BE49-F238E27FC236}">
                      <a16:creationId xmlns:a16="http://schemas.microsoft.com/office/drawing/2014/main" id="{82A2FA4E-416B-41D4-A926-5B6F5D012FCF}"/>
                    </a:ext>
                  </a:extLst>
                </p14:cNvPr>
                <p14:cNvContentPartPr/>
                <p14:nvPr/>
              </p14:nvContentPartPr>
              <p14:xfrm>
                <a:off x="4506346" y="1656459"/>
                <a:ext cx="234000" cy="289800"/>
              </p14:xfrm>
            </p:contentPart>
          </mc:Choice>
          <mc:Fallback xmlns="">
            <p:pic>
              <p:nvPicPr>
                <p:cNvPr id="39" name="Ink 38">
                  <a:extLst>
                    <a:ext uri="{FF2B5EF4-FFF2-40B4-BE49-F238E27FC236}">
                      <a16:creationId xmlns:a16="http://schemas.microsoft.com/office/drawing/2014/main" id="{82A2FA4E-416B-41D4-A926-5B6F5D012FCF}"/>
                    </a:ext>
                  </a:extLst>
                </p:cNvPr>
                <p:cNvPicPr/>
                <p:nvPr/>
              </p:nvPicPr>
              <p:blipFill>
                <a:blip r:embed="rId369"/>
                <a:stretch>
                  <a:fillRect/>
                </a:stretch>
              </p:blipFill>
              <p:spPr>
                <a:xfrm>
                  <a:off x="4497346" y="1647819"/>
                  <a:ext cx="25164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40" name="Ink 39">
                  <a:extLst>
                    <a:ext uri="{FF2B5EF4-FFF2-40B4-BE49-F238E27FC236}">
                      <a16:creationId xmlns:a16="http://schemas.microsoft.com/office/drawing/2014/main" id="{8B5EA6B2-78F0-4280-AB63-7052711AF73A}"/>
                    </a:ext>
                  </a:extLst>
                </p14:cNvPr>
                <p14:cNvContentPartPr/>
                <p14:nvPr/>
              </p14:nvContentPartPr>
              <p14:xfrm>
                <a:off x="4444426" y="1662939"/>
                <a:ext cx="542880" cy="651600"/>
              </p14:xfrm>
            </p:contentPart>
          </mc:Choice>
          <mc:Fallback xmlns="">
            <p:pic>
              <p:nvPicPr>
                <p:cNvPr id="40" name="Ink 39">
                  <a:extLst>
                    <a:ext uri="{FF2B5EF4-FFF2-40B4-BE49-F238E27FC236}">
                      <a16:creationId xmlns:a16="http://schemas.microsoft.com/office/drawing/2014/main" id="{8B5EA6B2-78F0-4280-AB63-7052711AF73A}"/>
                    </a:ext>
                  </a:extLst>
                </p:cNvPr>
                <p:cNvPicPr/>
                <p:nvPr/>
              </p:nvPicPr>
              <p:blipFill>
                <a:blip r:embed="rId371"/>
                <a:stretch>
                  <a:fillRect/>
                </a:stretch>
              </p:blipFill>
              <p:spPr>
                <a:xfrm>
                  <a:off x="4435786" y="1654299"/>
                  <a:ext cx="560520" cy="669240"/>
                </a:xfrm>
                <a:prstGeom prst="rect">
                  <a:avLst/>
                </a:prstGeom>
              </p:spPr>
            </p:pic>
          </mc:Fallback>
        </mc:AlternateContent>
      </p:grpSp>
      <p:grpSp>
        <p:nvGrpSpPr>
          <p:cNvPr id="54" name="Group 53">
            <a:extLst>
              <a:ext uri="{FF2B5EF4-FFF2-40B4-BE49-F238E27FC236}">
                <a16:creationId xmlns:a16="http://schemas.microsoft.com/office/drawing/2014/main" id="{3E27B349-AA6A-4FD0-9647-C963647FBB67}"/>
              </a:ext>
            </a:extLst>
          </p:cNvPr>
          <p:cNvGrpSpPr/>
          <p:nvPr/>
        </p:nvGrpSpPr>
        <p:grpSpPr>
          <a:xfrm>
            <a:off x="2626426" y="2430819"/>
            <a:ext cx="1566360" cy="460080"/>
            <a:chOff x="2626426" y="2430819"/>
            <a:chExt cx="1566360" cy="460080"/>
          </a:xfrm>
        </p:grpSpPr>
        <mc:AlternateContent xmlns:mc="http://schemas.openxmlformats.org/markup-compatibility/2006" xmlns:p14="http://schemas.microsoft.com/office/powerpoint/2010/main">
          <mc:Choice Requires="p14">
            <p:contentPart p14:bwMode="auto" r:id="rId372">
              <p14:nvContentPartPr>
                <p14:cNvPr id="42" name="Ink 41">
                  <a:extLst>
                    <a:ext uri="{FF2B5EF4-FFF2-40B4-BE49-F238E27FC236}">
                      <a16:creationId xmlns:a16="http://schemas.microsoft.com/office/drawing/2014/main" id="{EADE449D-8158-4619-A958-9A090696DDAC}"/>
                    </a:ext>
                  </a:extLst>
                </p14:cNvPr>
                <p14:cNvContentPartPr/>
                <p14:nvPr/>
              </p14:nvContentPartPr>
              <p14:xfrm>
                <a:off x="2626426" y="2477259"/>
                <a:ext cx="303480" cy="403920"/>
              </p14:xfrm>
            </p:contentPart>
          </mc:Choice>
          <mc:Fallback xmlns="">
            <p:pic>
              <p:nvPicPr>
                <p:cNvPr id="42" name="Ink 41">
                  <a:extLst>
                    <a:ext uri="{FF2B5EF4-FFF2-40B4-BE49-F238E27FC236}">
                      <a16:creationId xmlns:a16="http://schemas.microsoft.com/office/drawing/2014/main" id="{EADE449D-8158-4619-A958-9A090696DDAC}"/>
                    </a:ext>
                  </a:extLst>
                </p:cNvPr>
                <p:cNvPicPr/>
                <p:nvPr/>
              </p:nvPicPr>
              <p:blipFill>
                <a:blip r:embed="rId373"/>
                <a:stretch>
                  <a:fillRect/>
                </a:stretch>
              </p:blipFill>
              <p:spPr>
                <a:xfrm>
                  <a:off x="2617426" y="2468259"/>
                  <a:ext cx="321120" cy="42156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43" name="Ink 42">
                  <a:extLst>
                    <a:ext uri="{FF2B5EF4-FFF2-40B4-BE49-F238E27FC236}">
                      <a16:creationId xmlns:a16="http://schemas.microsoft.com/office/drawing/2014/main" id="{B187B98A-CCA7-490C-BE96-6BF04972824F}"/>
                    </a:ext>
                  </a:extLst>
                </p14:cNvPr>
                <p14:cNvContentPartPr/>
                <p14:nvPr/>
              </p14:nvContentPartPr>
              <p14:xfrm>
                <a:off x="2927746" y="2710179"/>
                <a:ext cx="9000" cy="13680"/>
              </p14:xfrm>
            </p:contentPart>
          </mc:Choice>
          <mc:Fallback xmlns="">
            <p:pic>
              <p:nvPicPr>
                <p:cNvPr id="43" name="Ink 42">
                  <a:extLst>
                    <a:ext uri="{FF2B5EF4-FFF2-40B4-BE49-F238E27FC236}">
                      <a16:creationId xmlns:a16="http://schemas.microsoft.com/office/drawing/2014/main" id="{B187B98A-CCA7-490C-BE96-6BF04972824F}"/>
                    </a:ext>
                  </a:extLst>
                </p:cNvPr>
                <p:cNvPicPr/>
                <p:nvPr/>
              </p:nvPicPr>
              <p:blipFill>
                <a:blip r:embed="rId375"/>
                <a:stretch>
                  <a:fillRect/>
                </a:stretch>
              </p:blipFill>
              <p:spPr>
                <a:xfrm>
                  <a:off x="2918746" y="2701539"/>
                  <a:ext cx="266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44" name="Ink 43">
                  <a:extLst>
                    <a:ext uri="{FF2B5EF4-FFF2-40B4-BE49-F238E27FC236}">
                      <a16:creationId xmlns:a16="http://schemas.microsoft.com/office/drawing/2014/main" id="{7E3311B7-4DBD-4C2D-8693-6685118DB130}"/>
                    </a:ext>
                  </a:extLst>
                </p14:cNvPr>
                <p14:cNvContentPartPr/>
                <p14:nvPr/>
              </p14:nvContentPartPr>
              <p14:xfrm>
                <a:off x="3038986" y="2482299"/>
                <a:ext cx="234360" cy="408600"/>
              </p14:xfrm>
            </p:contentPart>
          </mc:Choice>
          <mc:Fallback xmlns="">
            <p:pic>
              <p:nvPicPr>
                <p:cNvPr id="44" name="Ink 43">
                  <a:extLst>
                    <a:ext uri="{FF2B5EF4-FFF2-40B4-BE49-F238E27FC236}">
                      <a16:creationId xmlns:a16="http://schemas.microsoft.com/office/drawing/2014/main" id="{7E3311B7-4DBD-4C2D-8693-6685118DB130}"/>
                    </a:ext>
                  </a:extLst>
                </p:cNvPr>
                <p:cNvPicPr/>
                <p:nvPr/>
              </p:nvPicPr>
              <p:blipFill>
                <a:blip r:embed="rId377"/>
                <a:stretch>
                  <a:fillRect/>
                </a:stretch>
              </p:blipFill>
              <p:spPr>
                <a:xfrm>
                  <a:off x="3029986" y="2473299"/>
                  <a:ext cx="252000" cy="42624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46" name="Ink 45">
                  <a:extLst>
                    <a:ext uri="{FF2B5EF4-FFF2-40B4-BE49-F238E27FC236}">
                      <a16:creationId xmlns:a16="http://schemas.microsoft.com/office/drawing/2014/main" id="{98B1BA88-B8D7-4D97-BBBA-22F6EA724AF1}"/>
                    </a:ext>
                  </a:extLst>
                </p14:cNvPr>
                <p14:cNvContentPartPr/>
                <p14:nvPr/>
              </p14:nvContentPartPr>
              <p14:xfrm>
                <a:off x="3347866" y="2540979"/>
                <a:ext cx="223920" cy="290880"/>
              </p14:xfrm>
            </p:contentPart>
          </mc:Choice>
          <mc:Fallback xmlns="">
            <p:pic>
              <p:nvPicPr>
                <p:cNvPr id="46" name="Ink 45">
                  <a:extLst>
                    <a:ext uri="{FF2B5EF4-FFF2-40B4-BE49-F238E27FC236}">
                      <a16:creationId xmlns:a16="http://schemas.microsoft.com/office/drawing/2014/main" id="{98B1BA88-B8D7-4D97-BBBA-22F6EA724AF1}"/>
                    </a:ext>
                  </a:extLst>
                </p:cNvPr>
                <p:cNvPicPr/>
                <p:nvPr/>
              </p:nvPicPr>
              <p:blipFill>
                <a:blip r:embed="rId379"/>
                <a:stretch>
                  <a:fillRect/>
                </a:stretch>
              </p:blipFill>
              <p:spPr>
                <a:xfrm>
                  <a:off x="3339226" y="2531979"/>
                  <a:ext cx="24156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47" name="Ink 46">
                  <a:extLst>
                    <a:ext uri="{FF2B5EF4-FFF2-40B4-BE49-F238E27FC236}">
                      <a16:creationId xmlns:a16="http://schemas.microsoft.com/office/drawing/2014/main" id="{1D83D826-4C80-4495-9682-BA95C5844DCD}"/>
                    </a:ext>
                  </a:extLst>
                </p14:cNvPr>
                <p14:cNvContentPartPr/>
                <p14:nvPr/>
              </p14:nvContentPartPr>
              <p14:xfrm>
                <a:off x="3684826" y="2603259"/>
                <a:ext cx="342360" cy="95760"/>
              </p14:xfrm>
            </p:contentPart>
          </mc:Choice>
          <mc:Fallback xmlns="">
            <p:pic>
              <p:nvPicPr>
                <p:cNvPr id="47" name="Ink 46">
                  <a:extLst>
                    <a:ext uri="{FF2B5EF4-FFF2-40B4-BE49-F238E27FC236}">
                      <a16:creationId xmlns:a16="http://schemas.microsoft.com/office/drawing/2014/main" id="{1D83D826-4C80-4495-9682-BA95C5844DCD}"/>
                    </a:ext>
                  </a:extLst>
                </p:cNvPr>
                <p:cNvPicPr/>
                <p:nvPr/>
              </p:nvPicPr>
              <p:blipFill>
                <a:blip r:embed="rId381"/>
                <a:stretch>
                  <a:fillRect/>
                </a:stretch>
              </p:blipFill>
              <p:spPr>
                <a:xfrm>
                  <a:off x="3676186" y="2594619"/>
                  <a:ext cx="3600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48" name="Ink 47">
                  <a:extLst>
                    <a:ext uri="{FF2B5EF4-FFF2-40B4-BE49-F238E27FC236}">
                      <a16:creationId xmlns:a16="http://schemas.microsoft.com/office/drawing/2014/main" id="{5F25C349-4CF6-42C5-963F-E78A579A12FA}"/>
                    </a:ext>
                  </a:extLst>
                </p14:cNvPr>
                <p14:cNvContentPartPr/>
                <p14:nvPr/>
              </p14:nvContentPartPr>
              <p14:xfrm>
                <a:off x="4044826" y="2430819"/>
                <a:ext cx="147960" cy="340200"/>
              </p14:xfrm>
            </p:contentPart>
          </mc:Choice>
          <mc:Fallback xmlns="">
            <p:pic>
              <p:nvPicPr>
                <p:cNvPr id="48" name="Ink 47">
                  <a:extLst>
                    <a:ext uri="{FF2B5EF4-FFF2-40B4-BE49-F238E27FC236}">
                      <a16:creationId xmlns:a16="http://schemas.microsoft.com/office/drawing/2014/main" id="{5F25C349-4CF6-42C5-963F-E78A579A12FA}"/>
                    </a:ext>
                  </a:extLst>
                </p:cNvPr>
                <p:cNvPicPr/>
                <p:nvPr/>
              </p:nvPicPr>
              <p:blipFill>
                <a:blip r:embed="rId383"/>
                <a:stretch>
                  <a:fillRect/>
                </a:stretch>
              </p:blipFill>
              <p:spPr>
                <a:xfrm>
                  <a:off x="4036186" y="2422179"/>
                  <a:ext cx="165600" cy="357840"/>
                </a:xfrm>
                <a:prstGeom prst="rect">
                  <a:avLst/>
                </a:prstGeom>
              </p:spPr>
            </p:pic>
          </mc:Fallback>
        </mc:AlternateContent>
      </p:grpSp>
      <p:grpSp>
        <p:nvGrpSpPr>
          <p:cNvPr id="53" name="Group 52">
            <a:extLst>
              <a:ext uri="{FF2B5EF4-FFF2-40B4-BE49-F238E27FC236}">
                <a16:creationId xmlns:a16="http://schemas.microsoft.com/office/drawing/2014/main" id="{A75DA78C-7A2D-4D02-8E06-B9D3092A726F}"/>
              </a:ext>
            </a:extLst>
          </p:cNvPr>
          <p:cNvGrpSpPr/>
          <p:nvPr/>
        </p:nvGrpSpPr>
        <p:grpSpPr>
          <a:xfrm>
            <a:off x="4486546" y="2255499"/>
            <a:ext cx="643320" cy="410040"/>
            <a:chOff x="4486546" y="2255499"/>
            <a:chExt cx="643320" cy="410040"/>
          </a:xfrm>
        </p:grpSpPr>
        <mc:AlternateContent xmlns:mc="http://schemas.openxmlformats.org/markup-compatibility/2006" xmlns:p14="http://schemas.microsoft.com/office/powerpoint/2010/main">
          <mc:Choice Requires="p14">
            <p:contentPart p14:bwMode="auto" r:id="rId384">
              <p14:nvContentPartPr>
                <p14:cNvPr id="49" name="Ink 48">
                  <a:extLst>
                    <a:ext uri="{FF2B5EF4-FFF2-40B4-BE49-F238E27FC236}">
                      <a16:creationId xmlns:a16="http://schemas.microsoft.com/office/drawing/2014/main" id="{7607E3FC-CFCD-4F4D-BD2A-D16E168F1B6D}"/>
                    </a:ext>
                  </a:extLst>
                </p14:cNvPr>
                <p14:cNvContentPartPr/>
                <p14:nvPr/>
              </p14:nvContentPartPr>
              <p14:xfrm>
                <a:off x="4486546" y="2557179"/>
                <a:ext cx="23760" cy="30960"/>
              </p14:xfrm>
            </p:contentPart>
          </mc:Choice>
          <mc:Fallback xmlns="">
            <p:pic>
              <p:nvPicPr>
                <p:cNvPr id="49" name="Ink 48">
                  <a:extLst>
                    <a:ext uri="{FF2B5EF4-FFF2-40B4-BE49-F238E27FC236}">
                      <a16:creationId xmlns:a16="http://schemas.microsoft.com/office/drawing/2014/main" id="{7607E3FC-CFCD-4F4D-BD2A-D16E168F1B6D}"/>
                    </a:ext>
                  </a:extLst>
                </p:cNvPr>
                <p:cNvPicPr/>
                <p:nvPr/>
              </p:nvPicPr>
              <p:blipFill>
                <a:blip r:embed="rId385"/>
                <a:stretch>
                  <a:fillRect/>
                </a:stretch>
              </p:blipFill>
              <p:spPr>
                <a:xfrm>
                  <a:off x="4477906" y="2548179"/>
                  <a:ext cx="4140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50" name="Ink 49">
                  <a:extLst>
                    <a:ext uri="{FF2B5EF4-FFF2-40B4-BE49-F238E27FC236}">
                      <a16:creationId xmlns:a16="http://schemas.microsoft.com/office/drawing/2014/main" id="{1E8E11ED-FED5-4A20-B2C4-19CE84C45994}"/>
                    </a:ext>
                  </a:extLst>
                </p14:cNvPr>
                <p14:cNvContentPartPr/>
                <p14:nvPr/>
              </p14:nvContentPartPr>
              <p14:xfrm>
                <a:off x="4608586" y="2439819"/>
                <a:ext cx="122400" cy="217800"/>
              </p14:xfrm>
            </p:contentPart>
          </mc:Choice>
          <mc:Fallback xmlns="">
            <p:pic>
              <p:nvPicPr>
                <p:cNvPr id="50" name="Ink 49">
                  <a:extLst>
                    <a:ext uri="{FF2B5EF4-FFF2-40B4-BE49-F238E27FC236}">
                      <a16:creationId xmlns:a16="http://schemas.microsoft.com/office/drawing/2014/main" id="{1E8E11ED-FED5-4A20-B2C4-19CE84C45994}"/>
                    </a:ext>
                  </a:extLst>
                </p:cNvPr>
                <p:cNvPicPr/>
                <p:nvPr/>
              </p:nvPicPr>
              <p:blipFill>
                <a:blip r:embed="rId387"/>
                <a:stretch>
                  <a:fillRect/>
                </a:stretch>
              </p:blipFill>
              <p:spPr>
                <a:xfrm>
                  <a:off x="4599586" y="2430819"/>
                  <a:ext cx="14004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51" name="Ink 50">
                  <a:extLst>
                    <a:ext uri="{FF2B5EF4-FFF2-40B4-BE49-F238E27FC236}">
                      <a16:creationId xmlns:a16="http://schemas.microsoft.com/office/drawing/2014/main" id="{BE115D55-AA33-4AA2-B71D-51DCADB95DD9}"/>
                    </a:ext>
                  </a:extLst>
                </p14:cNvPr>
                <p14:cNvContentPartPr/>
                <p14:nvPr/>
              </p14:nvContentPartPr>
              <p14:xfrm>
                <a:off x="4649266" y="2344779"/>
                <a:ext cx="127080" cy="105480"/>
              </p14:xfrm>
            </p:contentPart>
          </mc:Choice>
          <mc:Fallback xmlns="">
            <p:pic>
              <p:nvPicPr>
                <p:cNvPr id="51" name="Ink 50">
                  <a:extLst>
                    <a:ext uri="{FF2B5EF4-FFF2-40B4-BE49-F238E27FC236}">
                      <a16:creationId xmlns:a16="http://schemas.microsoft.com/office/drawing/2014/main" id="{BE115D55-AA33-4AA2-B71D-51DCADB95DD9}"/>
                    </a:ext>
                  </a:extLst>
                </p:cNvPr>
                <p:cNvPicPr/>
                <p:nvPr/>
              </p:nvPicPr>
              <p:blipFill>
                <a:blip r:embed="rId389"/>
                <a:stretch>
                  <a:fillRect/>
                </a:stretch>
              </p:blipFill>
              <p:spPr>
                <a:xfrm>
                  <a:off x="4640626" y="2335779"/>
                  <a:ext cx="1447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52" name="Ink 51">
                  <a:extLst>
                    <a:ext uri="{FF2B5EF4-FFF2-40B4-BE49-F238E27FC236}">
                      <a16:creationId xmlns:a16="http://schemas.microsoft.com/office/drawing/2014/main" id="{0034BD3C-B90D-4102-9B96-9DB44FF11E07}"/>
                    </a:ext>
                  </a:extLst>
                </p14:cNvPr>
                <p14:cNvContentPartPr/>
                <p14:nvPr/>
              </p14:nvContentPartPr>
              <p14:xfrm>
                <a:off x="4966066" y="2255499"/>
                <a:ext cx="163800" cy="410040"/>
              </p14:xfrm>
            </p:contentPart>
          </mc:Choice>
          <mc:Fallback xmlns="">
            <p:pic>
              <p:nvPicPr>
                <p:cNvPr id="52" name="Ink 51">
                  <a:extLst>
                    <a:ext uri="{FF2B5EF4-FFF2-40B4-BE49-F238E27FC236}">
                      <a16:creationId xmlns:a16="http://schemas.microsoft.com/office/drawing/2014/main" id="{0034BD3C-B90D-4102-9B96-9DB44FF11E07}"/>
                    </a:ext>
                  </a:extLst>
                </p:cNvPr>
                <p:cNvPicPr/>
                <p:nvPr/>
              </p:nvPicPr>
              <p:blipFill>
                <a:blip r:embed="rId391"/>
                <a:stretch>
                  <a:fillRect/>
                </a:stretch>
              </p:blipFill>
              <p:spPr>
                <a:xfrm>
                  <a:off x="4957426" y="2246859"/>
                  <a:ext cx="181440" cy="427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92">
            <p14:nvContentPartPr>
              <p14:cNvPr id="233" name="Ink 232">
                <a:extLst>
                  <a:ext uri="{FF2B5EF4-FFF2-40B4-BE49-F238E27FC236}">
                    <a16:creationId xmlns:a16="http://schemas.microsoft.com/office/drawing/2014/main" id="{16AF1E3F-F865-44BF-B14A-BCDE8C7CDE53}"/>
                  </a:ext>
                </a:extLst>
              </p14:cNvPr>
              <p14:cNvContentPartPr/>
              <p14:nvPr/>
            </p14:nvContentPartPr>
            <p14:xfrm>
              <a:off x="7207786" y="1294299"/>
              <a:ext cx="729720" cy="226440"/>
            </p14:xfrm>
          </p:contentPart>
        </mc:Choice>
        <mc:Fallback xmlns="">
          <p:pic>
            <p:nvPicPr>
              <p:cNvPr id="233" name="Ink 232">
                <a:extLst>
                  <a:ext uri="{FF2B5EF4-FFF2-40B4-BE49-F238E27FC236}">
                    <a16:creationId xmlns:a16="http://schemas.microsoft.com/office/drawing/2014/main" id="{16AF1E3F-F865-44BF-B14A-BCDE8C7CDE53}"/>
                  </a:ext>
                </a:extLst>
              </p:cNvPr>
              <p:cNvPicPr/>
              <p:nvPr/>
            </p:nvPicPr>
            <p:blipFill>
              <a:blip r:embed="rId393"/>
              <a:stretch>
                <a:fillRect/>
              </a:stretch>
            </p:blipFill>
            <p:spPr>
              <a:xfrm>
                <a:off x="7198786" y="1285299"/>
                <a:ext cx="747360" cy="244080"/>
              </a:xfrm>
              <a:prstGeom prst="rect">
                <a:avLst/>
              </a:prstGeom>
            </p:spPr>
          </p:pic>
        </mc:Fallback>
      </mc:AlternateContent>
      <p:grpSp>
        <p:nvGrpSpPr>
          <p:cNvPr id="295" name="Group 294">
            <a:extLst>
              <a:ext uri="{FF2B5EF4-FFF2-40B4-BE49-F238E27FC236}">
                <a16:creationId xmlns:a16="http://schemas.microsoft.com/office/drawing/2014/main" id="{3780B1CF-6E56-4C3C-81A6-F7B45158E79C}"/>
              </a:ext>
            </a:extLst>
          </p:cNvPr>
          <p:cNvGrpSpPr/>
          <p:nvPr/>
        </p:nvGrpSpPr>
        <p:grpSpPr>
          <a:xfrm>
            <a:off x="463546" y="3088899"/>
            <a:ext cx="5116680" cy="3761640"/>
            <a:chOff x="463546" y="3088899"/>
            <a:chExt cx="5116680" cy="3761640"/>
          </a:xfrm>
        </p:grpSpPr>
        <mc:AlternateContent xmlns:mc="http://schemas.openxmlformats.org/markup-compatibility/2006" xmlns:p14="http://schemas.microsoft.com/office/powerpoint/2010/main">
          <mc:Choice Requires="p14">
            <p:contentPart p14:bwMode="auto" r:id="rId394">
              <p14:nvContentPartPr>
                <p14:cNvPr id="55" name="Ink 54">
                  <a:extLst>
                    <a:ext uri="{FF2B5EF4-FFF2-40B4-BE49-F238E27FC236}">
                      <a16:creationId xmlns:a16="http://schemas.microsoft.com/office/drawing/2014/main" id="{54A8DB15-7746-4B10-8FEF-829E79000A46}"/>
                    </a:ext>
                  </a:extLst>
                </p14:cNvPr>
                <p14:cNvContentPartPr/>
                <p14:nvPr/>
              </p14:nvContentPartPr>
              <p14:xfrm>
                <a:off x="2718226" y="3396699"/>
                <a:ext cx="20880" cy="374760"/>
              </p14:xfrm>
            </p:contentPart>
          </mc:Choice>
          <mc:Fallback xmlns="">
            <p:pic>
              <p:nvPicPr>
                <p:cNvPr id="55" name="Ink 54">
                  <a:extLst>
                    <a:ext uri="{FF2B5EF4-FFF2-40B4-BE49-F238E27FC236}">
                      <a16:creationId xmlns:a16="http://schemas.microsoft.com/office/drawing/2014/main" id="{54A8DB15-7746-4B10-8FEF-829E79000A46}"/>
                    </a:ext>
                  </a:extLst>
                </p:cNvPr>
                <p:cNvPicPr/>
                <p:nvPr/>
              </p:nvPicPr>
              <p:blipFill>
                <a:blip r:embed="rId395"/>
                <a:stretch>
                  <a:fillRect/>
                </a:stretch>
              </p:blipFill>
              <p:spPr>
                <a:xfrm>
                  <a:off x="2709226" y="3388059"/>
                  <a:ext cx="38520" cy="39240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56" name="Ink 55">
                  <a:extLst>
                    <a:ext uri="{FF2B5EF4-FFF2-40B4-BE49-F238E27FC236}">
                      <a16:creationId xmlns:a16="http://schemas.microsoft.com/office/drawing/2014/main" id="{7A7FC103-CDFC-490C-B18B-FDD727214E63}"/>
                    </a:ext>
                  </a:extLst>
                </p14:cNvPr>
                <p14:cNvContentPartPr/>
                <p14:nvPr/>
              </p14:nvContentPartPr>
              <p14:xfrm>
                <a:off x="2954386" y="3367179"/>
                <a:ext cx="184680" cy="367200"/>
              </p14:xfrm>
            </p:contentPart>
          </mc:Choice>
          <mc:Fallback xmlns="">
            <p:pic>
              <p:nvPicPr>
                <p:cNvPr id="56" name="Ink 55">
                  <a:extLst>
                    <a:ext uri="{FF2B5EF4-FFF2-40B4-BE49-F238E27FC236}">
                      <a16:creationId xmlns:a16="http://schemas.microsoft.com/office/drawing/2014/main" id="{7A7FC103-CDFC-490C-B18B-FDD727214E63}"/>
                    </a:ext>
                  </a:extLst>
                </p:cNvPr>
                <p:cNvPicPr/>
                <p:nvPr/>
              </p:nvPicPr>
              <p:blipFill>
                <a:blip r:embed="rId397"/>
                <a:stretch>
                  <a:fillRect/>
                </a:stretch>
              </p:blipFill>
              <p:spPr>
                <a:xfrm>
                  <a:off x="2945746" y="3358539"/>
                  <a:ext cx="202320" cy="38484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57" name="Ink 56">
                  <a:extLst>
                    <a:ext uri="{FF2B5EF4-FFF2-40B4-BE49-F238E27FC236}">
                      <a16:creationId xmlns:a16="http://schemas.microsoft.com/office/drawing/2014/main" id="{FFABB54D-BA4E-40CE-9380-143EC126B35A}"/>
                    </a:ext>
                  </a:extLst>
                </p14:cNvPr>
                <p14:cNvContentPartPr/>
                <p14:nvPr/>
              </p14:nvContentPartPr>
              <p14:xfrm>
                <a:off x="3248506" y="3560499"/>
                <a:ext cx="10440" cy="22680"/>
              </p14:xfrm>
            </p:contentPart>
          </mc:Choice>
          <mc:Fallback xmlns="">
            <p:pic>
              <p:nvPicPr>
                <p:cNvPr id="57" name="Ink 56">
                  <a:extLst>
                    <a:ext uri="{FF2B5EF4-FFF2-40B4-BE49-F238E27FC236}">
                      <a16:creationId xmlns:a16="http://schemas.microsoft.com/office/drawing/2014/main" id="{FFABB54D-BA4E-40CE-9380-143EC126B35A}"/>
                    </a:ext>
                  </a:extLst>
                </p:cNvPr>
                <p:cNvPicPr/>
                <p:nvPr/>
              </p:nvPicPr>
              <p:blipFill>
                <a:blip r:embed="rId399"/>
                <a:stretch>
                  <a:fillRect/>
                </a:stretch>
              </p:blipFill>
              <p:spPr>
                <a:xfrm>
                  <a:off x="3239506" y="3551499"/>
                  <a:ext cx="2808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63" name="Ink 62">
                  <a:extLst>
                    <a:ext uri="{FF2B5EF4-FFF2-40B4-BE49-F238E27FC236}">
                      <a16:creationId xmlns:a16="http://schemas.microsoft.com/office/drawing/2014/main" id="{B291ED96-E5E6-488B-9121-6725CE41FB81}"/>
                    </a:ext>
                  </a:extLst>
                </p14:cNvPr>
                <p14:cNvContentPartPr/>
                <p14:nvPr/>
              </p14:nvContentPartPr>
              <p14:xfrm>
                <a:off x="3485386" y="3323979"/>
                <a:ext cx="167760" cy="408960"/>
              </p14:xfrm>
            </p:contentPart>
          </mc:Choice>
          <mc:Fallback xmlns="">
            <p:pic>
              <p:nvPicPr>
                <p:cNvPr id="63" name="Ink 62">
                  <a:extLst>
                    <a:ext uri="{FF2B5EF4-FFF2-40B4-BE49-F238E27FC236}">
                      <a16:creationId xmlns:a16="http://schemas.microsoft.com/office/drawing/2014/main" id="{B291ED96-E5E6-488B-9121-6725CE41FB81}"/>
                    </a:ext>
                  </a:extLst>
                </p:cNvPr>
                <p:cNvPicPr/>
                <p:nvPr/>
              </p:nvPicPr>
              <p:blipFill>
                <a:blip r:embed="rId401"/>
                <a:stretch>
                  <a:fillRect/>
                </a:stretch>
              </p:blipFill>
              <p:spPr>
                <a:xfrm>
                  <a:off x="3476386" y="3314979"/>
                  <a:ext cx="185400" cy="42660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64" name="Ink 63">
                  <a:extLst>
                    <a:ext uri="{FF2B5EF4-FFF2-40B4-BE49-F238E27FC236}">
                      <a16:creationId xmlns:a16="http://schemas.microsoft.com/office/drawing/2014/main" id="{EF718503-4B18-489A-ABE5-CBC06EACAD4C}"/>
                    </a:ext>
                  </a:extLst>
                </p14:cNvPr>
                <p14:cNvContentPartPr/>
                <p14:nvPr/>
              </p14:nvContentPartPr>
              <p14:xfrm>
                <a:off x="3774106" y="3264939"/>
                <a:ext cx="161280" cy="442800"/>
              </p14:xfrm>
            </p:contentPart>
          </mc:Choice>
          <mc:Fallback xmlns="">
            <p:pic>
              <p:nvPicPr>
                <p:cNvPr id="64" name="Ink 63">
                  <a:extLst>
                    <a:ext uri="{FF2B5EF4-FFF2-40B4-BE49-F238E27FC236}">
                      <a16:creationId xmlns:a16="http://schemas.microsoft.com/office/drawing/2014/main" id="{EF718503-4B18-489A-ABE5-CBC06EACAD4C}"/>
                    </a:ext>
                  </a:extLst>
                </p:cNvPr>
                <p:cNvPicPr/>
                <p:nvPr/>
              </p:nvPicPr>
              <p:blipFill>
                <a:blip r:embed="rId403"/>
                <a:stretch>
                  <a:fillRect/>
                </a:stretch>
              </p:blipFill>
              <p:spPr>
                <a:xfrm>
                  <a:off x="3765466" y="3256299"/>
                  <a:ext cx="178920" cy="46044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65" name="Ink 64">
                  <a:extLst>
                    <a:ext uri="{FF2B5EF4-FFF2-40B4-BE49-F238E27FC236}">
                      <a16:creationId xmlns:a16="http://schemas.microsoft.com/office/drawing/2014/main" id="{9F7BF902-048B-4DE3-94B8-4CDF2386B110}"/>
                    </a:ext>
                  </a:extLst>
                </p14:cNvPr>
                <p14:cNvContentPartPr/>
                <p14:nvPr/>
              </p14:nvContentPartPr>
              <p14:xfrm>
                <a:off x="4131226" y="3407859"/>
                <a:ext cx="179640" cy="83520"/>
              </p14:xfrm>
            </p:contentPart>
          </mc:Choice>
          <mc:Fallback xmlns="">
            <p:pic>
              <p:nvPicPr>
                <p:cNvPr id="65" name="Ink 64">
                  <a:extLst>
                    <a:ext uri="{FF2B5EF4-FFF2-40B4-BE49-F238E27FC236}">
                      <a16:creationId xmlns:a16="http://schemas.microsoft.com/office/drawing/2014/main" id="{9F7BF902-048B-4DE3-94B8-4CDF2386B110}"/>
                    </a:ext>
                  </a:extLst>
                </p:cNvPr>
                <p:cNvPicPr/>
                <p:nvPr/>
              </p:nvPicPr>
              <p:blipFill>
                <a:blip r:embed="rId405"/>
                <a:stretch>
                  <a:fillRect/>
                </a:stretch>
              </p:blipFill>
              <p:spPr>
                <a:xfrm>
                  <a:off x="4122586" y="3399219"/>
                  <a:ext cx="1972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66" name="Ink 65">
                  <a:extLst>
                    <a:ext uri="{FF2B5EF4-FFF2-40B4-BE49-F238E27FC236}">
                      <a16:creationId xmlns:a16="http://schemas.microsoft.com/office/drawing/2014/main" id="{0620CEB5-2A4D-4FA4-94E1-6A9187E1CEAE}"/>
                    </a:ext>
                  </a:extLst>
                </p14:cNvPr>
                <p14:cNvContentPartPr/>
                <p14:nvPr/>
              </p14:nvContentPartPr>
              <p14:xfrm>
                <a:off x="4498066" y="3138579"/>
                <a:ext cx="219960" cy="471960"/>
              </p14:xfrm>
            </p:contentPart>
          </mc:Choice>
          <mc:Fallback xmlns="">
            <p:pic>
              <p:nvPicPr>
                <p:cNvPr id="66" name="Ink 65">
                  <a:extLst>
                    <a:ext uri="{FF2B5EF4-FFF2-40B4-BE49-F238E27FC236}">
                      <a16:creationId xmlns:a16="http://schemas.microsoft.com/office/drawing/2014/main" id="{0620CEB5-2A4D-4FA4-94E1-6A9187E1CEAE}"/>
                    </a:ext>
                  </a:extLst>
                </p:cNvPr>
                <p:cNvPicPr/>
                <p:nvPr/>
              </p:nvPicPr>
              <p:blipFill>
                <a:blip r:embed="rId407"/>
                <a:stretch>
                  <a:fillRect/>
                </a:stretch>
              </p:blipFill>
              <p:spPr>
                <a:xfrm>
                  <a:off x="4489066" y="3129579"/>
                  <a:ext cx="237600" cy="48960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67" name="Ink 66">
                  <a:extLst>
                    <a:ext uri="{FF2B5EF4-FFF2-40B4-BE49-F238E27FC236}">
                      <a16:creationId xmlns:a16="http://schemas.microsoft.com/office/drawing/2014/main" id="{8DEFCE07-416E-47F5-A83A-94536D3279A6}"/>
                    </a:ext>
                  </a:extLst>
                </p14:cNvPr>
                <p14:cNvContentPartPr/>
                <p14:nvPr/>
              </p14:nvContentPartPr>
              <p14:xfrm>
                <a:off x="4844386" y="3393819"/>
                <a:ext cx="360" cy="360"/>
              </p14:xfrm>
            </p:contentPart>
          </mc:Choice>
          <mc:Fallback xmlns="">
            <p:pic>
              <p:nvPicPr>
                <p:cNvPr id="67" name="Ink 66">
                  <a:extLst>
                    <a:ext uri="{FF2B5EF4-FFF2-40B4-BE49-F238E27FC236}">
                      <a16:creationId xmlns:a16="http://schemas.microsoft.com/office/drawing/2014/main" id="{8DEFCE07-416E-47F5-A83A-94536D3279A6}"/>
                    </a:ext>
                  </a:extLst>
                </p:cNvPr>
                <p:cNvPicPr/>
                <p:nvPr/>
              </p:nvPicPr>
              <p:blipFill>
                <a:blip r:embed="rId361"/>
                <a:stretch>
                  <a:fillRect/>
                </a:stretch>
              </p:blipFill>
              <p:spPr>
                <a:xfrm>
                  <a:off x="4835386" y="338517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68" name="Ink 67">
                  <a:extLst>
                    <a:ext uri="{FF2B5EF4-FFF2-40B4-BE49-F238E27FC236}">
                      <a16:creationId xmlns:a16="http://schemas.microsoft.com/office/drawing/2014/main" id="{DC5B4F81-47F9-4B38-8B80-4267FBC4C167}"/>
                    </a:ext>
                  </a:extLst>
                </p14:cNvPr>
                <p14:cNvContentPartPr/>
                <p14:nvPr/>
              </p14:nvContentPartPr>
              <p14:xfrm>
                <a:off x="4938706" y="3194379"/>
                <a:ext cx="121320" cy="318960"/>
              </p14:xfrm>
            </p:contentPart>
          </mc:Choice>
          <mc:Fallback xmlns="">
            <p:pic>
              <p:nvPicPr>
                <p:cNvPr id="68" name="Ink 67">
                  <a:extLst>
                    <a:ext uri="{FF2B5EF4-FFF2-40B4-BE49-F238E27FC236}">
                      <a16:creationId xmlns:a16="http://schemas.microsoft.com/office/drawing/2014/main" id="{DC5B4F81-47F9-4B38-8B80-4267FBC4C167}"/>
                    </a:ext>
                  </a:extLst>
                </p:cNvPr>
                <p:cNvPicPr/>
                <p:nvPr/>
              </p:nvPicPr>
              <p:blipFill>
                <a:blip r:embed="rId410"/>
                <a:stretch>
                  <a:fillRect/>
                </a:stretch>
              </p:blipFill>
              <p:spPr>
                <a:xfrm>
                  <a:off x="4930066" y="3185379"/>
                  <a:ext cx="13896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69" name="Ink 68">
                  <a:extLst>
                    <a:ext uri="{FF2B5EF4-FFF2-40B4-BE49-F238E27FC236}">
                      <a16:creationId xmlns:a16="http://schemas.microsoft.com/office/drawing/2014/main" id="{8994239C-8D59-4242-8AF2-84B08D7842B3}"/>
                    </a:ext>
                  </a:extLst>
                </p14:cNvPr>
                <p14:cNvContentPartPr/>
                <p14:nvPr/>
              </p14:nvContentPartPr>
              <p14:xfrm>
                <a:off x="5035546" y="3132819"/>
                <a:ext cx="69120" cy="90720"/>
              </p14:xfrm>
            </p:contentPart>
          </mc:Choice>
          <mc:Fallback xmlns="">
            <p:pic>
              <p:nvPicPr>
                <p:cNvPr id="69" name="Ink 68">
                  <a:extLst>
                    <a:ext uri="{FF2B5EF4-FFF2-40B4-BE49-F238E27FC236}">
                      <a16:creationId xmlns:a16="http://schemas.microsoft.com/office/drawing/2014/main" id="{8994239C-8D59-4242-8AF2-84B08D7842B3}"/>
                    </a:ext>
                  </a:extLst>
                </p:cNvPr>
                <p:cNvPicPr/>
                <p:nvPr/>
              </p:nvPicPr>
              <p:blipFill>
                <a:blip r:embed="rId412"/>
                <a:stretch>
                  <a:fillRect/>
                </a:stretch>
              </p:blipFill>
              <p:spPr>
                <a:xfrm>
                  <a:off x="5026906" y="3123819"/>
                  <a:ext cx="867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70" name="Ink 69">
                  <a:extLst>
                    <a:ext uri="{FF2B5EF4-FFF2-40B4-BE49-F238E27FC236}">
                      <a16:creationId xmlns:a16="http://schemas.microsoft.com/office/drawing/2014/main" id="{B9B8FA0B-A8B3-4E3C-AF75-BB1F9A0820C2}"/>
                    </a:ext>
                  </a:extLst>
                </p14:cNvPr>
                <p14:cNvContentPartPr/>
                <p14:nvPr/>
              </p14:nvContentPartPr>
              <p14:xfrm>
                <a:off x="5254786" y="3088899"/>
                <a:ext cx="144360" cy="506160"/>
              </p14:xfrm>
            </p:contentPart>
          </mc:Choice>
          <mc:Fallback xmlns="">
            <p:pic>
              <p:nvPicPr>
                <p:cNvPr id="70" name="Ink 69">
                  <a:extLst>
                    <a:ext uri="{FF2B5EF4-FFF2-40B4-BE49-F238E27FC236}">
                      <a16:creationId xmlns:a16="http://schemas.microsoft.com/office/drawing/2014/main" id="{B9B8FA0B-A8B3-4E3C-AF75-BB1F9A0820C2}"/>
                    </a:ext>
                  </a:extLst>
                </p:cNvPr>
                <p:cNvPicPr/>
                <p:nvPr/>
              </p:nvPicPr>
              <p:blipFill>
                <a:blip r:embed="rId414"/>
                <a:stretch>
                  <a:fillRect/>
                </a:stretch>
              </p:blipFill>
              <p:spPr>
                <a:xfrm>
                  <a:off x="5246146" y="3079899"/>
                  <a:ext cx="162000" cy="52380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92" name="Ink 91">
                  <a:extLst>
                    <a:ext uri="{FF2B5EF4-FFF2-40B4-BE49-F238E27FC236}">
                      <a16:creationId xmlns:a16="http://schemas.microsoft.com/office/drawing/2014/main" id="{27743E2E-0A24-4581-B693-AEE8EE5DEE41}"/>
                    </a:ext>
                  </a:extLst>
                </p14:cNvPr>
                <p14:cNvContentPartPr/>
                <p14:nvPr/>
              </p14:nvContentPartPr>
              <p14:xfrm>
                <a:off x="2552266" y="4423419"/>
                <a:ext cx="279000" cy="127800"/>
              </p14:xfrm>
            </p:contentPart>
          </mc:Choice>
          <mc:Fallback xmlns="">
            <p:pic>
              <p:nvPicPr>
                <p:cNvPr id="92" name="Ink 91">
                  <a:extLst>
                    <a:ext uri="{FF2B5EF4-FFF2-40B4-BE49-F238E27FC236}">
                      <a16:creationId xmlns:a16="http://schemas.microsoft.com/office/drawing/2014/main" id="{27743E2E-0A24-4581-B693-AEE8EE5DEE41}"/>
                    </a:ext>
                  </a:extLst>
                </p:cNvPr>
                <p:cNvPicPr/>
                <p:nvPr/>
              </p:nvPicPr>
              <p:blipFill>
                <a:blip r:embed="rId416"/>
                <a:stretch>
                  <a:fillRect/>
                </a:stretch>
              </p:blipFill>
              <p:spPr>
                <a:xfrm>
                  <a:off x="2543266" y="4414779"/>
                  <a:ext cx="2966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95" name="Ink 94">
                  <a:extLst>
                    <a:ext uri="{FF2B5EF4-FFF2-40B4-BE49-F238E27FC236}">
                      <a16:creationId xmlns:a16="http://schemas.microsoft.com/office/drawing/2014/main" id="{21FC21C3-81F5-4080-82F0-73AE19EB878D}"/>
                    </a:ext>
                  </a:extLst>
                </p14:cNvPr>
                <p14:cNvContentPartPr/>
                <p14:nvPr/>
              </p14:nvContentPartPr>
              <p14:xfrm>
                <a:off x="2965546" y="4193019"/>
                <a:ext cx="175680" cy="317160"/>
              </p14:xfrm>
            </p:contentPart>
          </mc:Choice>
          <mc:Fallback xmlns="">
            <p:pic>
              <p:nvPicPr>
                <p:cNvPr id="95" name="Ink 94">
                  <a:extLst>
                    <a:ext uri="{FF2B5EF4-FFF2-40B4-BE49-F238E27FC236}">
                      <a16:creationId xmlns:a16="http://schemas.microsoft.com/office/drawing/2014/main" id="{21FC21C3-81F5-4080-82F0-73AE19EB878D}"/>
                    </a:ext>
                  </a:extLst>
                </p:cNvPr>
                <p:cNvPicPr/>
                <p:nvPr/>
              </p:nvPicPr>
              <p:blipFill>
                <a:blip r:embed="rId418"/>
                <a:stretch>
                  <a:fillRect/>
                </a:stretch>
              </p:blipFill>
              <p:spPr>
                <a:xfrm>
                  <a:off x="2956546" y="4184379"/>
                  <a:ext cx="193320" cy="33480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101" name="Ink 100">
                  <a:extLst>
                    <a:ext uri="{FF2B5EF4-FFF2-40B4-BE49-F238E27FC236}">
                      <a16:creationId xmlns:a16="http://schemas.microsoft.com/office/drawing/2014/main" id="{918CED99-C922-4DCA-B40B-8298115E9BFA}"/>
                    </a:ext>
                  </a:extLst>
                </p14:cNvPr>
                <p14:cNvContentPartPr/>
                <p14:nvPr/>
              </p14:nvContentPartPr>
              <p14:xfrm>
                <a:off x="3260026" y="4389219"/>
                <a:ext cx="29520" cy="6480"/>
              </p14:xfrm>
            </p:contentPart>
          </mc:Choice>
          <mc:Fallback xmlns="">
            <p:pic>
              <p:nvPicPr>
                <p:cNvPr id="101" name="Ink 100">
                  <a:extLst>
                    <a:ext uri="{FF2B5EF4-FFF2-40B4-BE49-F238E27FC236}">
                      <a16:creationId xmlns:a16="http://schemas.microsoft.com/office/drawing/2014/main" id="{918CED99-C922-4DCA-B40B-8298115E9BFA}"/>
                    </a:ext>
                  </a:extLst>
                </p:cNvPr>
                <p:cNvPicPr/>
                <p:nvPr/>
              </p:nvPicPr>
              <p:blipFill>
                <a:blip r:embed="rId420"/>
                <a:stretch>
                  <a:fillRect/>
                </a:stretch>
              </p:blipFill>
              <p:spPr>
                <a:xfrm>
                  <a:off x="3251386" y="4380579"/>
                  <a:ext cx="471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113" name="Ink 112">
                  <a:extLst>
                    <a:ext uri="{FF2B5EF4-FFF2-40B4-BE49-F238E27FC236}">
                      <a16:creationId xmlns:a16="http://schemas.microsoft.com/office/drawing/2014/main" id="{139A1D11-19BE-4601-AF4A-5282668133E6}"/>
                    </a:ext>
                  </a:extLst>
                </p14:cNvPr>
                <p14:cNvContentPartPr/>
                <p14:nvPr/>
              </p14:nvContentPartPr>
              <p14:xfrm>
                <a:off x="3446146" y="4159899"/>
                <a:ext cx="156960" cy="354960"/>
              </p14:xfrm>
            </p:contentPart>
          </mc:Choice>
          <mc:Fallback xmlns="">
            <p:pic>
              <p:nvPicPr>
                <p:cNvPr id="113" name="Ink 112">
                  <a:extLst>
                    <a:ext uri="{FF2B5EF4-FFF2-40B4-BE49-F238E27FC236}">
                      <a16:creationId xmlns:a16="http://schemas.microsoft.com/office/drawing/2014/main" id="{139A1D11-19BE-4601-AF4A-5282668133E6}"/>
                    </a:ext>
                  </a:extLst>
                </p:cNvPr>
                <p:cNvPicPr/>
                <p:nvPr/>
              </p:nvPicPr>
              <p:blipFill>
                <a:blip r:embed="rId422"/>
                <a:stretch>
                  <a:fillRect/>
                </a:stretch>
              </p:blipFill>
              <p:spPr>
                <a:xfrm>
                  <a:off x="3437506" y="4151259"/>
                  <a:ext cx="174600" cy="37260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122" name="Ink 121">
                  <a:extLst>
                    <a:ext uri="{FF2B5EF4-FFF2-40B4-BE49-F238E27FC236}">
                      <a16:creationId xmlns:a16="http://schemas.microsoft.com/office/drawing/2014/main" id="{61856356-DC13-4137-9C3A-5480D647BA22}"/>
                    </a:ext>
                  </a:extLst>
                </p14:cNvPr>
                <p14:cNvContentPartPr/>
                <p14:nvPr/>
              </p14:nvContentPartPr>
              <p14:xfrm>
                <a:off x="3733426" y="4105179"/>
                <a:ext cx="147240" cy="433080"/>
              </p14:xfrm>
            </p:contentPart>
          </mc:Choice>
          <mc:Fallback xmlns="">
            <p:pic>
              <p:nvPicPr>
                <p:cNvPr id="122" name="Ink 121">
                  <a:extLst>
                    <a:ext uri="{FF2B5EF4-FFF2-40B4-BE49-F238E27FC236}">
                      <a16:creationId xmlns:a16="http://schemas.microsoft.com/office/drawing/2014/main" id="{61856356-DC13-4137-9C3A-5480D647BA22}"/>
                    </a:ext>
                  </a:extLst>
                </p:cNvPr>
                <p:cNvPicPr/>
                <p:nvPr/>
              </p:nvPicPr>
              <p:blipFill>
                <a:blip r:embed="rId424"/>
                <a:stretch>
                  <a:fillRect/>
                </a:stretch>
              </p:blipFill>
              <p:spPr>
                <a:xfrm>
                  <a:off x="3724426" y="4096179"/>
                  <a:ext cx="164880" cy="45072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131" name="Ink 130">
                  <a:extLst>
                    <a:ext uri="{FF2B5EF4-FFF2-40B4-BE49-F238E27FC236}">
                      <a16:creationId xmlns:a16="http://schemas.microsoft.com/office/drawing/2014/main" id="{2E042106-CEF0-4808-89D4-6952D138513E}"/>
                    </a:ext>
                  </a:extLst>
                </p14:cNvPr>
                <p14:cNvContentPartPr/>
                <p14:nvPr/>
              </p14:nvContentPartPr>
              <p14:xfrm>
                <a:off x="4116106" y="4198059"/>
                <a:ext cx="249120" cy="134640"/>
              </p14:xfrm>
            </p:contentPart>
          </mc:Choice>
          <mc:Fallback xmlns="">
            <p:pic>
              <p:nvPicPr>
                <p:cNvPr id="131" name="Ink 130">
                  <a:extLst>
                    <a:ext uri="{FF2B5EF4-FFF2-40B4-BE49-F238E27FC236}">
                      <a16:creationId xmlns:a16="http://schemas.microsoft.com/office/drawing/2014/main" id="{2E042106-CEF0-4808-89D4-6952D138513E}"/>
                    </a:ext>
                  </a:extLst>
                </p:cNvPr>
                <p:cNvPicPr/>
                <p:nvPr/>
              </p:nvPicPr>
              <p:blipFill>
                <a:blip r:embed="rId426"/>
                <a:stretch>
                  <a:fillRect/>
                </a:stretch>
              </p:blipFill>
              <p:spPr>
                <a:xfrm>
                  <a:off x="4107106" y="4189419"/>
                  <a:ext cx="2667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143" name="Ink 142">
                  <a:extLst>
                    <a:ext uri="{FF2B5EF4-FFF2-40B4-BE49-F238E27FC236}">
                      <a16:creationId xmlns:a16="http://schemas.microsoft.com/office/drawing/2014/main" id="{CCBD5419-4336-498D-9C1F-00E98B172AD2}"/>
                    </a:ext>
                  </a:extLst>
                </p14:cNvPr>
                <p14:cNvContentPartPr/>
                <p14:nvPr/>
              </p14:nvContentPartPr>
              <p14:xfrm>
                <a:off x="4519666" y="3823299"/>
                <a:ext cx="271440" cy="501840"/>
              </p14:xfrm>
            </p:contentPart>
          </mc:Choice>
          <mc:Fallback xmlns="">
            <p:pic>
              <p:nvPicPr>
                <p:cNvPr id="143" name="Ink 142">
                  <a:extLst>
                    <a:ext uri="{FF2B5EF4-FFF2-40B4-BE49-F238E27FC236}">
                      <a16:creationId xmlns:a16="http://schemas.microsoft.com/office/drawing/2014/main" id="{CCBD5419-4336-498D-9C1F-00E98B172AD2}"/>
                    </a:ext>
                  </a:extLst>
                </p:cNvPr>
                <p:cNvPicPr/>
                <p:nvPr/>
              </p:nvPicPr>
              <p:blipFill>
                <a:blip r:embed="rId428"/>
                <a:stretch>
                  <a:fillRect/>
                </a:stretch>
              </p:blipFill>
              <p:spPr>
                <a:xfrm>
                  <a:off x="4510666" y="3814659"/>
                  <a:ext cx="289080" cy="51948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149" name="Ink 148">
                  <a:extLst>
                    <a:ext uri="{FF2B5EF4-FFF2-40B4-BE49-F238E27FC236}">
                      <a16:creationId xmlns:a16="http://schemas.microsoft.com/office/drawing/2014/main" id="{922A8148-58C9-4CF0-B596-DCC8DBC03806}"/>
                    </a:ext>
                  </a:extLst>
                </p14:cNvPr>
                <p14:cNvContentPartPr/>
                <p14:nvPr/>
              </p14:nvContentPartPr>
              <p14:xfrm>
                <a:off x="4937986" y="4065219"/>
                <a:ext cx="35280" cy="50760"/>
              </p14:xfrm>
            </p:contentPart>
          </mc:Choice>
          <mc:Fallback xmlns="">
            <p:pic>
              <p:nvPicPr>
                <p:cNvPr id="149" name="Ink 148">
                  <a:extLst>
                    <a:ext uri="{FF2B5EF4-FFF2-40B4-BE49-F238E27FC236}">
                      <a16:creationId xmlns:a16="http://schemas.microsoft.com/office/drawing/2014/main" id="{922A8148-58C9-4CF0-B596-DCC8DBC03806}"/>
                    </a:ext>
                  </a:extLst>
                </p:cNvPr>
                <p:cNvPicPr/>
                <p:nvPr/>
              </p:nvPicPr>
              <p:blipFill>
                <a:blip r:embed="rId430"/>
                <a:stretch>
                  <a:fillRect/>
                </a:stretch>
              </p:blipFill>
              <p:spPr>
                <a:xfrm>
                  <a:off x="4929346" y="4056219"/>
                  <a:ext cx="529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155" name="Ink 154">
                  <a:extLst>
                    <a:ext uri="{FF2B5EF4-FFF2-40B4-BE49-F238E27FC236}">
                      <a16:creationId xmlns:a16="http://schemas.microsoft.com/office/drawing/2014/main" id="{F74C7C79-E358-4BA3-9660-7CB62841C321}"/>
                    </a:ext>
                  </a:extLst>
                </p14:cNvPr>
                <p14:cNvContentPartPr/>
                <p14:nvPr/>
              </p14:nvContentPartPr>
              <p14:xfrm>
                <a:off x="5087386" y="3874419"/>
                <a:ext cx="159480" cy="276480"/>
              </p14:xfrm>
            </p:contentPart>
          </mc:Choice>
          <mc:Fallback xmlns="">
            <p:pic>
              <p:nvPicPr>
                <p:cNvPr id="155" name="Ink 154">
                  <a:extLst>
                    <a:ext uri="{FF2B5EF4-FFF2-40B4-BE49-F238E27FC236}">
                      <a16:creationId xmlns:a16="http://schemas.microsoft.com/office/drawing/2014/main" id="{F74C7C79-E358-4BA3-9660-7CB62841C321}"/>
                    </a:ext>
                  </a:extLst>
                </p:cNvPr>
                <p:cNvPicPr/>
                <p:nvPr/>
              </p:nvPicPr>
              <p:blipFill>
                <a:blip r:embed="rId432"/>
                <a:stretch>
                  <a:fillRect/>
                </a:stretch>
              </p:blipFill>
              <p:spPr>
                <a:xfrm>
                  <a:off x="5078746" y="3865419"/>
                  <a:ext cx="17712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161" name="Ink 160">
                  <a:extLst>
                    <a:ext uri="{FF2B5EF4-FFF2-40B4-BE49-F238E27FC236}">
                      <a16:creationId xmlns:a16="http://schemas.microsoft.com/office/drawing/2014/main" id="{59BEAF33-A66F-42AF-92F0-F90611C64F87}"/>
                    </a:ext>
                  </a:extLst>
                </p14:cNvPr>
                <p14:cNvContentPartPr/>
                <p14:nvPr/>
              </p14:nvContentPartPr>
              <p14:xfrm>
                <a:off x="5211946" y="3811059"/>
                <a:ext cx="61560" cy="50400"/>
              </p14:xfrm>
            </p:contentPart>
          </mc:Choice>
          <mc:Fallback xmlns="">
            <p:pic>
              <p:nvPicPr>
                <p:cNvPr id="161" name="Ink 160">
                  <a:extLst>
                    <a:ext uri="{FF2B5EF4-FFF2-40B4-BE49-F238E27FC236}">
                      <a16:creationId xmlns:a16="http://schemas.microsoft.com/office/drawing/2014/main" id="{59BEAF33-A66F-42AF-92F0-F90611C64F87}"/>
                    </a:ext>
                  </a:extLst>
                </p:cNvPr>
                <p:cNvPicPr/>
                <p:nvPr/>
              </p:nvPicPr>
              <p:blipFill>
                <a:blip r:embed="rId434"/>
                <a:stretch>
                  <a:fillRect/>
                </a:stretch>
              </p:blipFill>
              <p:spPr>
                <a:xfrm>
                  <a:off x="5202946" y="3802059"/>
                  <a:ext cx="7920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168" name="Ink 167">
                  <a:extLst>
                    <a:ext uri="{FF2B5EF4-FFF2-40B4-BE49-F238E27FC236}">
                      <a16:creationId xmlns:a16="http://schemas.microsoft.com/office/drawing/2014/main" id="{1D224AF6-0FB2-49BF-B0C9-074572E835D6}"/>
                    </a:ext>
                  </a:extLst>
                </p14:cNvPr>
                <p14:cNvContentPartPr/>
                <p14:nvPr/>
              </p14:nvContentPartPr>
              <p14:xfrm>
                <a:off x="5419666" y="3778659"/>
                <a:ext cx="108360" cy="453240"/>
              </p14:xfrm>
            </p:contentPart>
          </mc:Choice>
          <mc:Fallback xmlns="">
            <p:pic>
              <p:nvPicPr>
                <p:cNvPr id="168" name="Ink 167">
                  <a:extLst>
                    <a:ext uri="{FF2B5EF4-FFF2-40B4-BE49-F238E27FC236}">
                      <a16:creationId xmlns:a16="http://schemas.microsoft.com/office/drawing/2014/main" id="{1D224AF6-0FB2-49BF-B0C9-074572E835D6}"/>
                    </a:ext>
                  </a:extLst>
                </p:cNvPr>
                <p:cNvPicPr/>
                <p:nvPr/>
              </p:nvPicPr>
              <p:blipFill>
                <a:blip r:embed="rId436"/>
                <a:stretch>
                  <a:fillRect/>
                </a:stretch>
              </p:blipFill>
              <p:spPr>
                <a:xfrm>
                  <a:off x="5410666" y="3770019"/>
                  <a:ext cx="126000" cy="47088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173" name="Ink 172">
                  <a:extLst>
                    <a:ext uri="{FF2B5EF4-FFF2-40B4-BE49-F238E27FC236}">
                      <a16:creationId xmlns:a16="http://schemas.microsoft.com/office/drawing/2014/main" id="{1605719F-07F9-46BA-9D0B-9B4B0D58D0CC}"/>
                    </a:ext>
                  </a:extLst>
                </p14:cNvPr>
                <p14:cNvContentPartPr/>
                <p14:nvPr/>
              </p14:nvContentPartPr>
              <p14:xfrm>
                <a:off x="2686906" y="5124339"/>
                <a:ext cx="343440" cy="436320"/>
              </p14:xfrm>
            </p:contentPart>
          </mc:Choice>
          <mc:Fallback xmlns="">
            <p:pic>
              <p:nvPicPr>
                <p:cNvPr id="173" name="Ink 172">
                  <a:extLst>
                    <a:ext uri="{FF2B5EF4-FFF2-40B4-BE49-F238E27FC236}">
                      <a16:creationId xmlns:a16="http://schemas.microsoft.com/office/drawing/2014/main" id="{1605719F-07F9-46BA-9D0B-9B4B0D58D0CC}"/>
                    </a:ext>
                  </a:extLst>
                </p:cNvPr>
                <p:cNvPicPr/>
                <p:nvPr/>
              </p:nvPicPr>
              <p:blipFill>
                <a:blip r:embed="rId438"/>
                <a:stretch>
                  <a:fillRect/>
                </a:stretch>
              </p:blipFill>
              <p:spPr>
                <a:xfrm>
                  <a:off x="2677906" y="5115339"/>
                  <a:ext cx="361080" cy="45396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177" name="Ink 176">
                  <a:extLst>
                    <a:ext uri="{FF2B5EF4-FFF2-40B4-BE49-F238E27FC236}">
                      <a16:creationId xmlns:a16="http://schemas.microsoft.com/office/drawing/2014/main" id="{B8FB0F0E-9A8D-4626-9A55-1CA2C73E9F31}"/>
                    </a:ext>
                  </a:extLst>
                </p14:cNvPr>
                <p14:cNvContentPartPr/>
                <p14:nvPr/>
              </p14:nvContentPartPr>
              <p14:xfrm>
                <a:off x="3173626" y="5090139"/>
                <a:ext cx="189000" cy="360360"/>
              </p14:xfrm>
            </p:contentPart>
          </mc:Choice>
          <mc:Fallback xmlns="">
            <p:pic>
              <p:nvPicPr>
                <p:cNvPr id="177" name="Ink 176">
                  <a:extLst>
                    <a:ext uri="{FF2B5EF4-FFF2-40B4-BE49-F238E27FC236}">
                      <a16:creationId xmlns:a16="http://schemas.microsoft.com/office/drawing/2014/main" id="{B8FB0F0E-9A8D-4626-9A55-1CA2C73E9F31}"/>
                    </a:ext>
                  </a:extLst>
                </p:cNvPr>
                <p:cNvPicPr/>
                <p:nvPr/>
              </p:nvPicPr>
              <p:blipFill>
                <a:blip r:embed="rId440"/>
                <a:stretch>
                  <a:fillRect/>
                </a:stretch>
              </p:blipFill>
              <p:spPr>
                <a:xfrm>
                  <a:off x="3164626" y="5081139"/>
                  <a:ext cx="206640" cy="37800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178" name="Ink 177">
                  <a:extLst>
                    <a:ext uri="{FF2B5EF4-FFF2-40B4-BE49-F238E27FC236}">
                      <a16:creationId xmlns:a16="http://schemas.microsoft.com/office/drawing/2014/main" id="{5A509D65-C6BC-4CC9-84E3-2D2354C5859F}"/>
                    </a:ext>
                  </a:extLst>
                </p14:cNvPr>
                <p14:cNvContentPartPr/>
                <p14:nvPr/>
              </p14:nvContentPartPr>
              <p14:xfrm>
                <a:off x="3497626" y="5305419"/>
                <a:ext cx="9720" cy="6120"/>
              </p14:xfrm>
            </p:contentPart>
          </mc:Choice>
          <mc:Fallback xmlns="">
            <p:pic>
              <p:nvPicPr>
                <p:cNvPr id="178" name="Ink 177">
                  <a:extLst>
                    <a:ext uri="{FF2B5EF4-FFF2-40B4-BE49-F238E27FC236}">
                      <a16:creationId xmlns:a16="http://schemas.microsoft.com/office/drawing/2014/main" id="{5A509D65-C6BC-4CC9-84E3-2D2354C5859F}"/>
                    </a:ext>
                  </a:extLst>
                </p:cNvPr>
                <p:cNvPicPr/>
                <p:nvPr/>
              </p:nvPicPr>
              <p:blipFill>
                <a:blip r:embed="rId442"/>
                <a:stretch>
                  <a:fillRect/>
                </a:stretch>
              </p:blipFill>
              <p:spPr>
                <a:xfrm>
                  <a:off x="3488626" y="5296779"/>
                  <a:ext cx="273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181" name="Ink 180">
                  <a:extLst>
                    <a:ext uri="{FF2B5EF4-FFF2-40B4-BE49-F238E27FC236}">
                      <a16:creationId xmlns:a16="http://schemas.microsoft.com/office/drawing/2014/main" id="{2D1CFC75-9B7F-4653-B2D4-45DD5E18346C}"/>
                    </a:ext>
                  </a:extLst>
                </p14:cNvPr>
                <p14:cNvContentPartPr/>
                <p14:nvPr/>
              </p14:nvContentPartPr>
              <p14:xfrm>
                <a:off x="3605626" y="5015619"/>
                <a:ext cx="323280" cy="365760"/>
              </p14:xfrm>
            </p:contentPart>
          </mc:Choice>
          <mc:Fallback xmlns="">
            <p:pic>
              <p:nvPicPr>
                <p:cNvPr id="181" name="Ink 180">
                  <a:extLst>
                    <a:ext uri="{FF2B5EF4-FFF2-40B4-BE49-F238E27FC236}">
                      <a16:creationId xmlns:a16="http://schemas.microsoft.com/office/drawing/2014/main" id="{2D1CFC75-9B7F-4653-B2D4-45DD5E18346C}"/>
                    </a:ext>
                  </a:extLst>
                </p:cNvPr>
                <p:cNvPicPr/>
                <p:nvPr/>
              </p:nvPicPr>
              <p:blipFill>
                <a:blip r:embed="rId444"/>
                <a:stretch>
                  <a:fillRect/>
                </a:stretch>
              </p:blipFill>
              <p:spPr>
                <a:xfrm>
                  <a:off x="3596626" y="5006979"/>
                  <a:ext cx="340920" cy="38340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185" name="Ink 184">
                  <a:extLst>
                    <a:ext uri="{FF2B5EF4-FFF2-40B4-BE49-F238E27FC236}">
                      <a16:creationId xmlns:a16="http://schemas.microsoft.com/office/drawing/2014/main" id="{7667684A-7831-4B79-BAB2-61C4A1D35535}"/>
                    </a:ext>
                  </a:extLst>
                </p14:cNvPr>
                <p14:cNvContentPartPr/>
                <p14:nvPr/>
              </p14:nvContentPartPr>
              <p14:xfrm>
                <a:off x="4020346" y="4904019"/>
                <a:ext cx="255960" cy="423000"/>
              </p14:xfrm>
            </p:contentPart>
          </mc:Choice>
          <mc:Fallback xmlns="">
            <p:pic>
              <p:nvPicPr>
                <p:cNvPr id="185" name="Ink 184">
                  <a:extLst>
                    <a:ext uri="{FF2B5EF4-FFF2-40B4-BE49-F238E27FC236}">
                      <a16:creationId xmlns:a16="http://schemas.microsoft.com/office/drawing/2014/main" id="{7667684A-7831-4B79-BAB2-61C4A1D35535}"/>
                    </a:ext>
                  </a:extLst>
                </p:cNvPr>
                <p:cNvPicPr/>
                <p:nvPr/>
              </p:nvPicPr>
              <p:blipFill>
                <a:blip r:embed="rId446"/>
                <a:stretch>
                  <a:fillRect/>
                </a:stretch>
              </p:blipFill>
              <p:spPr>
                <a:xfrm>
                  <a:off x="4011706" y="4895379"/>
                  <a:ext cx="273600" cy="44064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189" name="Ink 188">
                  <a:extLst>
                    <a:ext uri="{FF2B5EF4-FFF2-40B4-BE49-F238E27FC236}">
                      <a16:creationId xmlns:a16="http://schemas.microsoft.com/office/drawing/2014/main" id="{302DAF7E-F445-4F84-A26E-E16DAB408C15}"/>
                    </a:ext>
                  </a:extLst>
                </p14:cNvPr>
                <p14:cNvContentPartPr/>
                <p14:nvPr/>
              </p14:nvContentPartPr>
              <p14:xfrm>
                <a:off x="4422826" y="4956939"/>
                <a:ext cx="178200" cy="101520"/>
              </p14:xfrm>
            </p:contentPart>
          </mc:Choice>
          <mc:Fallback xmlns="">
            <p:pic>
              <p:nvPicPr>
                <p:cNvPr id="189" name="Ink 188">
                  <a:extLst>
                    <a:ext uri="{FF2B5EF4-FFF2-40B4-BE49-F238E27FC236}">
                      <a16:creationId xmlns:a16="http://schemas.microsoft.com/office/drawing/2014/main" id="{302DAF7E-F445-4F84-A26E-E16DAB408C15}"/>
                    </a:ext>
                  </a:extLst>
                </p:cNvPr>
                <p:cNvPicPr/>
                <p:nvPr/>
              </p:nvPicPr>
              <p:blipFill>
                <a:blip r:embed="rId448"/>
                <a:stretch>
                  <a:fillRect/>
                </a:stretch>
              </p:blipFill>
              <p:spPr>
                <a:xfrm>
                  <a:off x="4414186" y="4948299"/>
                  <a:ext cx="1958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00" name="Ink 199">
                  <a:extLst>
                    <a:ext uri="{FF2B5EF4-FFF2-40B4-BE49-F238E27FC236}">
                      <a16:creationId xmlns:a16="http://schemas.microsoft.com/office/drawing/2014/main" id="{E3E66EC7-7C22-4B98-AADF-9AAD805473A2}"/>
                    </a:ext>
                  </a:extLst>
                </p14:cNvPr>
                <p14:cNvContentPartPr/>
                <p14:nvPr/>
              </p14:nvContentPartPr>
              <p14:xfrm>
                <a:off x="4748266" y="4661019"/>
                <a:ext cx="170280" cy="455760"/>
              </p14:xfrm>
            </p:contentPart>
          </mc:Choice>
          <mc:Fallback xmlns="">
            <p:pic>
              <p:nvPicPr>
                <p:cNvPr id="200" name="Ink 199">
                  <a:extLst>
                    <a:ext uri="{FF2B5EF4-FFF2-40B4-BE49-F238E27FC236}">
                      <a16:creationId xmlns:a16="http://schemas.microsoft.com/office/drawing/2014/main" id="{E3E66EC7-7C22-4B98-AADF-9AAD805473A2}"/>
                    </a:ext>
                  </a:extLst>
                </p:cNvPr>
                <p:cNvPicPr/>
                <p:nvPr/>
              </p:nvPicPr>
              <p:blipFill>
                <a:blip r:embed="rId450"/>
                <a:stretch>
                  <a:fillRect/>
                </a:stretch>
              </p:blipFill>
              <p:spPr>
                <a:xfrm>
                  <a:off x="4739626" y="4652019"/>
                  <a:ext cx="187920" cy="47340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08" name="Ink 207">
                  <a:extLst>
                    <a:ext uri="{FF2B5EF4-FFF2-40B4-BE49-F238E27FC236}">
                      <a16:creationId xmlns:a16="http://schemas.microsoft.com/office/drawing/2014/main" id="{7EED0804-E4D6-4736-BF15-50323E602002}"/>
                    </a:ext>
                  </a:extLst>
                </p14:cNvPr>
                <p14:cNvContentPartPr/>
                <p14:nvPr/>
              </p14:nvContentPartPr>
              <p14:xfrm>
                <a:off x="5116186" y="4905819"/>
                <a:ext cx="19080" cy="6840"/>
              </p14:xfrm>
            </p:contentPart>
          </mc:Choice>
          <mc:Fallback xmlns="">
            <p:pic>
              <p:nvPicPr>
                <p:cNvPr id="208" name="Ink 207">
                  <a:extLst>
                    <a:ext uri="{FF2B5EF4-FFF2-40B4-BE49-F238E27FC236}">
                      <a16:creationId xmlns:a16="http://schemas.microsoft.com/office/drawing/2014/main" id="{7EED0804-E4D6-4736-BF15-50323E602002}"/>
                    </a:ext>
                  </a:extLst>
                </p:cNvPr>
                <p:cNvPicPr/>
                <p:nvPr/>
              </p:nvPicPr>
              <p:blipFill>
                <a:blip r:embed="rId452"/>
                <a:stretch>
                  <a:fillRect/>
                </a:stretch>
              </p:blipFill>
              <p:spPr>
                <a:xfrm>
                  <a:off x="5107186" y="4897179"/>
                  <a:ext cx="367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12" name="Ink 211">
                  <a:extLst>
                    <a:ext uri="{FF2B5EF4-FFF2-40B4-BE49-F238E27FC236}">
                      <a16:creationId xmlns:a16="http://schemas.microsoft.com/office/drawing/2014/main" id="{F5D94101-415A-4438-8822-6F5E4E729FE0}"/>
                    </a:ext>
                  </a:extLst>
                </p14:cNvPr>
                <p14:cNvContentPartPr/>
                <p14:nvPr/>
              </p14:nvContentPartPr>
              <p14:xfrm>
                <a:off x="5189986" y="4648419"/>
                <a:ext cx="177480" cy="391680"/>
              </p14:xfrm>
            </p:contentPart>
          </mc:Choice>
          <mc:Fallback xmlns="">
            <p:pic>
              <p:nvPicPr>
                <p:cNvPr id="212" name="Ink 211">
                  <a:extLst>
                    <a:ext uri="{FF2B5EF4-FFF2-40B4-BE49-F238E27FC236}">
                      <a16:creationId xmlns:a16="http://schemas.microsoft.com/office/drawing/2014/main" id="{F5D94101-415A-4438-8822-6F5E4E729FE0}"/>
                    </a:ext>
                  </a:extLst>
                </p:cNvPr>
                <p:cNvPicPr/>
                <p:nvPr/>
              </p:nvPicPr>
              <p:blipFill>
                <a:blip r:embed="rId454"/>
                <a:stretch>
                  <a:fillRect/>
                </a:stretch>
              </p:blipFill>
              <p:spPr>
                <a:xfrm>
                  <a:off x="5180986" y="4639419"/>
                  <a:ext cx="195120" cy="40932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14" name="Ink 213">
                  <a:extLst>
                    <a:ext uri="{FF2B5EF4-FFF2-40B4-BE49-F238E27FC236}">
                      <a16:creationId xmlns:a16="http://schemas.microsoft.com/office/drawing/2014/main" id="{443FAF33-F5E2-4198-9E45-EF814D78CBE6}"/>
                    </a:ext>
                  </a:extLst>
                </p14:cNvPr>
                <p14:cNvContentPartPr/>
                <p14:nvPr/>
              </p14:nvContentPartPr>
              <p14:xfrm>
                <a:off x="5464306" y="4550499"/>
                <a:ext cx="115920" cy="466200"/>
              </p14:xfrm>
            </p:contentPart>
          </mc:Choice>
          <mc:Fallback xmlns="">
            <p:pic>
              <p:nvPicPr>
                <p:cNvPr id="214" name="Ink 213">
                  <a:extLst>
                    <a:ext uri="{FF2B5EF4-FFF2-40B4-BE49-F238E27FC236}">
                      <a16:creationId xmlns:a16="http://schemas.microsoft.com/office/drawing/2014/main" id="{443FAF33-F5E2-4198-9E45-EF814D78CBE6}"/>
                    </a:ext>
                  </a:extLst>
                </p:cNvPr>
                <p:cNvPicPr/>
                <p:nvPr/>
              </p:nvPicPr>
              <p:blipFill>
                <a:blip r:embed="rId456"/>
                <a:stretch>
                  <a:fillRect/>
                </a:stretch>
              </p:blipFill>
              <p:spPr>
                <a:xfrm>
                  <a:off x="5455666" y="4541499"/>
                  <a:ext cx="133560" cy="48384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34" name="Ink 233">
                  <a:extLst>
                    <a:ext uri="{FF2B5EF4-FFF2-40B4-BE49-F238E27FC236}">
                      <a16:creationId xmlns:a16="http://schemas.microsoft.com/office/drawing/2014/main" id="{3C8900AA-0081-440E-B5DA-6BA4C38779FB}"/>
                    </a:ext>
                  </a:extLst>
                </p14:cNvPr>
                <p14:cNvContentPartPr/>
                <p14:nvPr/>
              </p14:nvContentPartPr>
              <p14:xfrm>
                <a:off x="936226" y="6304059"/>
                <a:ext cx="213120" cy="314280"/>
              </p14:xfrm>
            </p:contentPart>
          </mc:Choice>
          <mc:Fallback xmlns="">
            <p:pic>
              <p:nvPicPr>
                <p:cNvPr id="234" name="Ink 233">
                  <a:extLst>
                    <a:ext uri="{FF2B5EF4-FFF2-40B4-BE49-F238E27FC236}">
                      <a16:creationId xmlns:a16="http://schemas.microsoft.com/office/drawing/2014/main" id="{3C8900AA-0081-440E-B5DA-6BA4C38779FB}"/>
                    </a:ext>
                  </a:extLst>
                </p:cNvPr>
                <p:cNvPicPr/>
                <p:nvPr/>
              </p:nvPicPr>
              <p:blipFill>
                <a:blip r:embed="rId458"/>
                <a:stretch>
                  <a:fillRect/>
                </a:stretch>
              </p:blipFill>
              <p:spPr>
                <a:xfrm>
                  <a:off x="927226" y="6295419"/>
                  <a:ext cx="230760" cy="33192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35" name="Ink 234">
                  <a:extLst>
                    <a:ext uri="{FF2B5EF4-FFF2-40B4-BE49-F238E27FC236}">
                      <a16:creationId xmlns:a16="http://schemas.microsoft.com/office/drawing/2014/main" id="{B66496B9-F3A4-46B3-9759-606C1D4558D0}"/>
                    </a:ext>
                  </a:extLst>
                </p14:cNvPr>
                <p14:cNvContentPartPr/>
                <p14:nvPr/>
              </p14:nvContentPartPr>
              <p14:xfrm>
                <a:off x="1416466" y="6190299"/>
                <a:ext cx="165240" cy="420840"/>
              </p14:xfrm>
            </p:contentPart>
          </mc:Choice>
          <mc:Fallback xmlns="">
            <p:pic>
              <p:nvPicPr>
                <p:cNvPr id="235" name="Ink 234">
                  <a:extLst>
                    <a:ext uri="{FF2B5EF4-FFF2-40B4-BE49-F238E27FC236}">
                      <a16:creationId xmlns:a16="http://schemas.microsoft.com/office/drawing/2014/main" id="{B66496B9-F3A4-46B3-9759-606C1D4558D0}"/>
                    </a:ext>
                  </a:extLst>
                </p:cNvPr>
                <p:cNvPicPr/>
                <p:nvPr/>
              </p:nvPicPr>
              <p:blipFill>
                <a:blip r:embed="rId460"/>
                <a:stretch>
                  <a:fillRect/>
                </a:stretch>
              </p:blipFill>
              <p:spPr>
                <a:xfrm>
                  <a:off x="1407466" y="6181659"/>
                  <a:ext cx="182880" cy="43848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36" name="Ink 235">
                  <a:extLst>
                    <a:ext uri="{FF2B5EF4-FFF2-40B4-BE49-F238E27FC236}">
                      <a16:creationId xmlns:a16="http://schemas.microsoft.com/office/drawing/2014/main" id="{30A50E31-B127-4EB7-98CA-71C7FFC295A8}"/>
                    </a:ext>
                  </a:extLst>
                </p14:cNvPr>
                <p14:cNvContentPartPr/>
                <p14:nvPr/>
              </p14:nvContentPartPr>
              <p14:xfrm>
                <a:off x="1701946" y="6473259"/>
                <a:ext cx="31320" cy="94680"/>
              </p14:xfrm>
            </p:contentPart>
          </mc:Choice>
          <mc:Fallback xmlns="">
            <p:pic>
              <p:nvPicPr>
                <p:cNvPr id="236" name="Ink 235">
                  <a:extLst>
                    <a:ext uri="{FF2B5EF4-FFF2-40B4-BE49-F238E27FC236}">
                      <a16:creationId xmlns:a16="http://schemas.microsoft.com/office/drawing/2014/main" id="{30A50E31-B127-4EB7-98CA-71C7FFC295A8}"/>
                    </a:ext>
                  </a:extLst>
                </p:cNvPr>
                <p:cNvPicPr/>
                <p:nvPr/>
              </p:nvPicPr>
              <p:blipFill>
                <a:blip r:embed="rId462"/>
                <a:stretch>
                  <a:fillRect/>
                </a:stretch>
              </p:blipFill>
              <p:spPr>
                <a:xfrm>
                  <a:off x="1692946" y="6464619"/>
                  <a:ext cx="489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37" name="Ink 236">
                  <a:extLst>
                    <a:ext uri="{FF2B5EF4-FFF2-40B4-BE49-F238E27FC236}">
                      <a16:creationId xmlns:a16="http://schemas.microsoft.com/office/drawing/2014/main" id="{EE22CAA3-2AB2-4CDC-936C-884D88661B2A}"/>
                    </a:ext>
                  </a:extLst>
                </p14:cNvPr>
                <p14:cNvContentPartPr/>
                <p14:nvPr/>
              </p14:nvContentPartPr>
              <p14:xfrm>
                <a:off x="1773946" y="6352299"/>
                <a:ext cx="5040" cy="12600"/>
              </p14:xfrm>
            </p:contentPart>
          </mc:Choice>
          <mc:Fallback xmlns="">
            <p:pic>
              <p:nvPicPr>
                <p:cNvPr id="237" name="Ink 236">
                  <a:extLst>
                    <a:ext uri="{FF2B5EF4-FFF2-40B4-BE49-F238E27FC236}">
                      <a16:creationId xmlns:a16="http://schemas.microsoft.com/office/drawing/2014/main" id="{EE22CAA3-2AB2-4CDC-936C-884D88661B2A}"/>
                    </a:ext>
                  </a:extLst>
                </p:cNvPr>
                <p:cNvPicPr/>
                <p:nvPr/>
              </p:nvPicPr>
              <p:blipFill>
                <a:blip r:embed="rId464"/>
                <a:stretch>
                  <a:fillRect/>
                </a:stretch>
              </p:blipFill>
              <p:spPr>
                <a:xfrm>
                  <a:off x="1765306" y="6343299"/>
                  <a:ext cx="226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55" name="Ink 254">
                  <a:extLst>
                    <a:ext uri="{FF2B5EF4-FFF2-40B4-BE49-F238E27FC236}">
                      <a16:creationId xmlns:a16="http://schemas.microsoft.com/office/drawing/2014/main" id="{6D015167-D52B-4DD6-B2C2-F31A29BE17C9}"/>
                    </a:ext>
                  </a:extLst>
                </p14:cNvPr>
                <p14:cNvContentPartPr/>
                <p14:nvPr/>
              </p14:nvContentPartPr>
              <p14:xfrm>
                <a:off x="2065186" y="6165099"/>
                <a:ext cx="127080" cy="511920"/>
              </p14:xfrm>
            </p:contentPart>
          </mc:Choice>
          <mc:Fallback xmlns="">
            <p:pic>
              <p:nvPicPr>
                <p:cNvPr id="255" name="Ink 254">
                  <a:extLst>
                    <a:ext uri="{FF2B5EF4-FFF2-40B4-BE49-F238E27FC236}">
                      <a16:creationId xmlns:a16="http://schemas.microsoft.com/office/drawing/2014/main" id="{6D015167-D52B-4DD6-B2C2-F31A29BE17C9}"/>
                    </a:ext>
                  </a:extLst>
                </p:cNvPr>
                <p:cNvPicPr/>
                <p:nvPr/>
              </p:nvPicPr>
              <p:blipFill>
                <a:blip r:embed="rId466"/>
                <a:stretch>
                  <a:fillRect/>
                </a:stretch>
              </p:blipFill>
              <p:spPr>
                <a:xfrm>
                  <a:off x="2056186" y="6156459"/>
                  <a:ext cx="144720" cy="52956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70" name="Ink 269">
                  <a:extLst>
                    <a:ext uri="{FF2B5EF4-FFF2-40B4-BE49-F238E27FC236}">
                      <a16:creationId xmlns:a16="http://schemas.microsoft.com/office/drawing/2014/main" id="{EB40105C-30EB-4371-8415-618971CA5CE3}"/>
                    </a:ext>
                  </a:extLst>
                </p14:cNvPr>
                <p14:cNvContentPartPr/>
                <p14:nvPr/>
              </p14:nvContentPartPr>
              <p14:xfrm>
                <a:off x="2343466" y="6264099"/>
                <a:ext cx="184680" cy="361800"/>
              </p14:xfrm>
            </p:contentPart>
          </mc:Choice>
          <mc:Fallback xmlns="">
            <p:pic>
              <p:nvPicPr>
                <p:cNvPr id="270" name="Ink 269">
                  <a:extLst>
                    <a:ext uri="{FF2B5EF4-FFF2-40B4-BE49-F238E27FC236}">
                      <a16:creationId xmlns:a16="http://schemas.microsoft.com/office/drawing/2014/main" id="{EB40105C-30EB-4371-8415-618971CA5CE3}"/>
                    </a:ext>
                  </a:extLst>
                </p:cNvPr>
                <p:cNvPicPr/>
                <p:nvPr/>
              </p:nvPicPr>
              <p:blipFill>
                <a:blip r:embed="rId468"/>
                <a:stretch>
                  <a:fillRect/>
                </a:stretch>
              </p:blipFill>
              <p:spPr>
                <a:xfrm>
                  <a:off x="2334826" y="6255459"/>
                  <a:ext cx="202320" cy="37944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76" name="Ink 275">
                  <a:extLst>
                    <a:ext uri="{FF2B5EF4-FFF2-40B4-BE49-F238E27FC236}">
                      <a16:creationId xmlns:a16="http://schemas.microsoft.com/office/drawing/2014/main" id="{2444E210-6E54-4B5D-9FDF-14BF386F4B33}"/>
                    </a:ext>
                  </a:extLst>
                </p14:cNvPr>
                <p14:cNvContentPartPr/>
                <p14:nvPr/>
              </p14:nvContentPartPr>
              <p14:xfrm>
                <a:off x="2655226" y="6486579"/>
                <a:ext cx="11880" cy="161640"/>
              </p14:xfrm>
            </p:contentPart>
          </mc:Choice>
          <mc:Fallback xmlns="">
            <p:pic>
              <p:nvPicPr>
                <p:cNvPr id="276" name="Ink 275">
                  <a:extLst>
                    <a:ext uri="{FF2B5EF4-FFF2-40B4-BE49-F238E27FC236}">
                      <a16:creationId xmlns:a16="http://schemas.microsoft.com/office/drawing/2014/main" id="{2444E210-6E54-4B5D-9FDF-14BF386F4B33}"/>
                    </a:ext>
                  </a:extLst>
                </p:cNvPr>
                <p:cNvPicPr/>
                <p:nvPr/>
              </p:nvPicPr>
              <p:blipFill>
                <a:blip r:embed="rId470"/>
                <a:stretch>
                  <a:fillRect/>
                </a:stretch>
              </p:blipFill>
              <p:spPr>
                <a:xfrm>
                  <a:off x="2646226" y="6477939"/>
                  <a:ext cx="295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81" name="Ink 280">
                  <a:extLst>
                    <a:ext uri="{FF2B5EF4-FFF2-40B4-BE49-F238E27FC236}">
                      <a16:creationId xmlns:a16="http://schemas.microsoft.com/office/drawing/2014/main" id="{EA961570-FC24-4692-9B2C-E2E0E87EDA83}"/>
                    </a:ext>
                  </a:extLst>
                </p14:cNvPr>
                <p14:cNvContentPartPr/>
                <p14:nvPr/>
              </p14:nvContentPartPr>
              <p14:xfrm>
                <a:off x="2657026" y="6377499"/>
                <a:ext cx="7920" cy="26640"/>
              </p14:xfrm>
            </p:contentPart>
          </mc:Choice>
          <mc:Fallback xmlns="">
            <p:pic>
              <p:nvPicPr>
                <p:cNvPr id="281" name="Ink 280">
                  <a:extLst>
                    <a:ext uri="{FF2B5EF4-FFF2-40B4-BE49-F238E27FC236}">
                      <a16:creationId xmlns:a16="http://schemas.microsoft.com/office/drawing/2014/main" id="{EA961570-FC24-4692-9B2C-E2E0E87EDA83}"/>
                    </a:ext>
                  </a:extLst>
                </p:cNvPr>
                <p:cNvPicPr/>
                <p:nvPr/>
              </p:nvPicPr>
              <p:blipFill>
                <a:blip r:embed="rId472"/>
                <a:stretch>
                  <a:fillRect/>
                </a:stretch>
              </p:blipFill>
              <p:spPr>
                <a:xfrm>
                  <a:off x="2648026" y="6368499"/>
                  <a:ext cx="255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82" name="Ink 281">
                  <a:extLst>
                    <a:ext uri="{FF2B5EF4-FFF2-40B4-BE49-F238E27FC236}">
                      <a16:creationId xmlns:a16="http://schemas.microsoft.com/office/drawing/2014/main" id="{2E8F8AA8-FDEE-4708-99DA-C7759C5D7405}"/>
                    </a:ext>
                  </a:extLst>
                </p14:cNvPr>
                <p14:cNvContentPartPr/>
                <p14:nvPr/>
              </p14:nvContentPartPr>
              <p14:xfrm>
                <a:off x="2857546" y="6360579"/>
                <a:ext cx="192240" cy="60840"/>
              </p14:xfrm>
            </p:contentPart>
          </mc:Choice>
          <mc:Fallback xmlns="">
            <p:pic>
              <p:nvPicPr>
                <p:cNvPr id="282" name="Ink 281">
                  <a:extLst>
                    <a:ext uri="{FF2B5EF4-FFF2-40B4-BE49-F238E27FC236}">
                      <a16:creationId xmlns:a16="http://schemas.microsoft.com/office/drawing/2014/main" id="{2E8F8AA8-FDEE-4708-99DA-C7759C5D7405}"/>
                    </a:ext>
                  </a:extLst>
                </p:cNvPr>
                <p:cNvPicPr/>
                <p:nvPr/>
              </p:nvPicPr>
              <p:blipFill>
                <a:blip r:embed="rId474"/>
                <a:stretch>
                  <a:fillRect/>
                </a:stretch>
              </p:blipFill>
              <p:spPr>
                <a:xfrm>
                  <a:off x="2848906" y="6351579"/>
                  <a:ext cx="2098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83" name="Ink 282">
                  <a:extLst>
                    <a:ext uri="{FF2B5EF4-FFF2-40B4-BE49-F238E27FC236}">
                      <a16:creationId xmlns:a16="http://schemas.microsoft.com/office/drawing/2014/main" id="{E898BE6C-F2C2-435D-9119-14BAA614660E}"/>
                    </a:ext>
                  </a:extLst>
                </p14:cNvPr>
                <p14:cNvContentPartPr/>
                <p14:nvPr/>
              </p14:nvContentPartPr>
              <p14:xfrm>
                <a:off x="3268306" y="6135579"/>
                <a:ext cx="129240" cy="110160"/>
              </p14:xfrm>
            </p:contentPart>
          </mc:Choice>
          <mc:Fallback xmlns="">
            <p:pic>
              <p:nvPicPr>
                <p:cNvPr id="283" name="Ink 282">
                  <a:extLst>
                    <a:ext uri="{FF2B5EF4-FFF2-40B4-BE49-F238E27FC236}">
                      <a16:creationId xmlns:a16="http://schemas.microsoft.com/office/drawing/2014/main" id="{E898BE6C-F2C2-435D-9119-14BAA614660E}"/>
                    </a:ext>
                  </a:extLst>
                </p:cNvPr>
                <p:cNvPicPr/>
                <p:nvPr/>
              </p:nvPicPr>
              <p:blipFill>
                <a:blip r:embed="rId476"/>
                <a:stretch>
                  <a:fillRect/>
                </a:stretch>
              </p:blipFill>
              <p:spPr>
                <a:xfrm>
                  <a:off x="3259666" y="6126939"/>
                  <a:ext cx="1468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284" name="Ink 283">
                  <a:extLst>
                    <a:ext uri="{FF2B5EF4-FFF2-40B4-BE49-F238E27FC236}">
                      <a16:creationId xmlns:a16="http://schemas.microsoft.com/office/drawing/2014/main" id="{CA1101AD-4C78-42FE-9A00-1DE6E119D70D}"/>
                    </a:ext>
                  </a:extLst>
                </p14:cNvPr>
                <p14:cNvContentPartPr/>
                <p14:nvPr/>
              </p14:nvContentPartPr>
              <p14:xfrm>
                <a:off x="3215026" y="6290739"/>
                <a:ext cx="183600" cy="203040"/>
              </p14:xfrm>
            </p:contentPart>
          </mc:Choice>
          <mc:Fallback xmlns="">
            <p:pic>
              <p:nvPicPr>
                <p:cNvPr id="284" name="Ink 283">
                  <a:extLst>
                    <a:ext uri="{FF2B5EF4-FFF2-40B4-BE49-F238E27FC236}">
                      <a16:creationId xmlns:a16="http://schemas.microsoft.com/office/drawing/2014/main" id="{CA1101AD-4C78-42FE-9A00-1DE6E119D70D}"/>
                    </a:ext>
                  </a:extLst>
                </p:cNvPr>
                <p:cNvPicPr/>
                <p:nvPr/>
              </p:nvPicPr>
              <p:blipFill>
                <a:blip r:embed="rId478"/>
                <a:stretch>
                  <a:fillRect/>
                </a:stretch>
              </p:blipFill>
              <p:spPr>
                <a:xfrm>
                  <a:off x="3206386" y="6281739"/>
                  <a:ext cx="20124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285" name="Ink 284">
                  <a:extLst>
                    <a:ext uri="{FF2B5EF4-FFF2-40B4-BE49-F238E27FC236}">
                      <a16:creationId xmlns:a16="http://schemas.microsoft.com/office/drawing/2014/main" id="{A72138D5-3F42-4554-8403-CC3932DB5988}"/>
                    </a:ext>
                  </a:extLst>
                </p14:cNvPr>
                <p14:cNvContentPartPr/>
                <p14:nvPr/>
              </p14:nvContentPartPr>
              <p14:xfrm>
                <a:off x="3323746" y="6301899"/>
                <a:ext cx="131760" cy="55440"/>
              </p14:xfrm>
            </p:contentPart>
          </mc:Choice>
          <mc:Fallback xmlns="">
            <p:pic>
              <p:nvPicPr>
                <p:cNvPr id="285" name="Ink 284">
                  <a:extLst>
                    <a:ext uri="{FF2B5EF4-FFF2-40B4-BE49-F238E27FC236}">
                      <a16:creationId xmlns:a16="http://schemas.microsoft.com/office/drawing/2014/main" id="{A72138D5-3F42-4554-8403-CC3932DB5988}"/>
                    </a:ext>
                  </a:extLst>
                </p:cNvPr>
                <p:cNvPicPr/>
                <p:nvPr/>
              </p:nvPicPr>
              <p:blipFill>
                <a:blip r:embed="rId480"/>
                <a:stretch>
                  <a:fillRect/>
                </a:stretch>
              </p:blipFill>
              <p:spPr>
                <a:xfrm>
                  <a:off x="3315106" y="6292899"/>
                  <a:ext cx="1494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286" name="Ink 285">
                  <a:extLst>
                    <a:ext uri="{FF2B5EF4-FFF2-40B4-BE49-F238E27FC236}">
                      <a16:creationId xmlns:a16="http://schemas.microsoft.com/office/drawing/2014/main" id="{A752791C-6917-499C-A5E1-DE7025F052AE}"/>
                    </a:ext>
                  </a:extLst>
                </p14:cNvPr>
                <p14:cNvContentPartPr/>
                <p14:nvPr/>
              </p14:nvContentPartPr>
              <p14:xfrm>
                <a:off x="3632626" y="6236019"/>
                <a:ext cx="69480" cy="322560"/>
              </p14:xfrm>
            </p:contentPart>
          </mc:Choice>
          <mc:Fallback xmlns="">
            <p:pic>
              <p:nvPicPr>
                <p:cNvPr id="286" name="Ink 285">
                  <a:extLst>
                    <a:ext uri="{FF2B5EF4-FFF2-40B4-BE49-F238E27FC236}">
                      <a16:creationId xmlns:a16="http://schemas.microsoft.com/office/drawing/2014/main" id="{A752791C-6917-499C-A5E1-DE7025F052AE}"/>
                    </a:ext>
                  </a:extLst>
                </p:cNvPr>
                <p:cNvPicPr/>
                <p:nvPr/>
              </p:nvPicPr>
              <p:blipFill>
                <a:blip r:embed="rId482"/>
                <a:stretch>
                  <a:fillRect/>
                </a:stretch>
              </p:blipFill>
              <p:spPr>
                <a:xfrm>
                  <a:off x="3623986" y="6227379"/>
                  <a:ext cx="87120" cy="34020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287" name="Ink 286">
                  <a:extLst>
                    <a:ext uri="{FF2B5EF4-FFF2-40B4-BE49-F238E27FC236}">
                      <a16:creationId xmlns:a16="http://schemas.microsoft.com/office/drawing/2014/main" id="{5AE6AB25-4606-4677-A1D9-36D91FBEA5EA}"/>
                    </a:ext>
                  </a:extLst>
                </p14:cNvPr>
                <p14:cNvContentPartPr/>
                <p14:nvPr/>
              </p14:nvContentPartPr>
              <p14:xfrm>
                <a:off x="3779866" y="6245379"/>
                <a:ext cx="217080" cy="259920"/>
              </p14:xfrm>
            </p:contentPart>
          </mc:Choice>
          <mc:Fallback xmlns="">
            <p:pic>
              <p:nvPicPr>
                <p:cNvPr id="287" name="Ink 286">
                  <a:extLst>
                    <a:ext uri="{FF2B5EF4-FFF2-40B4-BE49-F238E27FC236}">
                      <a16:creationId xmlns:a16="http://schemas.microsoft.com/office/drawing/2014/main" id="{5AE6AB25-4606-4677-A1D9-36D91FBEA5EA}"/>
                    </a:ext>
                  </a:extLst>
                </p:cNvPr>
                <p:cNvPicPr/>
                <p:nvPr/>
              </p:nvPicPr>
              <p:blipFill>
                <a:blip r:embed="rId484"/>
                <a:stretch>
                  <a:fillRect/>
                </a:stretch>
              </p:blipFill>
              <p:spPr>
                <a:xfrm>
                  <a:off x="3771226" y="6236739"/>
                  <a:ext cx="23472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288" name="Ink 287">
                  <a:extLst>
                    <a:ext uri="{FF2B5EF4-FFF2-40B4-BE49-F238E27FC236}">
                      <a16:creationId xmlns:a16="http://schemas.microsoft.com/office/drawing/2014/main" id="{03F4354E-0961-4B87-B734-1E26302F5D63}"/>
                    </a:ext>
                  </a:extLst>
                </p14:cNvPr>
                <p14:cNvContentPartPr/>
                <p14:nvPr/>
              </p14:nvContentPartPr>
              <p14:xfrm>
                <a:off x="4106746" y="6172659"/>
                <a:ext cx="101880" cy="326520"/>
              </p14:xfrm>
            </p:contentPart>
          </mc:Choice>
          <mc:Fallback xmlns="">
            <p:pic>
              <p:nvPicPr>
                <p:cNvPr id="288" name="Ink 287">
                  <a:extLst>
                    <a:ext uri="{FF2B5EF4-FFF2-40B4-BE49-F238E27FC236}">
                      <a16:creationId xmlns:a16="http://schemas.microsoft.com/office/drawing/2014/main" id="{03F4354E-0961-4B87-B734-1E26302F5D63}"/>
                    </a:ext>
                  </a:extLst>
                </p:cNvPr>
                <p:cNvPicPr/>
                <p:nvPr/>
              </p:nvPicPr>
              <p:blipFill>
                <a:blip r:embed="rId486"/>
                <a:stretch>
                  <a:fillRect/>
                </a:stretch>
              </p:blipFill>
              <p:spPr>
                <a:xfrm>
                  <a:off x="4097746" y="6164019"/>
                  <a:ext cx="119520"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289" name="Ink 288">
                  <a:extLst>
                    <a:ext uri="{FF2B5EF4-FFF2-40B4-BE49-F238E27FC236}">
                      <a16:creationId xmlns:a16="http://schemas.microsoft.com/office/drawing/2014/main" id="{60AA45DE-B0D2-4A42-AD8D-B6A67A422DA8}"/>
                    </a:ext>
                  </a:extLst>
                </p14:cNvPr>
                <p14:cNvContentPartPr/>
                <p14:nvPr/>
              </p14:nvContentPartPr>
              <p14:xfrm>
                <a:off x="4441186" y="6139539"/>
                <a:ext cx="171720" cy="591480"/>
              </p14:xfrm>
            </p:contentPart>
          </mc:Choice>
          <mc:Fallback xmlns="">
            <p:pic>
              <p:nvPicPr>
                <p:cNvPr id="289" name="Ink 288">
                  <a:extLst>
                    <a:ext uri="{FF2B5EF4-FFF2-40B4-BE49-F238E27FC236}">
                      <a16:creationId xmlns:a16="http://schemas.microsoft.com/office/drawing/2014/main" id="{60AA45DE-B0D2-4A42-AD8D-B6A67A422DA8}"/>
                    </a:ext>
                  </a:extLst>
                </p:cNvPr>
                <p:cNvPicPr/>
                <p:nvPr/>
              </p:nvPicPr>
              <p:blipFill>
                <a:blip r:embed="rId488"/>
                <a:stretch>
                  <a:fillRect/>
                </a:stretch>
              </p:blipFill>
              <p:spPr>
                <a:xfrm>
                  <a:off x="4432186" y="6130539"/>
                  <a:ext cx="189360" cy="60912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290" name="Ink 289">
                  <a:extLst>
                    <a:ext uri="{FF2B5EF4-FFF2-40B4-BE49-F238E27FC236}">
                      <a16:creationId xmlns:a16="http://schemas.microsoft.com/office/drawing/2014/main" id="{65156D8F-6BCE-4B1D-99CB-C8B48A726905}"/>
                    </a:ext>
                  </a:extLst>
                </p14:cNvPr>
                <p14:cNvContentPartPr/>
                <p14:nvPr/>
              </p14:nvContentPartPr>
              <p14:xfrm>
                <a:off x="4670866" y="6034419"/>
                <a:ext cx="625320" cy="236880"/>
              </p14:xfrm>
            </p:contentPart>
          </mc:Choice>
          <mc:Fallback xmlns="">
            <p:pic>
              <p:nvPicPr>
                <p:cNvPr id="290" name="Ink 289">
                  <a:extLst>
                    <a:ext uri="{FF2B5EF4-FFF2-40B4-BE49-F238E27FC236}">
                      <a16:creationId xmlns:a16="http://schemas.microsoft.com/office/drawing/2014/main" id="{65156D8F-6BCE-4B1D-99CB-C8B48A726905}"/>
                    </a:ext>
                  </a:extLst>
                </p:cNvPr>
                <p:cNvPicPr/>
                <p:nvPr/>
              </p:nvPicPr>
              <p:blipFill>
                <a:blip r:embed="rId490"/>
                <a:stretch>
                  <a:fillRect/>
                </a:stretch>
              </p:blipFill>
              <p:spPr>
                <a:xfrm>
                  <a:off x="4662226" y="6025419"/>
                  <a:ext cx="64296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294" name="Ink 293">
                  <a:extLst>
                    <a:ext uri="{FF2B5EF4-FFF2-40B4-BE49-F238E27FC236}">
                      <a16:creationId xmlns:a16="http://schemas.microsoft.com/office/drawing/2014/main" id="{C66AB74D-EBC1-43C3-9B4C-7BCF897FA54B}"/>
                    </a:ext>
                  </a:extLst>
                </p14:cNvPr>
                <p14:cNvContentPartPr/>
                <p14:nvPr/>
              </p14:nvContentPartPr>
              <p14:xfrm>
                <a:off x="463546" y="5561739"/>
                <a:ext cx="4030920" cy="1288800"/>
              </p14:xfrm>
            </p:contentPart>
          </mc:Choice>
          <mc:Fallback xmlns="">
            <p:pic>
              <p:nvPicPr>
                <p:cNvPr id="294" name="Ink 293">
                  <a:extLst>
                    <a:ext uri="{FF2B5EF4-FFF2-40B4-BE49-F238E27FC236}">
                      <a16:creationId xmlns:a16="http://schemas.microsoft.com/office/drawing/2014/main" id="{C66AB74D-EBC1-43C3-9B4C-7BCF897FA54B}"/>
                    </a:ext>
                  </a:extLst>
                </p:cNvPr>
                <p:cNvPicPr/>
                <p:nvPr/>
              </p:nvPicPr>
              <p:blipFill>
                <a:blip r:embed="rId492"/>
                <a:stretch>
                  <a:fillRect/>
                </a:stretch>
              </p:blipFill>
              <p:spPr>
                <a:xfrm>
                  <a:off x="454906" y="5553099"/>
                  <a:ext cx="4048560" cy="1306440"/>
                </a:xfrm>
                <a:prstGeom prst="rect">
                  <a:avLst/>
                </a:prstGeom>
              </p:spPr>
            </p:pic>
          </mc:Fallback>
        </mc:AlternateContent>
      </p:grpSp>
    </p:spTree>
    <p:extLst>
      <p:ext uri="{BB962C8B-B14F-4D97-AF65-F5344CB8AC3E}">
        <p14:creationId xmlns:p14="http://schemas.microsoft.com/office/powerpoint/2010/main" val="345322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Average return</a:t>
            </a:r>
          </a:p>
        </p:txBody>
      </p:sp>
      <p:sp>
        <p:nvSpPr>
          <p:cNvPr id="3" name="Content Placeholder 2"/>
          <p:cNvSpPr>
            <a:spLocks noGrp="1"/>
          </p:cNvSpPr>
          <p:nvPr>
            <p:ph idx="1"/>
          </p:nvPr>
        </p:nvSpPr>
        <p:spPr/>
        <p:txBody>
          <a:bodyPr/>
          <a:lstStyle/>
          <a:p>
            <a:r>
              <a:rPr lang="en-US" dirty="0"/>
              <a:t>Average Return = </a:t>
            </a:r>
            <a:r>
              <a:rPr lang="en-US" dirty="0">
                <a:cs typeface="Calibri"/>
              </a:rPr>
              <a:t>R</a:t>
            </a:r>
            <a:r>
              <a:rPr lang="en-US" baseline="-25000" dirty="0">
                <a:cs typeface="Calibri"/>
              </a:rPr>
              <a:t>1</a:t>
            </a:r>
            <a:r>
              <a:rPr lang="en-US" dirty="0">
                <a:cs typeface="Calibri"/>
              </a:rPr>
              <a:t> + R</a:t>
            </a:r>
            <a:r>
              <a:rPr lang="en-US" baseline="-25000" dirty="0">
                <a:cs typeface="Calibri"/>
              </a:rPr>
              <a:t>2</a:t>
            </a:r>
            <a:r>
              <a:rPr lang="en-US" dirty="0">
                <a:cs typeface="Calibri"/>
              </a:rPr>
              <a:t> +R</a:t>
            </a:r>
            <a:r>
              <a:rPr lang="en-US" baseline="-25000" dirty="0">
                <a:cs typeface="Calibri"/>
              </a:rPr>
              <a:t>3</a:t>
            </a:r>
            <a:r>
              <a:rPr lang="en-US" dirty="0">
                <a:cs typeface="Calibri"/>
              </a:rPr>
              <a:t> +R</a:t>
            </a:r>
            <a:r>
              <a:rPr lang="en-US" baseline="-25000" dirty="0">
                <a:cs typeface="Calibri"/>
              </a:rPr>
              <a:t>4</a:t>
            </a:r>
            <a:r>
              <a:rPr lang="en-US" dirty="0">
                <a:cs typeface="Calibri"/>
              </a:rPr>
              <a:t> +R</a:t>
            </a:r>
            <a:r>
              <a:rPr lang="en-US" baseline="-25000" dirty="0">
                <a:cs typeface="Calibri"/>
              </a:rPr>
              <a:t>5</a:t>
            </a:r>
            <a:r>
              <a:rPr lang="en-US" dirty="0">
                <a:cs typeface="Calibri"/>
              </a:rPr>
              <a:t> /N</a:t>
            </a:r>
            <a:endParaRPr lang="en-US" baseline="-25000" dirty="0">
              <a:cs typeface="Calibri"/>
            </a:endParaRPr>
          </a:p>
          <a:p>
            <a:r>
              <a:rPr lang="en-US" dirty="0">
                <a:latin typeface="Calibri"/>
                <a:cs typeface="Calibri"/>
              </a:rPr>
              <a:t>Ṝ </a:t>
            </a:r>
            <a:r>
              <a:rPr lang="en-US" dirty="0"/>
              <a:t>= 7.35% =.0735</a:t>
            </a: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1841171988"/>
                  </p:ext>
                </p:extLst>
              </p:nvPr>
            </p:nvGraphicFramePr>
            <p:xfrm>
              <a:off x="457200" y="3352800"/>
              <a:ext cx="8534400" cy="2623630"/>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gridCol w="1066800">
                      <a:extLst>
                        <a:ext uri="{9D8B030D-6E8A-4147-A177-3AD203B41FA5}">
                          <a16:colId xmlns:a16="http://schemas.microsoft.com/office/drawing/2014/main" val="20005"/>
                        </a:ext>
                      </a:extLst>
                    </a:gridCol>
                    <a:gridCol w="1066800">
                      <a:extLst>
                        <a:ext uri="{9D8B030D-6E8A-4147-A177-3AD203B41FA5}">
                          <a16:colId xmlns:a16="http://schemas.microsoft.com/office/drawing/2014/main" val="20006"/>
                        </a:ext>
                      </a:extLst>
                    </a:gridCol>
                    <a:gridCol w="1066800">
                      <a:extLst>
                        <a:ext uri="{9D8B030D-6E8A-4147-A177-3AD203B41FA5}">
                          <a16:colId xmlns:a16="http://schemas.microsoft.com/office/drawing/2014/main" val="20007"/>
                        </a:ext>
                      </a:extLst>
                    </a:gridCol>
                  </a:tblGrid>
                  <a:tr h="148590">
                    <a:tc>
                      <a:txBody>
                        <a:bodyPr/>
                        <a:lstStyle/>
                        <a:p>
                          <a:r>
                            <a:rPr lang="en-US" dirty="0"/>
                            <a:t>R</a:t>
                          </a:r>
                        </a:p>
                      </a:txBody>
                      <a:tcPr/>
                    </a:tc>
                    <a:tc>
                      <a:txBody>
                        <a:bodyPr/>
                        <a:lstStyle/>
                        <a:p>
                          <a:r>
                            <a:rPr lang="en-US" dirty="0"/>
                            <a:t>R-</a:t>
                          </a:r>
                          <a:r>
                            <a:rPr lang="en-US" dirty="0">
                              <a:latin typeface="Calibri"/>
                              <a:cs typeface="Calibri"/>
                            </a:rPr>
                            <a:t>Ṝ</a:t>
                          </a:r>
                          <a:endParaRPr 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m:rPr>
                                        <m:nor/>
                                      </m:rPr>
                                      <a:rPr lang="en-US" b="1" i="0" smtClean="0">
                                        <a:latin typeface="Cambria Math"/>
                                      </a:rPr>
                                      <m:t>(</m:t>
                                    </m:r>
                                    <m:r>
                                      <m:rPr>
                                        <m:nor/>
                                      </m:rPr>
                                      <a:rPr lang="en-US" dirty="0" smtClean="0"/>
                                      <m:t>R</m:t>
                                    </m:r>
                                    <m:r>
                                      <m:rPr>
                                        <m:nor/>
                                      </m:rPr>
                                      <a:rPr lang="en-US" dirty="0" smtClean="0"/>
                                      <m:t>−</m:t>
                                    </m:r>
                                    <m:r>
                                      <m:rPr>
                                        <m:nor/>
                                      </m:rPr>
                                      <a:rPr lang="en-US" dirty="0" smtClean="0">
                                        <a:latin typeface="+mn-lt"/>
                                        <a:cs typeface="Calibri"/>
                                      </a:rPr>
                                      <m:t>Ṝ</m:t>
                                    </m:r>
                                    <m:r>
                                      <m:rPr>
                                        <m:nor/>
                                      </m:rPr>
                                      <a:rPr lang="en-US" b="1" i="0" dirty="0" smtClean="0">
                                        <a:latin typeface="+mn-lt"/>
                                        <a:cs typeface="Calibri"/>
                                      </a:rPr>
                                      <m:t>)</m:t>
                                    </m:r>
                                    <m:r>
                                      <m:rPr>
                                        <m:nor/>
                                      </m:rPr>
                                      <a:rPr lang="en-US" dirty="0" smtClean="0"/>
                                      <m:t> </m:t>
                                    </m:r>
                                  </m:e>
                                  <m:sup>
                                    <m:r>
                                      <a:rPr lang="en-US" b="1" i="1" smtClean="0">
                                        <a:latin typeface="Cambria Math"/>
                                      </a:rPr>
                                      <m:t>𝟐</m:t>
                                    </m:r>
                                  </m:sup>
                                </m:sSup>
                              </m:oMath>
                            </m:oMathPara>
                          </a14:m>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148590">
                    <a:tc>
                      <a:txBody>
                        <a:bodyPr/>
                        <a:lstStyle/>
                        <a:p>
                          <a:r>
                            <a:rPr lang="en-US" dirty="0"/>
                            <a:t>.17</a:t>
                          </a:r>
                        </a:p>
                      </a:txBody>
                      <a:tcPr/>
                    </a:tc>
                    <a:tc>
                      <a:txBody>
                        <a:bodyPr/>
                        <a:lstStyle/>
                        <a:p>
                          <a:r>
                            <a:rPr lang="en-US" dirty="0"/>
                            <a:t>0.0965</a:t>
                          </a:r>
                        </a:p>
                      </a:txBody>
                      <a:tcPr/>
                    </a:tc>
                    <a:tc>
                      <a:txBody>
                        <a:bodyPr/>
                        <a:lstStyle/>
                        <a:p>
                          <a:r>
                            <a:rPr lang="en-US" dirty="0"/>
                            <a:t>.00931</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377190">
                    <a:tc>
                      <a:txBody>
                        <a:bodyPr/>
                        <a:lstStyle/>
                        <a:p>
                          <a:r>
                            <a:rPr lang="en-US" dirty="0"/>
                            <a:t>.1514</a:t>
                          </a:r>
                        </a:p>
                      </a:txBody>
                      <a:tcPr/>
                    </a:tc>
                    <a:tc>
                      <a:txBody>
                        <a:bodyPr/>
                        <a:lstStyle/>
                        <a:p>
                          <a:r>
                            <a:rPr lang="en-US" dirty="0"/>
                            <a:t>0.0779</a:t>
                          </a:r>
                        </a:p>
                      </a:txBody>
                      <a:tcPr/>
                    </a:tc>
                    <a:tc>
                      <a:txBody>
                        <a:bodyPr/>
                        <a:lstStyle/>
                        <a:p>
                          <a:r>
                            <a:rPr lang="en-US" dirty="0"/>
                            <a:t>.00607</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377190">
                    <a:tc>
                      <a:txBody>
                        <a:bodyPr/>
                        <a:lstStyle/>
                        <a:p>
                          <a:r>
                            <a:rPr lang="en-US" dirty="0"/>
                            <a:t>.1666</a:t>
                          </a:r>
                        </a:p>
                      </a:txBody>
                      <a:tcPr/>
                    </a:tc>
                    <a:tc>
                      <a:txBody>
                        <a:bodyPr/>
                        <a:lstStyle/>
                        <a:p>
                          <a:r>
                            <a:rPr lang="en-US" dirty="0"/>
                            <a:t>0.0931</a:t>
                          </a:r>
                        </a:p>
                      </a:txBody>
                      <a:tcPr/>
                    </a:tc>
                    <a:tc>
                      <a:txBody>
                        <a:bodyPr/>
                        <a:lstStyle/>
                        <a:p>
                          <a:r>
                            <a:rPr lang="en-US" dirty="0"/>
                            <a:t>.00862</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r h="377190">
                    <a:tc>
                      <a:txBody>
                        <a:bodyPr/>
                        <a:lstStyle/>
                        <a:p>
                          <a:r>
                            <a:rPr lang="en-US" dirty="0"/>
                            <a:t>(.069)</a:t>
                          </a:r>
                        </a:p>
                      </a:txBody>
                      <a:tcPr/>
                    </a:tc>
                    <a:tc>
                      <a:txBody>
                        <a:bodyPr/>
                        <a:lstStyle/>
                        <a:p>
                          <a:r>
                            <a:rPr lang="en-US" dirty="0"/>
                            <a:t>(0.1425)</a:t>
                          </a:r>
                        </a:p>
                      </a:txBody>
                      <a:tcPr/>
                    </a:tc>
                    <a:tc>
                      <a:txBody>
                        <a:bodyPr/>
                        <a:lstStyle/>
                        <a:p>
                          <a:r>
                            <a:rPr lang="en-US" dirty="0"/>
                            <a:t>.0203</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r h="377190">
                    <a:tc>
                      <a:txBody>
                        <a:bodyPr/>
                        <a:lstStyle/>
                        <a:p>
                          <a:r>
                            <a:rPr lang="en-US" dirty="0"/>
                            <a:t>(.052)</a:t>
                          </a:r>
                        </a:p>
                      </a:txBody>
                      <a:tcPr/>
                    </a:tc>
                    <a:tc>
                      <a:txBody>
                        <a:bodyPr/>
                        <a:lstStyle/>
                        <a:p>
                          <a:r>
                            <a:rPr lang="en-US" dirty="0"/>
                            <a:t>(0.1255)</a:t>
                          </a:r>
                        </a:p>
                      </a:txBody>
                      <a:tcPr/>
                    </a:tc>
                    <a:tc>
                      <a:txBody>
                        <a:bodyPr/>
                        <a:lstStyle/>
                        <a:p>
                          <a:r>
                            <a:rPr lang="en-US" dirty="0"/>
                            <a:t>.0157</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5"/>
                      </a:ext>
                    </a:extLst>
                  </a:tr>
                  <a:tr h="377190">
                    <a:tc>
                      <a:txBody>
                        <a:bodyPr/>
                        <a:lstStyle/>
                        <a:p>
                          <a:r>
                            <a:rPr lang="el-GR" dirty="0">
                              <a:latin typeface="Calibri"/>
                              <a:cs typeface="Calibri"/>
                            </a:rPr>
                            <a:t>Σ</a:t>
                          </a:r>
                          <a14:m>
                            <m:oMath xmlns:m="http://schemas.openxmlformats.org/officeDocument/2006/math">
                              <m:sSup>
                                <m:sSupPr>
                                  <m:ctrlPr>
                                    <a:rPr lang="en-US" i="1" smtClean="0">
                                      <a:latin typeface="Cambria Math" panose="02040503050406030204" pitchFamily="18" charset="0"/>
                                    </a:rPr>
                                  </m:ctrlPr>
                                </m:sSupPr>
                                <m:e>
                                  <m:r>
                                    <m:rPr>
                                      <m:nor/>
                                    </m:rPr>
                                    <a:rPr lang="en-US" b="1" i="0" smtClean="0">
                                      <a:latin typeface="Cambria Math"/>
                                    </a:rPr>
                                    <m:t>(</m:t>
                                  </m:r>
                                  <m:r>
                                    <m:rPr>
                                      <m:nor/>
                                    </m:rPr>
                                    <a:rPr lang="en-US" dirty="0" smtClean="0"/>
                                    <m:t>R</m:t>
                                  </m:r>
                                  <m:r>
                                    <m:rPr>
                                      <m:nor/>
                                    </m:rPr>
                                    <a:rPr lang="en-US" dirty="0" smtClean="0"/>
                                    <m:t>−</m:t>
                                  </m:r>
                                  <m:r>
                                    <m:rPr>
                                      <m:nor/>
                                    </m:rPr>
                                    <a:rPr lang="en-US" dirty="0" smtClean="0">
                                      <a:latin typeface="+mn-lt"/>
                                      <a:cs typeface="Calibri"/>
                                    </a:rPr>
                                    <m:t>Ṝ</m:t>
                                  </m:r>
                                  <m:r>
                                    <m:rPr>
                                      <m:nor/>
                                    </m:rPr>
                                    <a:rPr lang="en-US" b="1" i="0" dirty="0" smtClean="0">
                                      <a:latin typeface="+mn-lt"/>
                                      <a:cs typeface="Calibri"/>
                                    </a:rPr>
                                    <m:t>)</m:t>
                                  </m:r>
                                  <m:r>
                                    <m:rPr>
                                      <m:nor/>
                                    </m:rPr>
                                    <a:rPr lang="en-US" dirty="0" smtClean="0"/>
                                    <m:t> </m:t>
                                  </m:r>
                                </m:e>
                                <m:sup>
                                  <m:r>
                                    <a:rPr lang="en-US" b="1" i="1" smtClean="0">
                                      <a:latin typeface="Cambria Math"/>
                                    </a:rPr>
                                    <m:t>𝟐</m:t>
                                  </m:r>
                                </m:sup>
                              </m:sSup>
                            </m:oMath>
                          </a14:m>
                          <a:endParaRPr lang="en-US" dirty="0"/>
                        </a:p>
                      </a:txBody>
                      <a:tcPr/>
                    </a:tc>
                    <a:tc>
                      <a:txBody>
                        <a:bodyPr/>
                        <a:lstStyle/>
                        <a:p>
                          <a:endParaRPr lang="en-US" dirty="0"/>
                        </a:p>
                      </a:txBody>
                      <a:tcPr/>
                    </a:tc>
                    <a:tc>
                      <a:txBody>
                        <a:bodyPr/>
                        <a:lstStyle/>
                        <a:p>
                          <a:r>
                            <a:rPr lang="en-US" dirty="0"/>
                            <a:t>0.05999</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6"/>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1841171988"/>
                  </p:ext>
                </p:extLst>
              </p:nvPr>
            </p:nvGraphicFramePr>
            <p:xfrm>
              <a:off x="457200" y="3352800"/>
              <a:ext cx="8534400" cy="2711705"/>
            </p:xfrm>
            <a:graphic>
              <a:graphicData uri="http://schemas.openxmlformats.org/drawingml/2006/table">
                <a:tbl>
                  <a:tblPr firstRow="1" bandRow="1">
                    <a:tableStyleId>{5C22544A-7EE6-4342-B048-85BDC9FD1C3A}</a:tableStyleId>
                  </a:tblPr>
                  <a:tblGrid>
                    <a:gridCol w="1066800"/>
                    <a:gridCol w="1066800"/>
                    <a:gridCol w="1066800"/>
                    <a:gridCol w="1066800"/>
                    <a:gridCol w="1066800"/>
                    <a:gridCol w="1066800"/>
                    <a:gridCol w="1066800"/>
                    <a:gridCol w="1066800"/>
                  </a:tblGrid>
                  <a:tr h="422847">
                    <a:tc>
                      <a:txBody>
                        <a:bodyPr/>
                        <a:lstStyle/>
                        <a:p>
                          <a:r>
                            <a:rPr lang="en-US" dirty="0" smtClean="0"/>
                            <a:t>R</a:t>
                          </a:r>
                          <a:endParaRPr lang="en-US" dirty="0"/>
                        </a:p>
                      </a:txBody>
                      <a:tcPr/>
                    </a:tc>
                    <a:tc>
                      <a:txBody>
                        <a:bodyPr/>
                        <a:lstStyle/>
                        <a:p>
                          <a:r>
                            <a:rPr lang="en-US" dirty="0" smtClean="0"/>
                            <a:t>R-</a:t>
                          </a:r>
                          <a:r>
                            <a:rPr lang="en-US" dirty="0" smtClean="0">
                              <a:latin typeface="Calibri"/>
                              <a:cs typeface="Calibri"/>
                            </a:rPr>
                            <a:t>Ṝ</a:t>
                          </a:r>
                          <a:endParaRPr lang="en-US" dirty="0"/>
                        </a:p>
                      </a:txBody>
                      <a:tcPr/>
                    </a:tc>
                    <a:tc>
                      <a:txBody>
                        <a:bodyPr/>
                        <a:lstStyle/>
                        <a:p>
                          <a:endParaRPr lang="en-US"/>
                        </a:p>
                      </a:txBody>
                      <a:tcPr>
                        <a:blipFill rotWithShape="1">
                          <a:blip r:embed="rId3"/>
                          <a:stretch>
                            <a:fillRect l="-200000" t="-7246" r="-500000" b="-568116"/>
                          </a:stretch>
                        </a:blipFill>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65760">
                    <a:tc>
                      <a:txBody>
                        <a:bodyPr/>
                        <a:lstStyle/>
                        <a:p>
                          <a:r>
                            <a:rPr lang="en-US" dirty="0" smtClean="0"/>
                            <a:t>.17</a:t>
                          </a:r>
                          <a:endParaRPr lang="en-US" dirty="0"/>
                        </a:p>
                      </a:txBody>
                      <a:tcPr/>
                    </a:tc>
                    <a:tc>
                      <a:txBody>
                        <a:bodyPr/>
                        <a:lstStyle/>
                        <a:p>
                          <a:r>
                            <a:rPr lang="en-US" dirty="0" smtClean="0"/>
                            <a:t>0.0965</a:t>
                          </a:r>
                          <a:endParaRPr lang="en-US" dirty="0"/>
                        </a:p>
                      </a:txBody>
                      <a:tcPr/>
                    </a:tc>
                    <a:tc>
                      <a:txBody>
                        <a:bodyPr/>
                        <a:lstStyle/>
                        <a:p>
                          <a:r>
                            <a:rPr lang="en-US" dirty="0" smtClean="0"/>
                            <a:t>.00931</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7190">
                    <a:tc>
                      <a:txBody>
                        <a:bodyPr/>
                        <a:lstStyle/>
                        <a:p>
                          <a:r>
                            <a:rPr lang="en-US" dirty="0" smtClean="0"/>
                            <a:t>.1514</a:t>
                          </a:r>
                          <a:endParaRPr lang="en-US" dirty="0"/>
                        </a:p>
                      </a:txBody>
                      <a:tcPr/>
                    </a:tc>
                    <a:tc>
                      <a:txBody>
                        <a:bodyPr/>
                        <a:lstStyle/>
                        <a:p>
                          <a:r>
                            <a:rPr lang="en-US" dirty="0" smtClean="0"/>
                            <a:t>0.0779</a:t>
                          </a:r>
                          <a:endParaRPr lang="en-US" dirty="0"/>
                        </a:p>
                      </a:txBody>
                      <a:tcPr/>
                    </a:tc>
                    <a:tc>
                      <a:txBody>
                        <a:bodyPr/>
                        <a:lstStyle/>
                        <a:p>
                          <a:r>
                            <a:rPr lang="en-US" dirty="0" smtClean="0"/>
                            <a:t>.00607</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7190">
                    <a:tc>
                      <a:txBody>
                        <a:bodyPr/>
                        <a:lstStyle/>
                        <a:p>
                          <a:r>
                            <a:rPr lang="en-US" dirty="0" smtClean="0"/>
                            <a:t>.1666</a:t>
                          </a:r>
                          <a:endParaRPr lang="en-US" dirty="0"/>
                        </a:p>
                      </a:txBody>
                      <a:tcPr/>
                    </a:tc>
                    <a:tc>
                      <a:txBody>
                        <a:bodyPr/>
                        <a:lstStyle/>
                        <a:p>
                          <a:r>
                            <a:rPr lang="en-US" dirty="0" smtClean="0"/>
                            <a:t>0.0931</a:t>
                          </a:r>
                          <a:endParaRPr lang="en-US" dirty="0"/>
                        </a:p>
                      </a:txBody>
                      <a:tcPr/>
                    </a:tc>
                    <a:tc>
                      <a:txBody>
                        <a:bodyPr/>
                        <a:lstStyle/>
                        <a:p>
                          <a:r>
                            <a:rPr lang="en-US" dirty="0" smtClean="0"/>
                            <a:t>.00862</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7190">
                    <a:tc>
                      <a:txBody>
                        <a:bodyPr/>
                        <a:lstStyle/>
                        <a:p>
                          <a:r>
                            <a:rPr lang="en-US" dirty="0" smtClean="0"/>
                            <a:t>(.069)</a:t>
                          </a:r>
                          <a:endParaRPr lang="en-US" dirty="0"/>
                        </a:p>
                      </a:txBody>
                      <a:tcPr/>
                    </a:tc>
                    <a:tc>
                      <a:txBody>
                        <a:bodyPr/>
                        <a:lstStyle/>
                        <a:p>
                          <a:r>
                            <a:rPr lang="en-US" dirty="0" smtClean="0"/>
                            <a:t>(0.1425)</a:t>
                          </a:r>
                          <a:endParaRPr lang="en-US" dirty="0"/>
                        </a:p>
                      </a:txBody>
                      <a:tcPr/>
                    </a:tc>
                    <a:tc>
                      <a:txBody>
                        <a:bodyPr/>
                        <a:lstStyle/>
                        <a:p>
                          <a:r>
                            <a:rPr lang="en-US" dirty="0" smtClean="0"/>
                            <a:t>.0203</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7190">
                    <a:tc>
                      <a:txBody>
                        <a:bodyPr/>
                        <a:lstStyle/>
                        <a:p>
                          <a:r>
                            <a:rPr lang="en-US" dirty="0" smtClean="0"/>
                            <a:t>(.052)</a:t>
                          </a:r>
                          <a:endParaRPr lang="en-US" dirty="0"/>
                        </a:p>
                      </a:txBody>
                      <a:tcPr/>
                    </a:tc>
                    <a:tc>
                      <a:txBody>
                        <a:bodyPr/>
                        <a:lstStyle/>
                        <a:p>
                          <a:r>
                            <a:rPr lang="en-US" dirty="0" smtClean="0"/>
                            <a:t>(0.1255)</a:t>
                          </a:r>
                          <a:endParaRPr lang="en-US" dirty="0"/>
                        </a:p>
                      </a:txBody>
                      <a:tcPr/>
                    </a:tc>
                    <a:tc>
                      <a:txBody>
                        <a:bodyPr/>
                        <a:lstStyle/>
                        <a:p>
                          <a:r>
                            <a:rPr lang="en-US" dirty="0" smtClean="0"/>
                            <a:t>.0157</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414338">
                    <a:tc>
                      <a:txBody>
                        <a:bodyPr/>
                        <a:lstStyle/>
                        <a:p>
                          <a:endParaRPr lang="en-US"/>
                        </a:p>
                      </a:txBody>
                      <a:tcPr>
                        <a:blipFill rotWithShape="1">
                          <a:blip r:embed="rId3"/>
                          <a:stretch>
                            <a:fillRect t="-561765" r="-700000" b="-23529"/>
                          </a:stretch>
                        </a:blipFill>
                      </a:tcPr>
                    </a:tc>
                    <a:tc>
                      <a:txBody>
                        <a:bodyPr/>
                        <a:lstStyle/>
                        <a:p>
                          <a:endParaRPr lang="en-US" dirty="0"/>
                        </a:p>
                      </a:txBody>
                      <a:tcPr/>
                    </a:tc>
                    <a:tc>
                      <a:txBody>
                        <a:bodyPr/>
                        <a:lstStyle/>
                        <a:p>
                          <a:r>
                            <a:rPr lang="en-US" dirty="0" smtClean="0"/>
                            <a:t>0.05999</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mc:Fallback>
      </mc:AlternateContent>
    </p:spTree>
    <p:extLst>
      <p:ext uri="{BB962C8B-B14F-4D97-AF65-F5344CB8AC3E}">
        <p14:creationId xmlns:p14="http://schemas.microsoft.com/office/powerpoint/2010/main" val="33916661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Expected return(P0=190)on 31/12/2021</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83825840"/>
              </p:ext>
            </p:extLst>
          </p:nvPr>
        </p:nvGraphicFramePr>
        <p:xfrm>
          <a:off x="457200" y="1676400"/>
          <a:ext cx="8534400" cy="4297680"/>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028700">
                  <a:extLst>
                    <a:ext uri="{9D8B030D-6E8A-4147-A177-3AD203B41FA5}">
                      <a16:colId xmlns:a16="http://schemas.microsoft.com/office/drawing/2014/main" val="20002"/>
                    </a:ext>
                  </a:extLst>
                </a:gridCol>
                <a:gridCol w="1028700">
                  <a:extLst>
                    <a:ext uri="{9D8B030D-6E8A-4147-A177-3AD203B41FA5}">
                      <a16:colId xmlns:a16="http://schemas.microsoft.com/office/drawing/2014/main" val="20003"/>
                    </a:ext>
                  </a:extLst>
                </a:gridCol>
                <a:gridCol w="1028700">
                  <a:extLst>
                    <a:ext uri="{9D8B030D-6E8A-4147-A177-3AD203B41FA5}">
                      <a16:colId xmlns:a16="http://schemas.microsoft.com/office/drawing/2014/main" val="20004"/>
                    </a:ext>
                  </a:extLst>
                </a:gridCol>
                <a:gridCol w="1028700">
                  <a:extLst>
                    <a:ext uri="{9D8B030D-6E8A-4147-A177-3AD203B41FA5}">
                      <a16:colId xmlns:a16="http://schemas.microsoft.com/office/drawing/2014/main" val="20005"/>
                    </a:ext>
                  </a:extLst>
                </a:gridCol>
                <a:gridCol w="1028700">
                  <a:extLst>
                    <a:ext uri="{9D8B030D-6E8A-4147-A177-3AD203B41FA5}">
                      <a16:colId xmlns:a16="http://schemas.microsoft.com/office/drawing/2014/main" val="20006"/>
                    </a:ext>
                  </a:extLst>
                </a:gridCol>
                <a:gridCol w="1333500">
                  <a:extLst>
                    <a:ext uri="{9D8B030D-6E8A-4147-A177-3AD203B41FA5}">
                      <a16:colId xmlns:a16="http://schemas.microsoft.com/office/drawing/2014/main" val="20007"/>
                    </a:ext>
                  </a:extLst>
                </a:gridCol>
              </a:tblGrid>
              <a:tr h="370840">
                <a:tc>
                  <a:txBody>
                    <a:bodyPr/>
                    <a:lstStyle/>
                    <a:p>
                      <a:r>
                        <a:rPr lang="en-US" dirty="0"/>
                        <a:t>Situations</a:t>
                      </a:r>
                    </a:p>
                  </a:txBody>
                  <a:tcPr/>
                </a:tc>
                <a:tc>
                  <a:txBody>
                    <a:bodyPr/>
                    <a:lstStyle/>
                    <a:p>
                      <a:r>
                        <a:rPr lang="en-US" dirty="0"/>
                        <a:t>Expected price31/12/2022)</a:t>
                      </a:r>
                    </a:p>
                  </a:txBody>
                  <a:tcPr/>
                </a:tc>
                <a:tc>
                  <a:txBody>
                    <a:bodyPr/>
                    <a:lstStyle/>
                    <a:p>
                      <a:r>
                        <a:rPr lang="en-US" dirty="0"/>
                        <a:t>probabilities</a:t>
                      </a:r>
                    </a:p>
                  </a:txBody>
                  <a:tcPr/>
                </a:tc>
                <a:tc>
                  <a:txBody>
                    <a:bodyPr/>
                    <a:lstStyle/>
                    <a:p>
                      <a:r>
                        <a:rPr lang="en-US" dirty="0"/>
                        <a:t>Capital</a:t>
                      </a:r>
                      <a:r>
                        <a:rPr lang="en-US" baseline="0" dirty="0"/>
                        <a:t> yield</a:t>
                      </a:r>
                      <a:endParaRPr lang="en-US" dirty="0"/>
                    </a:p>
                  </a:txBody>
                  <a:tcPr/>
                </a:tc>
                <a:tc>
                  <a:txBody>
                    <a:bodyPr/>
                    <a:lstStyle/>
                    <a:p>
                      <a:r>
                        <a:rPr lang="en-US" dirty="0"/>
                        <a:t>Expected</a:t>
                      </a:r>
                      <a:r>
                        <a:rPr lang="en-US" baseline="0" dirty="0"/>
                        <a:t> dividend</a:t>
                      </a:r>
                      <a:endParaRPr lang="en-US" dirty="0"/>
                    </a:p>
                  </a:txBody>
                  <a:tcPr/>
                </a:tc>
                <a:tc>
                  <a:txBody>
                    <a:bodyPr/>
                    <a:lstStyle/>
                    <a:p>
                      <a:r>
                        <a:rPr lang="en-US" dirty="0"/>
                        <a:t>Dividend yield</a:t>
                      </a:r>
                    </a:p>
                  </a:txBody>
                  <a:tcPr/>
                </a:tc>
                <a:tc>
                  <a:txBody>
                    <a:bodyPr/>
                    <a:lstStyle/>
                    <a:p>
                      <a:r>
                        <a:rPr lang="en-US" dirty="0"/>
                        <a:t>Total yield(R)</a:t>
                      </a:r>
                    </a:p>
                  </a:txBody>
                  <a:tcPr/>
                </a:tc>
                <a:tc>
                  <a:txBody>
                    <a:bodyPr/>
                    <a:lstStyle/>
                    <a:p>
                      <a:r>
                        <a:rPr lang="en-US" dirty="0" err="1"/>
                        <a:t>RiPi</a:t>
                      </a:r>
                      <a:endParaRPr lang="en-US" dirty="0"/>
                    </a:p>
                  </a:txBody>
                  <a:tcPr/>
                </a:tc>
                <a:extLst>
                  <a:ext uri="{0D108BD9-81ED-4DB2-BD59-A6C34878D82A}">
                    <a16:rowId xmlns:a16="http://schemas.microsoft.com/office/drawing/2014/main" val="10000"/>
                  </a:ext>
                </a:extLst>
              </a:tr>
              <a:tr h="370840">
                <a:tc>
                  <a:txBody>
                    <a:bodyPr/>
                    <a:lstStyle/>
                    <a:p>
                      <a:r>
                        <a:rPr lang="en-US" dirty="0"/>
                        <a:t>1</a:t>
                      </a:r>
                    </a:p>
                  </a:txBody>
                  <a:tcPr/>
                </a:tc>
                <a:tc>
                  <a:txBody>
                    <a:bodyPr/>
                    <a:lstStyle/>
                    <a:p>
                      <a:r>
                        <a:rPr lang="en-US" dirty="0"/>
                        <a:t>220(P1)</a:t>
                      </a:r>
                    </a:p>
                  </a:txBody>
                  <a:tcPr/>
                </a:tc>
                <a:tc>
                  <a:txBody>
                    <a:bodyPr/>
                    <a:lstStyle/>
                    <a:p>
                      <a:r>
                        <a:rPr lang="en-US" dirty="0"/>
                        <a:t>40%=.4(p1)</a:t>
                      </a:r>
                    </a:p>
                  </a:txBody>
                  <a:tcPr/>
                </a:tc>
                <a:tc>
                  <a:txBody>
                    <a:bodyPr/>
                    <a:lstStyle/>
                    <a:p>
                      <a:r>
                        <a:rPr lang="en-US" dirty="0"/>
                        <a:t>220-190/190=.157</a:t>
                      </a:r>
                    </a:p>
                  </a:txBody>
                  <a:tcPr/>
                </a:tc>
                <a:tc>
                  <a:txBody>
                    <a:bodyPr/>
                    <a:lstStyle/>
                    <a:p>
                      <a:r>
                        <a:rPr lang="en-US" dirty="0"/>
                        <a:t>15(D1)</a:t>
                      </a:r>
                    </a:p>
                  </a:txBody>
                  <a:tcPr/>
                </a:tc>
                <a:tc>
                  <a:txBody>
                    <a:bodyPr/>
                    <a:lstStyle/>
                    <a:p>
                      <a:r>
                        <a:rPr lang="en-US" dirty="0"/>
                        <a:t>15/190=.0789</a:t>
                      </a:r>
                    </a:p>
                  </a:txBody>
                  <a:tcPr/>
                </a:tc>
                <a:tc>
                  <a:txBody>
                    <a:bodyPr/>
                    <a:lstStyle/>
                    <a:p>
                      <a:r>
                        <a:rPr lang="en-US" dirty="0"/>
                        <a:t>.2359(R1)</a:t>
                      </a:r>
                    </a:p>
                  </a:txBody>
                  <a:tcPr/>
                </a:tc>
                <a:tc>
                  <a:txBody>
                    <a:bodyPr/>
                    <a:lstStyle/>
                    <a:p>
                      <a:r>
                        <a:rPr lang="en-US" dirty="0"/>
                        <a:t>0.09436</a:t>
                      </a:r>
                    </a:p>
                  </a:txBody>
                  <a:tcPr/>
                </a:tc>
                <a:extLst>
                  <a:ext uri="{0D108BD9-81ED-4DB2-BD59-A6C34878D82A}">
                    <a16:rowId xmlns:a16="http://schemas.microsoft.com/office/drawing/2014/main" val="10001"/>
                  </a:ext>
                </a:extLst>
              </a:tr>
              <a:tr h="370840">
                <a:tc>
                  <a:txBody>
                    <a:bodyPr/>
                    <a:lstStyle/>
                    <a:p>
                      <a:r>
                        <a:rPr lang="en-US" dirty="0"/>
                        <a:t>2</a:t>
                      </a:r>
                    </a:p>
                  </a:txBody>
                  <a:tcPr/>
                </a:tc>
                <a:tc>
                  <a:txBody>
                    <a:bodyPr/>
                    <a:lstStyle/>
                    <a:p>
                      <a:r>
                        <a:rPr lang="en-US" dirty="0"/>
                        <a:t>170(P1)</a:t>
                      </a:r>
                    </a:p>
                  </a:txBody>
                  <a:tcPr/>
                </a:tc>
                <a:tc>
                  <a:txBody>
                    <a:bodyPr/>
                    <a:lstStyle/>
                    <a:p>
                      <a:r>
                        <a:rPr lang="en-US" dirty="0"/>
                        <a:t>10%=.1(p2)</a:t>
                      </a:r>
                    </a:p>
                  </a:txBody>
                  <a:tcPr/>
                </a:tc>
                <a:tc>
                  <a:txBody>
                    <a:bodyPr/>
                    <a:lstStyle/>
                    <a:p>
                      <a:r>
                        <a:rPr lang="en-US" dirty="0"/>
                        <a:t>170-190/190=(.1052)</a:t>
                      </a:r>
                    </a:p>
                  </a:txBody>
                  <a:tcPr/>
                </a:tc>
                <a:tc>
                  <a:txBody>
                    <a:bodyPr/>
                    <a:lstStyle/>
                    <a:p>
                      <a:r>
                        <a:rPr lang="en-US" dirty="0"/>
                        <a:t>0(D1)</a:t>
                      </a:r>
                    </a:p>
                  </a:txBody>
                  <a:tcPr/>
                </a:tc>
                <a:tc>
                  <a:txBody>
                    <a:bodyPr/>
                    <a:lstStyle/>
                    <a:p>
                      <a:r>
                        <a:rPr lang="en-US" dirty="0"/>
                        <a:t>0</a:t>
                      </a:r>
                    </a:p>
                  </a:txBody>
                  <a:tcPr/>
                </a:tc>
                <a:tc>
                  <a:txBody>
                    <a:bodyPr/>
                    <a:lstStyle/>
                    <a:p>
                      <a:r>
                        <a:rPr lang="en-US" dirty="0"/>
                        <a:t>(.1052)(R2)</a:t>
                      </a:r>
                    </a:p>
                  </a:txBody>
                  <a:tcPr/>
                </a:tc>
                <a:tc>
                  <a:txBody>
                    <a:bodyPr/>
                    <a:lstStyle/>
                    <a:p>
                      <a:r>
                        <a:rPr lang="en-US" dirty="0"/>
                        <a:t>(.01052)</a:t>
                      </a:r>
                    </a:p>
                  </a:txBody>
                  <a:tcPr/>
                </a:tc>
                <a:extLst>
                  <a:ext uri="{0D108BD9-81ED-4DB2-BD59-A6C34878D82A}">
                    <a16:rowId xmlns:a16="http://schemas.microsoft.com/office/drawing/2014/main" val="10002"/>
                  </a:ext>
                </a:extLst>
              </a:tr>
              <a:tr h="370840">
                <a:tc>
                  <a:txBody>
                    <a:bodyPr/>
                    <a:lstStyle/>
                    <a:p>
                      <a:r>
                        <a:rPr lang="en-US" dirty="0"/>
                        <a:t>3</a:t>
                      </a:r>
                    </a:p>
                  </a:txBody>
                  <a:tcPr/>
                </a:tc>
                <a:tc>
                  <a:txBody>
                    <a:bodyPr/>
                    <a:lstStyle/>
                    <a:p>
                      <a:r>
                        <a:rPr lang="en-US" dirty="0"/>
                        <a:t>200(P1)</a:t>
                      </a:r>
                    </a:p>
                  </a:txBody>
                  <a:tcPr/>
                </a:tc>
                <a:tc>
                  <a:txBody>
                    <a:bodyPr/>
                    <a:lstStyle/>
                    <a:p>
                      <a:r>
                        <a:rPr lang="en-US" dirty="0"/>
                        <a:t>50%=.5(p3)</a:t>
                      </a:r>
                    </a:p>
                  </a:txBody>
                  <a:tcPr/>
                </a:tc>
                <a:tc>
                  <a:txBody>
                    <a:bodyPr/>
                    <a:lstStyle/>
                    <a:p>
                      <a:r>
                        <a:rPr lang="en-US" dirty="0"/>
                        <a:t>200-190/190=.0526</a:t>
                      </a:r>
                    </a:p>
                  </a:txBody>
                  <a:tcPr/>
                </a:tc>
                <a:tc>
                  <a:txBody>
                    <a:bodyPr/>
                    <a:lstStyle/>
                    <a:p>
                      <a:r>
                        <a:rPr lang="en-US" dirty="0"/>
                        <a:t>10(D1)</a:t>
                      </a:r>
                    </a:p>
                  </a:txBody>
                  <a:tcPr/>
                </a:tc>
                <a:tc>
                  <a:txBody>
                    <a:bodyPr/>
                    <a:lstStyle/>
                    <a:p>
                      <a:r>
                        <a:rPr lang="en-US" dirty="0"/>
                        <a:t>10/190=.0526</a:t>
                      </a:r>
                    </a:p>
                  </a:txBody>
                  <a:tcPr/>
                </a:tc>
                <a:tc>
                  <a:txBody>
                    <a:bodyPr/>
                    <a:lstStyle/>
                    <a:p>
                      <a:r>
                        <a:rPr lang="en-US" dirty="0"/>
                        <a:t>.1052(R3)</a:t>
                      </a:r>
                    </a:p>
                  </a:txBody>
                  <a:tcPr/>
                </a:tc>
                <a:tc>
                  <a:txBody>
                    <a:bodyPr/>
                    <a:lstStyle/>
                    <a:p>
                      <a:r>
                        <a:rPr lang="en-US" dirty="0"/>
                        <a:t>.0526</a:t>
                      </a:r>
                    </a:p>
                  </a:txBody>
                  <a:tcPr/>
                </a:tc>
                <a:extLst>
                  <a:ext uri="{0D108BD9-81ED-4DB2-BD59-A6C34878D82A}">
                    <a16:rowId xmlns:a16="http://schemas.microsoft.com/office/drawing/2014/main" val="10003"/>
                  </a:ext>
                </a:extLst>
              </a:tr>
              <a:tr h="370840">
                <a:tc>
                  <a:txBody>
                    <a:bodyPr/>
                    <a:lstStyle/>
                    <a:p>
                      <a:r>
                        <a:rPr lang="en-US" dirty="0"/>
                        <a:t>E(R)</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a:t>0.1364=13.64%</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7139363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Expected return</a:t>
            </a:r>
          </a:p>
        </p:txBody>
      </p:sp>
      <p:sp>
        <p:nvSpPr>
          <p:cNvPr id="3" name="Content Placeholder 2"/>
          <p:cNvSpPr>
            <a:spLocks noGrp="1"/>
          </p:cNvSpPr>
          <p:nvPr>
            <p:ph idx="1"/>
          </p:nvPr>
        </p:nvSpPr>
        <p:spPr/>
        <p:txBody>
          <a:bodyPr/>
          <a:lstStyle/>
          <a:p>
            <a:r>
              <a:rPr lang="en-US" dirty="0"/>
              <a:t>E (R)= </a:t>
            </a:r>
            <a:r>
              <a:rPr lang="el-GR" dirty="0">
                <a:latin typeface="Calibri"/>
                <a:cs typeface="Calibri"/>
              </a:rPr>
              <a:t>Σ</a:t>
            </a:r>
            <a:r>
              <a:rPr lang="en-US" dirty="0" err="1">
                <a:cs typeface="Calibri"/>
              </a:rPr>
              <a:t>R</a:t>
            </a:r>
            <a:r>
              <a:rPr lang="en-US" baseline="-25000" dirty="0" err="1">
                <a:cs typeface="Calibri"/>
              </a:rPr>
              <a:t>i</a:t>
            </a:r>
            <a:r>
              <a:rPr lang="en-US" dirty="0">
                <a:cs typeface="Calibri"/>
              </a:rPr>
              <a:t> P</a:t>
            </a:r>
            <a:r>
              <a:rPr lang="en-US" baseline="-25000" dirty="0">
                <a:cs typeface="Calibri"/>
              </a:rPr>
              <a:t>i                                 </a:t>
            </a:r>
          </a:p>
          <a:p>
            <a:r>
              <a:rPr lang="en-US" dirty="0"/>
              <a:t>E (R)= </a:t>
            </a:r>
            <a:r>
              <a:rPr lang="en-US" dirty="0">
                <a:cs typeface="Calibri"/>
              </a:rPr>
              <a:t>R</a:t>
            </a:r>
            <a:r>
              <a:rPr lang="en-US" baseline="-25000" dirty="0">
                <a:cs typeface="Calibri"/>
              </a:rPr>
              <a:t>1</a:t>
            </a:r>
            <a:r>
              <a:rPr lang="en-US" dirty="0">
                <a:cs typeface="Calibri"/>
              </a:rPr>
              <a:t> P</a:t>
            </a:r>
            <a:r>
              <a:rPr lang="en-US" baseline="-25000" dirty="0">
                <a:cs typeface="Calibri"/>
              </a:rPr>
              <a:t>1</a:t>
            </a:r>
            <a:r>
              <a:rPr lang="en-US" dirty="0">
                <a:cs typeface="Calibri"/>
              </a:rPr>
              <a:t> + R</a:t>
            </a:r>
            <a:r>
              <a:rPr lang="en-US" baseline="-25000" dirty="0">
                <a:cs typeface="Calibri"/>
              </a:rPr>
              <a:t>2</a:t>
            </a:r>
            <a:r>
              <a:rPr lang="en-US" dirty="0">
                <a:cs typeface="Calibri"/>
              </a:rPr>
              <a:t> P</a:t>
            </a:r>
            <a:r>
              <a:rPr lang="en-US" baseline="-25000" dirty="0">
                <a:cs typeface="Calibri"/>
              </a:rPr>
              <a:t>2</a:t>
            </a:r>
            <a:r>
              <a:rPr lang="en-US" dirty="0">
                <a:cs typeface="Calibri"/>
              </a:rPr>
              <a:t> + R</a:t>
            </a:r>
            <a:r>
              <a:rPr lang="en-US" baseline="-25000" dirty="0">
                <a:cs typeface="Calibri"/>
              </a:rPr>
              <a:t>3</a:t>
            </a:r>
            <a:r>
              <a:rPr lang="en-US" dirty="0">
                <a:cs typeface="Calibri"/>
              </a:rPr>
              <a:t> P</a:t>
            </a:r>
            <a:r>
              <a:rPr lang="en-US" baseline="-25000" dirty="0">
                <a:cs typeface="Calibri"/>
              </a:rPr>
              <a:t>3</a:t>
            </a:r>
            <a:r>
              <a:rPr lang="en-US" dirty="0">
                <a:cs typeface="Calibri"/>
              </a:rPr>
              <a:t> + R</a:t>
            </a:r>
            <a:r>
              <a:rPr lang="en-US" baseline="-25000" dirty="0">
                <a:cs typeface="Calibri"/>
              </a:rPr>
              <a:t>4</a:t>
            </a:r>
            <a:r>
              <a:rPr lang="en-US" dirty="0">
                <a:cs typeface="Calibri"/>
              </a:rPr>
              <a:t> P</a:t>
            </a:r>
            <a:r>
              <a:rPr lang="en-US" baseline="-25000" dirty="0">
                <a:cs typeface="Calibri"/>
              </a:rPr>
              <a:t>4      </a:t>
            </a:r>
          </a:p>
          <a:p>
            <a:r>
              <a:rPr lang="en-US" baseline="-25000" dirty="0">
                <a:cs typeface="Calibri"/>
              </a:rPr>
              <a:t>Where 1,2,3……..are situations</a:t>
            </a:r>
          </a:p>
          <a:p>
            <a:endParaRPr lang="en-US" baseline="-25000" dirty="0">
              <a:cs typeface="Calibri"/>
            </a:endParaRPr>
          </a:p>
          <a:p>
            <a:endParaRPr lang="en-US" baseline="-25000" dirty="0">
              <a:cs typeface="Calibri"/>
            </a:endParaRPr>
          </a:p>
          <a:p>
            <a:pPr marL="0" indent="0">
              <a:buNone/>
            </a:pPr>
            <a:endParaRPr lang="en-US" baseline="-25000" dirty="0">
              <a:cs typeface="Calibri"/>
            </a:endParaRPr>
          </a:p>
          <a:p>
            <a:endParaRPr lang="en-US" dirty="0"/>
          </a:p>
        </p:txBody>
      </p:sp>
      <mc:AlternateContent xmlns:mc="http://schemas.openxmlformats.org/markup-compatibility/2006" xmlns:p14="http://schemas.microsoft.com/office/powerpoint/2010/main">
        <mc:Choice Requires="p14">
          <p:contentPart p14:bwMode="auto" r:id="rId2">
            <p14:nvContentPartPr>
              <p14:cNvPr id="264" name="Ink 263">
                <a:extLst>
                  <a:ext uri="{FF2B5EF4-FFF2-40B4-BE49-F238E27FC236}">
                    <a16:creationId xmlns:a16="http://schemas.microsoft.com/office/drawing/2014/main" id="{A301EAB5-B0E0-48C3-9246-D6E21F0AD3CF}"/>
                  </a:ext>
                </a:extLst>
              </p14:cNvPr>
              <p14:cNvContentPartPr/>
              <p14:nvPr/>
            </p14:nvContentPartPr>
            <p14:xfrm>
              <a:off x="6079030" y="6245790"/>
              <a:ext cx="360" cy="360"/>
            </p14:xfrm>
          </p:contentPart>
        </mc:Choice>
        <mc:Fallback xmlns="">
          <p:pic>
            <p:nvPicPr>
              <p:cNvPr id="264" name="Ink 263">
                <a:extLst>
                  <a:ext uri="{FF2B5EF4-FFF2-40B4-BE49-F238E27FC236}">
                    <a16:creationId xmlns:a16="http://schemas.microsoft.com/office/drawing/2014/main" id="{A301EAB5-B0E0-48C3-9246-D6E21F0AD3CF}"/>
                  </a:ext>
                </a:extLst>
              </p:cNvPr>
              <p:cNvPicPr/>
              <p:nvPr/>
            </p:nvPicPr>
            <p:blipFill>
              <a:blip r:embed="rId3"/>
              <a:stretch>
                <a:fillRect/>
              </a:stretch>
            </p:blipFill>
            <p:spPr>
              <a:xfrm>
                <a:off x="6070390" y="623715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88" name="Ink 387">
                <a:extLst>
                  <a:ext uri="{FF2B5EF4-FFF2-40B4-BE49-F238E27FC236}">
                    <a16:creationId xmlns:a16="http://schemas.microsoft.com/office/drawing/2014/main" id="{9E9DB882-3C8E-4FA4-8AB6-E1CE7A3EFFCF}"/>
                  </a:ext>
                </a:extLst>
              </p14:cNvPr>
              <p14:cNvContentPartPr/>
              <p14:nvPr/>
            </p14:nvContentPartPr>
            <p14:xfrm>
              <a:off x="2160790" y="6155790"/>
              <a:ext cx="360" cy="360"/>
            </p14:xfrm>
          </p:contentPart>
        </mc:Choice>
        <mc:Fallback xmlns="">
          <p:pic>
            <p:nvPicPr>
              <p:cNvPr id="388" name="Ink 387">
                <a:extLst>
                  <a:ext uri="{FF2B5EF4-FFF2-40B4-BE49-F238E27FC236}">
                    <a16:creationId xmlns:a16="http://schemas.microsoft.com/office/drawing/2014/main" id="{9E9DB882-3C8E-4FA4-8AB6-E1CE7A3EFFCF}"/>
                  </a:ext>
                </a:extLst>
              </p:cNvPr>
              <p:cNvPicPr/>
              <p:nvPr/>
            </p:nvPicPr>
            <p:blipFill>
              <a:blip r:embed="rId3"/>
              <a:stretch>
                <a:fillRect/>
              </a:stretch>
            </p:blipFill>
            <p:spPr>
              <a:xfrm>
                <a:off x="2151790" y="6146790"/>
                <a:ext cx="18000" cy="18000"/>
              </a:xfrm>
              <a:prstGeom prst="rect">
                <a:avLst/>
              </a:prstGeom>
            </p:spPr>
          </p:pic>
        </mc:Fallback>
      </mc:AlternateContent>
      <p:grpSp>
        <p:nvGrpSpPr>
          <p:cNvPr id="420" name="Group 419">
            <a:extLst>
              <a:ext uri="{FF2B5EF4-FFF2-40B4-BE49-F238E27FC236}">
                <a16:creationId xmlns:a16="http://schemas.microsoft.com/office/drawing/2014/main" id="{137218E9-A162-44B6-8FA2-2DE97F0F9A00}"/>
              </a:ext>
            </a:extLst>
          </p:cNvPr>
          <p:cNvGrpSpPr/>
          <p:nvPr/>
        </p:nvGrpSpPr>
        <p:grpSpPr>
          <a:xfrm>
            <a:off x="876670" y="3233670"/>
            <a:ext cx="3768480" cy="195120"/>
            <a:chOff x="876670" y="3233670"/>
            <a:chExt cx="3768480" cy="195120"/>
          </a:xfrm>
        </p:grpSpPr>
        <mc:AlternateContent xmlns:mc="http://schemas.openxmlformats.org/markup-compatibility/2006" xmlns:p14="http://schemas.microsoft.com/office/powerpoint/2010/main">
          <mc:Choice Requires="p14">
            <p:contentPart p14:bwMode="auto" r:id="rId5">
              <p14:nvContentPartPr>
                <p14:cNvPr id="418" name="Ink 417">
                  <a:extLst>
                    <a:ext uri="{FF2B5EF4-FFF2-40B4-BE49-F238E27FC236}">
                      <a16:creationId xmlns:a16="http://schemas.microsoft.com/office/drawing/2014/main" id="{F99F461D-2FED-4B34-A563-E27E6E7BB5D2}"/>
                    </a:ext>
                  </a:extLst>
                </p14:cNvPr>
                <p14:cNvContentPartPr/>
                <p14:nvPr/>
              </p14:nvContentPartPr>
              <p14:xfrm>
                <a:off x="876670" y="3233670"/>
                <a:ext cx="3537360" cy="146880"/>
              </p14:xfrm>
            </p:contentPart>
          </mc:Choice>
          <mc:Fallback xmlns="">
            <p:pic>
              <p:nvPicPr>
                <p:cNvPr id="418" name="Ink 417">
                  <a:extLst>
                    <a:ext uri="{FF2B5EF4-FFF2-40B4-BE49-F238E27FC236}">
                      <a16:creationId xmlns:a16="http://schemas.microsoft.com/office/drawing/2014/main" id="{F99F461D-2FED-4B34-A563-E27E6E7BB5D2}"/>
                    </a:ext>
                  </a:extLst>
                </p:cNvPr>
                <p:cNvPicPr/>
                <p:nvPr/>
              </p:nvPicPr>
              <p:blipFill>
                <a:blip r:embed="rId6"/>
                <a:stretch>
                  <a:fillRect/>
                </a:stretch>
              </p:blipFill>
              <p:spPr>
                <a:xfrm>
                  <a:off x="868030" y="3225030"/>
                  <a:ext cx="35550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19" name="Ink 418">
                  <a:extLst>
                    <a:ext uri="{FF2B5EF4-FFF2-40B4-BE49-F238E27FC236}">
                      <a16:creationId xmlns:a16="http://schemas.microsoft.com/office/drawing/2014/main" id="{17861B86-DBDF-4411-B6D4-B85432ACC913}"/>
                    </a:ext>
                  </a:extLst>
                </p14:cNvPr>
                <p14:cNvContentPartPr/>
                <p14:nvPr/>
              </p14:nvContentPartPr>
              <p14:xfrm>
                <a:off x="905830" y="3275430"/>
                <a:ext cx="3739320" cy="153360"/>
              </p14:xfrm>
            </p:contentPart>
          </mc:Choice>
          <mc:Fallback xmlns="">
            <p:pic>
              <p:nvPicPr>
                <p:cNvPr id="419" name="Ink 418">
                  <a:extLst>
                    <a:ext uri="{FF2B5EF4-FFF2-40B4-BE49-F238E27FC236}">
                      <a16:creationId xmlns:a16="http://schemas.microsoft.com/office/drawing/2014/main" id="{17861B86-DBDF-4411-B6D4-B85432ACC913}"/>
                    </a:ext>
                  </a:extLst>
                </p:cNvPr>
                <p:cNvPicPr/>
                <p:nvPr/>
              </p:nvPicPr>
              <p:blipFill>
                <a:blip r:embed="rId8"/>
                <a:stretch>
                  <a:fillRect/>
                </a:stretch>
              </p:blipFill>
              <p:spPr>
                <a:xfrm>
                  <a:off x="896830" y="3266430"/>
                  <a:ext cx="3756960" cy="171000"/>
                </a:xfrm>
                <a:prstGeom prst="rect">
                  <a:avLst/>
                </a:prstGeom>
              </p:spPr>
            </p:pic>
          </mc:Fallback>
        </mc:AlternateContent>
      </p:grpSp>
    </p:spTree>
    <p:extLst>
      <p:ext uri="{BB962C8B-B14F-4D97-AF65-F5344CB8AC3E}">
        <p14:creationId xmlns:p14="http://schemas.microsoft.com/office/powerpoint/2010/main" val="50051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1) 8.5% of 1,00,000 = 8,500(1-.30) = 5,950</a:t>
            </a:r>
          </a:p>
          <a:p>
            <a:r>
              <a:rPr lang="en-US" b="1" dirty="0"/>
              <a:t>2) 8% of 1,00,000 = 8000</a:t>
            </a:r>
          </a:p>
          <a:p>
            <a:r>
              <a:rPr lang="en-US" dirty="0"/>
              <a:t>3) 1,00,000/110 = 909.909</a:t>
            </a:r>
          </a:p>
          <a:p>
            <a:r>
              <a:rPr lang="en-US" dirty="0"/>
              <a:t>Return = (120 -110)+ 1= 11 *909.09 = 9,999.99</a:t>
            </a:r>
          </a:p>
          <a:p>
            <a:r>
              <a:rPr lang="en-US" dirty="0"/>
              <a:t>9,999,99(1-.3) = 6999.99.</a:t>
            </a:r>
          </a:p>
          <a:p>
            <a:r>
              <a:rPr lang="en-US"/>
              <a:t>Return = (7)*909.09 +1*909.09 = 7272.72 </a:t>
            </a:r>
            <a:endParaRPr lang="en-US" dirty="0"/>
          </a:p>
        </p:txBody>
      </p:sp>
    </p:spTree>
    <p:extLst>
      <p:ext uri="{BB962C8B-B14F-4D97-AF65-F5344CB8AC3E}">
        <p14:creationId xmlns:p14="http://schemas.microsoft.com/office/powerpoint/2010/main" val="28429902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inflation&amp; Taxation</a:t>
            </a:r>
          </a:p>
        </p:txBody>
      </p:sp>
      <p:sp>
        <p:nvSpPr>
          <p:cNvPr id="3" name="Content Placeholder 2"/>
          <p:cNvSpPr>
            <a:spLocks noGrp="1"/>
          </p:cNvSpPr>
          <p:nvPr>
            <p:ph idx="1"/>
          </p:nvPr>
        </p:nvSpPr>
        <p:spPr/>
        <p:txBody>
          <a:bodyPr>
            <a:normAutofit lnSpcReduction="10000"/>
          </a:bodyPr>
          <a:lstStyle/>
          <a:p>
            <a:r>
              <a:rPr lang="en-US" dirty="0"/>
              <a:t>What is the impact of inflation on return from a security?  If nominal rate of return on an investment is 12% and inflation rate is 8%, find real (inflation-adjusted) rate of return.</a:t>
            </a:r>
          </a:p>
          <a:p>
            <a:r>
              <a:rPr lang="en-US" dirty="0"/>
              <a:t>(1 +K) =(1 +R)/(1+I), </a:t>
            </a:r>
            <a:r>
              <a:rPr lang="en-US" b="1" dirty="0"/>
              <a:t>R is nominal rate of return</a:t>
            </a:r>
          </a:p>
          <a:p>
            <a:r>
              <a:rPr lang="en-US" dirty="0"/>
              <a:t>K = (R+1)/(1+I)-1, </a:t>
            </a:r>
            <a:r>
              <a:rPr lang="en-US" b="1" dirty="0"/>
              <a:t>K is real rate of return </a:t>
            </a:r>
            <a:r>
              <a:rPr lang="en-US" dirty="0"/>
              <a:t>&amp; </a:t>
            </a:r>
            <a:r>
              <a:rPr lang="en-US" b="1" dirty="0"/>
              <a:t>I is rate of inflation</a:t>
            </a:r>
          </a:p>
          <a:p>
            <a:r>
              <a:rPr lang="en-US" b="1" dirty="0"/>
              <a:t>K = (1+.12)/(1+.08) -1 = .037 = 3.7%</a:t>
            </a:r>
          </a:p>
        </p:txBody>
      </p:sp>
    </p:spTree>
    <p:extLst>
      <p:ext uri="{BB962C8B-B14F-4D97-AF65-F5344CB8AC3E}">
        <p14:creationId xmlns:p14="http://schemas.microsoft.com/office/powerpoint/2010/main" val="3034836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Purchasing power</a:t>
            </a:r>
          </a:p>
        </p:txBody>
      </p:sp>
      <p:sp>
        <p:nvSpPr>
          <p:cNvPr id="3" name="Content Placeholder 2"/>
          <p:cNvSpPr>
            <a:spLocks noGrp="1"/>
          </p:cNvSpPr>
          <p:nvPr>
            <p:ph idx="1"/>
          </p:nvPr>
        </p:nvSpPr>
        <p:spPr/>
        <p:txBody>
          <a:bodyPr>
            <a:normAutofit lnSpcReduction="10000"/>
          </a:bodyPr>
          <a:lstStyle/>
          <a:p>
            <a:r>
              <a:rPr lang="en-US" dirty="0"/>
              <a:t>Today you deposit 100 </a:t>
            </a:r>
            <a:r>
              <a:rPr lang="en-US" b="1" dirty="0"/>
              <a:t>@10%p.a.</a:t>
            </a:r>
          </a:p>
          <a:p>
            <a:r>
              <a:rPr lang="en-US" b="1" dirty="0"/>
              <a:t>After one year the amount = 110</a:t>
            </a:r>
          </a:p>
          <a:p>
            <a:r>
              <a:rPr lang="en-US" dirty="0"/>
              <a:t>Suppose, today’s price of 1 kg sugar =100</a:t>
            </a:r>
          </a:p>
          <a:p>
            <a:r>
              <a:rPr lang="en-US" dirty="0"/>
              <a:t>Rate of inflation =5%</a:t>
            </a:r>
          </a:p>
          <a:p>
            <a:r>
              <a:rPr lang="en-US" b="1" dirty="0"/>
              <a:t>After one year the price of 1 kg sugar =105</a:t>
            </a:r>
          </a:p>
          <a:p>
            <a:r>
              <a:rPr lang="en-US" b="1" dirty="0"/>
              <a:t>Quantity of sugar one can purchase = 1.047kg</a:t>
            </a:r>
          </a:p>
          <a:p>
            <a:r>
              <a:rPr lang="en-US" b="1" dirty="0"/>
              <a:t>Net gain= 1.047 -1= .047 = 4.7%</a:t>
            </a:r>
          </a:p>
          <a:p>
            <a:r>
              <a:rPr lang="en-US" b="1" dirty="0"/>
              <a:t>K= (1+.10)/(1+.05) – 1 = 0.047 = 4.7%</a:t>
            </a:r>
          </a:p>
          <a:p>
            <a:endParaRPr lang="en-US" dirty="0"/>
          </a:p>
        </p:txBody>
      </p:sp>
    </p:spTree>
    <p:extLst>
      <p:ext uri="{BB962C8B-B14F-4D97-AF65-F5344CB8AC3E}">
        <p14:creationId xmlns:p14="http://schemas.microsoft.com/office/powerpoint/2010/main" val="38217229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Taxation</a:t>
            </a:r>
            <a:br>
              <a:rPr lang="en-US" dirty="0"/>
            </a:br>
            <a:endParaRPr lang="en-US" dirty="0"/>
          </a:p>
        </p:txBody>
      </p:sp>
      <p:sp>
        <p:nvSpPr>
          <p:cNvPr id="3" name="Content Placeholder 2"/>
          <p:cNvSpPr>
            <a:spLocks noGrp="1"/>
          </p:cNvSpPr>
          <p:nvPr>
            <p:ph idx="1"/>
          </p:nvPr>
        </p:nvSpPr>
        <p:spPr/>
        <p:txBody>
          <a:bodyPr/>
          <a:lstStyle/>
          <a:p>
            <a:r>
              <a:rPr lang="en-US" b="1" dirty="0"/>
              <a:t>Dividend = 12% (tax-free return)</a:t>
            </a:r>
          </a:p>
          <a:p>
            <a:r>
              <a:rPr lang="en-US" dirty="0"/>
              <a:t>Interest = 15%(taxable return @30%)</a:t>
            </a:r>
          </a:p>
          <a:p>
            <a:r>
              <a:rPr lang="en-US" dirty="0"/>
              <a:t>Net Return= .15 - .30*.15 = .105 = 10.5%</a:t>
            </a:r>
          </a:p>
          <a:p>
            <a:r>
              <a:rPr lang="en-US" dirty="0"/>
              <a:t>Tax free = taxable(1-t)= .15(1-.3) = 10.5%</a:t>
            </a:r>
          </a:p>
          <a:p>
            <a:r>
              <a:rPr lang="en-US" dirty="0"/>
              <a:t>Taxable return = tax-free/(1-t) = .12/(1-.3)=17.14%</a:t>
            </a:r>
          </a:p>
          <a:p>
            <a:endParaRPr lang="en-US"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33E9AA37-001F-4414-807F-4839757CE20D}"/>
                  </a:ext>
                </a:extLst>
              </p14:cNvPr>
              <p14:cNvContentPartPr/>
              <p14:nvPr/>
            </p14:nvContentPartPr>
            <p14:xfrm>
              <a:off x="962030" y="2097441"/>
              <a:ext cx="5528880" cy="118080"/>
            </p14:xfrm>
          </p:contentPart>
        </mc:Choice>
        <mc:Fallback xmlns="">
          <p:pic>
            <p:nvPicPr>
              <p:cNvPr id="4" name="Ink 3">
                <a:extLst>
                  <a:ext uri="{FF2B5EF4-FFF2-40B4-BE49-F238E27FC236}">
                    <a16:creationId xmlns:a16="http://schemas.microsoft.com/office/drawing/2014/main" id="{33E9AA37-001F-4414-807F-4839757CE20D}"/>
                  </a:ext>
                </a:extLst>
              </p:cNvPr>
              <p:cNvPicPr/>
              <p:nvPr/>
            </p:nvPicPr>
            <p:blipFill>
              <a:blip r:embed="rId3"/>
              <a:stretch>
                <a:fillRect/>
              </a:stretch>
            </p:blipFill>
            <p:spPr>
              <a:xfrm>
                <a:off x="953390" y="2088441"/>
                <a:ext cx="5546520" cy="135720"/>
              </a:xfrm>
              <a:prstGeom prst="rect">
                <a:avLst/>
              </a:prstGeom>
            </p:spPr>
          </p:pic>
        </mc:Fallback>
      </mc:AlternateContent>
    </p:spTree>
    <p:extLst>
      <p:ext uri="{BB962C8B-B14F-4D97-AF65-F5344CB8AC3E}">
        <p14:creationId xmlns:p14="http://schemas.microsoft.com/office/powerpoint/2010/main" val="17841879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Taxable(A) =13%, </a:t>
            </a:r>
            <a:r>
              <a:rPr lang="en-US" dirty="0"/>
              <a:t>tax-free(B)=10%, @20%</a:t>
            </a:r>
          </a:p>
        </p:txBody>
      </p:sp>
      <p:sp>
        <p:nvSpPr>
          <p:cNvPr id="3" name="Content Placeholder 2"/>
          <p:cNvSpPr>
            <a:spLocks noGrp="1"/>
          </p:cNvSpPr>
          <p:nvPr>
            <p:ph idx="1"/>
          </p:nvPr>
        </p:nvSpPr>
        <p:spPr/>
        <p:txBody>
          <a:bodyPr/>
          <a:lstStyle/>
          <a:p>
            <a:pPr marL="0" indent="0">
              <a:buNone/>
            </a:pPr>
            <a:r>
              <a:rPr lang="en-US" dirty="0"/>
              <a:t>Taxable interest income = 2000 @30%</a:t>
            </a:r>
          </a:p>
          <a:p>
            <a:pPr marL="0" indent="0">
              <a:buNone/>
            </a:pPr>
            <a:r>
              <a:rPr lang="en-US" dirty="0"/>
              <a:t>Tax free interest income = 2000 - .30*2000</a:t>
            </a:r>
          </a:p>
          <a:p>
            <a:pPr marL="0" indent="0">
              <a:buNone/>
            </a:pPr>
            <a:r>
              <a:rPr lang="en-US" dirty="0"/>
              <a:t> = 2000(1-t) = 2000(1-.3)= 1400</a:t>
            </a:r>
          </a:p>
          <a:p>
            <a:pPr marL="0" indent="0">
              <a:buNone/>
            </a:pPr>
            <a:r>
              <a:rPr lang="en-US" dirty="0"/>
              <a:t>1400/(1-.3) = 2000 </a:t>
            </a:r>
          </a:p>
          <a:p>
            <a:pPr marL="0" indent="0">
              <a:buNone/>
            </a:pPr>
            <a:r>
              <a:rPr lang="en-US" b="1" dirty="0"/>
              <a:t>taxable return = .10/(1-.2) = 12.5%</a:t>
            </a:r>
          </a:p>
          <a:p>
            <a:pPr marL="0" indent="0">
              <a:buNone/>
            </a:pPr>
            <a:r>
              <a:rPr lang="en-US" b="1" dirty="0"/>
              <a:t>          or</a:t>
            </a:r>
          </a:p>
          <a:p>
            <a:pPr marL="0" indent="0">
              <a:buNone/>
            </a:pPr>
            <a:r>
              <a:rPr lang="en-US" b="1" dirty="0"/>
              <a:t>Tax-free return = .13(1-.2) = 10.4%</a:t>
            </a:r>
          </a:p>
        </p:txBody>
      </p:sp>
    </p:spTree>
    <p:extLst>
      <p:ext uri="{BB962C8B-B14F-4D97-AF65-F5344CB8AC3E}">
        <p14:creationId xmlns:p14="http://schemas.microsoft.com/office/powerpoint/2010/main" val="24249903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Taxable return = Tax free return/(1-tax rate)</a:t>
            </a:r>
          </a:p>
          <a:p>
            <a:r>
              <a:rPr lang="en-US" dirty="0"/>
              <a:t>Tax free = 8%</a:t>
            </a:r>
          </a:p>
          <a:p>
            <a:r>
              <a:rPr lang="en-US" b="1" dirty="0"/>
              <a:t>Taxable =12% </a:t>
            </a:r>
            <a:r>
              <a:rPr lang="en-US" dirty="0"/>
              <a:t>@ 20%</a:t>
            </a:r>
          </a:p>
          <a:p>
            <a:r>
              <a:rPr lang="en-US" dirty="0"/>
              <a:t>Taxable return = .08/(1-.20)= 10%</a:t>
            </a:r>
          </a:p>
          <a:p>
            <a:r>
              <a:rPr lang="en-US" dirty="0"/>
              <a:t>Tax- free = taxable(1-t) =.12(1-.2) = 9.6%</a:t>
            </a:r>
          </a:p>
          <a:p>
            <a:endParaRPr lang="en-US" dirty="0"/>
          </a:p>
          <a:p>
            <a:endParaRPr lang="en-US"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064EF384-F33A-43C4-A2AB-184AE0A43C1D}"/>
                  </a:ext>
                </a:extLst>
              </p14:cNvPr>
              <p14:cNvContentPartPr/>
              <p14:nvPr/>
            </p14:nvContentPartPr>
            <p14:xfrm>
              <a:off x="993710" y="2122281"/>
              <a:ext cx="6842520" cy="72000"/>
            </p14:xfrm>
          </p:contentPart>
        </mc:Choice>
        <mc:Fallback xmlns="">
          <p:pic>
            <p:nvPicPr>
              <p:cNvPr id="4" name="Ink 3">
                <a:extLst>
                  <a:ext uri="{FF2B5EF4-FFF2-40B4-BE49-F238E27FC236}">
                    <a16:creationId xmlns:a16="http://schemas.microsoft.com/office/drawing/2014/main" id="{064EF384-F33A-43C4-A2AB-184AE0A43C1D}"/>
                  </a:ext>
                </a:extLst>
              </p:cNvPr>
              <p:cNvPicPr/>
              <p:nvPr/>
            </p:nvPicPr>
            <p:blipFill>
              <a:blip r:embed="rId3"/>
              <a:stretch>
                <a:fillRect/>
              </a:stretch>
            </p:blipFill>
            <p:spPr>
              <a:xfrm>
                <a:off x="985070" y="2113281"/>
                <a:ext cx="68601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B0893CFE-429A-42A4-8DC9-DFBF44740EC0}"/>
                  </a:ext>
                </a:extLst>
              </p14:cNvPr>
              <p14:cNvContentPartPr/>
              <p14:nvPr/>
            </p14:nvContentPartPr>
            <p14:xfrm>
              <a:off x="885710" y="4400001"/>
              <a:ext cx="6958440" cy="186840"/>
            </p14:xfrm>
          </p:contentPart>
        </mc:Choice>
        <mc:Fallback xmlns="">
          <p:pic>
            <p:nvPicPr>
              <p:cNvPr id="5" name="Ink 4">
                <a:extLst>
                  <a:ext uri="{FF2B5EF4-FFF2-40B4-BE49-F238E27FC236}">
                    <a16:creationId xmlns:a16="http://schemas.microsoft.com/office/drawing/2014/main" id="{B0893CFE-429A-42A4-8DC9-DFBF44740EC0}"/>
                  </a:ext>
                </a:extLst>
              </p:cNvPr>
              <p:cNvPicPr/>
              <p:nvPr/>
            </p:nvPicPr>
            <p:blipFill>
              <a:blip r:embed="rId5"/>
              <a:stretch>
                <a:fillRect/>
              </a:stretch>
            </p:blipFill>
            <p:spPr>
              <a:xfrm>
                <a:off x="876710" y="4391361"/>
                <a:ext cx="6976080" cy="204480"/>
              </a:xfrm>
              <a:prstGeom prst="rect">
                <a:avLst/>
              </a:prstGeom>
            </p:spPr>
          </p:pic>
        </mc:Fallback>
      </mc:AlternateContent>
    </p:spTree>
    <p:extLst>
      <p:ext uri="{BB962C8B-B14F-4D97-AF65-F5344CB8AC3E}">
        <p14:creationId xmlns:p14="http://schemas.microsoft.com/office/powerpoint/2010/main" val="32361634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RISK</a:t>
            </a:r>
            <a:br>
              <a:rPr lang="en-US" dirty="0"/>
            </a:br>
            <a:r>
              <a:rPr lang="en-US" dirty="0"/>
              <a:t>(</a:t>
            </a:r>
            <a:r>
              <a:rPr lang="en-US" sz="3100" b="1" dirty="0"/>
              <a:t>deviation of actual return from expected return</a:t>
            </a:r>
            <a:r>
              <a:rPr lang="en-US" dirty="0"/>
              <a:t>)</a:t>
            </a:r>
          </a:p>
        </p:txBody>
      </p:sp>
      <p:sp>
        <p:nvSpPr>
          <p:cNvPr id="3" name="Content Placeholder 2"/>
          <p:cNvSpPr>
            <a:spLocks noGrp="1"/>
          </p:cNvSpPr>
          <p:nvPr>
            <p:ph idx="1"/>
          </p:nvPr>
        </p:nvSpPr>
        <p:spPr/>
        <p:txBody>
          <a:bodyPr/>
          <a:lstStyle/>
          <a:p>
            <a:r>
              <a:rPr lang="en-US" dirty="0"/>
              <a:t>Factors causing risks:</a:t>
            </a:r>
          </a:p>
          <a:p>
            <a:r>
              <a:rPr lang="en-US" b="1" dirty="0"/>
              <a:t>(a)Systematic: Non-diversifiable risk</a:t>
            </a:r>
          </a:p>
          <a:p>
            <a:r>
              <a:rPr lang="en-US" dirty="0"/>
              <a:t> (i)Market price risk (ii)interest </a:t>
            </a:r>
            <a:r>
              <a:rPr lang="en-US"/>
              <a:t>rate risk (</a:t>
            </a:r>
            <a:r>
              <a:rPr lang="en-US" dirty="0"/>
              <a:t>iii)purchasing power risk</a:t>
            </a:r>
          </a:p>
          <a:p>
            <a:r>
              <a:rPr lang="en-US" dirty="0"/>
              <a:t>(b) </a:t>
            </a:r>
            <a:r>
              <a:rPr lang="en-US" b="1" dirty="0"/>
              <a:t>Unsystematic Risk: diversifiable risk</a:t>
            </a:r>
          </a:p>
          <a:p>
            <a:r>
              <a:rPr lang="en-US" dirty="0"/>
              <a:t>(i) Business risk (ii) Financial risk</a:t>
            </a:r>
          </a:p>
        </p:txBody>
      </p:sp>
    </p:spTree>
    <p:extLst>
      <p:ext uri="{BB962C8B-B14F-4D97-AF65-F5344CB8AC3E}">
        <p14:creationId xmlns:p14="http://schemas.microsoft.com/office/powerpoint/2010/main" val="22083604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 of risk</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Variance = </a:t>
                </a:r>
                <a:r>
                  <a:rPr lang="en-US" b="1" dirty="0"/>
                  <a:t>Sum of squares of deviations from mean return</a:t>
                </a:r>
                <a:r>
                  <a:rPr lang="en-US" dirty="0"/>
                  <a:t>/N</a:t>
                </a:r>
              </a:p>
              <a:p>
                <a:r>
                  <a:rPr lang="en-US" dirty="0"/>
                  <a:t>S.D. = </a:t>
                </a:r>
                <a:r>
                  <a:rPr lang="en-US" b="1" dirty="0"/>
                  <a:t>Square root of variance</a:t>
                </a:r>
              </a:p>
              <a:p>
                <a14:m>
                  <m:oMath xmlns:m="http://schemas.openxmlformats.org/officeDocument/2006/math">
                    <m:sSup>
                      <m:sSupPr>
                        <m:ctrlPr>
                          <a:rPr lang="en-US" i="1" smtClean="0">
                            <a:latin typeface="Cambria Math" panose="02040503050406030204" pitchFamily="18" charset="0"/>
                          </a:rPr>
                        </m:ctrlPr>
                      </m:sSupPr>
                      <m:e>
                        <m:r>
                          <m:rPr>
                            <m:sty m:val="p"/>
                          </m:rPr>
                          <a:rPr lang="el-GR" i="1" smtClean="0">
                            <a:latin typeface="Cambria Math"/>
                          </a:rPr>
                          <m:t>σ</m:t>
                        </m:r>
                      </m:e>
                      <m:sup>
                        <m:r>
                          <a:rPr lang="en-US" b="0" i="1" smtClean="0">
                            <a:latin typeface="Cambria Math"/>
                          </a:rPr>
                          <m:t>2</m:t>
                        </m:r>
                      </m:sup>
                    </m:sSup>
                  </m:oMath>
                </a14:m>
                <a:r>
                  <a:rPr lang="en-US" dirty="0"/>
                  <a:t>=</a:t>
                </a:r>
                <a:r>
                  <a:rPr lang="el-GR" dirty="0">
                    <a:latin typeface="Calibri"/>
                    <a:cs typeface="Calibri"/>
                  </a:rPr>
                  <a:t>Σ</a:t>
                </a:r>
                <a:r>
                  <a:rPr lang="en-US" dirty="0"/>
                  <a:t> </a:t>
                </a:r>
                <a14:m>
                  <m:oMath xmlns:m="http://schemas.openxmlformats.org/officeDocument/2006/math">
                    <m:sSup>
                      <m:sSupPr>
                        <m:ctrlPr>
                          <a:rPr lang="en-US" i="1" dirty="0" smtClean="0">
                            <a:latin typeface="Cambria Math" panose="02040503050406030204" pitchFamily="18" charset="0"/>
                          </a:rPr>
                        </m:ctrlPr>
                      </m:sSupPr>
                      <m:e>
                        <m:r>
                          <a:rPr lang="en-US" b="0" i="1" dirty="0" smtClean="0">
                            <a:latin typeface="Cambria Math"/>
                          </a:rPr>
                          <m:t>(</m:t>
                        </m:r>
                        <m:r>
                          <a:rPr lang="en-US" b="0" i="1" dirty="0" smtClean="0">
                            <a:latin typeface="Cambria Math"/>
                          </a:rPr>
                          <m:t>𝑅</m:t>
                        </m:r>
                        <m:r>
                          <a:rPr lang="en-US" b="0" i="1" dirty="0" smtClean="0">
                            <a:latin typeface="Cambria Math"/>
                          </a:rPr>
                          <m:t>−Ṝ)</m:t>
                        </m:r>
                      </m:e>
                      <m:sup>
                        <m:r>
                          <a:rPr lang="en-US" b="0" i="1" dirty="0" smtClean="0">
                            <a:latin typeface="Cambria Math"/>
                          </a:rPr>
                          <m:t>2</m:t>
                        </m:r>
                      </m:sup>
                    </m:sSup>
                  </m:oMath>
                </a14:m>
                <a:r>
                  <a:rPr lang="en-US" dirty="0"/>
                  <a:t>/N</a:t>
                </a:r>
              </a:p>
              <a:p>
                <a:r>
                  <a:rPr lang="el-GR" dirty="0">
                    <a:latin typeface="Calibri"/>
                    <a:cs typeface="Calibri"/>
                  </a:rPr>
                  <a:t>σ</a:t>
                </a:r>
                <a:r>
                  <a:rPr lang="en-US" dirty="0">
                    <a:latin typeface="Calibri"/>
                    <a:cs typeface="Calibri"/>
                  </a:rPr>
                  <a:t> </a:t>
                </a:r>
                <a:r>
                  <a:rPr lang="en-US" dirty="0"/>
                  <a:t>= </a:t>
                </a:r>
                <a14:m>
                  <m:oMath xmlns:m="http://schemas.openxmlformats.org/officeDocument/2006/math">
                    <m:r>
                      <a:rPr lang="en-US" i="1" dirty="0" smtClean="0">
                        <a:latin typeface="Cambria Math"/>
                        <a:ea typeface="Cambria Math"/>
                      </a:rPr>
                      <m:t>√</m:t>
                    </m:r>
                  </m:oMath>
                </a14:m>
                <a:r>
                  <a:rPr lang="el-GR" dirty="0">
                    <a:cs typeface="Calibri"/>
                  </a:rPr>
                  <a:t>Σ</a:t>
                </a:r>
                <a:r>
                  <a:rPr lang="en-US" dirty="0"/>
                  <a:t> </a:t>
                </a:r>
                <a14:m>
                  <m:oMath xmlns:m="http://schemas.openxmlformats.org/officeDocument/2006/math">
                    <m:sSup>
                      <m:sSupPr>
                        <m:ctrlPr>
                          <a:rPr lang="en-US" i="1" dirty="0">
                            <a:latin typeface="Cambria Math" panose="02040503050406030204" pitchFamily="18" charset="0"/>
                          </a:rPr>
                        </m:ctrlPr>
                      </m:sSupPr>
                      <m:e>
                        <m:r>
                          <a:rPr lang="en-US" i="1" dirty="0">
                            <a:latin typeface="Cambria Math"/>
                          </a:rPr>
                          <m:t>(</m:t>
                        </m:r>
                        <m:r>
                          <a:rPr lang="en-US" i="1" dirty="0">
                            <a:latin typeface="Cambria Math"/>
                          </a:rPr>
                          <m:t>𝑅</m:t>
                        </m:r>
                        <m:r>
                          <a:rPr lang="en-US" i="1" dirty="0">
                            <a:latin typeface="Cambria Math"/>
                          </a:rPr>
                          <m:t>−Ṝ)</m:t>
                        </m:r>
                      </m:e>
                      <m:sup>
                        <m:r>
                          <a:rPr lang="en-US" i="1" dirty="0">
                            <a:latin typeface="Cambria Math"/>
                          </a:rPr>
                          <m:t>2</m:t>
                        </m:r>
                      </m:sup>
                    </m:sSup>
                  </m:oMath>
                </a14:m>
                <a:r>
                  <a:rPr lang="en-US" dirty="0"/>
                  <a:t>/N</a:t>
                </a:r>
              </a:p>
              <a:p>
                <a14:m>
                  <m:oMath xmlns:m="http://schemas.openxmlformats.org/officeDocument/2006/math">
                    <m:sSup>
                      <m:sSupPr>
                        <m:ctrlPr>
                          <a:rPr lang="en-US" i="1">
                            <a:latin typeface="Cambria Math" panose="02040503050406030204" pitchFamily="18" charset="0"/>
                          </a:rPr>
                        </m:ctrlPr>
                      </m:sSupPr>
                      <m:e>
                        <m:r>
                          <m:rPr>
                            <m:sty m:val="p"/>
                          </m:rPr>
                          <a:rPr lang="el-GR" i="1">
                            <a:latin typeface="Cambria Math"/>
                          </a:rPr>
                          <m:t>σ</m:t>
                        </m:r>
                      </m:e>
                      <m:sup>
                        <m:r>
                          <a:rPr lang="en-US" i="1">
                            <a:latin typeface="Cambria Math"/>
                          </a:rPr>
                          <m:t>2</m:t>
                        </m:r>
                      </m:sup>
                    </m:sSup>
                  </m:oMath>
                </a14:m>
                <a:r>
                  <a:rPr lang="en-US" dirty="0"/>
                  <a:t>=</a:t>
                </a:r>
                <a:r>
                  <a:rPr lang="el-GR" dirty="0">
                    <a:cs typeface="Calibri"/>
                  </a:rPr>
                  <a:t>Σ</a:t>
                </a:r>
                <a:r>
                  <a:rPr lang="en-US" dirty="0">
                    <a:cs typeface="Calibri"/>
                  </a:rPr>
                  <a:t> </a:t>
                </a:r>
                <a14:m>
                  <m:oMath xmlns:m="http://schemas.openxmlformats.org/officeDocument/2006/math">
                    <m:sSub>
                      <m:sSubPr>
                        <m:ctrlPr>
                          <a:rPr lang="en-US" i="1" smtClean="0">
                            <a:latin typeface="Cambria Math" panose="02040503050406030204" pitchFamily="18" charset="0"/>
                            <a:cs typeface="Calibri"/>
                          </a:rPr>
                        </m:ctrlPr>
                      </m:sSubPr>
                      <m:e>
                        <m:r>
                          <a:rPr lang="en-US" b="0" i="1" smtClean="0">
                            <a:latin typeface="Cambria Math"/>
                            <a:cs typeface="Calibri"/>
                          </a:rPr>
                          <m:t>𝑃</m:t>
                        </m:r>
                      </m:e>
                      <m:sub>
                        <m:r>
                          <a:rPr lang="en-US" b="0" i="1" smtClean="0">
                            <a:latin typeface="Cambria Math"/>
                            <a:cs typeface="Calibri"/>
                          </a:rPr>
                          <m:t>𝑖</m:t>
                        </m:r>
                      </m:sub>
                    </m:sSub>
                  </m:oMath>
                </a14:m>
                <a:r>
                  <a:rPr lang="en-US" dirty="0"/>
                  <a:t> </a:t>
                </a:r>
                <a14:m>
                  <m:oMath xmlns:m="http://schemas.openxmlformats.org/officeDocument/2006/math">
                    <m:sSup>
                      <m:sSupPr>
                        <m:ctrlPr>
                          <a:rPr lang="en-US" i="1" dirty="0">
                            <a:latin typeface="Cambria Math" panose="02040503050406030204" pitchFamily="18" charset="0"/>
                          </a:rPr>
                        </m:ctrlPr>
                      </m:sSupPr>
                      <m:e>
                        <m:r>
                          <a:rPr lang="en-US" i="1" dirty="0">
                            <a:latin typeface="Cambria Math"/>
                          </a:rPr>
                          <m:t>(</m:t>
                        </m:r>
                        <m:r>
                          <a:rPr lang="en-US" i="1" dirty="0">
                            <a:latin typeface="Cambria Math"/>
                          </a:rPr>
                          <m:t>𝑅</m:t>
                        </m:r>
                        <m:r>
                          <a:rPr lang="en-US" i="1" dirty="0">
                            <a:latin typeface="Cambria Math"/>
                          </a:rPr>
                          <m:t>−</m:t>
                        </m:r>
                        <m:r>
                          <a:rPr lang="en-US" b="0" i="1" dirty="0" smtClean="0">
                            <a:latin typeface="Cambria Math"/>
                          </a:rPr>
                          <m:t>𝐸</m:t>
                        </m:r>
                        <m:r>
                          <a:rPr lang="en-US" b="0" i="1" dirty="0" smtClean="0">
                            <a:latin typeface="Cambria Math"/>
                          </a:rPr>
                          <m:t>(Ṝ))</m:t>
                        </m:r>
                      </m:e>
                      <m:sup>
                        <m:r>
                          <a:rPr lang="en-US" i="1" dirty="0">
                            <a:latin typeface="Cambria Math"/>
                          </a:rPr>
                          <m:t>2</m:t>
                        </m:r>
                      </m:sup>
                    </m:sSup>
                  </m:oMath>
                </a14:m>
                <a:endParaRPr lang="en-US" dirty="0">
                  <a:cs typeface="Calibri"/>
                </a:endParaRPr>
              </a:p>
              <a:p>
                <a:r>
                  <a:rPr lang="el-GR" dirty="0">
                    <a:cs typeface="Calibri"/>
                  </a:rPr>
                  <a:t>σ</a:t>
                </a:r>
                <a:r>
                  <a:rPr lang="en-US" dirty="0">
                    <a:cs typeface="Calibri"/>
                  </a:rPr>
                  <a:t> </a:t>
                </a:r>
                <a:r>
                  <a:rPr lang="en-US" dirty="0"/>
                  <a:t>= </a:t>
                </a:r>
                <a14:m>
                  <m:oMath xmlns:m="http://schemas.openxmlformats.org/officeDocument/2006/math">
                    <m:r>
                      <a:rPr lang="en-US" i="1" dirty="0">
                        <a:latin typeface="Cambria Math"/>
                        <a:ea typeface="Cambria Math"/>
                      </a:rPr>
                      <m:t>√</m:t>
                    </m:r>
                  </m:oMath>
                </a14:m>
                <a:r>
                  <a:rPr lang="el-GR" dirty="0">
                    <a:cs typeface="Calibri"/>
                  </a:rPr>
                  <a:t>Σ</a:t>
                </a:r>
                <a14:m>
                  <m:oMath xmlns:m="http://schemas.openxmlformats.org/officeDocument/2006/math">
                    <m:sSub>
                      <m:sSubPr>
                        <m:ctrlPr>
                          <a:rPr lang="el-GR" i="1" dirty="0" smtClean="0">
                            <a:latin typeface="Cambria Math" panose="02040503050406030204" pitchFamily="18" charset="0"/>
                            <a:cs typeface="Calibri"/>
                          </a:rPr>
                        </m:ctrlPr>
                      </m:sSubPr>
                      <m:e>
                        <m:r>
                          <a:rPr lang="en-US" b="0" i="1" dirty="0" smtClean="0">
                            <a:latin typeface="Cambria Math"/>
                            <a:cs typeface="Calibri"/>
                          </a:rPr>
                          <m:t>𝑃</m:t>
                        </m:r>
                      </m:e>
                      <m:sub>
                        <m:r>
                          <a:rPr lang="en-US" b="0" i="1" dirty="0" smtClean="0">
                            <a:latin typeface="Cambria Math"/>
                            <a:cs typeface="Calibri"/>
                          </a:rPr>
                          <m:t>𝑖</m:t>
                        </m:r>
                      </m:sub>
                    </m:sSub>
                  </m:oMath>
                </a14:m>
                <a:r>
                  <a:rPr lang="en-US" dirty="0"/>
                  <a:t> </a:t>
                </a:r>
                <a14:m>
                  <m:oMath xmlns:m="http://schemas.openxmlformats.org/officeDocument/2006/math">
                    <m:sSup>
                      <m:sSupPr>
                        <m:ctrlPr>
                          <a:rPr lang="en-US" i="1" dirty="0">
                            <a:latin typeface="Cambria Math" panose="02040503050406030204" pitchFamily="18" charset="0"/>
                          </a:rPr>
                        </m:ctrlPr>
                      </m:sSupPr>
                      <m:e>
                        <m:r>
                          <a:rPr lang="en-US" i="1" dirty="0">
                            <a:latin typeface="Cambria Math"/>
                          </a:rPr>
                          <m:t>(</m:t>
                        </m:r>
                        <m:r>
                          <a:rPr lang="en-US" i="1" dirty="0">
                            <a:latin typeface="Cambria Math"/>
                          </a:rPr>
                          <m:t>𝑅</m:t>
                        </m:r>
                        <m:r>
                          <a:rPr lang="en-US" i="1" dirty="0">
                            <a:latin typeface="Cambria Math"/>
                          </a:rPr>
                          <m:t>−</m:t>
                        </m:r>
                        <m:r>
                          <a:rPr lang="en-US" b="0" i="1" dirty="0" smtClean="0">
                            <a:latin typeface="Cambria Math"/>
                          </a:rPr>
                          <m:t>𝐸</m:t>
                        </m:r>
                        <m:r>
                          <a:rPr lang="en-US" b="0" i="1" dirty="0" smtClean="0">
                            <a:latin typeface="Cambria Math"/>
                          </a:rPr>
                          <m:t>(Ṝ))</m:t>
                        </m:r>
                      </m:e>
                      <m:sup>
                        <m:r>
                          <a:rPr lang="en-US" i="1" dirty="0">
                            <a:latin typeface="Cambria Math"/>
                          </a:rPr>
                          <m:t>2</m:t>
                        </m:r>
                      </m:sup>
                    </m:sSup>
                  </m:oMath>
                </a14:m>
                <a:endParaRPr lang="en-US" dirty="0"/>
              </a:p>
              <a:p>
                <a:endParaRPr lang="en-US" dirty="0"/>
              </a:p>
              <a:p>
                <a:endParaRPr lang="en-US" dirty="0"/>
              </a:p>
              <a:p>
                <a:endParaRPr lang="en-US" dirty="0"/>
              </a:p>
              <a:p>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r="-1333" b="-72237"/>
                </a:stretch>
              </a:blipFill>
            </p:spPr>
            <p:txBody>
              <a:bodyPr/>
              <a:lstStyle/>
              <a:p>
                <a:r>
                  <a:rPr lang="en-US">
                    <a:noFill/>
                  </a:rPr>
                  <a:t> </a:t>
                </a:r>
              </a:p>
            </p:txBody>
          </p:sp>
        </mc:Fallback>
      </mc:AlternateContent>
    </p:spTree>
    <p:extLst>
      <p:ext uri="{BB962C8B-B14F-4D97-AF65-F5344CB8AC3E}">
        <p14:creationId xmlns:p14="http://schemas.microsoft.com/office/powerpoint/2010/main" val="19612745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Continued from previous Q</a:t>
            </a:r>
          </a:p>
        </p:txBody>
      </p:sp>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extLst>
                  <p:ext uri="{D42A27DB-BD31-4B8C-83A1-F6EECF244321}">
                    <p14:modId xmlns:p14="http://schemas.microsoft.com/office/powerpoint/2010/main" val="1481201873"/>
                  </p:ext>
                </p:extLst>
              </p:nvPr>
            </p:nvGraphicFramePr>
            <p:xfrm>
              <a:off x="381000" y="1828800"/>
              <a:ext cx="8229600" cy="521208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868680">
                    <a:tc>
                      <a:txBody>
                        <a:bodyPr/>
                        <a:lstStyle/>
                        <a:p>
                          <a:r>
                            <a:rPr lang="en-US" dirty="0" err="1"/>
                            <a:t>RiPI</a:t>
                          </a:r>
                          <a:endParaRPr lang="en-US" dirty="0"/>
                        </a:p>
                      </a:txBody>
                      <a:tcPr/>
                    </a:tc>
                    <a:tc>
                      <a:txBody>
                        <a:bodyPr/>
                        <a:lstStyle/>
                        <a:p>
                          <a:r>
                            <a:rPr lang="en-US" dirty="0"/>
                            <a:t>R</a:t>
                          </a:r>
                        </a:p>
                      </a:txBody>
                      <a:tcPr/>
                    </a:tc>
                    <a:tc>
                      <a:txBody>
                        <a:bodyPr/>
                        <a:lstStyle/>
                        <a:p>
                          <a:r>
                            <a:rPr lang="en-US" dirty="0"/>
                            <a:t>R-E(R)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m:rPr>
                                        <m:nor/>
                                      </m:rPr>
                                      <a:rPr lang="en-US" b="1" i="0" smtClean="0">
                                        <a:latin typeface="Cambria Math"/>
                                      </a:rPr>
                                      <m:t>(</m:t>
                                    </m:r>
                                    <m:r>
                                      <m:rPr>
                                        <m:nor/>
                                      </m:rPr>
                                      <a:rPr lang="en-US" dirty="0" smtClean="0"/>
                                      <m:t>R</m:t>
                                    </m:r>
                                    <m:r>
                                      <m:rPr>
                                        <m:nor/>
                                      </m:rPr>
                                      <a:rPr lang="en-US" dirty="0" smtClean="0"/>
                                      <m:t>−</m:t>
                                    </m:r>
                                    <m:r>
                                      <m:rPr>
                                        <m:nor/>
                                      </m:rPr>
                                      <a:rPr lang="en-US" dirty="0" smtClean="0"/>
                                      <m:t>E</m:t>
                                    </m:r>
                                    <m:r>
                                      <m:rPr>
                                        <m:nor/>
                                      </m:rPr>
                                      <a:rPr lang="en-US" dirty="0" smtClean="0"/>
                                      <m:t>(</m:t>
                                    </m:r>
                                    <m:r>
                                      <m:rPr>
                                        <m:nor/>
                                      </m:rPr>
                                      <a:rPr lang="en-US" dirty="0" smtClean="0"/>
                                      <m:t>R</m:t>
                                    </m:r>
                                    <m:r>
                                      <m:rPr>
                                        <m:nor/>
                                      </m:rPr>
                                      <a:rPr lang="en-US" dirty="0" smtClean="0"/>
                                      <m:t>)</m:t>
                                    </m:r>
                                    <m:r>
                                      <m:rPr>
                                        <m:nor/>
                                      </m:rPr>
                                      <a:rPr lang="en-US" b="1" i="0" dirty="0" smtClean="0"/>
                                      <m:t>)</m:t>
                                    </m:r>
                                    <m:r>
                                      <m:rPr>
                                        <m:nor/>
                                      </m:rPr>
                                      <a:rPr lang="en-US" dirty="0" smtClean="0"/>
                                      <m:t> </m:t>
                                    </m:r>
                                  </m:e>
                                  <m:sup>
                                    <m:r>
                                      <a:rPr lang="en-US" b="1" i="1" smtClean="0">
                                        <a:latin typeface="Cambria Math"/>
                                      </a:rPr>
                                      <m:t>𝟐</m:t>
                                    </m:r>
                                  </m:sup>
                                </m:sSup>
                              </m:oMath>
                            </m:oMathPara>
                          </a14:m>
                          <a:endParaRPr lang="en-US" dirty="0"/>
                        </a:p>
                        <a:p>
                          <a:endParaRPr lang="en-US" dirty="0"/>
                        </a:p>
                      </a:txBody>
                      <a:tcPr/>
                    </a:tc>
                    <a:tc>
                      <a:txBody>
                        <a:bodyPr/>
                        <a:lstStyle/>
                        <a:p>
                          <a:r>
                            <a:rPr lang="en-US" dirty="0"/>
                            <a:t>Pi</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Pi</a:t>
                          </a:r>
                          <a14:m>
                            <m:oMath xmlns:m="http://schemas.openxmlformats.org/officeDocument/2006/math">
                              <m:sSup>
                                <m:sSupPr>
                                  <m:ctrlPr>
                                    <a:rPr lang="en-US" i="1" smtClean="0">
                                      <a:latin typeface="Cambria Math" panose="02040503050406030204" pitchFamily="18" charset="0"/>
                                    </a:rPr>
                                  </m:ctrlPr>
                                </m:sSupPr>
                                <m:e>
                                  <m:r>
                                    <m:rPr>
                                      <m:nor/>
                                    </m:rPr>
                                    <a:rPr lang="en-US" b="1" i="0" smtClean="0">
                                      <a:latin typeface="Cambria Math"/>
                                    </a:rPr>
                                    <m:t>(</m:t>
                                  </m:r>
                                  <m:r>
                                    <m:rPr>
                                      <m:nor/>
                                    </m:rPr>
                                    <a:rPr lang="en-US" dirty="0" smtClean="0"/>
                                    <m:t>R</m:t>
                                  </m:r>
                                  <m:r>
                                    <m:rPr>
                                      <m:nor/>
                                    </m:rPr>
                                    <a:rPr lang="en-US" dirty="0" smtClean="0"/>
                                    <m:t>−</m:t>
                                  </m:r>
                                  <m:r>
                                    <m:rPr>
                                      <m:nor/>
                                    </m:rPr>
                                    <a:rPr lang="en-US" dirty="0" smtClean="0"/>
                                    <m:t>E</m:t>
                                  </m:r>
                                  <m:r>
                                    <m:rPr>
                                      <m:nor/>
                                    </m:rPr>
                                    <a:rPr lang="en-US" dirty="0" smtClean="0"/>
                                    <m:t>(</m:t>
                                  </m:r>
                                  <m:r>
                                    <m:rPr>
                                      <m:nor/>
                                    </m:rPr>
                                    <a:rPr lang="en-US" dirty="0" smtClean="0"/>
                                    <m:t>R</m:t>
                                  </m:r>
                                  <m:r>
                                    <m:rPr>
                                      <m:nor/>
                                    </m:rPr>
                                    <a:rPr lang="en-US" dirty="0" smtClean="0"/>
                                    <m:t>)</m:t>
                                  </m:r>
                                  <m:r>
                                    <m:rPr>
                                      <m:nor/>
                                    </m:rPr>
                                    <a:rPr lang="en-US" b="1" i="0" dirty="0" smtClean="0"/>
                                    <m:t>)</m:t>
                                  </m:r>
                                  <m:r>
                                    <m:rPr>
                                      <m:nor/>
                                    </m:rPr>
                                    <a:rPr lang="en-US" dirty="0" smtClean="0"/>
                                    <m:t> </m:t>
                                  </m:r>
                                </m:e>
                                <m:sup>
                                  <m:r>
                                    <a:rPr lang="en-US" b="1" i="1" smtClean="0">
                                      <a:latin typeface="Cambria Math"/>
                                    </a:rPr>
                                    <m:t>𝟐</m:t>
                                  </m:r>
                                </m:sup>
                              </m:sSup>
                            </m:oMath>
                          </a14:m>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10000"/>
                      </a:ext>
                    </a:extLst>
                  </a:tr>
                  <a:tr h="868680">
                    <a:tc>
                      <a:txBody>
                        <a:bodyPr/>
                        <a:lstStyle/>
                        <a:p>
                          <a:r>
                            <a:rPr lang="en-US" dirty="0"/>
                            <a:t>0.09436</a:t>
                          </a:r>
                        </a:p>
                      </a:txBody>
                      <a:tcPr/>
                    </a:tc>
                    <a:tc>
                      <a:txBody>
                        <a:bodyPr/>
                        <a:lstStyle/>
                        <a:p>
                          <a:r>
                            <a:rPr lang="en-US" dirty="0"/>
                            <a:t>.2359</a:t>
                          </a:r>
                        </a:p>
                      </a:txBody>
                      <a:tcPr/>
                    </a:tc>
                    <a:tc>
                      <a:txBody>
                        <a:bodyPr/>
                        <a:lstStyle/>
                        <a:p>
                          <a:r>
                            <a:rPr lang="en-US" dirty="0"/>
                            <a:t>.0995</a:t>
                          </a:r>
                        </a:p>
                      </a:txBody>
                      <a:tcPr/>
                    </a:tc>
                    <a:tc>
                      <a:txBody>
                        <a:bodyPr/>
                        <a:lstStyle/>
                        <a:p>
                          <a:r>
                            <a:rPr lang="en-US" dirty="0"/>
                            <a:t>.0099</a:t>
                          </a:r>
                        </a:p>
                      </a:txBody>
                      <a:tcPr/>
                    </a:tc>
                    <a:tc>
                      <a:txBody>
                        <a:bodyPr/>
                        <a:lstStyle/>
                        <a:p>
                          <a:r>
                            <a:rPr lang="en-US" dirty="0"/>
                            <a:t>40%=.4</a:t>
                          </a:r>
                        </a:p>
                      </a:txBody>
                      <a:tcPr/>
                    </a:tc>
                    <a:tc>
                      <a:txBody>
                        <a:bodyPr/>
                        <a:lstStyle/>
                        <a:p>
                          <a:r>
                            <a:rPr lang="en-US" dirty="0"/>
                            <a:t>.00396</a:t>
                          </a:r>
                        </a:p>
                      </a:txBody>
                      <a:tcPr/>
                    </a:tc>
                    <a:extLst>
                      <a:ext uri="{0D108BD9-81ED-4DB2-BD59-A6C34878D82A}">
                        <a16:rowId xmlns:a16="http://schemas.microsoft.com/office/drawing/2014/main" val="10001"/>
                      </a:ext>
                    </a:extLst>
                  </a:tr>
                  <a:tr h="868680">
                    <a:tc>
                      <a:txBody>
                        <a:bodyPr/>
                        <a:lstStyle/>
                        <a:p>
                          <a:r>
                            <a:rPr lang="en-US" dirty="0"/>
                            <a:t>(.01052)</a:t>
                          </a:r>
                        </a:p>
                      </a:txBody>
                      <a:tcPr/>
                    </a:tc>
                    <a:tc>
                      <a:txBody>
                        <a:bodyPr/>
                        <a:lstStyle/>
                        <a:p>
                          <a:r>
                            <a:rPr lang="en-US" dirty="0"/>
                            <a:t>(.1052)</a:t>
                          </a:r>
                        </a:p>
                      </a:txBody>
                      <a:tcPr/>
                    </a:tc>
                    <a:tc>
                      <a:txBody>
                        <a:bodyPr/>
                        <a:lstStyle/>
                        <a:p>
                          <a:r>
                            <a:rPr lang="en-US" dirty="0"/>
                            <a:t>(0.2416)</a:t>
                          </a:r>
                        </a:p>
                      </a:txBody>
                      <a:tcPr/>
                    </a:tc>
                    <a:tc>
                      <a:txBody>
                        <a:bodyPr/>
                        <a:lstStyle/>
                        <a:p>
                          <a:r>
                            <a:rPr lang="en-US" dirty="0"/>
                            <a:t>.0583</a:t>
                          </a:r>
                        </a:p>
                      </a:txBody>
                      <a:tcPr/>
                    </a:tc>
                    <a:tc>
                      <a:txBody>
                        <a:bodyPr/>
                        <a:lstStyle/>
                        <a:p>
                          <a:r>
                            <a:rPr lang="en-US" dirty="0"/>
                            <a:t>10%=.1</a:t>
                          </a:r>
                        </a:p>
                      </a:txBody>
                      <a:tcPr/>
                    </a:tc>
                    <a:tc>
                      <a:txBody>
                        <a:bodyPr/>
                        <a:lstStyle/>
                        <a:p>
                          <a:r>
                            <a:rPr lang="en-US" dirty="0"/>
                            <a:t>.00583</a:t>
                          </a:r>
                        </a:p>
                      </a:txBody>
                      <a:tcPr/>
                    </a:tc>
                    <a:extLst>
                      <a:ext uri="{0D108BD9-81ED-4DB2-BD59-A6C34878D82A}">
                        <a16:rowId xmlns:a16="http://schemas.microsoft.com/office/drawing/2014/main" val="10002"/>
                      </a:ext>
                    </a:extLst>
                  </a:tr>
                  <a:tr h="868680">
                    <a:tc>
                      <a:txBody>
                        <a:bodyPr/>
                        <a:lstStyle/>
                        <a:p>
                          <a:r>
                            <a:rPr lang="en-US" dirty="0"/>
                            <a:t>.0526</a:t>
                          </a:r>
                        </a:p>
                      </a:txBody>
                      <a:tcPr/>
                    </a:tc>
                    <a:tc>
                      <a:txBody>
                        <a:bodyPr/>
                        <a:lstStyle/>
                        <a:p>
                          <a:r>
                            <a:rPr lang="en-US" dirty="0"/>
                            <a:t>.1052</a:t>
                          </a:r>
                        </a:p>
                      </a:txBody>
                      <a:tcPr/>
                    </a:tc>
                    <a:tc>
                      <a:txBody>
                        <a:bodyPr/>
                        <a:lstStyle/>
                        <a:p>
                          <a:r>
                            <a:rPr lang="en-US" dirty="0"/>
                            <a:t>(0.0312)</a:t>
                          </a:r>
                        </a:p>
                      </a:txBody>
                      <a:tcPr/>
                    </a:tc>
                    <a:tc>
                      <a:txBody>
                        <a:bodyPr/>
                        <a:lstStyle/>
                        <a:p>
                          <a:r>
                            <a:rPr lang="en-US" dirty="0"/>
                            <a:t>0.00097</a:t>
                          </a:r>
                        </a:p>
                      </a:txBody>
                      <a:tcPr/>
                    </a:tc>
                    <a:tc>
                      <a:txBody>
                        <a:bodyPr/>
                        <a:lstStyle/>
                        <a:p>
                          <a:r>
                            <a:rPr lang="en-US" dirty="0"/>
                            <a:t>50%=.5</a:t>
                          </a:r>
                        </a:p>
                      </a:txBody>
                      <a:tcPr/>
                    </a:tc>
                    <a:tc>
                      <a:txBody>
                        <a:bodyPr/>
                        <a:lstStyle/>
                        <a:p>
                          <a:r>
                            <a:rPr lang="en-US" dirty="0"/>
                            <a:t>.000485</a:t>
                          </a:r>
                        </a:p>
                      </a:txBody>
                      <a:tcPr/>
                    </a:tc>
                    <a:extLst>
                      <a:ext uri="{0D108BD9-81ED-4DB2-BD59-A6C34878D82A}">
                        <a16:rowId xmlns:a16="http://schemas.microsoft.com/office/drawing/2014/main" val="10003"/>
                      </a:ext>
                    </a:extLst>
                  </a:tr>
                  <a:tr h="868680">
                    <a:tc>
                      <a:txBody>
                        <a:bodyPr/>
                        <a:lstStyle/>
                        <a:p>
                          <a:r>
                            <a:rPr lang="en-US" dirty="0"/>
                            <a:t>E(R)=0.1364</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r>
                            <a:rPr lang="en-US" dirty="0"/>
                            <a:t>.01027</a:t>
                          </a:r>
                        </a:p>
                      </a:txBody>
                      <a:tcPr/>
                    </a:tc>
                    <a:extLst>
                      <a:ext uri="{0D108BD9-81ED-4DB2-BD59-A6C34878D82A}">
                        <a16:rowId xmlns:a16="http://schemas.microsoft.com/office/drawing/2014/main" val="10004"/>
                      </a:ext>
                    </a:extLst>
                  </a:tr>
                  <a:tr h="86868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5"/>
                      </a:ext>
                    </a:extLst>
                  </a:tr>
                </a:tbl>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1481201873"/>
                  </p:ext>
                </p:extLst>
              </p:nvPr>
            </p:nvGraphicFramePr>
            <p:xfrm>
              <a:off x="381000" y="1828800"/>
              <a:ext cx="8229600" cy="5212080"/>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868680">
                    <a:tc>
                      <a:txBody>
                        <a:bodyPr/>
                        <a:lstStyle/>
                        <a:p>
                          <a:r>
                            <a:rPr lang="en-US" dirty="0" err="1" smtClean="0"/>
                            <a:t>RiPI</a:t>
                          </a:r>
                          <a:endParaRPr lang="en-US" dirty="0"/>
                        </a:p>
                      </a:txBody>
                      <a:tcPr/>
                    </a:tc>
                    <a:tc>
                      <a:txBody>
                        <a:bodyPr/>
                        <a:lstStyle/>
                        <a:p>
                          <a:r>
                            <a:rPr lang="en-US" dirty="0" smtClean="0"/>
                            <a:t>R</a:t>
                          </a:r>
                          <a:endParaRPr lang="en-US" dirty="0"/>
                        </a:p>
                      </a:txBody>
                      <a:tcPr/>
                    </a:tc>
                    <a:tc>
                      <a:txBody>
                        <a:bodyPr/>
                        <a:lstStyle/>
                        <a:p>
                          <a:r>
                            <a:rPr lang="en-US" dirty="0" smtClean="0"/>
                            <a:t>R-E(R)</a:t>
                          </a:r>
                          <a:endParaRPr lang="en-US" dirty="0"/>
                        </a:p>
                      </a:txBody>
                      <a:tcPr/>
                    </a:tc>
                    <a:tc>
                      <a:txBody>
                        <a:bodyPr/>
                        <a:lstStyle/>
                        <a:p>
                          <a:endParaRPr lang="en-US"/>
                        </a:p>
                      </a:txBody>
                      <a:tcPr>
                        <a:blipFill rotWithShape="1">
                          <a:blip r:embed="rId3"/>
                          <a:stretch>
                            <a:fillRect l="-300444" t="-3497" r="-200000" b="-497902"/>
                          </a:stretch>
                        </a:blipFill>
                      </a:tcPr>
                    </a:tc>
                    <a:tc>
                      <a:txBody>
                        <a:bodyPr/>
                        <a:lstStyle/>
                        <a:p>
                          <a:r>
                            <a:rPr lang="en-US" dirty="0" smtClean="0"/>
                            <a:t>Pi</a:t>
                          </a:r>
                          <a:endParaRPr lang="en-US" dirty="0"/>
                        </a:p>
                      </a:txBody>
                      <a:tcPr/>
                    </a:tc>
                    <a:tc>
                      <a:txBody>
                        <a:bodyPr/>
                        <a:lstStyle/>
                        <a:p>
                          <a:endParaRPr lang="en-US"/>
                        </a:p>
                      </a:txBody>
                      <a:tcPr>
                        <a:blipFill rotWithShape="1">
                          <a:blip r:embed="rId3"/>
                          <a:stretch>
                            <a:fillRect l="-500444" t="-3497" b="-497902"/>
                          </a:stretch>
                        </a:blipFill>
                      </a:tcPr>
                    </a:tc>
                  </a:tr>
                  <a:tr h="868680">
                    <a:tc>
                      <a:txBody>
                        <a:bodyPr/>
                        <a:lstStyle/>
                        <a:p>
                          <a:r>
                            <a:rPr lang="en-US" dirty="0" smtClean="0"/>
                            <a:t>0.09436</a:t>
                          </a:r>
                          <a:endParaRPr lang="en-US" dirty="0"/>
                        </a:p>
                      </a:txBody>
                      <a:tcPr/>
                    </a:tc>
                    <a:tc>
                      <a:txBody>
                        <a:bodyPr/>
                        <a:lstStyle/>
                        <a:p>
                          <a:r>
                            <a:rPr lang="en-US" dirty="0" smtClean="0"/>
                            <a:t>.</a:t>
                          </a:r>
                          <a:r>
                            <a:rPr lang="en-US" dirty="0" smtClean="0"/>
                            <a:t>2359</a:t>
                          </a:r>
                          <a:endParaRPr lang="en-US" dirty="0"/>
                        </a:p>
                      </a:txBody>
                      <a:tcPr/>
                    </a:tc>
                    <a:tc>
                      <a:txBody>
                        <a:bodyPr/>
                        <a:lstStyle/>
                        <a:p>
                          <a:r>
                            <a:rPr lang="en-US" dirty="0" smtClean="0"/>
                            <a:t>.0995</a:t>
                          </a:r>
                          <a:endParaRPr lang="en-US" dirty="0"/>
                        </a:p>
                      </a:txBody>
                      <a:tcPr/>
                    </a:tc>
                    <a:tc>
                      <a:txBody>
                        <a:bodyPr/>
                        <a:lstStyle/>
                        <a:p>
                          <a:r>
                            <a:rPr lang="en-US" dirty="0" smtClean="0"/>
                            <a:t>.0099</a:t>
                          </a:r>
                          <a:endParaRPr lang="en-US" dirty="0"/>
                        </a:p>
                      </a:txBody>
                      <a:tcPr/>
                    </a:tc>
                    <a:tc>
                      <a:txBody>
                        <a:bodyPr/>
                        <a:lstStyle/>
                        <a:p>
                          <a:r>
                            <a:rPr lang="en-US" dirty="0" smtClean="0"/>
                            <a:t>40%=.</a:t>
                          </a:r>
                          <a:r>
                            <a:rPr lang="en-US" dirty="0" smtClean="0"/>
                            <a:t>4</a:t>
                          </a:r>
                          <a:endParaRPr lang="en-US" dirty="0"/>
                        </a:p>
                      </a:txBody>
                      <a:tcPr/>
                    </a:tc>
                    <a:tc>
                      <a:txBody>
                        <a:bodyPr/>
                        <a:lstStyle/>
                        <a:p>
                          <a:r>
                            <a:rPr lang="en-US" dirty="0" smtClean="0"/>
                            <a:t>.00396</a:t>
                          </a:r>
                          <a:endParaRPr lang="en-US" dirty="0"/>
                        </a:p>
                      </a:txBody>
                      <a:tcPr/>
                    </a:tc>
                  </a:tr>
                  <a:tr h="868680">
                    <a:tc>
                      <a:txBody>
                        <a:bodyPr/>
                        <a:lstStyle/>
                        <a:p>
                          <a:r>
                            <a:rPr lang="en-US" dirty="0" smtClean="0"/>
                            <a:t>(.01052)</a:t>
                          </a:r>
                          <a:endParaRPr lang="en-US" dirty="0"/>
                        </a:p>
                      </a:txBody>
                      <a:tcPr/>
                    </a:tc>
                    <a:tc>
                      <a:txBody>
                        <a:bodyPr/>
                        <a:lstStyle/>
                        <a:p>
                          <a:r>
                            <a:rPr lang="en-US" dirty="0" smtClean="0"/>
                            <a:t>(.1052</a:t>
                          </a:r>
                          <a:r>
                            <a:rPr lang="en-US" dirty="0" smtClean="0"/>
                            <a:t>)</a:t>
                          </a:r>
                          <a:endParaRPr lang="en-US" dirty="0"/>
                        </a:p>
                      </a:txBody>
                      <a:tcPr/>
                    </a:tc>
                    <a:tc>
                      <a:txBody>
                        <a:bodyPr/>
                        <a:lstStyle/>
                        <a:p>
                          <a:r>
                            <a:rPr lang="en-US" dirty="0" smtClean="0"/>
                            <a:t>(0.2416)</a:t>
                          </a:r>
                          <a:endParaRPr lang="en-US" dirty="0"/>
                        </a:p>
                      </a:txBody>
                      <a:tcPr/>
                    </a:tc>
                    <a:tc>
                      <a:txBody>
                        <a:bodyPr/>
                        <a:lstStyle/>
                        <a:p>
                          <a:r>
                            <a:rPr lang="en-US" dirty="0" smtClean="0"/>
                            <a:t>.0583</a:t>
                          </a:r>
                          <a:endParaRPr lang="en-US" dirty="0"/>
                        </a:p>
                      </a:txBody>
                      <a:tcPr/>
                    </a:tc>
                    <a:tc>
                      <a:txBody>
                        <a:bodyPr/>
                        <a:lstStyle/>
                        <a:p>
                          <a:r>
                            <a:rPr lang="en-US" dirty="0" smtClean="0"/>
                            <a:t>10%=.</a:t>
                          </a:r>
                          <a:r>
                            <a:rPr lang="en-US" dirty="0" smtClean="0"/>
                            <a:t>1</a:t>
                          </a:r>
                          <a:endParaRPr lang="en-US" dirty="0"/>
                        </a:p>
                      </a:txBody>
                      <a:tcPr/>
                    </a:tc>
                    <a:tc>
                      <a:txBody>
                        <a:bodyPr/>
                        <a:lstStyle/>
                        <a:p>
                          <a:r>
                            <a:rPr lang="en-US" dirty="0" smtClean="0"/>
                            <a:t>.00583</a:t>
                          </a:r>
                          <a:endParaRPr lang="en-US" dirty="0"/>
                        </a:p>
                      </a:txBody>
                      <a:tcPr/>
                    </a:tc>
                  </a:tr>
                  <a:tr h="868680">
                    <a:tc>
                      <a:txBody>
                        <a:bodyPr/>
                        <a:lstStyle/>
                        <a:p>
                          <a:r>
                            <a:rPr lang="en-US" dirty="0" smtClean="0"/>
                            <a:t>.0526</a:t>
                          </a:r>
                          <a:endParaRPr lang="en-US" dirty="0"/>
                        </a:p>
                      </a:txBody>
                      <a:tcPr/>
                    </a:tc>
                    <a:tc>
                      <a:txBody>
                        <a:bodyPr/>
                        <a:lstStyle/>
                        <a:p>
                          <a:r>
                            <a:rPr lang="en-US" dirty="0" smtClean="0"/>
                            <a:t>.</a:t>
                          </a:r>
                          <a:r>
                            <a:rPr lang="en-US" dirty="0" smtClean="0"/>
                            <a:t>1052</a:t>
                          </a:r>
                          <a:endParaRPr lang="en-US" dirty="0"/>
                        </a:p>
                      </a:txBody>
                      <a:tcPr/>
                    </a:tc>
                    <a:tc>
                      <a:txBody>
                        <a:bodyPr/>
                        <a:lstStyle/>
                        <a:p>
                          <a:r>
                            <a:rPr lang="en-US" dirty="0" smtClean="0"/>
                            <a:t>(0.0312)</a:t>
                          </a:r>
                          <a:endParaRPr lang="en-US" dirty="0"/>
                        </a:p>
                      </a:txBody>
                      <a:tcPr/>
                    </a:tc>
                    <a:tc>
                      <a:txBody>
                        <a:bodyPr/>
                        <a:lstStyle/>
                        <a:p>
                          <a:r>
                            <a:rPr lang="en-US" dirty="0" smtClean="0"/>
                            <a:t>0.00097</a:t>
                          </a:r>
                          <a:endParaRPr lang="en-US" dirty="0"/>
                        </a:p>
                      </a:txBody>
                      <a:tcPr/>
                    </a:tc>
                    <a:tc>
                      <a:txBody>
                        <a:bodyPr/>
                        <a:lstStyle/>
                        <a:p>
                          <a:r>
                            <a:rPr lang="en-US" dirty="0" smtClean="0"/>
                            <a:t>50%=.</a:t>
                          </a:r>
                          <a:r>
                            <a:rPr lang="en-US" dirty="0" smtClean="0"/>
                            <a:t>5</a:t>
                          </a:r>
                          <a:endParaRPr lang="en-US" dirty="0"/>
                        </a:p>
                      </a:txBody>
                      <a:tcPr/>
                    </a:tc>
                    <a:tc>
                      <a:txBody>
                        <a:bodyPr/>
                        <a:lstStyle/>
                        <a:p>
                          <a:r>
                            <a:rPr lang="en-US" dirty="0" smtClean="0"/>
                            <a:t>.000485</a:t>
                          </a:r>
                          <a:endParaRPr lang="en-US" dirty="0"/>
                        </a:p>
                      </a:txBody>
                      <a:tcPr/>
                    </a:tc>
                  </a:tr>
                  <a:tr h="868680">
                    <a:tc>
                      <a:txBody>
                        <a:bodyPr/>
                        <a:lstStyle/>
                        <a:p>
                          <a:r>
                            <a:rPr lang="en-US" dirty="0" smtClean="0"/>
                            <a:t>E(R)=0.1364</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r>
                            <a:rPr lang="en-US" dirty="0" smtClean="0"/>
                            <a:t>.01027</a:t>
                          </a:r>
                          <a:endParaRPr lang="en-US" dirty="0"/>
                        </a:p>
                      </a:txBody>
                      <a:tcPr/>
                    </a:tc>
                  </a:tr>
                  <a:tr h="86868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r>
                </a:tbl>
              </a:graphicData>
            </a:graphic>
          </p:graphicFrame>
        </mc:Fallback>
      </mc:AlternateContent>
    </p:spTree>
    <p:extLst>
      <p:ext uri="{BB962C8B-B14F-4D97-AF65-F5344CB8AC3E}">
        <p14:creationId xmlns:p14="http://schemas.microsoft.com/office/powerpoint/2010/main" val="31511387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tabLst>
                <a:tab pos="403225" algn="l"/>
              </a:tabLst>
            </a:pPr>
            <a:r>
              <a:rPr lang="en-US" sz="2400" dirty="0"/>
              <a:t>Six years ago, Raman purchased a share of Z Ltd. During the last six years, the share exhibited following return  pattern: Find average return and risk on this share.</a:t>
            </a:r>
            <a:br>
              <a:rPr lang="en-US" sz="2400" dirty="0"/>
            </a:br>
            <a:endParaRPr lang="en-US" sz="2400" dirty="0"/>
          </a:p>
        </p:txBody>
      </p:sp>
      <mc:AlternateContent xmlns:mc="http://schemas.openxmlformats.org/markup-compatibility/2006" xmlns:a14="http://schemas.microsoft.com/office/drawing/2010/main">
        <mc:Choice Requires="a14">
          <p:graphicFrame>
            <p:nvGraphicFramePr>
              <p:cNvPr id="6" name="Content Placeholder 5"/>
              <p:cNvGraphicFramePr>
                <a:graphicFrameLocks noGrp="1"/>
              </p:cNvGraphicFramePr>
              <p:nvPr>
                <p:ph idx="1"/>
                <p:extLst>
                  <p:ext uri="{D42A27DB-BD31-4B8C-83A1-F6EECF244321}">
                    <p14:modId xmlns:p14="http://schemas.microsoft.com/office/powerpoint/2010/main" val="1408646107"/>
                  </p:ext>
                </p:extLst>
              </p:nvPr>
            </p:nvGraphicFramePr>
            <p:xfrm>
              <a:off x="990600" y="1600200"/>
              <a:ext cx="7467600" cy="4454836"/>
            </p:xfrm>
            <a:graphic>
              <a:graphicData uri="http://schemas.openxmlformats.org/drawingml/2006/table">
                <a:tbl>
                  <a:tblPr firstRow="1" firstCol="1" bandRow="1">
                    <a:tableStyleId>{5C22544A-7EE6-4342-B048-85BDC9FD1C3A}</a:tableStyleId>
                  </a:tblPr>
                  <a:tblGrid>
                    <a:gridCol w="1866900">
                      <a:extLst>
                        <a:ext uri="{9D8B030D-6E8A-4147-A177-3AD203B41FA5}">
                          <a16:colId xmlns:a16="http://schemas.microsoft.com/office/drawing/2014/main" val="20000"/>
                        </a:ext>
                      </a:extLst>
                    </a:gridCol>
                    <a:gridCol w="1866900">
                      <a:extLst>
                        <a:ext uri="{9D8B030D-6E8A-4147-A177-3AD203B41FA5}">
                          <a16:colId xmlns:a16="http://schemas.microsoft.com/office/drawing/2014/main" val="20001"/>
                        </a:ext>
                      </a:extLst>
                    </a:gridCol>
                    <a:gridCol w="1866900">
                      <a:extLst>
                        <a:ext uri="{9D8B030D-6E8A-4147-A177-3AD203B41FA5}">
                          <a16:colId xmlns:a16="http://schemas.microsoft.com/office/drawing/2014/main" val="20002"/>
                        </a:ext>
                      </a:extLst>
                    </a:gridCol>
                    <a:gridCol w="1866900">
                      <a:extLst>
                        <a:ext uri="{9D8B030D-6E8A-4147-A177-3AD203B41FA5}">
                          <a16:colId xmlns:a16="http://schemas.microsoft.com/office/drawing/2014/main" val="20003"/>
                        </a:ext>
                      </a:extLst>
                    </a:gridCol>
                  </a:tblGrid>
                  <a:tr h="587829">
                    <a:tc>
                      <a:txBody>
                        <a:bodyPr/>
                        <a:lstStyle/>
                        <a:p>
                          <a:pPr marL="0" marR="0" algn="ctr">
                            <a:lnSpc>
                              <a:spcPct val="115000"/>
                            </a:lnSpc>
                            <a:spcBef>
                              <a:spcPts val="0"/>
                            </a:spcBef>
                            <a:spcAft>
                              <a:spcPts val="0"/>
                            </a:spcAft>
                          </a:pPr>
                          <a:r>
                            <a:rPr lang="en-US" sz="1800" dirty="0">
                              <a:effectLst/>
                            </a:rPr>
                            <a:t>Year</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Total return (%)</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latin typeface="Calibri"/>
                              <a:ea typeface="Calibri"/>
                              <a:cs typeface="Times New Roman"/>
                            </a:rPr>
                            <a:t>R-</a:t>
                          </a:r>
                          <a14:m>
                            <m:oMath xmlns:m="http://schemas.openxmlformats.org/officeDocument/2006/math">
                              <m:r>
                                <a:rPr lang="en-US" b="0" i="1" dirty="0" smtClean="0">
                                  <a:latin typeface="Cambria Math"/>
                                </a:rPr>
                                <m:t>Ṝ</m:t>
                              </m:r>
                            </m:oMath>
                          </a14:m>
                          <a:endParaRPr lang="en-US" sz="1800" dirty="0">
                            <a:effectLst/>
                            <a:latin typeface="Calibri"/>
                            <a:ea typeface="Calibri"/>
                            <a:cs typeface="Times New Roman"/>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a:effectLst/>
                              <a:latin typeface="+mn-lt"/>
                              <a:ea typeface="Calibri"/>
                              <a:cs typeface="Times New Roman"/>
                            </a:rPr>
                            <a:t>(R-</a:t>
                          </a:r>
                          <a14:m>
                            <m:oMath xmlns:m="http://schemas.openxmlformats.org/officeDocument/2006/math">
                              <m:r>
                                <a:rPr lang="en-US" b="0" i="1" dirty="0" smtClean="0">
                                  <a:latin typeface="Cambria Math"/>
                                </a:rPr>
                                <m:t>Ṝ</m:t>
                              </m:r>
                            </m:oMath>
                          </a14:m>
                          <a:r>
                            <a:rPr lang="en-US" sz="1800" dirty="0">
                              <a:effectLst/>
                              <a:latin typeface="+mn-lt"/>
                              <a:ea typeface="Calibri"/>
                              <a:cs typeface="Times New Roman"/>
                            </a:rPr>
                            <a:t>)(R-</a:t>
                          </a:r>
                          <a14:m>
                            <m:oMath xmlns:m="http://schemas.openxmlformats.org/officeDocument/2006/math">
                              <m:r>
                                <a:rPr lang="en-US" b="0" i="1" dirty="0" smtClean="0">
                                  <a:latin typeface="Cambria Math"/>
                                </a:rPr>
                                <m:t>Ṝ</m:t>
                              </m:r>
                            </m:oMath>
                          </a14:m>
                          <a:endParaRPr lang="en-US" sz="1800" dirty="0">
                            <a:effectLst/>
                            <a:latin typeface="+mn-lt"/>
                            <a:ea typeface="Calibri"/>
                            <a:cs typeface="Times New Roman"/>
                          </a:endParaRPr>
                        </a:p>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a:effectLst/>
                              <a:latin typeface="+mn-lt"/>
                              <a:ea typeface="Calibri"/>
                              <a:cs typeface="Times New Roman"/>
                            </a:rPr>
                            <a:t>)</a:t>
                          </a:r>
                        </a:p>
                        <a:p>
                          <a:pPr marL="0" marR="0" algn="ctr">
                            <a:lnSpc>
                              <a:spcPct val="115000"/>
                            </a:lnSpc>
                            <a:spcBef>
                              <a:spcPts val="0"/>
                            </a:spcBef>
                            <a:spcAft>
                              <a:spcPts val="0"/>
                            </a:spcAft>
                          </a:pP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587829">
                    <a:tc>
                      <a:txBody>
                        <a:bodyPr/>
                        <a:lstStyle/>
                        <a:p>
                          <a:pPr marL="0" marR="0" algn="ctr">
                            <a:lnSpc>
                              <a:spcPct val="115000"/>
                            </a:lnSpc>
                            <a:spcBef>
                              <a:spcPts val="0"/>
                            </a:spcBef>
                            <a:spcAft>
                              <a:spcPts val="0"/>
                            </a:spcAft>
                          </a:pPr>
                          <a:r>
                            <a:rPr lang="en-US" sz="1800" dirty="0">
                              <a:effectLst/>
                            </a:rPr>
                            <a:t>1</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15</a:t>
                          </a:r>
                          <a:endParaRPr lang="en-US" sz="1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latin typeface="Calibri"/>
                              <a:ea typeface="Calibri"/>
                              <a:cs typeface="Times New Roman"/>
                            </a:rPr>
                            <a:t>5</a:t>
                          </a:r>
                        </a:p>
                      </a:txBody>
                      <a:tcPr marL="68580" marR="68580" marT="0" marB="0"/>
                    </a:tc>
                    <a:tc>
                      <a:txBody>
                        <a:bodyPr/>
                        <a:lstStyle/>
                        <a:p>
                          <a:pPr marL="0" marR="0" algn="ctr">
                            <a:lnSpc>
                              <a:spcPct val="115000"/>
                            </a:lnSpc>
                            <a:spcBef>
                              <a:spcPts val="0"/>
                            </a:spcBef>
                            <a:spcAft>
                              <a:spcPts val="0"/>
                            </a:spcAft>
                          </a:pPr>
                          <a:r>
                            <a:rPr lang="en-US" sz="1800" dirty="0">
                              <a:effectLst/>
                              <a:latin typeface="Calibri"/>
                              <a:ea typeface="Calibri"/>
                              <a:cs typeface="Times New Roman"/>
                            </a:rPr>
                            <a:t>25</a:t>
                          </a:r>
                        </a:p>
                      </a:txBody>
                      <a:tcPr marL="68580" marR="68580" marT="0" marB="0"/>
                    </a:tc>
                    <a:extLst>
                      <a:ext uri="{0D108BD9-81ED-4DB2-BD59-A6C34878D82A}">
                        <a16:rowId xmlns:a16="http://schemas.microsoft.com/office/drawing/2014/main" val="10001"/>
                      </a:ext>
                    </a:extLst>
                  </a:tr>
                  <a:tr h="587829">
                    <a:tc>
                      <a:txBody>
                        <a:bodyPr/>
                        <a:lstStyle/>
                        <a:p>
                          <a:pPr marL="0" marR="0" algn="ctr">
                            <a:lnSpc>
                              <a:spcPct val="115000"/>
                            </a:lnSpc>
                            <a:spcBef>
                              <a:spcPts val="0"/>
                            </a:spcBef>
                            <a:spcAft>
                              <a:spcPts val="0"/>
                            </a:spcAft>
                          </a:pPr>
                          <a:r>
                            <a:rPr lang="en-US" sz="1800">
                              <a:effectLst/>
                            </a:rPr>
                            <a:t>2</a:t>
                          </a:r>
                          <a:endParaRPr lang="en-US" sz="1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12</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latin typeface="Calibri"/>
                              <a:ea typeface="Calibri"/>
                              <a:cs typeface="Times New Roman"/>
                            </a:rPr>
                            <a:t>2</a:t>
                          </a:r>
                        </a:p>
                      </a:txBody>
                      <a:tcPr marL="68580" marR="68580" marT="0" marB="0"/>
                    </a:tc>
                    <a:tc>
                      <a:txBody>
                        <a:bodyPr/>
                        <a:lstStyle/>
                        <a:p>
                          <a:pPr marL="0" marR="0" algn="ctr">
                            <a:lnSpc>
                              <a:spcPct val="115000"/>
                            </a:lnSpc>
                            <a:spcBef>
                              <a:spcPts val="0"/>
                            </a:spcBef>
                            <a:spcAft>
                              <a:spcPts val="0"/>
                            </a:spcAft>
                          </a:pPr>
                          <a:r>
                            <a:rPr lang="en-US" sz="1800" dirty="0">
                              <a:effectLst/>
                              <a:latin typeface="Calibri"/>
                              <a:ea typeface="Calibri"/>
                              <a:cs typeface="Times New Roman"/>
                            </a:rPr>
                            <a:t>4</a:t>
                          </a:r>
                        </a:p>
                      </a:txBody>
                      <a:tcPr marL="68580" marR="68580" marT="0" marB="0"/>
                    </a:tc>
                    <a:extLst>
                      <a:ext uri="{0D108BD9-81ED-4DB2-BD59-A6C34878D82A}">
                        <a16:rowId xmlns:a16="http://schemas.microsoft.com/office/drawing/2014/main" val="10002"/>
                      </a:ext>
                    </a:extLst>
                  </a:tr>
                  <a:tr h="587829">
                    <a:tc>
                      <a:txBody>
                        <a:bodyPr/>
                        <a:lstStyle/>
                        <a:p>
                          <a:pPr marL="0" marR="0" algn="ctr">
                            <a:lnSpc>
                              <a:spcPct val="115000"/>
                            </a:lnSpc>
                            <a:spcBef>
                              <a:spcPts val="0"/>
                            </a:spcBef>
                            <a:spcAft>
                              <a:spcPts val="0"/>
                            </a:spcAft>
                          </a:pPr>
                          <a:r>
                            <a:rPr lang="en-US" sz="1800">
                              <a:effectLst/>
                            </a:rPr>
                            <a:t>3</a:t>
                          </a:r>
                          <a:endParaRPr lang="en-US" sz="1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20</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latin typeface="Calibri"/>
                              <a:ea typeface="Calibri"/>
                              <a:cs typeface="Times New Roman"/>
                            </a:rPr>
                            <a:t>10</a:t>
                          </a:r>
                        </a:p>
                      </a:txBody>
                      <a:tcPr marL="68580" marR="68580" marT="0" marB="0"/>
                    </a:tc>
                    <a:tc>
                      <a:txBody>
                        <a:bodyPr/>
                        <a:lstStyle/>
                        <a:p>
                          <a:pPr marL="0" marR="0" algn="ctr">
                            <a:lnSpc>
                              <a:spcPct val="115000"/>
                            </a:lnSpc>
                            <a:spcBef>
                              <a:spcPts val="0"/>
                            </a:spcBef>
                            <a:spcAft>
                              <a:spcPts val="0"/>
                            </a:spcAft>
                          </a:pPr>
                          <a:r>
                            <a:rPr lang="en-US" sz="1800" dirty="0">
                              <a:effectLst/>
                              <a:latin typeface="Calibri"/>
                              <a:ea typeface="Calibri"/>
                              <a:cs typeface="Times New Roman"/>
                            </a:rPr>
                            <a:t>100</a:t>
                          </a:r>
                        </a:p>
                      </a:txBody>
                      <a:tcPr marL="68580" marR="68580" marT="0" marB="0"/>
                    </a:tc>
                    <a:extLst>
                      <a:ext uri="{0D108BD9-81ED-4DB2-BD59-A6C34878D82A}">
                        <a16:rowId xmlns:a16="http://schemas.microsoft.com/office/drawing/2014/main" val="10003"/>
                      </a:ext>
                    </a:extLst>
                  </a:tr>
                  <a:tr h="587829">
                    <a:tc>
                      <a:txBody>
                        <a:bodyPr/>
                        <a:lstStyle/>
                        <a:p>
                          <a:pPr marL="0" marR="0" algn="ctr">
                            <a:lnSpc>
                              <a:spcPct val="115000"/>
                            </a:lnSpc>
                            <a:spcBef>
                              <a:spcPts val="0"/>
                            </a:spcBef>
                            <a:spcAft>
                              <a:spcPts val="0"/>
                            </a:spcAft>
                          </a:pPr>
                          <a:r>
                            <a:rPr lang="en-US" sz="1800">
                              <a:effectLst/>
                            </a:rPr>
                            <a:t>4</a:t>
                          </a:r>
                          <a:endParaRPr lang="en-US" sz="1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-10</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latin typeface="Calibri"/>
                              <a:ea typeface="Calibri"/>
                              <a:cs typeface="Times New Roman"/>
                            </a:rPr>
                            <a:t>-20</a:t>
                          </a:r>
                        </a:p>
                      </a:txBody>
                      <a:tcPr marL="68580" marR="68580" marT="0" marB="0"/>
                    </a:tc>
                    <a:tc>
                      <a:txBody>
                        <a:bodyPr/>
                        <a:lstStyle/>
                        <a:p>
                          <a:pPr marL="0" marR="0" algn="ctr">
                            <a:lnSpc>
                              <a:spcPct val="115000"/>
                            </a:lnSpc>
                            <a:spcBef>
                              <a:spcPts val="0"/>
                            </a:spcBef>
                            <a:spcAft>
                              <a:spcPts val="0"/>
                            </a:spcAft>
                          </a:pPr>
                          <a:r>
                            <a:rPr lang="en-US" sz="1800" dirty="0">
                              <a:effectLst/>
                              <a:latin typeface="Calibri"/>
                              <a:ea typeface="Calibri"/>
                              <a:cs typeface="Times New Roman"/>
                            </a:rPr>
                            <a:t>400</a:t>
                          </a:r>
                        </a:p>
                      </a:txBody>
                      <a:tcPr marL="68580" marR="68580" marT="0" marB="0"/>
                    </a:tc>
                    <a:extLst>
                      <a:ext uri="{0D108BD9-81ED-4DB2-BD59-A6C34878D82A}">
                        <a16:rowId xmlns:a16="http://schemas.microsoft.com/office/drawing/2014/main" val="10004"/>
                      </a:ext>
                    </a:extLst>
                  </a:tr>
                  <a:tr h="587829">
                    <a:tc>
                      <a:txBody>
                        <a:bodyPr/>
                        <a:lstStyle/>
                        <a:p>
                          <a:pPr marL="0" marR="0" algn="ctr">
                            <a:lnSpc>
                              <a:spcPct val="115000"/>
                            </a:lnSpc>
                            <a:spcBef>
                              <a:spcPts val="0"/>
                            </a:spcBef>
                            <a:spcAft>
                              <a:spcPts val="0"/>
                            </a:spcAft>
                          </a:pPr>
                          <a:r>
                            <a:rPr lang="en-US" sz="1800">
                              <a:effectLst/>
                            </a:rPr>
                            <a:t>5</a:t>
                          </a:r>
                          <a:endParaRPr lang="en-US" sz="1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14</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latin typeface="Calibri"/>
                              <a:ea typeface="Calibri"/>
                              <a:cs typeface="Times New Roman"/>
                            </a:rPr>
                            <a:t>4</a:t>
                          </a:r>
                        </a:p>
                      </a:txBody>
                      <a:tcPr marL="68580" marR="68580" marT="0" marB="0"/>
                    </a:tc>
                    <a:tc>
                      <a:txBody>
                        <a:bodyPr/>
                        <a:lstStyle/>
                        <a:p>
                          <a:pPr marL="0" marR="0" algn="ctr">
                            <a:lnSpc>
                              <a:spcPct val="115000"/>
                            </a:lnSpc>
                            <a:spcBef>
                              <a:spcPts val="0"/>
                            </a:spcBef>
                            <a:spcAft>
                              <a:spcPts val="0"/>
                            </a:spcAft>
                          </a:pPr>
                          <a:r>
                            <a:rPr lang="en-US" sz="1800" dirty="0">
                              <a:effectLst/>
                              <a:latin typeface="Calibri"/>
                              <a:ea typeface="Calibri"/>
                              <a:cs typeface="Times New Roman"/>
                            </a:rPr>
                            <a:t>16</a:t>
                          </a:r>
                        </a:p>
                      </a:txBody>
                      <a:tcPr marL="68580" marR="68580" marT="0" marB="0"/>
                    </a:tc>
                    <a:extLst>
                      <a:ext uri="{0D108BD9-81ED-4DB2-BD59-A6C34878D82A}">
                        <a16:rowId xmlns:a16="http://schemas.microsoft.com/office/drawing/2014/main" val="10005"/>
                      </a:ext>
                    </a:extLst>
                  </a:tr>
                  <a:tr h="587829">
                    <a:tc>
                      <a:txBody>
                        <a:bodyPr/>
                        <a:lstStyle/>
                        <a:p>
                          <a:pPr marL="0" marR="0" algn="ctr">
                            <a:lnSpc>
                              <a:spcPct val="115000"/>
                            </a:lnSpc>
                            <a:spcBef>
                              <a:spcPts val="0"/>
                            </a:spcBef>
                            <a:spcAft>
                              <a:spcPts val="0"/>
                            </a:spcAft>
                          </a:pPr>
                          <a:r>
                            <a:rPr lang="en-US" sz="1800">
                              <a:effectLst/>
                            </a:rPr>
                            <a:t>6</a:t>
                          </a:r>
                          <a:endParaRPr lang="en-US" sz="1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9</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latin typeface="Calibri"/>
                              <a:ea typeface="Calibri"/>
                              <a:cs typeface="Times New Roman"/>
                            </a:rPr>
                            <a:t>-1</a:t>
                          </a:r>
                        </a:p>
                      </a:txBody>
                      <a:tcPr marL="68580" marR="68580" marT="0" marB="0"/>
                    </a:tc>
                    <a:tc>
                      <a:txBody>
                        <a:bodyPr/>
                        <a:lstStyle/>
                        <a:p>
                          <a:pPr marL="0" marR="0" algn="ctr">
                            <a:lnSpc>
                              <a:spcPct val="115000"/>
                            </a:lnSpc>
                            <a:spcBef>
                              <a:spcPts val="0"/>
                            </a:spcBef>
                            <a:spcAft>
                              <a:spcPts val="0"/>
                            </a:spcAft>
                          </a:pPr>
                          <a:r>
                            <a:rPr lang="en-US" sz="1800" dirty="0">
                              <a:effectLst/>
                              <a:latin typeface="Calibri"/>
                              <a:ea typeface="Calibri"/>
                              <a:cs typeface="Times New Roman"/>
                            </a:rPr>
                            <a:t>1</a:t>
                          </a:r>
                        </a:p>
                      </a:txBody>
                      <a:tcPr marL="68580" marR="68580" marT="0" marB="0"/>
                    </a:tc>
                    <a:extLst>
                      <a:ext uri="{0D108BD9-81ED-4DB2-BD59-A6C34878D82A}">
                        <a16:rowId xmlns:a16="http://schemas.microsoft.com/office/drawing/2014/main" val="10006"/>
                      </a:ext>
                    </a:extLst>
                  </a:tr>
                </a:tbl>
              </a:graphicData>
            </a:graphic>
          </p:graphicFrame>
        </mc:Choice>
        <mc:Fallback xmlns="">
          <p:graphicFrame>
            <p:nvGraphicFramePr>
              <p:cNvPr id="6" name="Content Placeholder 5"/>
              <p:cNvGraphicFramePr>
                <a:graphicFrameLocks noGrp="1"/>
              </p:cNvGraphicFramePr>
              <p:nvPr>
                <p:ph idx="1"/>
                <p:extLst>
                  <p:ext uri="{D42A27DB-BD31-4B8C-83A1-F6EECF244321}">
                    <p14:modId xmlns:p14="http://schemas.microsoft.com/office/powerpoint/2010/main" val="1408646107"/>
                  </p:ext>
                </p:extLst>
              </p:nvPr>
            </p:nvGraphicFramePr>
            <p:xfrm>
              <a:off x="990600" y="1600200"/>
              <a:ext cx="7467600" cy="4454836"/>
            </p:xfrm>
            <a:graphic>
              <a:graphicData uri="http://schemas.openxmlformats.org/drawingml/2006/table">
                <a:tbl>
                  <a:tblPr firstRow="1" firstCol="1" bandRow="1">
                    <a:tableStyleId>{5C22544A-7EE6-4342-B048-85BDC9FD1C3A}</a:tableStyleId>
                  </a:tblPr>
                  <a:tblGrid>
                    <a:gridCol w="1866900"/>
                    <a:gridCol w="1866900"/>
                    <a:gridCol w="1866900"/>
                    <a:gridCol w="1866900"/>
                  </a:tblGrid>
                  <a:tr h="927862">
                    <a:tc>
                      <a:txBody>
                        <a:bodyPr/>
                        <a:lstStyle/>
                        <a:p>
                          <a:pPr marL="0" marR="0" algn="ctr">
                            <a:lnSpc>
                              <a:spcPct val="115000"/>
                            </a:lnSpc>
                            <a:spcBef>
                              <a:spcPts val="0"/>
                            </a:spcBef>
                            <a:spcAft>
                              <a:spcPts val="0"/>
                            </a:spcAft>
                          </a:pPr>
                          <a:r>
                            <a:rPr lang="en-US" sz="1800" dirty="0">
                              <a:effectLst/>
                            </a:rPr>
                            <a:t>Year</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Total return (%)</a:t>
                          </a:r>
                          <a:endParaRPr lang="en-US" sz="1800" dirty="0">
                            <a:effectLst/>
                            <a:latin typeface="Calibri"/>
                            <a:ea typeface="Calibri"/>
                            <a:cs typeface="Times New Roman"/>
                          </a:endParaRPr>
                        </a:p>
                      </a:txBody>
                      <a:tcPr marL="68580" marR="68580" marT="0" marB="0"/>
                    </a:tc>
                    <a:tc>
                      <a:txBody>
                        <a:bodyPr/>
                        <a:lstStyle/>
                        <a:p>
                          <a:endParaRPr lang="en-US"/>
                        </a:p>
                      </a:txBody>
                      <a:tcPr marL="68580" marR="68580" marT="0" marB="0">
                        <a:blipFill rotWithShape="1">
                          <a:blip r:embed="rId3"/>
                          <a:stretch>
                            <a:fillRect l="-200654" t="-5921" r="-100000" b="-380921"/>
                          </a:stretch>
                        </a:blipFill>
                      </a:tcPr>
                    </a:tc>
                    <a:tc>
                      <a:txBody>
                        <a:bodyPr/>
                        <a:lstStyle/>
                        <a:p>
                          <a:endParaRPr lang="en-US"/>
                        </a:p>
                      </a:txBody>
                      <a:tcPr marL="68580" marR="68580" marT="0" marB="0">
                        <a:blipFill rotWithShape="1">
                          <a:blip r:embed="rId3"/>
                          <a:stretch>
                            <a:fillRect l="-300654" t="-5921" b="-380921"/>
                          </a:stretch>
                        </a:blipFill>
                      </a:tcPr>
                    </a:tc>
                  </a:tr>
                  <a:tr h="587829">
                    <a:tc>
                      <a:txBody>
                        <a:bodyPr/>
                        <a:lstStyle/>
                        <a:p>
                          <a:pPr marL="0" marR="0" algn="ctr">
                            <a:lnSpc>
                              <a:spcPct val="115000"/>
                            </a:lnSpc>
                            <a:spcBef>
                              <a:spcPts val="0"/>
                            </a:spcBef>
                            <a:spcAft>
                              <a:spcPts val="0"/>
                            </a:spcAft>
                          </a:pPr>
                          <a:r>
                            <a:rPr lang="en-US" sz="1800" dirty="0">
                              <a:effectLst/>
                            </a:rPr>
                            <a:t>1</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15</a:t>
                          </a:r>
                          <a:endParaRPr lang="en-US" sz="1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smtClean="0">
                              <a:effectLst/>
                              <a:latin typeface="Calibri"/>
                              <a:ea typeface="Calibri"/>
                              <a:cs typeface="Times New Roman"/>
                            </a:rPr>
                            <a:t>5</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smtClean="0">
                              <a:effectLst/>
                              <a:latin typeface="Calibri"/>
                              <a:ea typeface="Calibri"/>
                              <a:cs typeface="Times New Roman"/>
                            </a:rPr>
                            <a:t>25</a:t>
                          </a:r>
                          <a:endParaRPr lang="en-US" sz="1800" dirty="0">
                            <a:effectLst/>
                            <a:latin typeface="Calibri"/>
                            <a:ea typeface="Calibri"/>
                            <a:cs typeface="Times New Roman"/>
                          </a:endParaRPr>
                        </a:p>
                      </a:txBody>
                      <a:tcPr marL="68580" marR="68580" marT="0" marB="0"/>
                    </a:tc>
                  </a:tr>
                  <a:tr h="587829">
                    <a:tc>
                      <a:txBody>
                        <a:bodyPr/>
                        <a:lstStyle/>
                        <a:p>
                          <a:pPr marL="0" marR="0" algn="ctr">
                            <a:lnSpc>
                              <a:spcPct val="115000"/>
                            </a:lnSpc>
                            <a:spcBef>
                              <a:spcPts val="0"/>
                            </a:spcBef>
                            <a:spcAft>
                              <a:spcPts val="0"/>
                            </a:spcAft>
                          </a:pPr>
                          <a:r>
                            <a:rPr lang="en-US" sz="1800">
                              <a:effectLst/>
                            </a:rPr>
                            <a:t>2</a:t>
                          </a:r>
                          <a:endParaRPr lang="en-US" sz="1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12</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smtClean="0">
                              <a:effectLst/>
                              <a:latin typeface="Calibri"/>
                              <a:ea typeface="Calibri"/>
                              <a:cs typeface="Times New Roman"/>
                            </a:rPr>
                            <a:t>2</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smtClean="0">
                              <a:effectLst/>
                              <a:latin typeface="Calibri"/>
                              <a:ea typeface="Calibri"/>
                              <a:cs typeface="Times New Roman"/>
                            </a:rPr>
                            <a:t>4</a:t>
                          </a:r>
                          <a:endParaRPr lang="en-US" sz="1800" dirty="0">
                            <a:effectLst/>
                            <a:latin typeface="Calibri"/>
                            <a:ea typeface="Calibri"/>
                            <a:cs typeface="Times New Roman"/>
                          </a:endParaRPr>
                        </a:p>
                      </a:txBody>
                      <a:tcPr marL="68580" marR="68580" marT="0" marB="0"/>
                    </a:tc>
                  </a:tr>
                  <a:tr h="587829">
                    <a:tc>
                      <a:txBody>
                        <a:bodyPr/>
                        <a:lstStyle/>
                        <a:p>
                          <a:pPr marL="0" marR="0" algn="ctr">
                            <a:lnSpc>
                              <a:spcPct val="115000"/>
                            </a:lnSpc>
                            <a:spcBef>
                              <a:spcPts val="0"/>
                            </a:spcBef>
                            <a:spcAft>
                              <a:spcPts val="0"/>
                            </a:spcAft>
                          </a:pPr>
                          <a:r>
                            <a:rPr lang="en-US" sz="1800">
                              <a:effectLst/>
                            </a:rPr>
                            <a:t>3</a:t>
                          </a:r>
                          <a:endParaRPr lang="en-US" sz="1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20</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smtClean="0">
                              <a:effectLst/>
                              <a:latin typeface="Calibri"/>
                              <a:ea typeface="Calibri"/>
                              <a:cs typeface="Times New Roman"/>
                            </a:rPr>
                            <a:t>10</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smtClean="0">
                              <a:effectLst/>
                              <a:latin typeface="Calibri"/>
                              <a:ea typeface="Calibri"/>
                              <a:cs typeface="Times New Roman"/>
                            </a:rPr>
                            <a:t>100</a:t>
                          </a:r>
                          <a:endParaRPr lang="en-US" sz="1800" dirty="0">
                            <a:effectLst/>
                            <a:latin typeface="Calibri"/>
                            <a:ea typeface="Calibri"/>
                            <a:cs typeface="Times New Roman"/>
                          </a:endParaRPr>
                        </a:p>
                      </a:txBody>
                      <a:tcPr marL="68580" marR="68580" marT="0" marB="0"/>
                    </a:tc>
                  </a:tr>
                  <a:tr h="587829">
                    <a:tc>
                      <a:txBody>
                        <a:bodyPr/>
                        <a:lstStyle/>
                        <a:p>
                          <a:pPr marL="0" marR="0" algn="ctr">
                            <a:lnSpc>
                              <a:spcPct val="115000"/>
                            </a:lnSpc>
                            <a:spcBef>
                              <a:spcPts val="0"/>
                            </a:spcBef>
                            <a:spcAft>
                              <a:spcPts val="0"/>
                            </a:spcAft>
                          </a:pPr>
                          <a:r>
                            <a:rPr lang="en-US" sz="1800">
                              <a:effectLst/>
                            </a:rPr>
                            <a:t>4</a:t>
                          </a:r>
                          <a:endParaRPr lang="en-US" sz="1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-10</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smtClean="0">
                              <a:effectLst/>
                              <a:latin typeface="Calibri"/>
                              <a:ea typeface="Calibri"/>
                              <a:cs typeface="Times New Roman"/>
                            </a:rPr>
                            <a:t>-20</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smtClean="0">
                              <a:effectLst/>
                              <a:latin typeface="Calibri"/>
                              <a:ea typeface="Calibri"/>
                              <a:cs typeface="Times New Roman"/>
                            </a:rPr>
                            <a:t>400</a:t>
                          </a:r>
                          <a:endParaRPr lang="en-US" sz="1800" dirty="0">
                            <a:effectLst/>
                            <a:latin typeface="Calibri"/>
                            <a:ea typeface="Calibri"/>
                            <a:cs typeface="Times New Roman"/>
                          </a:endParaRPr>
                        </a:p>
                      </a:txBody>
                      <a:tcPr marL="68580" marR="68580" marT="0" marB="0"/>
                    </a:tc>
                  </a:tr>
                  <a:tr h="587829">
                    <a:tc>
                      <a:txBody>
                        <a:bodyPr/>
                        <a:lstStyle/>
                        <a:p>
                          <a:pPr marL="0" marR="0" algn="ctr">
                            <a:lnSpc>
                              <a:spcPct val="115000"/>
                            </a:lnSpc>
                            <a:spcBef>
                              <a:spcPts val="0"/>
                            </a:spcBef>
                            <a:spcAft>
                              <a:spcPts val="0"/>
                            </a:spcAft>
                          </a:pPr>
                          <a:r>
                            <a:rPr lang="en-US" sz="1800">
                              <a:effectLst/>
                            </a:rPr>
                            <a:t>5</a:t>
                          </a:r>
                          <a:endParaRPr lang="en-US" sz="1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14</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smtClean="0">
                              <a:effectLst/>
                              <a:latin typeface="Calibri"/>
                              <a:ea typeface="Calibri"/>
                              <a:cs typeface="Times New Roman"/>
                            </a:rPr>
                            <a:t>4</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smtClean="0">
                              <a:effectLst/>
                              <a:latin typeface="Calibri"/>
                              <a:ea typeface="Calibri"/>
                              <a:cs typeface="Times New Roman"/>
                            </a:rPr>
                            <a:t>16</a:t>
                          </a:r>
                          <a:endParaRPr lang="en-US" sz="1800" dirty="0">
                            <a:effectLst/>
                            <a:latin typeface="Calibri"/>
                            <a:ea typeface="Calibri"/>
                            <a:cs typeface="Times New Roman"/>
                          </a:endParaRPr>
                        </a:p>
                      </a:txBody>
                      <a:tcPr marL="68580" marR="68580" marT="0" marB="0"/>
                    </a:tc>
                  </a:tr>
                  <a:tr h="587829">
                    <a:tc>
                      <a:txBody>
                        <a:bodyPr/>
                        <a:lstStyle/>
                        <a:p>
                          <a:pPr marL="0" marR="0" algn="ctr">
                            <a:lnSpc>
                              <a:spcPct val="115000"/>
                            </a:lnSpc>
                            <a:spcBef>
                              <a:spcPts val="0"/>
                            </a:spcBef>
                            <a:spcAft>
                              <a:spcPts val="0"/>
                            </a:spcAft>
                          </a:pPr>
                          <a:r>
                            <a:rPr lang="en-US" sz="1800">
                              <a:effectLst/>
                            </a:rPr>
                            <a:t>6</a:t>
                          </a:r>
                          <a:endParaRPr lang="en-US" sz="1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9</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smtClean="0">
                              <a:effectLst/>
                              <a:latin typeface="Calibri"/>
                              <a:ea typeface="Calibri"/>
                              <a:cs typeface="Times New Roman"/>
                            </a:rPr>
                            <a:t>-1</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smtClean="0">
                              <a:effectLst/>
                              <a:latin typeface="Calibri"/>
                              <a:ea typeface="Calibri"/>
                              <a:cs typeface="Times New Roman"/>
                            </a:rPr>
                            <a:t>1</a:t>
                          </a:r>
                          <a:endParaRPr lang="en-US" sz="1800" dirty="0">
                            <a:effectLst/>
                            <a:latin typeface="Calibri"/>
                            <a:ea typeface="Calibri"/>
                            <a:cs typeface="Times New Roman"/>
                          </a:endParaRPr>
                        </a:p>
                      </a:txBody>
                      <a:tcPr marL="68580" marR="68580" marT="0" marB="0"/>
                    </a:tc>
                  </a:tr>
                </a:tbl>
              </a:graphicData>
            </a:graphic>
          </p:graphicFrame>
        </mc:Fallback>
      </mc:AlternateContent>
    </p:spTree>
    <p:extLst>
      <p:ext uri="{BB962C8B-B14F-4D97-AF65-F5344CB8AC3E}">
        <p14:creationId xmlns:p14="http://schemas.microsoft.com/office/powerpoint/2010/main" val="37410883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05800" cy="2819400"/>
          </a:xfrm>
        </p:spPr>
        <p:txBody>
          <a:bodyPr>
            <a:noAutofit/>
          </a:bodyPr>
          <a:lstStyle/>
          <a:p>
            <a:br>
              <a:rPr lang="en-US" sz="2400" dirty="0"/>
            </a:br>
            <a:r>
              <a:rPr lang="en-US" sz="2400" dirty="0"/>
              <a:t>Calculate </a:t>
            </a:r>
            <a:r>
              <a:rPr lang="en-US" sz="2400" b="1" dirty="0"/>
              <a:t>expected return </a:t>
            </a:r>
            <a:r>
              <a:rPr lang="en-US" sz="2400" dirty="0"/>
              <a:t>and </a:t>
            </a:r>
            <a:r>
              <a:rPr lang="en-US" sz="2400" b="1" dirty="0"/>
              <a:t>risk</a:t>
            </a:r>
            <a:r>
              <a:rPr lang="en-US" sz="2400" dirty="0"/>
              <a:t> of the individual securities A and B</a:t>
            </a:r>
            <a:r>
              <a:rPr lang="en-US" sz="2400" b="1" dirty="0"/>
              <a:t>. What will be the return if the total investment is allocated in the ratio of 2:3 between A and B respectively?</a:t>
            </a:r>
            <a:br>
              <a:rPr lang="en-US" sz="2400" b="1" dirty="0"/>
            </a:br>
            <a:endParaRPr lang="en-US" sz="2400"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04262834"/>
              </p:ext>
            </p:extLst>
          </p:nvPr>
        </p:nvGraphicFramePr>
        <p:xfrm>
          <a:off x="762000" y="2362200"/>
          <a:ext cx="7696200" cy="2348644"/>
        </p:xfrm>
        <a:graphic>
          <a:graphicData uri="http://schemas.openxmlformats.org/drawingml/2006/table">
            <a:tbl>
              <a:tblPr firstRow="1" firstCol="1" bandRow="1">
                <a:tableStyleId>{5C22544A-7EE6-4342-B048-85BDC9FD1C3A}</a:tableStyleId>
              </a:tblPr>
              <a:tblGrid>
                <a:gridCol w="1689100">
                  <a:extLst>
                    <a:ext uri="{9D8B030D-6E8A-4147-A177-3AD203B41FA5}">
                      <a16:colId xmlns:a16="http://schemas.microsoft.com/office/drawing/2014/main" val="20000"/>
                    </a:ext>
                  </a:extLst>
                </a:gridCol>
                <a:gridCol w="1689100">
                  <a:extLst>
                    <a:ext uri="{9D8B030D-6E8A-4147-A177-3AD203B41FA5}">
                      <a16:colId xmlns:a16="http://schemas.microsoft.com/office/drawing/2014/main" val="20001"/>
                    </a:ext>
                  </a:extLst>
                </a:gridCol>
                <a:gridCol w="1689100">
                  <a:extLst>
                    <a:ext uri="{9D8B030D-6E8A-4147-A177-3AD203B41FA5}">
                      <a16:colId xmlns:a16="http://schemas.microsoft.com/office/drawing/2014/main" val="20002"/>
                    </a:ext>
                  </a:extLst>
                </a:gridCol>
                <a:gridCol w="2628900">
                  <a:extLst>
                    <a:ext uri="{9D8B030D-6E8A-4147-A177-3AD203B41FA5}">
                      <a16:colId xmlns:a16="http://schemas.microsoft.com/office/drawing/2014/main" val="20003"/>
                    </a:ext>
                  </a:extLst>
                </a:gridCol>
              </a:tblGrid>
              <a:tr h="587161">
                <a:tc>
                  <a:txBody>
                    <a:bodyPr/>
                    <a:lstStyle/>
                    <a:p>
                      <a:pPr marL="0" marR="0" algn="ctr">
                        <a:lnSpc>
                          <a:spcPct val="115000"/>
                        </a:lnSpc>
                        <a:spcBef>
                          <a:spcPts val="0"/>
                        </a:spcBef>
                        <a:spcAft>
                          <a:spcPts val="0"/>
                        </a:spcAft>
                      </a:pPr>
                      <a:r>
                        <a:rPr lang="en-US" sz="1800" dirty="0">
                          <a:effectLst/>
                        </a:rPr>
                        <a:t>Situation</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Probability</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Security A(%)</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Security B(%)</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587161">
                <a:tc>
                  <a:txBody>
                    <a:bodyPr/>
                    <a:lstStyle/>
                    <a:p>
                      <a:pPr marL="0" marR="0" algn="ctr">
                        <a:lnSpc>
                          <a:spcPct val="115000"/>
                        </a:lnSpc>
                        <a:spcBef>
                          <a:spcPts val="0"/>
                        </a:spcBef>
                        <a:spcAft>
                          <a:spcPts val="0"/>
                        </a:spcAft>
                      </a:pPr>
                      <a:r>
                        <a:rPr lang="en-US" sz="1800">
                          <a:effectLst/>
                        </a:rPr>
                        <a:t>Situation 1</a:t>
                      </a:r>
                      <a:endParaRPr lang="en-US" sz="1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.2</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10</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6</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587161">
                <a:tc>
                  <a:txBody>
                    <a:bodyPr/>
                    <a:lstStyle/>
                    <a:p>
                      <a:pPr marL="0" marR="0" algn="ctr">
                        <a:lnSpc>
                          <a:spcPct val="115000"/>
                        </a:lnSpc>
                        <a:spcBef>
                          <a:spcPts val="0"/>
                        </a:spcBef>
                        <a:spcAft>
                          <a:spcPts val="0"/>
                        </a:spcAft>
                      </a:pPr>
                      <a:r>
                        <a:rPr lang="en-US" sz="1800">
                          <a:effectLst/>
                        </a:rPr>
                        <a:t>Situation 2</a:t>
                      </a:r>
                      <a:endParaRPr lang="en-US" sz="1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.5</a:t>
                      </a:r>
                      <a:endParaRPr lang="en-US" sz="1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14</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15</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587161">
                <a:tc>
                  <a:txBody>
                    <a:bodyPr/>
                    <a:lstStyle/>
                    <a:p>
                      <a:pPr marL="0" marR="0" algn="ctr">
                        <a:lnSpc>
                          <a:spcPct val="115000"/>
                        </a:lnSpc>
                        <a:spcBef>
                          <a:spcPts val="0"/>
                        </a:spcBef>
                        <a:spcAft>
                          <a:spcPts val="0"/>
                        </a:spcAft>
                      </a:pPr>
                      <a:r>
                        <a:rPr lang="en-US" sz="1800">
                          <a:effectLst/>
                        </a:rPr>
                        <a:t>Situation 3</a:t>
                      </a:r>
                      <a:endParaRPr lang="en-US" sz="1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.3</a:t>
                      </a:r>
                      <a:endParaRPr lang="en-US" sz="1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20</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11</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2810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Syllabus</a:t>
            </a:r>
          </a:p>
        </p:txBody>
      </p:sp>
      <p:sp>
        <p:nvSpPr>
          <p:cNvPr id="3" name="Content Placeholder 2"/>
          <p:cNvSpPr>
            <a:spLocks noGrp="1"/>
          </p:cNvSpPr>
          <p:nvPr>
            <p:ph idx="1"/>
          </p:nvPr>
        </p:nvSpPr>
        <p:spPr/>
        <p:txBody>
          <a:bodyPr/>
          <a:lstStyle/>
          <a:p>
            <a:r>
              <a:rPr lang="en-US" b="1" dirty="0"/>
              <a:t>Unit 1</a:t>
            </a:r>
            <a:r>
              <a:rPr lang="en-US" dirty="0"/>
              <a:t>: (a)The Investment(b) </a:t>
            </a:r>
            <a:r>
              <a:rPr lang="en-US" b="1" dirty="0"/>
              <a:t>Risk &amp;Return</a:t>
            </a:r>
          </a:p>
          <a:p>
            <a:r>
              <a:rPr lang="en-US" b="1" dirty="0"/>
              <a:t>Unit 2</a:t>
            </a:r>
            <a:r>
              <a:rPr lang="en-US" dirty="0"/>
              <a:t>: Fixed Income Securities</a:t>
            </a:r>
          </a:p>
          <a:p>
            <a:r>
              <a:rPr lang="en-US" b="1" dirty="0"/>
              <a:t>Unit 3</a:t>
            </a:r>
            <a:r>
              <a:rPr lang="en-US" dirty="0"/>
              <a:t>: Equity Analysis</a:t>
            </a:r>
          </a:p>
          <a:p>
            <a:r>
              <a:rPr lang="en-US" b="1" dirty="0"/>
              <a:t>Unit 4</a:t>
            </a:r>
            <a:r>
              <a:rPr lang="en-US" dirty="0"/>
              <a:t>: (a) Portfolio Analysis (b) Financial Derivatives, Mutual funds</a:t>
            </a:r>
          </a:p>
          <a:p>
            <a:r>
              <a:rPr lang="en-US" b="1" dirty="0"/>
              <a:t>Unit 5</a:t>
            </a:r>
            <a:r>
              <a:rPr lang="en-US" dirty="0"/>
              <a:t>: Investor Protection: SEBI</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5190616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 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25883549"/>
              </p:ext>
            </p:extLst>
          </p:nvPr>
        </p:nvGraphicFramePr>
        <p:xfrm>
          <a:off x="685800" y="1447800"/>
          <a:ext cx="8077202" cy="4402582"/>
        </p:xfrm>
        <a:graphic>
          <a:graphicData uri="http://schemas.openxmlformats.org/drawingml/2006/table">
            <a:tbl>
              <a:tblPr firstRow="1" bandRow="1">
                <a:tableStyleId>{5C22544A-7EE6-4342-B048-85BDC9FD1C3A}</a:tableStyleId>
              </a:tblPr>
              <a:tblGrid>
                <a:gridCol w="1153886">
                  <a:extLst>
                    <a:ext uri="{9D8B030D-6E8A-4147-A177-3AD203B41FA5}">
                      <a16:colId xmlns:a16="http://schemas.microsoft.com/office/drawing/2014/main" val="20000"/>
                    </a:ext>
                  </a:extLst>
                </a:gridCol>
                <a:gridCol w="1153886">
                  <a:extLst>
                    <a:ext uri="{9D8B030D-6E8A-4147-A177-3AD203B41FA5}">
                      <a16:colId xmlns:a16="http://schemas.microsoft.com/office/drawing/2014/main" val="20001"/>
                    </a:ext>
                  </a:extLst>
                </a:gridCol>
                <a:gridCol w="1153886">
                  <a:extLst>
                    <a:ext uri="{9D8B030D-6E8A-4147-A177-3AD203B41FA5}">
                      <a16:colId xmlns:a16="http://schemas.microsoft.com/office/drawing/2014/main" val="20002"/>
                    </a:ext>
                  </a:extLst>
                </a:gridCol>
                <a:gridCol w="1153886">
                  <a:extLst>
                    <a:ext uri="{9D8B030D-6E8A-4147-A177-3AD203B41FA5}">
                      <a16:colId xmlns:a16="http://schemas.microsoft.com/office/drawing/2014/main" val="20003"/>
                    </a:ext>
                  </a:extLst>
                </a:gridCol>
                <a:gridCol w="1153886">
                  <a:extLst>
                    <a:ext uri="{9D8B030D-6E8A-4147-A177-3AD203B41FA5}">
                      <a16:colId xmlns:a16="http://schemas.microsoft.com/office/drawing/2014/main" val="20004"/>
                    </a:ext>
                  </a:extLst>
                </a:gridCol>
                <a:gridCol w="1153886">
                  <a:extLst>
                    <a:ext uri="{9D8B030D-6E8A-4147-A177-3AD203B41FA5}">
                      <a16:colId xmlns:a16="http://schemas.microsoft.com/office/drawing/2014/main" val="20005"/>
                    </a:ext>
                  </a:extLst>
                </a:gridCol>
                <a:gridCol w="1153886">
                  <a:extLst>
                    <a:ext uri="{9D8B030D-6E8A-4147-A177-3AD203B41FA5}">
                      <a16:colId xmlns:a16="http://schemas.microsoft.com/office/drawing/2014/main" val="20006"/>
                    </a:ext>
                  </a:extLst>
                </a:gridCol>
              </a:tblGrid>
              <a:tr h="868680">
                <a:tc>
                  <a:txBody>
                    <a:bodyPr/>
                    <a:lstStyle/>
                    <a:p>
                      <a:pPr marL="0" marR="0" algn="ctr">
                        <a:lnSpc>
                          <a:spcPct val="115000"/>
                        </a:lnSpc>
                        <a:spcBef>
                          <a:spcPts val="0"/>
                        </a:spcBef>
                        <a:spcAft>
                          <a:spcPts val="0"/>
                        </a:spcAft>
                      </a:pPr>
                      <a:r>
                        <a:rPr lang="en-US" sz="1800" dirty="0">
                          <a:effectLst/>
                        </a:rPr>
                        <a:t>Situation</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Probability</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Security A(%)</a:t>
                      </a:r>
                    </a:p>
                    <a:p>
                      <a:pPr marL="0" marR="0" algn="ctr">
                        <a:lnSpc>
                          <a:spcPct val="115000"/>
                        </a:lnSpc>
                        <a:spcBef>
                          <a:spcPts val="0"/>
                        </a:spcBef>
                        <a:spcAft>
                          <a:spcPts val="0"/>
                        </a:spcAft>
                      </a:pPr>
                      <a:r>
                        <a:rPr lang="en-US" sz="1800" dirty="0">
                          <a:effectLst/>
                          <a:latin typeface="Calibri"/>
                          <a:ea typeface="Calibri"/>
                          <a:cs typeface="Times New Roman"/>
                        </a:rPr>
                        <a:t>R</a:t>
                      </a:r>
                    </a:p>
                  </a:txBody>
                  <a:tcPr marL="68580" marR="68580" marT="0" marB="0"/>
                </a:tc>
                <a:tc>
                  <a:txBody>
                    <a:bodyPr/>
                    <a:lstStyle/>
                    <a:p>
                      <a:r>
                        <a:rPr lang="en-US" dirty="0" err="1"/>
                        <a:t>RiPi</a:t>
                      </a:r>
                      <a:endParaRPr lang="en-US" dirty="0"/>
                    </a:p>
                  </a:txBody>
                  <a:tcPr/>
                </a:tc>
                <a:tc>
                  <a:txBody>
                    <a:bodyPr/>
                    <a:lstStyle/>
                    <a:p>
                      <a:r>
                        <a:rPr lang="en-US" dirty="0"/>
                        <a:t>R-E(R)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R-E(R)</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*R-E(R)</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Calibri"/>
                          <a:cs typeface="Calibri"/>
                        </a:rPr>
                        <a:t>Pi[</a:t>
                      </a:r>
                      <a:r>
                        <a:rPr lang="en-US" dirty="0"/>
                        <a:t>R-E(R)</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*R-E(R)</a:t>
                      </a:r>
                      <a:r>
                        <a:rPr lang="en-US" dirty="0">
                          <a:latin typeface="Calibri"/>
                          <a:cs typeface="Calibri"/>
                        </a:rPr>
                        <a:t>]</a:t>
                      </a:r>
                      <a:endParaRPr lang="en-US" dirty="0"/>
                    </a:p>
                    <a:p>
                      <a:endParaRPr lang="en-US" dirty="0"/>
                    </a:p>
                  </a:txBody>
                  <a:tcPr/>
                </a:tc>
                <a:extLst>
                  <a:ext uri="{0D108BD9-81ED-4DB2-BD59-A6C34878D82A}">
                    <a16:rowId xmlns:a16="http://schemas.microsoft.com/office/drawing/2014/main" val="10000"/>
                  </a:ext>
                </a:extLst>
              </a:tr>
              <a:tr h="868680">
                <a:tc>
                  <a:txBody>
                    <a:bodyPr/>
                    <a:lstStyle/>
                    <a:p>
                      <a:pPr marL="0" marR="0" algn="ctr">
                        <a:lnSpc>
                          <a:spcPct val="115000"/>
                        </a:lnSpc>
                        <a:spcBef>
                          <a:spcPts val="0"/>
                        </a:spcBef>
                        <a:spcAft>
                          <a:spcPts val="0"/>
                        </a:spcAft>
                      </a:pPr>
                      <a:r>
                        <a:rPr lang="en-US" sz="1800">
                          <a:effectLst/>
                        </a:rPr>
                        <a:t>Situation 1</a:t>
                      </a:r>
                      <a:endParaRPr lang="en-US" sz="1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.2</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.10</a:t>
                      </a:r>
                      <a:endParaRPr lang="en-US" sz="1800" dirty="0">
                        <a:effectLst/>
                        <a:latin typeface="Calibri"/>
                        <a:ea typeface="Calibri"/>
                        <a:cs typeface="Times New Roman"/>
                      </a:endParaRPr>
                    </a:p>
                  </a:txBody>
                  <a:tcPr marL="68580" marR="68580" marT="0" marB="0"/>
                </a:tc>
                <a:tc>
                  <a:txBody>
                    <a:bodyPr/>
                    <a:lstStyle/>
                    <a:p>
                      <a:r>
                        <a:rPr lang="en-US" dirty="0"/>
                        <a:t>.02</a:t>
                      </a:r>
                    </a:p>
                  </a:txBody>
                  <a:tcPr/>
                </a:tc>
                <a:tc>
                  <a:txBody>
                    <a:bodyPr/>
                    <a:lstStyle/>
                    <a:p>
                      <a:r>
                        <a:rPr lang="en-US" dirty="0"/>
                        <a:t>(.05)</a:t>
                      </a:r>
                    </a:p>
                  </a:txBody>
                  <a:tcPr/>
                </a:tc>
                <a:tc>
                  <a:txBody>
                    <a:bodyPr/>
                    <a:lstStyle/>
                    <a:p>
                      <a:r>
                        <a:rPr lang="en-US" dirty="0"/>
                        <a:t>.0025</a:t>
                      </a:r>
                    </a:p>
                  </a:txBody>
                  <a:tcPr/>
                </a:tc>
                <a:tc>
                  <a:txBody>
                    <a:bodyPr/>
                    <a:lstStyle/>
                    <a:p>
                      <a:r>
                        <a:rPr lang="en-US" dirty="0"/>
                        <a:t>.0005</a:t>
                      </a:r>
                    </a:p>
                  </a:txBody>
                  <a:tcPr/>
                </a:tc>
                <a:extLst>
                  <a:ext uri="{0D108BD9-81ED-4DB2-BD59-A6C34878D82A}">
                    <a16:rowId xmlns:a16="http://schemas.microsoft.com/office/drawing/2014/main" val="10001"/>
                  </a:ext>
                </a:extLst>
              </a:tr>
              <a:tr h="868680">
                <a:tc>
                  <a:txBody>
                    <a:bodyPr/>
                    <a:lstStyle/>
                    <a:p>
                      <a:pPr marL="0" marR="0" algn="ctr">
                        <a:lnSpc>
                          <a:spcPct val="115000"/>
                        </a:lnSpc>
                        <a:spcBef>
                          <a:spcPts val="0"/>
                        </a:spcBef>
                        <a:spcAft>
                          <a:spcPts val="0"/>
                        </a:spcAft>
                      </a:pPr>
                      <a:r>
                        <a:rPr lang="en-US" sz="1800">
                          <a:effectLst/>
                        </a:rPr>
                        <a:t>Situation 2</a:t>
                      </a:r>
                      <a:endParaRPr lang="en-US" sz="1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.5</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.14</a:t>
                      </a:r>
                      <a:endParaRPr lang="en-US" sz="1800" dirty="0">
                        <a:effectLst/>
                        <a:latin typeface="Calibri"/>
                        <a:ea typeface="Calibri"/>
                        <a:cs typeface="Times New Roman"/>
                      </a:endParaRPr>
                    </a:p>
                  </a:txBody>
                  <a:tcPr marL="68580" marR="68580" marT="0" marB="0"/>
                </a:tc>
                <a:tc>
                  <a:txBody>
                    <a:bodyPr/>
                    <a:lstStyle/>
                    <a:p>
                      <a:r>
                        <a:rPr lang="en-US" dirty="0"/>
                        <a:t>.07</a:t>
                      </a:r>
                    </a:p>
                  </a:txBody>
                  <a:tcPr/>
                </a:tc>
                <a:tc>
                  <a:txBody>
                    <a:bodyPr/>
                    <a:lstStyle/>
                    <a:p>
                      <a:r>
                        <a:rPr lang="en-US" dirty="0"/>
                        <a:t>(.01)</a:t>
                      </a:r>
                    </a:p>
                  </a:txBody>
                  <a:tcPr/>
                </a:tc>
                <a:tc>
                  <a:txBody>
                    <a:bodyPr/>
                    <a:lstStyle/>
                    <a:p>
                      <a:r>
                        <a:rPr lang="en-US" dirty="0"/>
                        <a:t>.0001</a:t>
                      </a:r>
                    </a:p>
                  </a:txBody>
                  <a:tcPr/>
                </a:tc>
                <a:tc>
                  <a:txBody>
                    <a:bodyPr/>
                    <a:lstStyle/>
                    <a:p>
                      <a:r>
                        <a:rPr lang="en-US" dirty="0"/>
                        <a:t>.00005</a:t>
                      </a:r>
                    </a:p>
                  </a:txBody>
                  <a:tcPr/>
                </a:tc>
                <a:extLst>
                  <a:ext uri="{0D108BD9-81ED-4DB2-BD59-A6C34878D82A}">
                    <a16:rowId xmlns:a16="http://schemas.microsoft.com/office/drawing/2014/main" val="10002"/>
                  </a:ext>
                </a:extLst>
              </a:tr>
              <a:tr h="868680">
                <a:tc>
                  <a:txBody>
                    <a:bodyPr/>
                    <a:lstStyle/>
                    <a:p>
                      <a:pPr marL="0" marR="0" algn="ctr">
                        <a:lnSpc>
                          <a:spcPct val="115000"/>
                        </a:lnSpc>
                        <a:spcBef>
                          <a:spcPts val="0"/>
                        </a:spcBef>
                        <a:spcAft>
                          <a:spcPts val="0"/>
                        </a:spcAft>
                      </a:pPr>
                      <a:r>
                        <a:rPr lang="en-US" sz="1800">
                          <a:effectLst/>
                        </a:rPr>
                        <a:t>Situation 3</a:t>
                      </a:r>
                      <a:endParaRPr lang="en-US" sz="1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.3</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.20</a:t>
                      </a:r>
                      <a:endParaRPr lang="en-US" sz="1800" dirty="0">
                        <a:effectLst/>
                        <a:latin typeface="Calibri"/>
                        <a:ea typeface="Calibri"/>
                        <a:cs typeface="Times New Roman"/>
                      </a:endParaRPr>
                    </a:p>
                  </a:txBody>
                  <a:tcPr marL="68580" marR="68580" marT="0" marB="0"/>
                </a:tc>
                <a:tc>
                  <a:txBody>
                    <a:bodyPr/>
                    <a:lstStyle/>
                    <a:p>
                      <a:r>
                        <a:rPr lang="en-US" dirty="0"/>
                        <a:t>.06</a:t>
                      </a:r>
                    </a:p>
                  </a:txBody>
                  <a:tcPr/>
                </a:tc>
                <a:tc>
                  <a:txBody>
                    <a:bodyPr/>
                    <a:lstStyle/>
                    <a:p>
                      <a:r>
                        <a:rPr lang="en-US" dirty="0"/>
                        <a:t>.05</a:t>
                      </a:r>
                    </a:p>
                  </a:txBody>
                  <a:tcPr/>
                </a:tc>
                <a:tc>
                  <a:txBody>
                    <a:bodyPr/>
                    <a:lstStyle/>
                    <a:p>
                      <a:r>
                        <a:rPr lang="en-US" dirty="0"/>
                        <a:t>.0025</a:t>
                      </a:r>
                    </a:p>
                  </a:txBody>
                  <a:tcPr/>
                </a:tc>
                <a:tc>
                  <a:txBody>
                    <a:bodyPr/>
                    <a:lstStyle/>
                    <a:p>
                      <a:r>
                        <a:rPr lang="en-US" dirty="0"/>
                        <a:t>.00075</a:t>
                      </a:r>
                    </a:p>
                  </a:txBody>
                  <a:tcPr/>
                </a:tc>
                <a:extLst>
                  <a:ext uri="{0D108BD9-81ED-4DB2-BD59-A6C34878D82A}">
                    <a16:rowId xmlns:a16="http://schemas.microsoft.com/office/drawing/2014/main" val="10003"/>
                  </a:ext>
                </a:extLst>
              </a:tr>
              <a:tr h="868680">
                <a:tc>
                  <a:txBody>
                    <a:bodyPr/>
                    <a:lstStyle/>
                    <a:p>
                      <a:r>
                        <a:rPr lang="en-US" dirty="0"/>
                        <a:t>E</a:t>
                      </a:r>
                      <a:r>
                        <a:rPr lang="en-US" baseline="0" dirty="0"/>
                        <a:t> (R)</a:t>
                      </a:r>
                      <a:endParaRPr lang="en-US" dirty="0"/>
                    </a:p>
                  </a:txBody>
                  <a:tcPr/>
                </a:tc>
                <a:tc>
                  <a:txBody>
                    <a:bodyPr/>
                    <a:lstStyle/>
                    <a:p>
                      <a:endParaRPr lang="en-US"/>
                    </a:p>
                  </a:txBody>
                  <a:tcPr/>
                </a:tc>
                <a:tc>
                  <a:txBody>
                    <a:bodyPr/>
                    <a:lstStyle/>
                    <a:p>
                      <a:endParaRPr lang="en-US"/>
                    </a:p>
                  </a:txBody>
                  <a:tcPr/>
                </a:tc>
                <a:tc>
                  <a:txBody>
                    <a:bodyPr/>
                    <a:lstStyle/>
                    <a:p>
                      <a:r>
                        <a:rPr lang="en-US" dirty="0"/>
                        <a:t>.15=15%</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9098416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 B</a:t>
            </a:r>
          </a:p>
        </p:txBody>
      </p:sp>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extLst>
                  <p:ext uri="{D42A27DB-BD31-4B8C-83A1-F6EECF244321}">
                    <p14:modId xmlns:p14="http://schemas.microsoft.com/office/powerpoint/2010/main" val="1463208601"/>
                  </p:ext>
                </p:extLst>
              </p:nvPr>
            </p:nvGraphicFramePr>
            <p:xfrm>
              <a:off x="457200" y="1600200"/>
              <a:ext cx="8229599" cy="3962400"/>
            </p:xfrm>
            <a:graphic>
              <a:graphicData uri="http://schemas.openxmlformats.org/drawingml/2006/table">
                <a:tbl>
                  <a:tblPr firstRow="1" bandRow="1">
                    <a:tableStyleId>{5C22544A-7EE6-4342-B048-85BDC9FD1C3A}</a:tableStyleId>
                  </a:tblPr>
                  <a:tblGrid>
                    <a:gridCol w="1175657">
                      <a:extLst>
                        <a:ext uri="{9D8B030D-6E8A-4147-A177-3AD203B41FA5}">
                          <a16:colId xmlns:a16="http://schemas.microsoft.com/office/drawing/2014/main" val="20000"/>
                        </a:ext>
                      </a:extLst>
                    </a:gridCol>
                    <a:gridCol w="1175657">
                      <a:extLst>
                        <a:ext uri="{9D8B030D-6E8A-4147-A177-3AD203B41FA5}">
                          <a16:colId xmlns:a16="http://schemas.microsoft.com/office/drawing/2014/main" val="20001"/>
                        </a:ext>
                      </a:extLst>
                    </a:gridCol>
                    <a:gridCol w="1175657">
                      <a:extLst>
                        <a:ext uri="{9D8B030D-6E8A-4147-A177-3AD203B41FA5}">
                          <a16:colId xmlns:a16="http://schemas.microsoft.com/office/drawing/2014/main" val="20002"/>
                        </a:ext>
                      </a:extLst>
                    </a:gridCol>
                    <a:gridCol w="1175657">
                      <a:extLst>
                        <a:ext uri="{9D8B030D-6E8A-4147-A177-3AD203B41FA5}">
                          <a16:colId xmlns:a16="http://schemas.microsoft.com/office/drawing/2014/main" val="20003"/>
                        </a:ext>
                      </a:extLst>
                    </a:gridCol>
                    <a:gridCol w="1175657">
                      <a:extLst>
                        <a:ext uri="{9D8B030D-6E8A-4147-A177-3AD203B41FA5}">
                          <a16:colId xmlns:a16="http://schemas.microsoft.com/office/drawing/2014/main" val="20004"/>
                        </a:ext>
                      </a:extLst>
                    </a:gridCol>
                    <a:gridCol w="1175657">
                      <a:extLst>
                        <a:ext uri="{9D8B030D-6E8A-4147-A177-3AD203B41FA5}">
                          <a16:colId xmlns:a16="http://schemas.microsoft.com/office/drawing/2014/main" val="20005"/>
                        </a:ext>
                      </a:extLst>
                    </a:gridCol>
                    <a:gridCol w="1175657">
                      <a:extLst>
                        <a:ext uri="{9D8B030D-6E8A-4147-A177-3AD203B41FA5}">
                          <a16:colId xmlns:a16="http://schemas.microsoft.com/office/drawing/2014/main" val="20006"/>
                        </a:ext>
                      </a:extLst>
                    </a:gridCol>
                  </a:tblGrid>
                  <a:tr h="792480">
                    <a:tc>
                      <a:txBody>
                        <a:bodyPr/>
                        <a:lstStyle/>
                        <a:p>
                          <a:pPr marL="0" marR="0" algn="ctr">
                            <a:lnSpc>
                              <a:spcPct val="115000"/>
                            </a:lnSpc>
                            <a:spcBef>
                              <a:spcPts val="0"/>
                            </a:spcBef>
                            <a:spcAft>
                              <a:spcPts val="0"/>
                            </a:spcAft>
                          </a:pPr>
                          <a:r>
                            <a:rPr lang="en-US" sz="1800" dirty="0">
                              <a:effectLst/>
                            </a:rPr>
                            <a:t>Situation</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Probability</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Security B(%)</a:t>
                          </a:r>
                          <a:endParaRPr lang="en-US" sz="1800" dirty="0">
                            <a:effectLst/>
                            <a:latin typeface="Calibri"/>
                            <a:ea typeface="Calibri"/>
                            <a:cs typeface="Times New Roman"/>
                          </a:endParaRPr>
                        </a:p>
                      </a:txBody>
                      <a:tcPr marL="68580" marR="68580" marT="0" marB="0"/>
                    </a:tc>
                    <a:tc>
                      <a:txBody>
                        <a:bodyPr/>
                        <a:lstStyle/>
                        <a:p>
                          <a:r>
                            <a:rPr lang="en-US" dirty="0" err="1"/>
                            <a:t>RiPi</a:t>
                          </a:r>
                          <a:endParaRPr lang="en-US" dirty="0"/>
                        </a:p>
                      </a:txBody>
                      <a:tcPr/>
                    </a:tc>
                    <a:tc>
                      <a:txBody>
                        <a:bodyPr/>
                        <a:lstStyle/>
                        <a:p>
                          <a:r>
                            <a:rPr lang="en-US" dirty="0"/>
                            <a:t>R- E(R)</a:t>
                          </a:r>
                        </a:p>
                      </a:txBody>
                      <a:tcPr/>
                    </a:tc>
                    <a:tc>
                      <a:txBody>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m:rPr>
                                        <m:nor/>
                                      </m:rPr>
                                      <a:rPr lang="en-US" dirty="0" smtClean="0"/>
                                      <m:t>R</m:t>
                                    </m:r>
                                    <m:r>
                                      <m:rPr>
                                        <m:nor/>
                                      </m:rPr>
                                      <a:rPr lang="en-US" dirty="0" smtClean="0"/>
                                      <m:t>− </m:t>
                                    </m:r>
                                    <m:r>
                                      <m:rPr>
                                        <m:nor/>
                                      </m:rPr>
                                      <a:rPr lang="en-US" dirty="0" smtClean="0"/>
                                      <m:t>E</m:t>
                                    </m:r>
                                    <m:r>
                                      <m:rPr>
                                        <m:nor/>
                                      </m:rPr>
                                      <a:rPr lang="en-US" dirty="0" smtClean="0"/>
                                      <m:t>(</m:t>
                                    </m:r>
                                    <m:r>
                                      <m:rPr>
                                        <m:nor/>
                                      </m:rPr>
                                      <a:rPr lang="en-US" dirty="0" smtClean="0"/>
                                      <m:t>R</m:t>
                                    </m:r>
                                    <m:r>
                                      <m:rPr>
                                        <m:nor/>
                                      </m:rPr>
                                      <a:rPr lang="en-US" dirty="0" smtClean="0"/>
                                      <m:t>) </m:t>
                                    </m:r>
                                  </m:e>
                                  <m:sup>
                                    <m:r>
                                      <a:rPr lang="en-US" b="1" i="1" smtClean="0">
                                        <a:latin typeface="Cambria Math"/>
                                      </a:rPr>
                                      <m:t>𝟐</m:t>
                                    </m:r>
                                  </m:sup>
                                </m:sSup>
                              </m:oMath>
                            </m:oMathPara>
                          </a14:m>
                          <a:endParaRPr lang="en-US" dirty="0"/>
                        </a:p>
                      </a:txBody>
                      <a:tcPr/>
                    </a:tc>
                    <a:tc>
                      <a:txBody>
                        <a:bodyPr/>
                        <a:lstStyle/>
                        <a:p>
                          <a14:m>
                            <m:oMath xmlns:m="http://schemas.openxmlformats.org/officeDocument/2006/math">
                              <m:sSup>
                                <m:sSupPr>
                                  <m:ctrlPr>
                                    <a:rPr lang="en-US" i="1" smtClean="0">
                                      <a:latin typeface="Cambria Math" panose="02040503050406030204" pitchFamily="18" charset="0"/>
                                    </a:rPr>
                                  </m:ctrlPr>
                                </m:sSupPr>
                                <m:e>
                                  <m:r>
                                    <a:rPr lang="en-US" b="1" i="1" smtClean="0">
                                      <a:latin typeface="Cambria Math"/>
                                    </a:rPr>
                                    <m:t>𝑷𝒊</m:t>
                                  </m:r>
                                  <m:r>
                                    <a:rPr lang="en-US" i="1" smtClean="0">
                                      <a:latin typeface="Cambria Math"/>
                                    </a:rPr>
                                    <m:t>[</m:t>
                                  </m:r>
                                  <m:r>
                                    <m:rPr>
                                      <m:nor/>
                                    </m:rPr>
                                    <a:rPr lang="en-US" dirty="0" smtClean="0"/>
                                    <m:t>R</m:t>
                                  </m:r>
                                  <m:r>
                                    <m:rPr>
                                      <m:nor/>
                                    </m:rPr>
                                    <a:rPr lang="en-US" dirty="0" smtClean="0"/>
                                    <m:t>− </m:t>
                                  </m:r>
                                  <m:r>
                                    <m:rPr>
                                      <m:nor/>
                                    </m:rPr>
                                    <a:rPr lang="en-US" dirty="0" smtClean="0"/>
                                    <m:t>E</m:t>
                                  </m:r>
                                  <m:r>
                                    <m:rPr>
                                      <m:nor/>
                                    </m:rPr>
                                    <a:rPr lang="en-US" dirty="0" smtClean="0"/>
                                    <m:t>(</m:t>
                                  </m:r>
                                  <m:r>
                                    <m:rPr>
                                      <m:nor/>
                                    </m:rPr>
                                    <a:rPr lang="en-US" dirty="0" smtClean="0"/>
                                    <m:t>R</m:t>
                                  </m:r>
                                  <m:r>
                                    <m:rPr>
                                      <m:nor/>
                                    </m:rPr>
                                    <a:rPr lang="en-US" dirty="0" smtClean="0"/>
                                    <m:t>) </m:t>
                                  </m:r>
                                </m:e>
                                <m:sup>
                                  <m:r>
                                    <a:rPr lang="en-US" b="1" i="1" smtClean="0">
                                      <a:latin typeface="Cambria Math"/>
                                    </a:rPr>
                                    <m:t>𝟐</m:t>
                                  </m:r>
                                </m:sup>
                              </m:sSup>
                            </m:oMath>
                          </a14:m>
                          <a:r>
                            <a:rPr lang="en-US" dirty="0">
                              <a:latin typeface="Calibri"/>
                              <a:cs typeface="Calibri"/>
                            </a:rPr>
                            <a:t>]</a:t>
                          </a:r>
                          <a:endParaRPr lang="en-US" dirty="0"/>
                        </a:p>
                      </a:txBody>
                      <a:tcPr/>
                    </a:tc>
                    <a:extLst>
                      <a:ext uri="{0D108BD9-81ED-4DB2-BD59-A6C34878D82A}">
                        <a16:rowId xmlns:a16="http://schemas.microsoft.com/office/drawing/2014/main" val="10000"/>
                      </a:ext>
                    </a:extLst>
                  </a:tr>
                  <a:tr h="792480">
                    <a:tc>
                      <a:txBody>
                        <a:bodyPr/>
                        <a:lstStyle/>
                        <a:p>
                          <a:pPr marL="0" marR="0" algn="ctr">
                            <a:lnSpc>
                              <a:spcPct val="115000"/>
                            </a:lnSpc>
                            <a:spcBef>
                              <a:spcPts val="0"/>
                            </a:spcBef>
                            <a:spcAft>
                              <a:spcPts val="0"/>
                            </a:spcAft>
                          </a:pPr>
                          <a:r>
                            <a:rPr lang="en-US" sz="1800">
                              <a:effectLst/>
                            </a:rPr>
                            <a:t>Situation 1</a:t>
                          </a:r>
                          <a:endParaRPr lang="en-US" sz="1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.2</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.06</a:t>
                          </a:r>
                          <a:endParaRPr lang="en-US" sz="1800" dirty="0">
                            <a:effectLst/>
                            <a:latin typeface="Calibri"/>
                            <a:ea typeface="Calibri"/>
                            <a:cs typeface="Times New Roman"/>
                          </a:endParaRPr>
                        </a:p>
                      </a:txBody>
                      <a:tcPr marL="68580" marR="68580" marT="0" marB="0"/>
                    </a:tc>
                    <a:tc>
                      <a:txBody>
                        <a:bodyPr/>
                        <a:lstStyle/>
                        <a:p>
                          <a:r>
                            <a:rPr lang="en-US" dirty="0"/>
                            <a:t>.012</a:t>
                          </a:r>
                        </a:p>
                      </a:txBody>
                      <a:tcPr/>
                    </a:tc>
                    <a:tc>
                      <a:txBody>
                        <a:bodyPr/>
                        <a:lstStyle/>
                        <a:p>
                          <a:r>
                            <a:rPr lang="en-US" dirty="0"/>
                            <a:t>(.06)</a:t>
                          </a:r>
                        </a:p>
                      </a:txBody>
                      <a:tcPr/>
                    </a:tc>
                    <a:tc>
                      <a:txBody>
                        <a:bodyPr/>
                        <a:lstStyle/>
                        <a:p>
                          <a:r>
                            <a:rPr lang="en-US" dirty="0"/>
                            <a:t>.0036</a:t>
                          </a:r>
                        </a:p>
                      </a:txBody>
                      <a:tcPr/>
                    </a:tc>
                    <a:tc>
                      <a:txBody>
                        <a:bodyPr/>
                        <a:lstStyle/>
                        <a:p>
                          <a:r>
                            <a:rPr lang="en-US" dirty="0"/>
                            <a:t>.00072</a:t>
                          </a:r>
                        </a:p>
                      </a:txBody>
                      <a:tcPr/>
                    </a:tc>
                    <a:extLst>
                      <a:ext uri="{0D108BD9-81ED-4DB2-BD59-A6C34878D82A}">
                        <a16:rowId xmlns:a16="http://schemas.microsoft.com/office/drawing/2014/main" val="10001"/>
                      </a:ext>
                    </a:extLst>
                  </a:tr>
                  <a:tr h="792480">
                    <a:tc>
                      <a:txBody>
                        <a:bodyPr/>
                        <a:lstStyle/>
                        <a:p>
                          <a:pPr marL="0" marR="0" algn="ctr">
                            <a:lnSpc>
                              <a:spcPct val="115000"/>
                            </a:lnSpc>
                            <a:spcBef>
                              <a:spcPts val="0"/>
                            </a:spcBef>
                            <a:spcAft>
                              <a:spcPts val="0"/>
                            </a:spcAft>
                          </a:pPr>
                          <a:r>
                            <a:rPr lang="en-US" sz="1800">
                              <a:effectLst/>
                            </a:rPr>
                            <a:t>Situation 2</a:t>
                          </a:r>
                          <a:endParaRPr lang="en-US" sz="1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.5</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.15</a:t>
                          </a:r>
                          <a:endParaRPr lang="en-US" sz="1800" dirty="0">
                            <a:effectLst/>
                            <a:latin typeface="Calibri"/>
                            <a:ea typeface="Calibri"/>
                            <a:cs typeface="Times New Roman"/>
                          </a:endParaRPr>
                        </a:p>
                      </a:txBody>
                      <a:tcPr marL="68580" marR="68580" marT="0" marB="0"/>
                    </a:tc>
                    <a:tc>
                      <a:txBody>
                        <a:bodyPr/>
                        <a:lstStyle/>
                        <a:p>
                          <a:r>
                            <a:rPr lang="en-US" dirty="0"/>
                            <a:t>.075</a:t>
                          </a:r>
                        </a:p>
                      </a:txBody>
                      <a:tcPr/>
                    </a:tc>
                    <a:tc>
                      <a:txBody>
                        <a:bodyPr/>
                        <a:lstStyle/>
                        <a:p>
                          <a:r>
                            <a:rPr lang="en-US" dirty="0"/>
                            <a:t>.03</a:t>
                          </a:r>
                        </a:p>
                      </a:txBody>
                      <a:tcPr/>
                    </a:tc>
                    <a:tc>
                      <a:txBody>
                        <a:bodyPr/>
                        <a:lstStyle/>
                        <a:p>
                          <a:r>
                            <a:rPr lang="en-US" dirty="0"/>
                            <a:t>.0009</a:t>
                          </a:r>
                        </a:p>
                      </a:txBody>
                      <a:tcPr/>
                    </a:tc>
                    <a:tc>
                      <a:txBody>
                        <a:bodyPr/>
                        <a:lstStyle/>
                        <a:p>
                          <a:r>
                            <a:rPr lang="en-US" dirty="0"/>
                            <a:t>.00045</a:t>
                          </a:r>
                        </a:p>
                      </a:txBody>
                      <a:tcPr/>
                    </a:tc>
                    <a:extLst>
                      <a:ext uri="{0D108BD9-81ED-4DB2-BD59-A6C34878D82A}">
                        <a16:rowId xmlns:a16="http://schemas.microsoft.com/office/drawing/2014/main" val="10002"/>
                      </a:ext>
                    </a:extLst>
                  </a:tr>
                  <a:tr h="792480">
                    <a:tc>
                      <a:txBody>
                        <a:bodyPr/>
                        <a:lstStyle/>
                        <a:p>
                          <a:pPr marL="0" marR="0" algn="ctr">
                            <a:lnSpc>
                              <a:spcPct val="115000"/>
                            </a:lnSpc>
                            <a:spcBef>
                              <a:spcPts val="0"/>
                            </a:spcBef>
                            <a:spcAft>
                              <a:spcPts val="0"/>
                            </a:spcAft>
                          </a:pPr>
                          <a:r>
                            <a:rPr lang="en-US" sz="1800">
                              <a:effectLst/>
                            </a:rPr>
                            <a:t>Situation 3</a:t>
                          </a:r>
                          <a:endParaRPr lang="en-US" sz="1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.3</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.11</a:t>
                          </a:r>
                          <a:endParaRPr lang="en-US" sz="1800" dirty="0">
                            <a:effectLst/>
                            <a:latin typeface="Calibri"/>
                            <a:ea typeface="Calibri"/>
                            <a:cs typeface="Times New Roman"/>
                          </a:endParaRPr>
                        </a:p>
                      </a:txBody>
                      <a:tcPr marL="68580" marR="68580" marT="0" marB="0"/>
                    </a:tc>
                    <a:tc>
                      <a:txBody>
                        <a:bodyPr/>
                        <a:lstStyle/>
                        <a:p>
                          <a:r>
                            <a:rPr lang="en-US" dirty="0"/>
                            <a:t>.033</a:t>
                          </a:r>
                        </a:p>
                      </a:txBody>
                      <a:tcPr/>
                    </a:tc>
                    <a:tc>
                      <a:txBody>
                        <a:bodyPr/>
                        <a:lstStyle/>
                        <a:p>
                          <a:r>
                            <a:rPr lang="en-US" dirty="0"/>
                            <a:t>(.01)</a:t>
                          </a:r>
                        </a:p>
                      </a:txBody>
                      <a:tcPr/>
                    </a:tc>
                    <a:tc>
                      <a:txBody>
                        <a:bodyPr/>
                        <a:lstStyle/>
                        <a:p>
                          <a:r>
                            <a:rPr lang="en-US" dirty="0"/>
                            <a:t>.0001</a:t>
                          </a:r>
                        </a:p>
                      </a:txBody>
                      <a:tcPr/>
                    </a:tc>
                    <a:tc>
                      <a:txBody>
                        <a:bodyPr/>
                        <a:lstStyle/>
                        <a:p>
                          <a:r>
                            <a:rPr lang="en-US" dirty="0"/>
                            <a:t>.00003</a:t>
                          </a:r>
                        </a:p>
                      </a:txBody>
                      <a:tcPr/>
                    </a:tc>
                    <a:extLst>
                      <a:ext uri="{0D108BD9-81ED-4DB2-BD59-A6C34878D82A}">
                        <a16:rowId xmlns:a16="http://schemas.microsoft.com/office/drawing/2014/main" val="10003"/>
                      </a:ext>
                    </a:extLst>
                  </a:tr>
                  <a:tr h="792480">
                    <a:tc>
                      <a:txBody>
                        <a:bodyPr/>
                        <a:lstStyle/>
                        <a:p>
                          <a:r>
                            <a:rPr lang="en-US" dirty="0"/>
                            <a:t>total</a:t>
                          </a:r>
                        </a:p>
                      </a:txBody>
                      <a:tcPr/>
                    </a:tc>
                    <a:tc>
                      <a:txBody>
                        <a:bodyPr/>
                        <a:lstStyle/>
                        <a:p>
                          <a:endParaRPr lang="en-US"/>
                        </a:p>
                      </a:txBody>
                      <a:tcPr/>
                    </a:tc>
                    <a:tc>
                      <a:txBody>
                        <a:bodyPr/>
                        <a:lstStyle/>
                        <a:p>
                          <a:endParaRPr lang="en-US"/>
                        </a:p>
                      </a:txBody>
                      <a:tcPr/>
                    </a:tc>
                    <a:tc>
                      <a:txBody>
                        <a:bodyPr/>
                        <a:lstStyle/>
                        <a:p>
                          <a:r>
                            <a:rPr lang="en-US" dirty="0"/>
                            <a:t>.12</a:t>
                          </a:r>
                        </a:p>
                      </a:txBody>
                      <a:tcPr/>
                    </a:tc>
                    <a:tc>
                      <a:txBody>
                        <a:bodyPr/>
                        <a:lstStyle/>
                        <a:p>
                          <a:endParaRPr lang="en-US"/>
                        </a:p>
                      </a:txBody>
                      <a:tcPr/>
                    </a:tc>
                    <a:tc>
                      <a:txBody>
                        <a:bodyPr/>
                        <a:lstStyle/>
                        <a:p>
                          <a:endParaRPr lang="en-US"/>
                        </a:p>
                      </a:txBody>
                      <a:tcPr/>
                    </a:tc>
                    <a:tc>
                      <a:txBody>
                        <a:bodyPr/>
                        <a:lstStyle/>
                        <a:p>
                          <a:r>
                            <a:rPr lang="en-US" dirty="0"/>
                            <a:t>.00120</a:t>
                          </a:r>
                        </a:p>
                      </a:txBody>
                      <a:tcPr/>
                    </a:tc>
                    <a:extLst>
                      <a:ext uri="{0D108BD9-81ED-4DB2-BD59-A6C34878D82A}">
                        <a16:rowId xmlns:a16="http://schemas.microsoft.com/office/drawing/2014/main" val="10004"/>
                      </a:ext>
                    </a:extLst>
                  </a:tr>
                </a:tbl>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1463208601"/>
                  </p:ext>
                </p:extLst>
              </p:nvPr>
            </p:nvGraphicFramePr>
            <p:xfrm>
              <a:off x="457200" y="1600200"/>
              <a:ext cx="8229599" cy="3962400"/>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gridCol w="1175657"/>
                  </a:tblGrid>
                  <a:tr h="792480">
                    <a:tc>
                      <a:txBody>
                        <a:bodyPr/>
                        <a:lstStyle/>
                        <a:p>
                          <a:pPr marL="0" marR="0" algn="ctr">
                            <a:lnSpc>
                              <a:spcPct val="115000"/>
                            </a:lnSpc>
                            <a:spcBef>
                              <a:spcPts val="0"/>
                            </a:spcBef>
                            <a:spcAft>
                              <a:spcPts val="0"/>
                            </a:spcAft>
                          </a:pPr>
                          <a:r>
                            <a:rPr lang="en-US" sz="1800" dirty="0">
                              <a:effectLst/>
                            </a:rPr>
                            <a:t>Situation</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Probability</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Security B(%)</a:t>
                          </a:r>
                          <a:endParaRPr lang="en-US" sz="1800" dirty="0">
                            <a:effectLst/>
                            <a:latin typeface="Calibri"/>
                            <a:ea typeface="Calibri"/>
                            <a:cs typeface="Times New Roman"/>
                          </a:endParaRPr>
                        </a:p>
                      </a:txBody>
                      <a:tcPr marL="68580" marR="68580" marT="0" marB="0"/>
                    </a:tc>
                    <a:tc>
                      <a:txBody>
                        <a:bodyPr/>
                        <a:lstStyle/>
                        <a:p>
                          <a:r>
                            <a:rPr lang="en-US" dirty="0" err="1" smtClean="0"/>
                            <a:t>RiPi</a:t>
                          </a:r>
                          <a:endParaRPr lang="en-US" dirty="0"/>
                        </a:p>
                      </a:txBody>
                      <a:tcPr/>
                    </a:tc>
                    <a:tc>
                      <a:txBody>
                        <a:bodyPr/>
                        <a:lstStyle/>
                        <a:p>
                          <a:r>
                            <a:rPr lang="en-US" dirty="0" smtClean="0"/>
                            <a:t>R- E(R)</a:t>
                          </a:r>
                        </a:p>
                      </a:txBody>
                      <a:tcPr/>
                    </a:tc>
                    <a:tc>
                      <a:txBody>
                        <a:bodyPr/>
                        <a:lstStyle/>
                        <a:p>
                          <a:endParaRPr lang="en-US"/>
                        </a:p>
                      </a:txBody>
                      <a:tcPr>
                        <a:blipFill rotWithShape="1">
                          <a:blip r:embed="rId3"/>
                          <a:stretch>
                            <a:fillRect l="-499482" t="-6923" r="-100000" b="-400000"/>
                          </a:stretch>
                        </a:blipFill>
                      </a:tcPr>
                    </a:tc>
                    <a:tc>
                      <a:txBody>
                        <a:bodyPr/>
                        <a:lstStyle/>
                        <a:p>
                          <a:endParaRPr lang="en-US"/>
                        </a:p>
                      </a:txBody>
                      <a:tcPr>
                        <a:blipFill rotWithShape="1">
                          <a:blip r:embed="rId3"/>
                          <a:stretch>
                            <a:fillRect l="-599482" t="-6923" b="-400000"/>
                          </a:stretch>
                        </a:blipFill>
                      </a:tcPr>
                    </a:tc>
                  </a:tr>
                  <a:tr h="792480">
                    <a:tc>
                      <a:txBody>
                        <a:bodyPr/>
                        <a:lstStyle/>
                        <a:p>
                          <a:pPr marL="0" marR="0" algn="ctr">
                            <a:lnSpc>
                              <a:spcPct val="115000"/>
                            </a:lnSpc>
                            <a:spcBef>
                              <a:spcPts val="0"/>
                            </a:spcBef>
                            <a:spcAft>
                              <a:spcPts val="0"/>
                            </a:spcAft>
                          </a:pPr>
                          <a:r>
                            <a:rPr lang="en-US" sz="1800">
                              <a:effectLst/>
                            </a:rPr>
                            <a:t>Situation 1</a:t>
                          </a:r>
                          <a:endParaRPr lang="en-US" sz="1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.2</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smtClean="0">
                              <a:effectLst/>
                            </a:rPr>
                            <a:t>.06</a:t>
                          </a:r>
                          <a:endParaRPr lang="en-US" sz="1800" dirty="0">
                            <a:effectLst/>
                            <a:latin typeface="Calibri"/>
                            <a:ea typeface="Calibri"/>
                            <a:cs typeface="Times New Roman"/>
                          </a:endParaRPr>
                        </a:p>
                      </a:txBody>
                      <a:tcPr marL="68580" marR="68580" marT="0" marB="0"/>
                    </a:tc>
                    <a:tc>
                      <a:txBody>
                        <a:bodyPr/>
                        <a:lstStyle/>
                        <a:p>
                          <a:r>
                            <a:rPr lang="en-US" dirty="0" smtClean="0"/>
                            <a:t>.012</a:t>
                          </a:r>
                          <a:endParaRPr lang="en-US" dirty="0"/>
                        </a:p>
                      </a:txBody>
                      <a:tcPr/>
                    </a:tc>
                    <a:tc>
                      <a:txBody>
                        <a:bodyPr/>
                        <a:lstStyle/>
                        <a:p>
                          <a:r>
                            <a:rPr lang="en-US" dirty="0" smtClean="0"/>
                            <a:t>(.06)</a:t>
                          </a:r>
                          <a:endParaRPr lang="en-US" dirty="0"/>
                        </a:p>
                      </a:txBody>
                      <a:tcPr/>
                    </a:tc>
                    <a:tc>
                      <a:txBody>
                        <a:bodyPr/>
                        <a:lstStyle/>
                        <a:p>
                          <a:r>
                            <a:rPr lang="en-US" dirty="0" smtClean="0"/>
                            <a:t>.0036</a:t>
                          </a:r>
                          <a:endParaRPr lang="en-US" dirty="0"/>
                        </a:p>
                      </a:txBody>
                      <a:tcPr/>
                    </a:tc>
                    <a:tc>
                      <a:txBody>
                        <a:bodyPr/>
                        <a:lstStyle/>
                        <a:p>
                          <a:r>
                            <a:rPr lang="en-US" dirty="0" smtClean="0"/>
                            <a:t>.00072</a:t>
                          </a:r>
                          <a:endParaRPr lang="en-US" dirty="0"/>
                        </a:p>
                      </a:txBody>
                      <a:tcPr/>
                    </a:tc>
                  </a:tr>
                  <a:tr h="792480">
                    <a:tc>
                      <a:txBody>
                        <a:bodyPr/>
                        <a:lstStyle/>
                        <a:p>
                          <a:pPr marL="0" marR="0" algn="ctr">
                            <a:lnSpc>
                              <a:spcPct val="115000"/>
                            </a:lnSpc>
                            <a:spcBef>
                              <a:spcPts val="0"/>
                            </a:spcBef>
                            <a:spcAft>
                              <a:spcPts val="0"/>
                            </a:spcAft>
                          </a:pPr>
                          <a:r>
                            <a:rPr lang="en-US" sz="1800">
                              <a:effectLst/>
                            </a:rPr>
                            <a:t>Situation 2</a:t>
                          </a:r>
                          <a:endParaRPr lang="en-US" sz="1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.5</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smtClean="0">
                              <a:effectLst/>
                            </a:rPr>
                            <a:t>.15</a:t>
                          </a:r>
                          <a:endParaRPr lang="en-US" sz="1800" dirty="0">
                            <a:effectLst/>
                            <a:latin typeface="Calibri"/>
                            <a:ea typeface="Calibri"/>
                            <a:cs typeface="Times New Roman"/>
                          </a:endParaRPr>
                        </a:p>
                      </a:txBody>
                      <a:tcPr marL="68580" marR="68580" marT="0" marB="0"/>
                    </a:tc>
                    <a:tc>
                      <a:txBody>
                        <a:bodyPr/>
                        <a:lstStyle/>
                        <a:p>
                          <a:r>
                            <a:rPr lang="en-US" dirty="0" smtClean="0"/>
                            <a:t>.075</a:t>
                          </a:r>
                          <a:endParaRPr lang="en-US" dirty="0"/>
                        </a:p>
                      </a:txBody>
                      <a:tcPr/>
                    </a:tc>
                    <a:tc>
                      <a:txBody>
                        <a:bodyPr/>
                        <a:lstStyle/>
                        <a:p>
                          <a:r>
                            <a:rPr lang="en-US" dirty="0" smtClean="0"/>
                            <a:t>.03</a:t>
                          </a:r>
                          <a:endParaRPr lang="en-US" dirty="0"/>
                        </a:p>
                      </a:txBody>
                      <a:tcPr/>
                    </a:tc>
                    <a:tc>
                      <a:txBody>
                        <a:bodyPr/>
                        <a:lstStyle/>
                        <a:p>
                          <a:r>
                            <a:rPr lang="en-US" dirty="0" smtClean="0"/>
                            <a:t>.0009</a:t>
                          </a:r>
                          <a:endParaRPr lang="en-US" dirty="0"/>
                        </a:p>
                      </a:txBody>
                      <a:tcPr/>
                    </a:tc>
                    <a:tc>
                      <a:txBody>
                        <a:bodyPr/>
                        <a:lstStyle/>
                        <a:p>
                          <a:r>
                            <a:rPr lang="en-US" dirty="0" smtClean="0"/>
                            <a:t>.00045</a:t>
                          </a:r>
                          <a:endParaRPr lang="en-US" dirty="0"/>
                        </a:p>
                      </a:txBody>
                      <a:tcPr/>
                    </a:tc>
                  </a:tr>
                  <a:tr h="792480">
                    <a:tc>
                      <a:txBody>
                        <a:bodyPr/>
                        <a:lstStyle/>
                        <a:p>
                          <a:pPr marL="0" marR="0" algn="ctr">
                            <a:lnSpc>
                              <a:spcPct val="115000"/>
                            </a:lnSpc>
                            <a:spcBef>
                              <a:spcPts val="0"/>
                            </a:spcBef>
                            <a:spcAft>
                              <a:spcPts val="0"/>
                            </a:spcAft>
                          </a:pPr>
                          <a:r>
                            <a:rPr lang="en-US" sz="1800">
                              <a:effectLst/>
                            </a:rPr>
                            <a:t>Situation 3</a:t>
                          </a:r>
                          <a:endParaRPr lang="en-US" sz="1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.3</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smtClean="0">
                              <a:effectLst/>
                            </a:rPr>
                            <a:t>.11</a:t>
                          </a:r>
                          <a:endParaRPr lang="en-US" sz="1800" dirty="0">
                            <a:effectLst/>
                            <a:latin typeface="Calibri"/>
                            <a:ea typeface="Calibri"/>
                            <a:cs typeface="Times New Roman"/>
                          </a:endParaRPr>
                        </a:p>
                      </a:txBody>
                      <a:tcPr marL="68580" marR="68580" marT="0" marB="0"/>
                    </a:tc>
                    <a:tc>
                      <a:txBody>
                        <a:bodyPr/>
                        <a:lstStyle/>
                        <a:p>
                          <a:r>
                            <a:rPr lang="en-US" dirty="0" smtClean="0"/>
                            <a:t>.033</a:t>
                          </a:r>
                          <a:endParaRPr lang="en-US" dirty="0"/>
                        </a:p>
                      </a:txBody>
                      <a:tcPr/>
                    </a:tc>
                    <a:tc>
                      <a:txBody>
                        <a:bodyPr/>
                        <a:lstStyle/>
                        <a:p>
                          <a:r>
                            <a:rPr lang="en-US" dirty="0" smtClean="0"/>
                            <a:t>(.01)</a:t>
                          </a:r>
                          <a:endParaRPr lang="en-US" dirty="0"/>
                        </a:p>
                      </a:txBody>
                      <a:tcPr/>
                    </a:tc>
                    <a:tc>
                      <a:txBody>
                        <a:bodyPr/>
                        <a:lstStyle/>
                        <a:p>
                          <a:r>
                            <a:rPr lang="en-US" dirty="0" smtClean="0"/>
                            <a:t>.0001</a:t>
                          </a:r>
                          <a:endParaRPr lang="en-US" dirty="0"/>
                        </a:p>
                      </a:txBody>
                      <a:tcPr/>
                    </a:tc>
                    <a:tc>
                      <a:txBody>
                        <a:bodyPr/>
                        <a:lstStyle/>
                        <a:p>
                          <a:r>
                            <a:rPr lang="en-US" dirty="0" smtClean="0"/>
                            <a:t>.00003</a:t>
                          </a:r>
                          <a:endParaRPr lang="en-US" dirty="0"/>
                        </a:p>
                      </a:txBody>
                      <a:tcPr/>
                    </a:tc>
                  </a:tr>
                  <a:tr h="792480">
                    <a:tc>
                      <a:txBody>
                        <a:bodyPr/>
                        <a:lstStyle/>
                        <a:p>
                          <a:r>
                            <a:rPr lang="en-US" dirty="0" smtClean="0"/>
                            <a:t>total</a:t>
                          </a:r>
                          <a:endParaRPr lang="en-US" dirty="0"/>
                        </a:p>
                      </a:txBody>
                      <a:tcPr/>
                    </a:tc>
                    <a:tc>
                      <a:txBody>
                        <a:bodyPr/>
                        <a:lstStyle/>
                        <a:p>
                          <a:endParaRPr lang="en-US"/>
                        </a:p>
                      </a:txBody>
                      <a:tcPr/>
                    </a:tc>
                    <a:tc>
                      <a:txBody>
                        <a:bodyPr/>
                        <a:lstStyle/>
                        <a:p>
                          <a:endParaRPr lang="en-US"/>
                        </a:p>
                      </a:txBody>
                      <a:tcPr/>
                    </a:tc>
                    <a:tc>
                      <a:txBody>
                        <a:bodyPr/>
                        <a:lstStyle/>
                        <a:p>
                          <a:r>
                            <a:rPr lang="en-US" dirty="0" smtClean="0"/>
                            <a:t>.12</a:t>
                          </a:r>
                          <a:endParaRPr lang="en-US" dirty="0"/>
                        </a:p>
                      </a:txBody>
                      <a:tcPr/>
                    </a:tc>
                    <a:tc>
                      <a:txBody>
                        <a:bodyPr/>
                        <a:lstStyle/>
                        <a:p>
                          <a:endParaRPr lang="en-US"/>
                        </a:p>
                      </a:txBody>
                      <a:tcPr/>
                    </a:tc>
                    <a:tc>
                      <a:txBody>
                        <a:bodyPr/>
                        <a:lstStyle/>
                        <a:p>
                          <a:endParaRPr lang="en-US"/>
                        </a:p>
                      </a:txBody>
                      <a:tcPr/>
                    </a:tc>
                    <a:tc>
                      <a:txBody>
                        <a:bodyPr/>
                        <a:lstStyle/>
                        <a:p>
                          <a:r>
                            <a:rPr lang="en-US" dirty="0" smtClean="0"/>
                            <a:t>.00120</a:t>
                          </a:r>
                          <a:endParaRPr lang="en-US" dirty="0"/>
                        </a:p>
                      </a:txBody>
                      <a:tcPr/>
                    </a:tc>
                  </a:tr>
                </a:tbl>
              </a:graphicData>
            </a:graphic>
          </p:graphicFrame>
        </mc:Fallback>
      </mc:AlternateContent>
    </p:spTree>
    <p:extLst>
      <p:ext uri="{BB962C8B-B14F-4D97-AF65-F5344CB8AC3E}">
        <p14:creationId xmlns:p14="http://schemas.microsoft.com/office/powerpoint/2010/main" val="4657753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Portfolio return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𝑅</m:t>
                        </m:r>
                      </m:e>
                      <m:sub>
                        <m:r>
                          <a:rPr lang="en-US" b="0" i="1" smtClean="0">
                            <a:latin typeface="Cambria Math"/>
                          </a:rPr>
                          <m:t>𝑃</m:t>
                        </m:r>
                      </m:sub>
                    </m:sSub>
                  </m:oMath>
                </a14:m>
                <a:r>
                  <a:rPr lang="en-US" dirty="0"/>
                  <a:t> =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𝑅</m:t>
                        </m:r>
                      </m:e>
                      <m:sub>
                        <m:r>
                          <a:rPr lang="en-US" b="0" i="1" smtClean="0">
                            <a:latin typeface="Cambria Math"/>
                          </a:rPr>
                          <m:t>𝐴</m:t>
                        </m:r>
                      </m:sub>
                    </m:sSub>
                    <m:sSub>
                      <m:sSubPr>
                        <m:ctrlPr>
                          <a:rPr lang="en-US" i="1" smtClean="0">
                            <a:latin typeface="Cambria Math" panose="02040503050406030204" pitchFamily="18" charset="0"/>
                          </a:rPr>
                        </m:ctrlPr>
                      </m:sSubPr>
                      <m:e>
                        <m:r>
                          <a:rPr lang="en-US" b="0" i="1" smtClean="0">
                            <a:latin typeface="Cambria Math"/>
                          </a:rPr>
                          <m:t>𝑊</m:t>
                        </m:r>
                      </m:e>
                      <m:sub>
                        <m:r>
                          <a:rPr lang="en-US" b="0" i="1" smtClean="0">
                            <a:latin typeface="Cambria Math"/>
                          </a:rPr>
                          <m:t>𝐴</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𝑅</m:t>
                        </m:r>
                      </m:e>
                      <m:sub>
                        <m:r>
                          <a:rPr lang="en-US" b="0" i="1" smtClean="0">
                            <a:latin typeface="Cambria Math"/>
                          </a:rPr>
                          <m:t>𝐵</m:t>
                        </m:r>
                      </m:sub>
                    </m:sSub>
                    <m:sSub>
                      <m:sSubPr>
                        <m:ctrlPr>
                          <a:rPr lang="en-US" b="0" i="1" smtClean="0">
                            <a:latin typeface="Cambria Math" panose="02040503050406030204" pitchFamily="18" charset="0"/>
                          </a:rPr>
                        </m:ctrlPr>
                      </m:sSubPr>
                      <m:e>
                        <m:r>
                          <a:rPr lang="en-US" b="0" i="1" smtClean="0">
                            <a:latin typeface="Cambria Math"/>
                          </a:rPr>
                          <m:t>𝑊</m:t>
                        </m:r>
                      </m:e>
                      <m:sub>
                        <m:r>
                          <a:rPr lang="en-US" b="0" i="1" smtClean="0">
                            <a:latin typeface="Cambria Math"/>
                          </a:rPr>
                          <m:t>𝐵</m:t>
                        </m:r>
                      </m:sub>
                    </m:sSub>
                  </m:oMath>
                </a14:m>
                <a:endParaRPr lang="en-US" dirty="0"/>
              </a:p>
              <a:p>
                <a14:m>
                  <m:oMath xmlns:m="http://schemas.openxmlformats.org/officeDocument/2006/math">
                    <m:sSub>
                      <m:sSubPr>
                        <m:ctrlPr>
                          <a:rPr lang="en-US" i="1">
                            <a:latin typeface="Cambria Math" panose="02040503050406030204" pitchFamily="18" charset="0"/>
                          </a:rPr>
                        </m:ctrlPr>
                      </m:sSubPr>
                      <m:e>
                        <m:r>
                          <a:rPr lang="en-US" i="1">
                            <a:latin typeface="Cambria Math"/>
                          </a:rPr>
                          <m:t>𝑅</m:t>
                        </m:r>
                      </m:e>
                      <m:sub>
                        <m:r>
                          <a:rPr lang="en-US" i="1">
                            <a:latin typeface="Cambria Math"/>
                          </a:rPr>
                          <m:t>𝑃</m:t>
                        </m:r>
                      </m:sub>
                    </m:sSub>
                  </m:oMath>
                </a14:m>
                <a:r>
                  <a:rPr lang="en-US" dirty="0"/>
                  <a:t> = (.15)(2/5) + (.12)(3/5)</a:t>
                </a:r>
              </a:p>
              <a:p>
                <a14:m>
                  <m:oMath xmlns:m="http://schemas.openxmlformats.org/officeDocument/2006/math">
                    <m:sSub>
                      <m:sSubPr>
                        <m:ctrlPr>
                          <a:rPr lang="en-US" i="1">
                            <a:latin typeface="Cambria Math" panose="02040503050406030204" pitchFamily="18" charset="0"/>
                          </a:rPr>
                        </m:ctrlPr>
                      </m:sSubPr>
                      <m:e>
                        <m:r>
                          <a:rPr lang="en-US" i="1">
                            <a:latin typeface="Cambria Math"/>
                          </a:rPr>
                          <m:t>𝑅</m:t>
                        </m:r>
                      </m:e>
                      <m:sub>
                        <m:r>
                          <a:rPr lang="en-US" i="1">
                            <a:latin typeface="Cambria Math"/>
                          </a:rPr>
                          <m:t>𝑃</m:t>
                        </m:r>
                      </m:sub>
                    </m:sSub>
                  </m:oMath>
                </a14:m>
                <a:r>
                  <a:rPr lang="en-US" dirty="0"/>
                  <a:t> = .132 = 13.20%</a:t>
                </a: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1617"/>
                </a:stretch>
              </a:blipFill>
            </p:spPr>
            <p:txBody>
              <a:bodyPr/>
              <a:lstStyle/>
              <a:p>
                <a:r>
                  <a:rPr lang="en-US">
                    <a:noFill/>
                  </a:rPr>
                  <a:t> </a:t>
                </a:r>
              </a:p>
            </p:txBody>
          </p:sp>
        </mc:Fallback>
      </mc:AlternateContent>
    </p:spTree>
    <p:extLst>
      <p:ext uri="{BB962C8B-B14F-4D97-AF65-F5344CB8AC3E}">
        <p14:creationId xmlns:p14="http://schemas.microsoft.com/office/powerpoint/2010/main" val="27134297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371600"/>
          </a:xfrm>
        </p:spPr>
        <p:txBody>
          <a:bodyPr>
            <a:normAutofit fontScale="90000"/>
          </a:bodyPr>
          <a:lstStyle/>
          <a:p>
            <a:r>
              <a:rPr lang="en-US" sz="2700" dirty="0"/>
              <a:t>Mr. Sharma is </a:t>
            </a:r>
            <a:r>
              <a:rPr lang="en-US" sz="2700" b="1" dirty="0"/>
              <a:t>a risk averse investor</a:t>
            </a:r>
            <a:r>
              <a:rPr lang="en-US" sz="2700" dirty="0"/>
              <a:t>. He is considering two investment proposals. The probability distribution of returns on these two stocks in different market conditions is as follows:</a:t>
            </a:r>
            <a:br>
              <a:rPr lang="en-US" sz="2700" dirty="0"/>
            </a:br>
            <a:endParaRPr lang="en-US" sz="27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88480556"/>
              </p:ext>
            </p:extLst>
          </p:nvPr>
        </p:nvGraphicFramePr>
        <p:xfrm>
          <a:off x="457200" y="1828800"/>
          <a:ext cx="8382003" cy="3592630"/>
        </p:xfrm>
        <a:graphic>
          <a:graphicData uri="http://schemas.openxmlformats.org/drawingml/2006/table">
            <a:tbl>
              <a:tblPr firstRow="1" firstCol="1" bandRow="1">
                <a:tableStyleId>{5C22544A-7EE6-4342-B048-85BDC9FD1C3A}</a:tableStyleId>
              </a:tblPr>
              <a:tblGrid>
                <a:gridCol w="1352179">
                  <a:extLst>
                    <a:ext uri="{9D8B030D-6E8A-4147-A177-3AD203B41FA5}">
                      <a16:colId xmlns:a16="http://schemas.microsoft.com/office/drawing/2014/main" val="20000"/>
                    </a:ext>
                  </a:extLst>
                </a:gridCol>
                <a:gridCol w="1179549">
                  <a:extLst>
                    <a:ext uri="{9D8B030D-6E8A-4147-A177-3AD203B41FA5}">
                      <a16:colId xmlns:a16="http://schemas.microsoft.com/office/drawing/2014/main" val="20001"/>
                    </a:ext>
                  </a:extLst>
                </a:gridCol>
                <a:gridCol w="1802477">
                  <a:extLst>
                    <a:ext uri="{9D8B030D-6E8A-4147-A177-3AD203B41FA5}">
                      <a16:colId xmlns:a16="http://schemas.microsoft.com/office/drawing/2014/main" val="20002"/>
                    </a:ext>
                  </a:extLst>
                </a:gridCol>
                <a:gridCol w="1349266">
                  <a:extLst>
                    <a:ext uri="{9D8B030D-6E8A-4147-A177-3AD203B41FA5}">
                      <a16:colId xmlns:a16="http://schemas.microsoft.com/office/drawing/2014/main" val="20003"/>
                    </a:ext>
                  </a:extLst>
                </a:gridCol>
                <a:gridCol w="1349266">
                  <a:extLst>
                    <a:ext uri="{9D8B030D-6E8A-4147-A177-3AD203B41FA5}">
                      <a16:colId xmlns:a16="http://schemas.microsoft.com/office/drawing/2014/main" val="20004"/>
                    </a:ext>
                  </a:extLst>
                </a:gridCol>
                <a:gridCol w="1349266">
                  <a:extLst>
                    <a:ext uri="{9D8B030D-6E8A-4147-A177-3AD203B41FA5}">
                      <a16:colId xmlns:a16="http://schemas.microsoft.com/office/drawing/2014/main" val="20005"/>
                    </a:ext>
                  </a:extLst>
                </a:gridCol>
              </a:tblGrid>
              <a:tr h="762000">
                <a:tc>
                  <a:txBody>
                    <a:bodyPr/>
                    <a:lstStyle/>
                    <a:p>
                      <a:pPr marL="0" marR="0">
                        <a:lnSpc>
                          <a:spcPct val="115000"/>
                        </a:lnSpc>
                        <a:spcBef>
                          <a:spcPts val="0"/>
                        </a:spcBef>
                        <a:spcAft>
                          <a:spcPts val="0"/>
                        </a:spcAft>
                      </a:pPr>
                      <a:r>
                        <a:rPr lang="en-US" sz="1800" dirty="0">
                          <a:effectLst/>
                        </a:rPr>
                        <a:t>State of Economy</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Probability of occurrence</a:t>
                      </a:r>
                      <a:endParaRPr lang="en-US" sz="1800" dirty="0">
                        <a:effectLst/>
                        <a:latin typeface="Calibri"/>
                        <a:ea typeface="Calibri"/>
                        <a:cs typeface="Times New Roman"/>
                      </a:endParaRPr>
                    </a:p>
                  </a:txBody>
                  <a:tcPr marL="68580" marR="68580" marT="0" marB="0"/>
                </a:tc>
                <a:tc gridSpan="2">
                  <a:txBody>
                    <a:bodyPr/>
                    <a:lstStyle/>
                    <a:p>
                      <a:pPr marL="0" marR="0">
                        <a:lnSpc>
                          <a:spcPct val="115000"/>
                        </a:lnSpc>
                        <a:spcBef>
                          <a:spcPts val="0"/>
                        </a:spcBef>
                        <a:spcAft>
                          <a:spcPts val="0"/>
                        </a:spcAft>
                      </a:pPr>
                      <a:r>
                        <a:rPr lang="en-US" sz="1800" dirty="0">
                          <a:effectLst/>
                        </a:rPr>
                        <a:t>Rate of return (%)</a:t>
                      </a:r>
                      <a:endParaRPr lang="en-US" sz="1800" dirty="0">
                        <a:effectLst/>
                        <a:latin typeface="Calibri"/>
                        <a:ea typeface="Calibri"/>
                        <a:cs typeface="Times New Roman"/>
                      </a:endParaRPr>
                    </a:p>
                  </a:txBody>
                  <a:tcPr marL="68580" marR="68580" marT="0" marB="0"/>
                </a:tc>
                <a:tc hMerge="1">
                  <a:txBody>
                    <a:bodyPr/>
                    <a:lstStyle/>
                    <a:p>
                      <a:endParaRPr lang="en-US"/>
                    </a:p>
                  </a:txBody>
                  <a:tcPr/>
                </a:tc>
                <a:tc>
                  <a:txBody>
                    <a:bodyPr/>
                    <a:lstStyle/>
                    <a:p>
                      <a:pPr marL="0" marR="0">
                        <a:lnSpc>
                          <a:spcPct val="115000"/>
                        </a:lnSpc>
                        <a:spcBef>
                          <a:spcPts val="0"/>
                        </a:spcBef>
                        <a:spcAft>
                          <a:spcPts val="0"/>
                        </a:spcAft>
                      </a:pP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endParaRPr lang="en-US" sz="18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666192">
                <a:tc>
                  <a:txBody>
                    <a:bodyPr/>
                    <a:lstStyle/>
                    <a:p>
                      <a:pPr marL="0" marR="0">
                        <a:lnSpc>
                          <a:spcPct val="115000"/>
                        </a:lnSpc>
                        <a:spcBef>
                          <a:spcPts val="0"/>
                        </a:spcBef>
                        <a:spcAft>
                          <a:spcPts val="0"/>
                        </a:spcAft>
                      </a:pPr>
                      <a:r>
                        <a:rPr lang="en-US" sz="1800" dirty="0">
                          <a:effectLst/>
                        </a:rPr>
                        <a:t> </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 </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X Ltd.</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Y Ltd.</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666192">
                <a:tc>
                  <a:txBody>
                    <a:bodyPr/>
                    <a:lstStyle/>
                    <a:p>
                      <a:pPr marL="0" marR="0">
                        <a:lnSpc>
                          <a:spcPct val="115000"/>
                        </a:lnSpc>
                        <a:spcBef>
                          <a:spcPts val="0"/>
                        </a:spcBef>
                        <a:spcAft>
                          <a:spcPts val="0"/>
                        </a:spcAft>
                      </a:pPr>
                      <a:r>
                        <a:rPr lang="en-US" sz="1800">
                          <a:effectLst/>
                        </a:rPr>
                        <a:t>Boom</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.3</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.40</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.12</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endParaRPr lang="en-US" sz="180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666192">
                <a:tc>
                  <a:txBody>
                    <a:bodyPr/>
                    <a:lstStyle/>
                    <a:p>
                      <a:pPr marL="0" marR="0">
                        <a:lnSpc>
                          <a:spcPct val="115000"/>
                        </a:lnSpc>
                        <a:spcBef>
                          <a:spcPts val="0"/>
                        </a:spcBef>
                        <a:spcAft>
                          <a:spcPts val="0"/>
                        </a:spcAft>
                      </a:pPr>
                      <a:r>
                        <a:rPr lang="en-US" sz="1800">
                          <a:effectLst/>
                        </a:rPr>
                        <a:t>Normal</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.4</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.25</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.10</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666192">
                <a:tc>
                  <a:txBody>
                    <a:bodyPr/>
                    <a:lstStyle/>
                    <a:p>
                      <a:pPr marL="0" marR="0">
                        <a:lnSpc>
                          <a:spcPct val="115000"/>
                        </a:lnSpc>
                        <a:spcBef>
                          <a:spcPts val="0"/>
                        </a:spcBef>
                        <a:spcAft>
                          <a:spcPts val="0"/>
                        </a:spcAft>
                      </a:pPr>
                      <a:r>
                        <a:rPr lang="en-US" sz="1800">
                          <a:effectLst/>
                        </a:rPr>
                        <a:t>Depression</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.3</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-.20</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.05</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097324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 Ltd</a:t>
            </a:r>
          </a:p>
        </p:txBody>
      </p:sp>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extLst>
                  <p:ext uri="{D42A27DB-BD31-4B8C-83A1-F6EECF244321}">
                    <p14:modId xmlns:p14="http://schemas.microsoft.com/office/powerpoint/2010/main" val="102275292"/>
                  </p:ext>
                </p:extLst>
              </p:nvPr>
            </p:nvGraphicFramePr>
            <p:xfrm>
              <a:off x="457200" y="1600200"/>
              <a:ext cx="8229599" cy="5662930"/>
            </p:xfrm>
            <a:graphic>
              <a:graphicData uri="http://schemas.openxmlformats.org/drawingml/2006/table">
                <a:tbl>
                  <a:tblPr firstRow="1" bandRow="1">
                    <a:tableStyleId>{5C22544A-7EE6-4342-B048-85BDC9FD1C3A}</a:tableStyleId>
                  </a:tblPr>
                  <a:tblGrid>
                    <a:gridCol w="1175657">
                      <a:extLst>
                        <a:ext uri="{9D8B030D-6E8A-4147-A177-3AD203B41FA5}">
                          <a16:colId xmlns:a16="http://schemas.microsoft.com/office/drawing/2014/main" val="20000"/>
                        </a:ext>
                      </a:extLst>
                    </a:gridCol>
                    <a:gridCol w="1175657">
                      <a:extLst>
                        <a:ext uri="{9D8B030D-6E8A-4147-A177-3AD203B41FA5}">
                          <a16:colId xmlns:a16="http://schemas.microsoft.com/office/drawing/2014/main" val="20001"/>
                        </a:ext>
                      </a:extLst>
                    </a:gridCol>
                    <a:gridCol w="1175657">
                      <a:extLst>
                        <a:ext uri="{9D8B030D-6E8A-4147-A177-3AD203B41FA5}">
                          <a16:colId xmlns:a16="http://schemas.microsoft.com/office/drawing/2014/main" val="20002"/>
                        </a:ext>
                      </a:extLst>
                    </a:gridCol>
                    <a:gridCol w="1175657">
                      <a:extLst>
                        <a:ext uri="{9D8B030D-6E8A-4147-A177-3AD203B41FA5}">
                          <a16:colId xmlns:a16="http://schemas.microsoft.com/office/drawing/2014/main" val="20003"/>
                        </a:ext>
                      </a:extLst>
                    </a:gridCol>
                    <a:gridCol w="1175657">
                      <a:extLst>
                        <a:ext uri="{9D8B030D-6E8A-4147-A177-3AD203B41FA5}">
                          <a16:colId xmlns:a16="http://schemas.microsoft.com/office/drawing/2014/main" val="20004"/>
                        </a:ext>
                      </a:extLst>
                    </a:gridCol>
                    <a:gridCol w="1175657">
                      <a:extLst>
                        <a:ext uri="{9D8B030D-6E8A-4147-A177-3AD203B41FA5}">
                          <a16:colId xmlns:a16="http://schemas.microsoft.com/office/drawing/2014/main" val="20005"/>
                        </a:ext>
                      </a:extLst>
                    </a:gridCol>
                    <a:gridCol w="1175657">
                      <a:extLst>
                        <a:ext uri="{9D8B030D-6E8A-4147-A177-3AD203B41FA5}">
                          <a16:colId xmlns:a16="http://schemas.microsoft.com/office/drawing/2014/main" val="20006"/>
                        </a:ext>
                      </a:extLst>
                    </a:gridCol>
                  </a:tblGrid>
                  <a:tr h="883920">
                    <a:tc>
                      <a:txBody>
                        <a:bodyPr/>
                        <a:lstStyle/>
                        <a:p>
                          <a:pPr marL="0" marR="0">
                            <a:lnSpc>
                              <a:spcPct val="115000"/>
                            </a:lnSpc>
                            <a:spcBef>
                              <a:spcPts val="0"/>
                            </a:spcBef>
                            <a:spcAft>
                              <a:spcPts val="0"/>
                            </a:spcAft>
                          </a:pPr>
                          <a:r>
                            <a:rPr lang="en-US" sz="1800" dirty="0">
                              <a:effectLst/>
                            </a:rPr>
                            <a:t>State of Economy</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Probability of occurrence</a:t>
                          </a:r>
                          <a:endParaRPr lang="en-US" sz="1800" dirty="0">
                            <a:effectLst/>
                            <a:latin typeface="Calibri"/>
                            <a:ea typeface="Calibri"/>
                            <a:cs typeface="Times New Roman"/>
                          </a:endParaRPr>
                        </a:p>
                      </a:txBody>
                      <a:tcPr marL="68580" marR="68580" marT="0" marB="0"/>
                    </a:tc>
                    <a:tc gridSpan="2">
                      <a:txBody>
                        <a:bodyPr/>
                        <a:lstStyle/>
                        <a:p>
                          <a:pPr marL="0" marR="0">
                            <a:lnSpc>
                              <a:spcPct val="115000"/>
                            </a:lnSpc>
                            <a:spcBef>
                              <a:spcPts val="0"/>
                            </a:spcBef>
                            <a:spcAft>
                              <a:spcPts val="0"/>
                            </a:spcAft>
                          </a:pPr>
                          <a:r>
                            <a:rPr lang="en-US" sz="1800" dirty="0">
                              <a:effectLst/>
                            </a:rPr>
                            <a:t>Rate of return (%)</a:t>
                          </a:r>
                          <a:endParaRPr lang="en-US" sz="1800" dirty="0">
                            <a:effectLst/>
                            <a:latin typeface="Calibri"/>
                            <a:ea typeface="Calibri"/>
                            <a:cs typeface="Times New Roman"/>
                          </a:endParaRPr>
                        </a:p>
                      </a:txBody>
                      <a:tcPr marL="68580" marR="68580" marT="0" marB="0"/>
                    </a:tc>
                    <a:tc hMerge="1">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0"/>
                      </a:ext>
                    </a:extLst>
                  </a:tr>
                  <a:tr h="883920">
                    <a:tc>
                      <a:txBody>
                        <a:bodyPr/>
                        <a:lstStyle/>
                        <a:p>
                          <a:pPr marL="0" marR="0">
                            <a:lnSpc>
                              <a:spcPct val="115000"/>
                            </a:lnSpc>
                            <a:spcBef>
                              <a:spcPts val="0"/>
                            </a:spcBef>
                            <a:spcAft>
                              <a:spcPts val="0"/>
                            </a:spcAft>
                          </a:pPr>
                          <a:r>
                            <a:rPr lang="en-US" sz="1800" dirty="0">
                              <a:effectLst/>
                            </a:rPr>
                            <a:t> </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 </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X Ltd.</a:t>
                          </a:r>
                          <a:endParaRPr lang="en-US" sz="1800" dirty="0">
                            <a:effectLst/>
                            <a:latin typeface="Calibri"/>
                            <a:ea typeface="Calibri"/>
                            <a:cs typeface="Times New Roman"/>
                          </a:endParaRPr>
                        </a:p>
                      </a:txBody>
                      <a:tcPr marL="68580" marR="68580" marT="0" marB="0"/>
                    </a:tc>
                    <a:tc>
                      <a:txBody>
                        <a:bodyPr/>
                        <a:lstStyle/>
                        <a:p>
                          <a:r>
                            <a:rPr lang="en-US" dirty="0" err="1"/>
                            <a:t>RiPi</a:t>
                          </a:r>
                          <a:endParaRPr lang="en-US" dirty="0"/>
                        </a:p>
                      </a:txBody>
                      <a:tcPr marL="68580" marR="68580" marT="0" marB="0"/>
                    </a:tc>
                    <a:tc>
                      <a:txBody>
                        <a:bodyPr/>
                        <a:lstStyle/>
                        <a:p>
                          <a:r>
                            <a:rPr lang="en-US" dirty="0"/>
                            <a:t>R- E(R)</a:t>
                          </a:r>
                        </a:p>
                      </a:txBody>
                      <a:tcPr/>
                    </a:tc>
                    <a:tc>
                      <a:txBody>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m:rPr>
                                        <m:nor/>
                                      </m:rPr>
                                      <a:rPr lang="en-US" dirty="0" smtClean="0"/>
                                      <m:t>R</m:t>
                                    </m:r>
                                    <m:r>
                                      <m:rPr>
                                        <m:nor/>
                                      </m:rPr>
                                      <a:rPr lang="en-US" dirty="0" smtClean="0"/>
                                      <m:t>− </m:t>
                                    </m:r>
                                    <m:r>
                                      <m:rPr>
                                        <m:nor/>
                                      </m:rPr>
                                      <a:rPr lang="en-US" dirty="0" smtClean="0"/>
                                      <m:t>E</m:t>
                                    </m:r>
                                    <m:r>
                                      <m:rPr>
                                        <m:nor/>
                                      </m:rPr>
                                      <a:rPr lang="en-US" dirty="0" smtClean="0"/>
                                      <m:t>(</m:t>
                                    </m:r>
                                    <m:r>
                                      <m:rPr>
                                        <m:nor/>
                                      </m:rPr>
                                      <a:rPr lang="en-US" dirty="0" smtClean="0"/>
                                      <m:t>R</m:t>
                                    </m:r>
                                    <m:r>
                                      <m:rPr>
                                        <m:nor/>
                                      </m:rPr>
                                      <a:rPr lang="en-US" dirty="0" smtClean="0"/>
                                      <m:t>) </m:t>
                                    </m:r>
                                  </m:e>
                                  <m:sup>
                                    <m:r>
                                      <a:rPr lang="en-US" b="0" i="1" smtClean="0">
                                        <a:latin typeface="Cambria Math"/>
                                      </a:rPr>
                                      <m:t>2</m:t>
                                    </m:r>
                                  </m:sup>
                                </m:sSup>
                              </m:oMath>
                            </m:oMathPara>
                          </a14:m>
                          <a:endParaRPr lang="en-US" dirty="0"/>
                        </a:p>
                      </a:txBody>
                      <a:tcPr/>
                    </a:tc>
                    <a:tc>
                      <a:txBody>
                        <a:bodyPr/>
                        <a:lstStyle/>
                        <a:p>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a:rPr>
                                    <m:t>𝑃𝑖</m:t>
                                  </m:r>
                                  <m:r>
                                    <a:rPr lang="en-US" i="1" smtClean="0">
                                      <a:latin typeface="Cambria Math"/>
                                    </a:rPr>
                                    <m:t>[</m:t>
                                  </m:r>
                                  <m:r>
                                    <m:rPr>
                                      <m:nor/>
                                    </m:rPr>
                                    <a:rPr lang="en-US" dirty="0" smtClean="0"/>
                                    <m:t>R</m:t>
                                  </m:r>
                                  <m:r>
                                    <m:rPr>
                                      <m:nor/>
                                    </m:rPr>
                                    <a:rPr lang="en-US" dirty="0" smtClean="0"/>
                                    <m:t>− </m:t>
                                  </m:r>
                                  <m:r>
                                    <m:rPr>
                                      <m:nor/>
                                    </m:rPr>
                                    <a:rPr lang="en-US" dirty="0" smtClean="0"/>
                                    <m:t>E</m:t>
                                  </m:r>
                                  <m:r>
                                    <m:rPr>
                                      <m:nor/>
                                    </m:rPr>
                                    <a:rPr lang="en-US" dirty="0" smtClean="0"/>
                                    <m:t>(</m:t>
                                  </m:r>
                                  <m:r>
                                    <m:rPr>
                                      <m:nor/>
                                    </m:rPr>
                                    <a:rPr lang="en-US" dirty="0" smtClean="0"/>
                                    <m:t>R</m:t>
                                  </m:r>
                                  <m:r>
                                    <m:rPr>
                                      <m:nor/>
                                    </m:rPr>
                                    <a:rPr lang="en-US" dirty="0" smtClean="0"/>
                                    <m:t>) </m:t>
                                  </m:r>
                                </m:e>
                                <m:sup>
                                  <m:r>
                                    <a:rPr lang="en-US" b="0" i="1" smtClean="0">
                                      <a:latin typeface="Cambria Math"/>
                                    </a:rPr>
                                    <m:t>2</m:t>
                                  </m:r>
                                </m:sup>
                              </m:sSup>
                            </m:oMath>
                          </a14:m>
                          <a:r>
                            <a:rPr lang="en-US" dirty="0">
                              <a:latin typeface="Calibri"/>
                              <a:cs typeface="Calibri"/>
                            </a:rPr>
                            <a:t>]</a:t>
                          </a:r>
                          <a:endParaRPr lang="en-US" dirty="0"/>
                        </a:p>
                      </a:txBody>
                      <a:tcPr/>
                    </a:tc>
                    <a:extLst>
                      <a:ext uri="{0D108BD9-81ED-4DB2-BD59-A6C34878D82A}">
                        <a16:rowId xmlns:a16="http://schemas.microsoft.com/office/drawing/2014/main" val="10001"/>
                      </a:ext>
                    </a:extLst>
                  </a:tr>
                  <a:tr h="883920">
                    <a:tc>
                      <a:txBody>
                        <a:bodyPr/>
                        <a:lstStyle/>
                        <a:p>
                          <a:pPr marL="0" marR="0">
                            <a:lnSpc>
                              <a:spcPct val="115000"/>
                            </a:lnSpc>
                            <a:spcBef>
                              <a:spcPts val="0"/>
                            </a:spcBef>
                            <a:spcAft>
                              <a:spcPts val="0"/>
                            </a:spcAft>
                          </a:pPr>
                          <a:r>
                            <a:rPr lang="en-US" sz="1800">
                              <a:effectLst/>
                            </a:rPr>
                            <a:t>Boom</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.3</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.40</a:t>
                          </a:r>
                          <a:endParaRPr lang="en-US" sz="1800" dirty="0">
                            <a:effectLst/>
                            <a:latin typeface="Calibri"/>
                            <a:ea typeface="Calibri"/>
                            <a:cs typeface="Times New Roman"/>
                          </a:endParaRPr>
                        </a:p>
                      </a:txBody>
                      <a:tcPr marL="68580" marR="68580" marT="0" marB="0"/>
                    </a:tc>
                    <a:tc>
                      <a:txBody>
                        <a:bodyPr/>
                        <a:lstStyle/>
                        <a:p>
                          <a:r>
                            <a:rPr lang="en-US" dirty="0"/>
                            <a:t>.12</a:t>
                          </a:r>
                        </a:p>
                      </a:txBody>
                      <a:tcPr marL="68580" marR="68580" marT="0" marB="0"/>
                    </a:tc>
                    <a:tc>
                      <a:txBody>
                        <a:bodyPr/>
                        <a:lstStyle/>
                        <a:p>
                          <a:r>
                            <a:rPr lang="en-US" dirty="0"/>
                            <a:t>.24.</a:t>
                          </a:r>
                        </a:p>
                      </a:txBody>
                      <a:tcPr/>
                    </a:tc>
                    <a:tc>
                      <a:txBody>
                        <a:bodyPr/>
                        <a:lstStyle/>
                        <a:p>
                          <a:r>
                            <a:rPr lang="en-US" dirty="0"/>
                            <a:t>.0576</a:t>
                          </a:r>
                        </a:p>
                      </a:txBody>
                      <a:tcPr/>
                    </a:tc>
                    <a:tc>
                      <a:txBody>
                        <a:bodyPr/>
                        <a:lstStyle/>
                        <a:p>
                          <a:r>
                            <a:rPr lang="en-US" dirty="0"/>
                            <a:t>.01728</a:t>
                          </a:r>
                        </a:p>
                      </a:txBody>
                      <a:tcPr/>
                    </a:tc>
                    <a:extLst>
                      <a:ext uri="{0D108BD9-81ED-4DB2-BD59-A6C34878D82A}">
                        <a16:rowId xmlns:a16="http://schemas.microsoft.com/office/drawing/2014/main" val="10002"/>
                      </a:ext>
                    </a:extLst>
                  </a:tr>
                  <a:tr h="883920">
                    <a:tc>
                      <a:txBody>
                        <a:bodyPr/>
                        <a:lstStyle/>
                        <a:p>
                          <a:pPr marL="0" marR="0">
                            <a:lnSpc>
                              <a:spcPct val="115000"/>
                            </a:lnSpc>
                            <a:spcBef>
                              <a:spcPts val="0"/>
                            </a:spcBef>
                            <a:spcAft>
                              <a:spcPts val="0"/>
                            </a:spcAft>
                          </a:pPr>
                          <a:r>
                            <a:rPr lang="en-US" sz="1800">
                              <a:effectLst/>
                            </a:rPr>
                            <a:t>Normal</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.4</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.25</a:t>
                          </a:r>
                          <a:endParaRPr lang="en-US" sz="1800" dirty="0">
                            <a:effectLst/>
                            <a:latin typeface="Calibri"/>
                            <a:ea typeface="Calibri"/>
                            <a:cs typeface="Times New Roman"/>
                          </a:endParaRPr>
                        </a:p>
                      </a:txBody>
                      <a:tcPr marL="68580" marR="68580" marT="0" marB="0"/>
                    </a:tc>
                    <a:tc>
                      <a:txBody>
                        <a:bodyPr/>
                        <a:lstStyle/>
                        <a:p>
                          <a:r>
                            <a:rPr lang="en-US" dirty="0"/>
                            <a:t>.10</a:t>
                          </a:r>
                        </a:p>
                      </a:txBody>
                      <a:tcPr marL="68580" marR="68580" marT="0" marB="0"/>
                    </a:tc>
                    <a:tc>
                      <a:txBody>
                        <a:bodyPr/>
                        <a:lstStyle/>
                        <a:p>
                          <a:r>
                            <a:rPr lang="en-US" dirty="0"/>
                            <a:t>.09</a:t>
                          </a:r>
                        </a:p>
                      </a:txBody>
                      <a:tcPr/>
                    </a:tc>
                    <a:tc>
                      <a:txBody>
                        <a:bodyPr/>
                        <a:lstStyle/>
                        <a:p>
                          <a:r>
                            <a:rPr lang="en-US" dirty="0"/>
                            <a:t>.0081</a:t>
                          </a:r>
                        </a:p>
                      </a:txBody>
                      <a:tcPr/>
                    </a:tc>
                    <a:tc>
                      <a:txBody>
                        <a:bodyPr/>
                        <a:lstStyle/>
                        <a:p>
                          <a:r>
                            <a:rPr lang="en-US" dirty="0"/>
                            <a:t>.00324</a:t>
                          </a:r>
                        </a:p>
                      </a:txBody>
                      <a:tcPr/>
                    </a:tc>
                    <a:extLst>
                      <a:ext uri="{0D108BD9-81ED-4DB2-BD59-A6C34878D82A}">
                        <a16:rowId xmlns:a16="http://schemas.microsoft.com/office/drawing/2014/main" val="10003"/>
                      </a:ext>
                    </a:extLst>
                  </a:tr>
                  <a:tr h="883920">
                    <a:tc>
                      <a:txBody>
                        <a:bodyPr/>
                        <a:lstStyle/>
                        <a:p>
                          <a:pPr marL="0" marR="0">
                            <a:lnSpc>
                              <a:spcPct val="115000"/>
                            </a:lnSpc>
                            <a:spcBef>
                              <a:spcPts val="0"/>
                            </a:spcBef>
                            <a:spcAft>
                              <a:spcPts val="0"/>
                            </a:spcAft>
                          </a:pPr>
                          <a:r>
                            <a:rPr lang="en-US" sz="1800">
                              <a:effectLst/>
                            </a:rPr>
                            <a:t>Depression</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.3</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-.20</a:t>
                          </a:r>
                          <a:endParaRPr lang="en-US" sz="1800" dirty="0">
                            <a:effectLst/>
                            <a:latin typeface="Calibri"/>
                            <a:ea typeface="Calibri"/>
                            <a:cs typeface="Times New Roman"/>
                          </a:endParaRPr>
                        </a:p>
                      </a:txBody>
                      <a:tcPr marL="68580" marR="68580" marT="0" marB="0"/>
                    </a:tc>
                    <a:tc>
                      <a:txBody>
                        <a:bodyPr/>
                        <a:lstStyle/>
                        <a:p>
                          <a:r>
                            <a:rPr lang="en-US" dirty="0"/>
                            <a:t>(.06)</a:t>
                          </a:r>
                        </a:p>
                      </a:txBody>
                      <a:tcPr marL="68580" marR="68580" marT="0" marB="0"/>
                    </a:tc>
                    <a:tc>
                      <a:txBody>
                        <a:bodyPr/>
                        <a:lstStyle/>
                        <a:p>
                          <a:r>
                            <a:rPr lang="en-US" dirty="0"/>
                            <a:t>(.36)</a:t>
                          </a:r>
                        </a:p>
                      </a:txBody>
                      <a:tcPr/>
                    </a:tc>
                    <a:tc>
                      <a:txBody>
                        <a:bodyPr/>
                        <a:lstStyle/>
                        <a:p>
                          <a:r>
                            <a:rPr lang="en-US" dirty="0"/>
                            <a:t>.1296</a:t>
                          </a:r>
                        </a:p>
                      </a:txBody>
                      <a:tcPr/>
                    </a:tc>
                    <a:tc>
                      <a:txBody>
                        <a:bodyPr/>
                        <a:lstStyle/>
                        <a:p>
                          <a:r>
                            <a:rPr lang="en-US" dirty="0"/>
                            <a:t>.03888</a:t>
                          </a:r>
                        </a:p>
                      </a:txBody>
                      <a:tcPr/>
                    </a:tc>
                    <a:extLst>
                      <a:ext uri="{0D108BD9-81ED-4DB2-BD59-A6C34878D82A}">
                        <a16:rowId xmlns:a16="http://schemas.microsoft.com/office/drawing/2014/main" val="10004"/>
                      </a:ext>
                    </a:extLst>
                  </a:tr>
                  <a:tr h="883920">
                    <a:tc>
                      <a:txBody>
                        <a:bodyPr/>
                        <a:lstStyle/>
                        <a:p>
                          <a:pPr marL="0" marR="0">
                            <a:lnSpc>
                              <a:spcPct val="115000"/>
                            </a:lnSpc>
                            <a:spcBef>
                              <a:spcPts val="0"/>
                            </a:spcBef>
                            <a:spcAft>
                              <a:spcPts val="0"/>
                            </a:spcAft>
                          </a:pPr>
                          <a:r>
                            <a:rPr lang="en-US" sz="1800" dirty="0">
                              <a:effectLst/>
                              <a:latin typeface="Calibri"/>
                              <a:ea typeface="Calibri"/>
                              <a:cs typeface="Times New Roman"/>
                            </a:rPr>
                            <a:t>E</a:t>
                          </a:r>
                          <a:r>
                            <a:rPr lang="en-US" sz="1800" baseline="0" dirty="0">
                              <a:effectLst/>
                              <a:latin typeface="Calibri"/>
                              <a:ea typeface="Calibri"/>
                              <a:cs typeface="Times New Roman"/>
                            </a:rPr>
                            <a:t> (R)</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endParaRPr lang="en-US" sz="1800" dirty="0">
                            <a:effectLst/>
                            <a:latin typeface="Calibri"/>
                            <a:ea typeface="Calibri"/>
                            <a:cs typeface="Times New Roman"/>
                          </a:endParaRPr>
                        </a:p>
                      </a:txBody>
                      <a:tcPr marL="68580" marR="68580" marT="0" marB="0"/>
                    </a:tc>
                    <a:tc>
                      <a:txBody>
                        <a:bodyPr/>
                        <a:lstStyle/>
                        <a:p>
                          <a:r>
                            <a:rPr lang="en-US" dirty="0"/>
                            <a:t>.16</a:t>
                          </a:r>
                        </a:p>
                      </a:txBody>
                      <a:tcPr marL="68580" marR="68580" marT="0" marB="0"/>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5"/>
                      </a:ext>
                    </a:extLst>
                  </a:tr>
                </a:tbl>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102275292"/>
                  </p:ext>
                </p:extLst>
              </p:nvPr>
            </p:nvGraphicFramePr>
            <p:xfrm>
              <a:off x="457200" y="1600200"/>
              <a:ext cx="8229599" cy="5681472"/>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gridCol w="1175657"/>
                  </a:tblGrid>
                  <a:tr h="1261872">
                    <a:tc>
                      <a:txBody>
                        <a:bodyPr/>
                        <a:lstStyle/>
                        <a:p>
                          <a:pPr marL="0" marR="0">
                            <a:lnSpc>
                              <a:spcPct val="115000"/>
                            </a:lnSpc>
                            <a:spcBef>
                              <a:spcPts val="0"/>
                            </a:spcBef>
                            <a:spcAft>
                              <a:spcPts val="0"/>
                            </a:spcAft>
                          </a:pPr>
                          <a:r>
                            <a:rPr lang="en-US" sz="1800" dirty="0">
                              <a:effectLst/>
                            </a:rPr>
                            <a:t>State of Economy</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Probability of occurrence</a:t>
                          </a:r>
                          <a:endParaRPr lang="en-US" sz="1800" dirty="0">
                            <a:effectLst/>
                            <a:latin typeface="Calibri"/>
                            <a:ea typeface="Calibri"/>
                            <a:cs typeface="Times New Roman"/>
                          </a:endParaRPr>
                        </a:p>
                      </a:txBody>
                      <a:tcPr marL="68580" marR="68580" marT="0" marB="0"/>
                    </a:tc>
                    <a:tc gridSpan="2">
                      <a:txBody>
                        <a:bodyPr/>
                        <a:lstStyle/>
                        <a:p>
                          <a:pPr marL="0" marR="0">
                            <a:lnSpc>
                              <a:spcPct val="115000"/>
                            </a:lnSpc>
                            <a:spcBef>
                              <a:spcPts val="0"/>
                            </a:spcBef>
                            <a:spcAft>
                              <a:spcPts val="0"/>
                            </a:spcAft>
                          </a:pPr>
                          <a:r>
                            <a:rPr lang="en-US" sz="1800" dirty="0">
                              <a:effectLst/>
                            </a:rPr>
                            <a:t>Rate of return (%)</a:t>
                          </a:r>
                          <a:endParaRPr lang="en-US" sz="1800" dirty="0">
                            <a:effectLst/>
                            <a:latin typeface="Calibri"/>
                            <a:ea typeface="Calibri"/>
                            <a:cs typeface="Times New Roman"/>
                          </a:endParaRPr>
                        </a:p>
                      </a:txBody>
                      <a:tcPr marL="68580" marR="68580" marT="0" marB="0"/>
                    </a:tc>
                    <a:tc hMerge="1">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883920">
                    <a:tc>
                      <a:txBody>
                        <a:bodyPr/>
                        <a:lstStyle/>
                        <a:p>
                          <a:pPr marL="0" marR="0">
                            <a:lnSpc>
                              <a:spcPct val="115000"/>
                            </a:lnSpc>
                            <a:spcBef>
                              <a:spcPts val="0"/>
                            </a:spcBef>
                            <a:spcAft>
                              <a:spcPts val="0"/>
                            </a:spcAft>
                          </a:pPr>
                          <a:r>
                            <a:rPr lang="en-US" sz="1800" dirty="0">
                              <a:effectLst/>
                            </a:rPr>
                            <a:t> </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 </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X Ltd.</a:t>
                          </a:r>
                          <a:endParaRPr lang="en-US" sz="1800" dirty="0">
                            <a:effectLst/>
                            <a:latin typeface="Calibri"/>
                            <a:ea typeface="Calibri"/>
                            <a:cs typeface="Times New Roman"/>
                          </a:endParaRPr>
                        </a:p>
                      </a:txBody>
                      <a:tcPr marL="68580" marR="68580" marT="0" marB="0"/>
                    </a:tc>
                    <a:tc>
                      <a:txBody>
                        <a:bodyPr/>
                        <a:lstStyle/>
                        <a:p>
                          <a:r>
                            <a:rPr lang="en-US" dirty="0" err="1" smtClean="0"/>
                            <a:t>RiPi</a:t>
                          </a:r>
                          <a:endParaRPr lang="en-US" dirty="0"/>
                        </a:p>
                      </a:txBody>
                      <a:tcPr marL="68580" marR="68580" marT="0" marB="0"/>
                    </a:tc>
                    <a:tc>
                      <a:txBody>
                        <a:bodyPr/>
                        <a:lstStyle/>
                        <a:p>
                          <a:r>
                            <a:rPr lang="en-US" dirty="0" smtClean="0"/>
                            <a:t>R- E(R)</a:t>
                          </a:r>
                          <a:endParaRPr lang="en-US" dirty="0"/>
                        </a:p>
                      </a:txBody>
                      <a:tcPr/>
                    </a:tc>
                    <a:tc>
                      <a:txBody>
                        <a:bodyPr/>
                        <a:lstStyle/>
                        <a:p>
                          <a:endParaRPr lang="en-US"/>
                        </a:p>
                      </a:txBody>
                      <a:tcPr>
                        <a:blipFill rotWithShape="1">
                          <a:blip r:embed="rId3"/>
                          <a:stretch>
                            <a:fillRect l="-499482" t="-148966" r="-100000" b="-400000"/>
                          </a:stretch>
                        </a:blipFill>
                      </a:tcPr>
                    </a:tc>
                    <a:tc>
                      <a:txBody>
                        <a:bodyPr/>
                        <a:lstStyle/>
                        <a:p>
                          <a:endParaRPr lang="en-US"/>
                        </a:p>
                      </a:txBody>
                      <a:tcPr>
                        <a:blipFill rotWithShape="1">
                          <a:blip r:embed="rId3"/>
                          <a:stretch>
                            <a:fillRect l="-599482" t="-148966" b="-400000"/>
                          </a:stretch>
                        </a:blipFill>
                      </a:tcPr>
                    </a:tc>
                  </a:tr>
                  <a:tr h="883920">
                    <a:tc>
                      <a:txBody>
                        <a:bodyPr/>
                        <a:lstStyle/>
                        <a:p>
                          <a:pPr marL="0" marR="0">
                            <a:lnSpc>
                              <a:spcPct val="115000"/>
                            </a:lnSpc>
                            <a:spcBef>
                              <a:spcPts val="0"/>
                            </a:spcBef>
                            <a:spcAft>
                              <a:spcPts val="0"/>
                            </a:spcAft>
                          </a:pPr>
                          <a:r>
                            <a:rPr lang="en-US" sz="1800">
                              <a:effectLst/>
                            </a:rPr>
                            <a:t>Boom</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.3</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smtClean="0">
                              <a:effectLst/>
                            </a:rPr>
                            <a:t>.40</a:t>
                          </a:r>
                          <a:endParaRPr lang="en-US" sz="1800" dirty="0">
                            <a:effectLst/>
                            <a:latin typeface="Calibri"/>
                            <a:ea typeface="Calibri"/>
                            <a:cs typeface="Times New Roman"/>
                          </a:endParaRPr>
                        </a:p>
                      </a:txBody>
                      <a:tcPr marL="68580" marR="68580" marT="0" marB="0"/>
                    </a:tc>
                    <a:tc>
                      <a:txBody>
                        <a:bodyPr/>
                        <a:lstStyle/>
                        <a:p>
                          <a:r>
                            <a:rPr lang="en-US" dirty="0" smtClean="0"/>
                            <a:t>.12</a:t>
                          </a:r>
                          <a:endParaRPr lang="en-US" dirty="0"/>
                        </a:p>
                      </a:txBody>
                      <a:tcPr marL="68580" marR="68580" marT="0" marB="0"/>
                    </a:tc>
                    <a:tc>
                      <a:txBody>
                        <a:bodyPr/>
                        <a:lstStyle/>
                        <a:p>
                          <a:r>
                            <a:rPr lang="en-US" dirty="0" smtClean="0"/>
                            <a:t>.24.</a:t>
                          </a:r>
                          <a:endParaRPr lang="en-US" dirty="0"/>
                        </a:p>
                      </a:txBody>
                      <a:tcPr/>
                    </a:tc>
                    <a:tc>
                      <a:txBody>
                        <a:bodyPr/>
                        <a:lstStyle/>
                        <a:p>
                          <a:r>
                            <a:rPr lang="en-US" dirty="0" smtClean="0"/>
                            <a:t>.0576</a:t>
                          </a:r>
                          <a:endParaRPr lang="en-US" dirty="0"/>
                        </a:p>
                      </a:txBody>
                      <a:tcPr/>
                    </a:tc>
                    <a:tc>
                      <a:txBody>
                        <a:bodyPr/>
                        <a:lstStyle/>
                        <a:p>
                          <a:r>
                            <a:rPr lang="en-US" dirty="0" smtClean="0"/>
                            <a:t>.01728</a:t>
                          </a:r>
                          <a:endParaRPr lang="en-US" dirty="0"/>
                        </a:p>
                      </a:txBody>
                      <a:tcPr/>
                    </a:tc>
                  </a:tr>
                  <a:tr h="883920">
                    <a:tc>
                      <a:txBody>
                        <a:bodyPr/>
                        <a:lstStyle/>
                        <a:p>
                          <a:pPr marL="0" marR="0">
                            <a:lnSpc>
                              <a:spcPct val="115000"/>
                            </a:lnSpc>
                            <a:spcBef>
                              <a:spcPts val="0"/>
                            </a:spcBef>
                            <a:spcAft>
                              <a:spcPts val="0"/>
                            </a:spcAft>
                          </a:pPr>
                          <a:r>
                            <a:rPr lang="en-US" sz="1800">
                              <a:effectLst/>
                            </a:rPr>
                            <a:t>Normal</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.4</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smtClean="0">
                              <a:effectLst/>
                            </a:rPr>
                            <a:t>.25</a:t>
                          </a:r>
                          <a:endParaRPr lang="en-US" sz="1800" dirty="0">
                            <a:effectLst/>
                            <a:latin typeface="Calibri"/>
                            <a:ea typeface="Calibri"/>
                            <a:cs typeface="Times New Roman"/>
                          </a:endParaRPr>
                        </a:p>
                      </a:txBody>
                      <a:tcPr marL="68580" marR="68580" marT="0" marB="0"/>
                    </a:tc>
                    <a:tc>
                      <a:txBody>
                        <a:bodyPr/>
                        <a:lstStyle/>
                        <a:p>
                          <a:r>
                            <a:rPr lang="en-US" dirty="0" smtClean="0"/>
                            <a:t>.10</a:t>
                          </a:r>
                          <a:endParaRPr lang="en-US" dirty="0"/>
                        </a:p>
                      </a:txBody>
                      <a:tcPr marL="68580" marR="68580" marT="0" marB="0"/>
                    </a:tc>
                    <a:tc>
                      <a:txBody>
                        <a:bodyPr/>
                        <a:lstStyle/>
                        <a:p>
                          <a:r>
                            <a:rPr lang="en-US" dirty="0" smtClean="0"/>
                            <a:t>.09</a:t>
                          </a:r>
                          <a:endParaRPr lang="en-US" dirty="0"/>
                        </a:p>
                      </a:txBody>
                      <a:tcPr/>
                    </a:tc>
                    <a:tc>
                      <a:txBody>
                        <a:bodyPr/>
                        <a:lstStyle/>
                        <a:p>
                          <a:r>
                            <a:rPr lang="en-US" dirty="0" smtClean="0"/>
                            <a:t>.0081</a:t>
                          </a:r>
                          <a:endParaRPr lang="en-US" dirty="0"/>
                        </a:p>
                      </a:txBody>
                      <a:tcPr/>
                    </a:tc>
                    <a:tc>
                      <a:txBody>
                        <a:bodyPr/>
                        <a:lstStyle/>
                        <a:p>
                          <a:r>
                            <a:rPr lang="en-US" dirty="0" smtClean="0"/>
                            <a:t>.00324</a:t>
                          </a:r>
                          <a:endParaRPr lang="en-US" dirty="0"/>
                        </a:p>
                      </a:txBody>
                      <a:tcPr/>
                    </a:tc>
                  </a:tr>
                  <a:tr h="883920">
                    <a:tc>
                      <a:txBody>
                        <a:bodyPr/>
                        <a:lstStyle/>
                        <a:p>
                          <a:pPr marL="0" marR="0">
                            <a:lnSpc>
                              <a:spcPct val="115000"/>
                            </a:lnSpc>
                            <a:spcBef>
                              <a:spcPts val="0"/>
                            </a:spcBef>
                            <a:spcAft>
                              <a:spcPts val="0"/>
                            </a:spcAft>
                          </a:pPr>
                          <a:r>
                            <a:rPr lang="en-US" sz="1800">
                              <a:effectLst/>
                            </a:rPr>
                            <a:t>Depression</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.3</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smtClean="0">
                              <a:effectLst/>
                            </a:rPr>
                            <a:t>-.20</a:t>
                          </a:r>
                          <a:endParaRPr lang="en-US" sz="1800" dirty="0">
                            <a:effectLst/>
                            <a:latin typeface="Calibri"/>
                            <a:ea typeface="Calibri"/>
                            <a:cs typeface="Times New Roman"/>
                          </a:endParaRPr>
                        </a:p>
                      </a:txBody>
                      <a:tcPr marL="68580" marR="68580" marT="0" marB="0"/>
                    </a:tc>
                    <a:tc>
                      <a:txBody>
                        <a:bodyPr/>
                        <a:lstStyle/>
                        <a:p>
                          <a:r>
                            <a:rPr lang="en-US" dirty="0" smtClean="0"/>
                            <a:t>(.06)</a:t>
                          </a:r>
                          <a:endParaRPr lang="en-US" dirty="0"/>
                        </a:p>
                      </a:txBody>
                      <a:tcPr marL="68580" marR="68580" marT="0" marB="0"/>
                    </a:tc>
                    <a:tc>
                      <a:txBody>
                        <a:bodyPr/>
                        <a:lstStyle/>
                        <a:p>
                          <a:r>
                            <a:rPr lang="en-US" dirty="0" smtClean="0"/>
                            <a:t>(.36)</a:t>
                          </a:r>
                          <a:endParaRPr lang="en-US" dirty="0"/>
                        </a:p>
                      </a:txBody>
                      <a:tcPr/>
                    </a:tc>
                    <a:tc>
                      <a:txBody>
                        <a:bodyPr/>
                        <a:lstStyle/>
                        <a:p>
                          <a:r>
                            <a:rPr lang="en-US" dirty="0" smtClean="0"/>
                            <a:t>.1296</a:t>
                          </a:r>
                          <a:endParaRPr lang="en-US" dirty="0"/>
                        </a:p>
                      </a:txBody>
                      <a:tcPr/>
                    </a:tc>
                    <a:tc>
                      <a:txBody>
                        <a:bodyPr/>
                        <a:lstStyle/>
                        <a:p>
                          <a:r>
                            <a:rPr lang="en-US" dirty="0" smtClean="0"/>
                            <a:t>.03888</a:t>
                          </a:r>
                          <a:endParaRPr lang="en-US" dirty="0"/>
                        </a:p>
                      </a:txBody>
                      <a:tcPr/>
                    </a:tc>
                  </a:tr>
                  <a:tr h="883920">
                    <a:tc>
                      <a:txBody>
                        <a:bodyPr/>
                        <a:lstStyle/>
                        <a:p>
                          <a:pPr marL="0" marR="0">
                            <a:lnSpc>
                              <a:spcPct val="115000"/>
                            </a:lnSpc>
                            <a:spcBef>
                              <a:spcPts val="0"/>
                            </a:spcBef>
                            <a:spcAft>
                              <a:spcPts val="0"/>
                            </a:spcAft>
                          </a:pPr>
                          <a:r>
                            <a:rPr lang="en-US" sz="1800" dirty="0" smtClean="0">
                              <a:effectLst/>
                              <a:latin typeface="Calibri"/>
                              <a:ea typeface="Calibri"/>
                              <a:cs typeface="Times New Roman"/>
                            </a:rPr>
                            <a:t>E</a:t>
                          </a:r>
                          <a:r>
                            <a:rPr lang="en-US" sz="1800" baseline="0" dirty="0" smtClean="0">
                              <a:effectLst/>
                              <a:latin typeface="Calibri"/>
                              <a:ea typeface="Calibri"/>
                              <a:cs typeface="Times New Roman"/>
                            </a:rPr>
                            <a:t> (R)</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endParaRPr lang="en-US" sz="1800" dirty="0">
                            <a:effectLst/>
                            <a:latin typeface="Calibri"/>
                            <a:ea typeface="Calibri"/>
                            <a:cs typeface="Times New Roman"/>
                          </a:endParaRPr>
                        </a:p>
                      </a:txBody>
                      <a:tcPr marL="68580" marR="68580" marT="0" marB="0"/>
                    </a:tc>
                    <a:tc>
                      <a:txBody>
                        <a:bodyPr/>
                        <a:lstStyle/>
                        <a:p>
                          <a:r>
                            <a:rPr lang="en-US" dirty="0" smtClean="0"/>
                            <a:t>.16</a:t>
                          </a:r>
                          <a:endParaRPr lang="en-US" dirty="0"/>
                        </a:p>
                      </a:txBody>
                      <a:tcPr marL="68580" marR="68580" marT="0" marB="0"/>
                    </a:tc>
                    <a:tc>
                      <a:txBody>
                        <a:bodyPr/>
                        <a:lstStyle/>
                        <a:p>
                          <a:endParaRPr lang="en-US"/>
                        </a:p>
                      </a:txBody>
                      <a:tcPr/>
                    </a:tc>
                    <a:tc>
                      <a:txBody>
                        <a:bodyPr/>
                        <a:lstStyle/>
                        <a:p>
                          <a:endParaRPr lang="en-US" dirty="0"/>
                        </a:p>
                      </a:txBody>
                      <a:tcPr/>
                    </a:tc>
                    <a:tc>
                      <a:txBody>
                        <a:bodyPr/>
                        <a:lstStyle/>
                        <a:p>
                          <a:endParaRPr lang="en-US" dirty="0"/>
                        </a:p>
                      </a:txBody>
                      <a:tcPr/>
                    </a:tc>
                  </a:tr>
                </a:tbl>
              </a:graphicData>
            </a:graphic>
          </p:graphicFrame>
        </mc:Fallback>
      </mc:AlternateContent>
    </p:spTree>
    <p:extLst>
      <p:ext uri="{BB962C8B-B14F-4D97-AF65-F5344CB8AC3E}">
        <p14:creationId xmlns:p14="http://schemas.microsoft.com/office/powerpoint/2010/main" val="22027736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 Ltd</a:t>
            </a:r>
          </a:p>
        </p:txBody>
      </p:sp>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extLst>
                  <p:ext uri="{D42A27DB-BD31-4B8C-83A1-F6EECF244321}">
                    <p14:modId xmlns:p14="http://schemas.microsoft.com/office/powerpoint/2010/main" val="1284846375"/>
                  </p:ext>
                </p:extLst>
              </p:nvPr>
            </p:nvGraphicFramePr>
            <p:xfrm>
              <a:off x="457200" y="1600200"/>
              <a:ext cx="8229599" cy="5053330"/>
            </p:xfrm>
            <a:graphic>
              <a:graphicData uri="http://schemas.openxmlformats.org/drawingml/2006/table">
                <a:tbl>
                  <a:tblPr firstRow="1" bandRow="1">
                    <a:tableStyleId>{5C22544A-7EE6-4342-B048-85BDC9FD1C3A}</a:tableStyleId>
                  </a:tblPr>
                  <a:tblGrid>
                    <a:gridCol w="1175657">
                      <a:extLst>
                        <a:ext uri="{9D8B030D-6E8A-4147-A177-3AD203B41FA5}">
                          <a16:colId xmlns:a16="http://schemas.microsoft.com/office/drawing/2014/main" val="20000"/>
                        </a:ext>
                      </a:extLst>
                    </a:gridCol>
                    <a:gridCol w="1175657">
                      <a:extLst>
                        <a:ext uri="{9D8B030D-6E8A-4147-A177-3AD203B41FA5}">
                          <a16:colId xmlns:a16="http://schemas.microsoft.com/office/drawing/2014/main" val="20001"/>
                        </a:ext>
                      </a:extLst>
                    </a:gridCol>
                    <a:gridCol w="1175657">
                      <a:extLst>
                        <a:ext uri="{9D8B030D-6E8A-4147-A177-3AD203B41FA5}">
                          <a16:colId xmlns:a16="http://schemas.microsoft.com/office/drawing/2014/main" val="20002"/>
                        </a:ext>
                      </a:extLst>
                    </a:gridCol>
                    <a:gridCol w="1175657">
                      <a:extLst>
                        <a:ext uri="{9D8B030D-6E8A-4147-A177-3AD203B41FA5}">
                          <a16:colId xmlns:a16="http://schemas.microsoft.com/office/drawing/2014/main" val="20003"/>
                        </a:ext>
                      </a:extLst>
                    </a:gridCol>
                    <a:gridCol w="1175657">
                      <a:extLst>
                        <a:ext uri="{9D8B030D-6E8A-4147-A177-3AD203B41FA5}">
                          <a16:colId xmlns:a16="http://schemas.microsoft.com/office/drawing/2014/main" val="20004"/>
                        </a:ext>
                      </a:extLst>
                    </a:gridCol>
                    <a:gridCol w="1175657">
                      <a:extLst>
                        <a:ext uri="{9D8B030D-6E8A-4147-A177-3AD203B41FA5}">
                          <a16:colId xmlns:a16="http://schemas.microsoft.com/office/drawing/2014/main" val="20005"/>
                        </a:ext>
                      </a:extLst>
                    </a:gridCol>
                    <a:gridCol w="1175657">
                      <a:extLst>
                        <a:ext uri="{9D8B030D-6E8A-4147-A177-3AD203B41FA5}">
                          <a16:colId xmlns:a16="http://schemas.microsoft.com/office/drawing/2014/main" val="20006"/>
                        </a:ext>
                      </a:extLst>
                    </a:gridCol>
                  </a:tblGrid>
                  <a:tr h="762000">
                    <a:tc>
                      <a:txBody>
                        <a:bodyPr/>
                        <a:lstStyle/>
                        <a:p>
                          <a:pPr marL="0" marR="0">
                            <a:lnSpc>
                              <a:spcPct val="115000"/>
                            </a:lnSpc>
                            <a:spcBef>
                              <a:spcPts val="0"/>
                            </a:spcBef>
                            <a:spcAft>
                              <a:spcPts val="0"/>
                            </a:spcAft>
                          </a:pPr>
                          <a:r>
                            <a:rPr lang="en-US" sz="1800" dirty="0">
                              <a:effectLst/>
                            </a:rPr>
                            <a:t>State of Economy</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Probability of occurrence</a:t>
                          </a:r>
                          <a:endParaRPr lang="en-US" sz="1800" dirty="0">
                            <a:effectLst/>
                            <a:latin typeface="Calibri"/>
                            <a:ea typeface="Calibri"/>
                            <a:cs typeface="Times New Roman"/>
                          </a:endParaRPr>
                        </a:p>
                      </a:txBody>
                      <a:tcPr marL="68580" marR="68580" marT="0" marB="0"/>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0"/>
                      </a:ext>
                    </a:extLst>
                  </a:tr>
                  <a:tr h="762000">
                    <a:tc>
                      <a:txBody>
                        <a:bodyPr/>
                        <a:lstStyle/>
                        <a:p>
                          <a:pPr marL="0" marR="0">
                            <a:lnSpc>
                              <a:spcPct val="115000"/>
                            </a:lnSpc>
                            <a:spcBef>
                              <a:spcPts val="0"/>
                            </a:spcBef>
                            <a:spcAft>
                              <a:spcPts val="0"/>
                            </a:spcAft>
                          </a:pPr>
                          <a:r>
                            <a:rPr lang="en-US" sz="1800" dirty="0">
                              <a:effectLst/>
                            </a:rPr>
                            <a:t> </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 </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Y Ltd.(R)</a:t>
                          </a:r>
                          <a:endParaRPr lang="en-US" sz="1800" dirty="0">
                            <a:effectLst/>
                            <a:latin typeface="Calibri"/>
                            <a:ea typeface="Calibri"/>
                            <a:cs typeface="Times New Roman"/>
                          </a:endParaRPr>
                        </a:p>
                      </a:txBody>
                      <a:tcPr marL="68580" marR="68580" marT="0" marB="0"/>
                    </a:tc>
                    <a:tc>
                      <a:txBody>
                        <a:bodyPr/>
                        <a:lstStyle/>
                        <a:p>
                          <a:r>
                            <a:rPr lang="en-US" dirty="0" err="1"/>
                            <a:t>RiPi</a:t>
                          </a:r>
                          <a:endParaRPr lang="en-US" dirty="0"/>
                        </a:p>
                      </a:txBody>
                      <a:tcPr/>
                    </a:tc>
                    <a:tc>
                      <a:txBody>
                        <a:bodyPr/>
                        <a:lstStyle/>
                        <a:p>
                          <a:r>
                            <a:rPr lang="en-US" dirty="0"/>
                            <a:t>R- E(R)</a:t>
                          </a:r>
                        </a:p>
                      </a:txBody>
                      <a:tcPr/>
                    </a:tc>
                    <a:tc>
                      <a:txBody>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m:rPr>
                                        <m:nor/>
                                      </m:rPr>
                                      <a:rPr lang="en-US" dirty="0" smtClean="0"/>
                                      <m:t>R</m:t>
                                    </m:r>
                                    <m:r>
                                      <m:rPr>
                                        <m:nor/>
                                      </m:rPr>
                                      <a:rPr lang="en-US" dirty="0" smtClean="0"/>
                                      <m:t>− </m:t>
                                    </m:r>
                                    <m:r>
                                      <m:rPr>
                                        <m:nor/>
                                      </m:rPr>
                                      <a:rPr lang="en-US" dirty="0" smtClean="0"/>
                                      <m:t>E</m:t>
                                    </m:r>
                                    <m:r>
                                      <m:rPr>
                                        <m:nor/>
                                      </m:rPr>
                                      <a:rPr lang="en-US" dirty="0" smtClean="0"/>
                                      <m:t>(</m:t>
                                    </m:r>
                                    <m:r>
                                      <m:rPr>
                                        <m:nor/>
                                      </m:rPr>
                                      <a:rPr lang="en-US" dirty="0" smtClean="0"/>
                                      <m:t>R</m:t>
                                    </m:r>
                                    <m:r>
                                      <m:rPr>
                                        <m:nor/>
                                      </m:rPr>
                                      <a:rPr lang="en-US" dirty="0" smtClean="0"/>
                                      <m:t>) </m:t>
                                    </m:r>
                                  </m:e>
                                  <m:sup>
                                    <m:r>
                                      <a:rPr lang="en-US" b="0" i="1" smtClean="0">
                                        <a:latin typeface="Cambria Math"/>
                                      </a:rPr>
                                      <m:t>2</m:t>
                                    </m:r>
                                  </m:sup>
                                </m:sSup>
                              </m:oMath>
                            </m:oMathPara>
                          </a14:m>
                          <a:endParaRPr lang="en-US" dirty="0"/>
                        </a:p>
                      </a:txBody>
                      <a:tcPr/>
                    </a:tc>
                    <a:tc>
                      <a:txBody>
                        <a:bodyPr/>
                        <a:lstStyle/>
                        <a:p>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a:rPr>
                                    <m:t>𝑃𝑖</m:t>
                                  </m:r>
                                  <m:r>
                                    <a:rPr lang="en-US" i="1" smtClean="0">
                                      <a:latin typeface="Cambria Math"/>
                                    </a:rPr>
                                    <m:t>[</m:t>
                                  </m:r>
                                  <m:r>
                                    <m:rPr>
                                      <m:nor/>
                                    </m:rPr>
                                    <a:rPr lang="en-US" dirty="0" smtClean="0"/>
                                    <m:t>R</m:t>
                                  </m:r>
                                  <m:r>
                                    <m:rPr>
                                      <m:nor/>
                                    </m:rPr>
                                    <a:rPr lang="en-US" dirty="0" smtClean="0"/>
                                    <m:t>− </m:t>
                                  </m:r>
                                  <m:r>
                                    <m:rPr>
                                      <m:nor/>
                                    </m:rPr>
                                    <a:rPr lang="en-US" dirty="0" smtClean="0"/>
                                    <m:t>E</m:t>
                                  </m:r>
                                  <m:r>
                                    <m:rPr>
                                      <m:nor/>
                                    </m:rPr>
                                    <a:rPr lang="en-US" dirty="0" smtClean="0"/>
                                    <m:t>(</m:t>
                                  </m:r>
                                  <m:r>
                                    <m:rPr>
                                      <m:nor/>
                                    </m:rPr>
                                    <a:rPr lang="en-US" dirty="0" smtClean="0"/>
                                    <m:t>R</m:t>
                                  </m:r>
                                  <m:r>
                                    <m:rPr>
                                      <m:nor/>
                                    </m:rPr>
                                    <a:rPr lang="en-US" dirty="0" smtClean="0"/>
                                    <m:t>) </m:t>
                                  </m:r>
                                </m:e>
                                <m:sup>
                                  <m:r>
                                    <a:rPr lang="en-US" b="0" i="1" smtClean="0">
                                      <a:latin typeface="Cambria Math"/>
                                    </a:rPr>
                                    <m:t>2</m:t>
                                  </m:r>
                                </m:sup>
                              </m:sSup>
                            </m:oMath>
                          </a14:m>
                          <a:r>
                            <a:rPr lang="en-US" dirty="0">
                              <a:latin typeface="Calibri"/>
                              <a:cs typeface="Calibri"/>
                            </a:rPr>
                            <a:t>]</a:t>
                          </a:r>
                          <a:endParaRPr lang="en-US" dirty="0"/>
                        </a:p>
                      </a:txBody>
                      <a:tcPr/>
                    </a:tc>
                    <a:extLst>
                      <a:ext uri="{0D108BD9-81ED-4DB2-BD59-A6C34878D82A}">
                        <a16:rowId xmlns:a16="http://schemas.microsoft.com/office/drawing/2014/main" val="10001"/>
                      </a:ext>
                    </a:extLst>
                  </a:tr>
                  <a:tr h="762000">
                    <a:tc>
                      <a:txBody>
                        <a:bodyPr/>
                        <a:lstStyle/>
                        <a:p>
                          <a:pPr marL="0" marR="0">
                            <a:lnSpc>
                              <a:spcPct val="115000"/>
                            </a:lnSpc>
                            <a:spcBef>
                              <a:spcPts val="0"/>
                            </a:spcBef>
                            <a:spcAft>
                              <a:spcPts val="0"/>
                            </a:spcAft>
                          </a:pPr>
                          <a:r>
                            <a:rPr lang="en-US" sz="1800">
                              <a:effectLst/>
                            </a:rPr>
                            <a:t>Boom</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.3</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.12</a:t>
                          </a:r>
                          <a:endParaRPr lang="en-US" sz="1800" dirty="0">
                            <a:effectLst/>
                            <a:latin typeface="Calibri"/>
                            <a:ea typeface="Calibri"/>
                            <a:cs typeface="Times New Roman"/>
                          </a:endParaRPr>
                        </a:p>
                      </a:txBody>
                      <a:tcPr marL="68580" marR="68580" marT="0" marB="0"/>
                    </a:tc>
                    <a:tc>
                      <a:txBody>
                        <a:bodyPr/>
                        <a:lstStyle/>
                        <a:p>
                          <a:r>
                            <a:rPr lang="en-US" dirty="0"/>
                            <a:t>.036</a:t>
                          </a:r>
                        </a:p>
                      </a:txBody>
                      <a:tcPr/>
                    </a:tc>
                    <a:tc>
                      <a:txBody>
                        <a:bodyPr/>
                        <a:lstStyle/>
                        <a:p>
                          <a:r>
                            <a:rPr lang="en-US" dirty="0"/>
                            <a:t>.029</a:t>
                          </a:r>
                        </a:p>
                      </a:txBody>
                      <a:tcPr/>
                    </a:tc>
                    <a:tc>
                      <a:txBody>
                        <a:bodyPr/>
                        <a:lstStyle/>
                        <a:p>
                          <a:r>
                            <a:rPr lang="en-US" dirty="0"/>
                            <a:t>.000841</a:t>
                          </a:r>
                        </a:p>
                      </a:txBody>
                      <a:tcPr/>
                    </a:tc>
                    <a:tc>
                      <a:txBody>
                        <a:bodyPr/>
                        <a:lstStyle/>
                        <a:p>
                          <a:r>
                            <a:rPr lang="en-US" dirty="0"/>
                            <a:t>.0002523</a:t>
                          </a:r>
                        </a:p>
                      </a:txBody>
                      <a:tcPr/>
                    </a:tc>
                    <a:extLst>
                      <a:ext uri="{0D108BD9-81ED-4DB2-BD59-A6C34878D82A}">
                        <a16:rowId xmlns:a16="http://schemas.microsoft.com/office/drawing/2014/main" val="10002"/>
                      </a:ext>
                    </a:extLst>
                  </a:tr>
                  <a:tr h="762000">
                    <a:tc>
                      <a:txBody>
                        <a:bodyPr/>
                        <a:lstStyle/>
                        <a:p>
                          <a:pPr marL="0" marR="0">
                            <a:lnSpc>
                              <a:spcPct val="115000"/>
                            </a:lnSpc>
                            <a:spcBef>
                              <a:spcPts val="0"/>
                            </a:spcBef>
                            <a:spcAft>
                              <a:spcPts val="0"/>
                            </a:spcAft>
                          </a:pPr>
                          <a:r>
                            <a:rPr lang="en-US" sz="1800">
                              <a:effectLst/>
                            </a:rPr>
                            <a:t>Normal</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.4</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.10</a:t>
                          </a:r>
                          <a:endParaRPr lang="en-US" sz="1800" dirty="0">
                            <a:effectLst/>
                            <a:latin typeface="Calibri"/>
                            <a:ea typeface="Calibri"/>
                            <a:cs typeface="Times New Roman"/>
                          </a:endParaRPr>
                        </a:p>
                      </a:txBody>
                      <a:tcPr marL="68580" marR="68580" marT="0" marB="0"/>
                    </a:tc>
                    <a:tc>
                      <a:txBody>
                        <a:bodyPr/>
                        <a:lstStyle/>
                        <a:p>
                          <a:r>
                            <a:rPr lang="en-US" dirty="0"/>
                            <a:t>.04</a:t>
                          </a:r>
                        </a:p>
                      </a:txBody>
                      <a:tcPr/>
                    </a:tc>
                    <a:tc>
                      <a:txBody>
                        <a:bodyPr/>
                        <a:lstStyle/>
                        <a:p>
                          <a:r>
                            <a:rPr lang="en-US" dirty="0"/>
                            <a:t>.009</a:t>
                          </a:r>
                        </a:p>
                      </a:txBody>
                      <a:tcPr/>
                    </a:tc>
                    <a:tc>
                      <a:txBody>
                        <a:bodyPr/>
                        <a:lstStyle/>
                        <a:p>
                          <a:r>
                            <a:rPr lang="en-US" dirty="0"/>
                            <a:t>.000081</a:t>
                          </a:r>
                        </a:p>
                      </a:txBody>
                      <a:tcPr/>
                    </a:tc>
                    <a:tc>
                      <a:txBody>
                        <a:bodyPr/>
                        <a:lstStyle/>
                        <a:p>
                          <a:r>
                            <a:rPr lang="en-US" dirty="0"/>
                            <a:t>.0000324</a:t>
                          </a:r>
                        </a:p>
                      </a:txBody>
                      <a:tcPr/>
                    </a:tc>
                    <a:extLst>
                      <a:ext uri="{0D108BD9-81ED-4DB2-BD59-A6C34878D82A}">
                        <a16:rowId xmlns:a16="http://schemas.microsoft.com/office/drawing/2014/main" val="10003"/>
                      </a:ext>
                    </a:extLst>
                  </a:tr>
                  <a:tr h="762000">
                    <a:tc>
                      <a:txBody>
                        <a:bodyPr/>
                        <a:lstStyle/>
                        <a:p>
                          <a:pPr marL="0" marR="0">
                            <a:lnSpc>
                              <a:spcPct val="115000"/>
                            </a:lnSpc>
                            <a:spcBef>
                              <a:spcPts val="0"/>
                            </a:spcBef>
                            <a:spcAft>
                              <a:spcPts val="0"/>
                            </a:spcAft>
                          </a:pPr>
                          <a:r>
                            <a:rPr lang="en-US" sz="1800">
                              <a:effectLst/>
                            </a:rPr>
                            <a:t>Depression</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.3</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.05</a:t>
                          </a:r>
                          <a:endParaRPr lang="en-US" sz="1800" dirty="0">
                            <a:effectLst/>
                            <a:latin typeface="Calibri"/>
                            <a:ea typeface="Calibri"/>
                            <a:cs typeface="Times New Roman"/>
                          </a:endParaRPr>
                        </a:p>
                      </a:txBody>
                      <a:tcPr marL="68580" marR="68580" marT="0" marB="0"/>
                    </a:tc>
                    <a:tc>
                      <a:txBody>
                        <a:bodyPr/>
                        <a:lstStyle/>
                        <a:p>
                          <a:r>
                            <a:rPr lang="en-US" dirty="0"/>
                            <a:t>.015</a:t>
                          </a:r>
                        </a:p>
                      </a:txBody>
                      <a:tcPr/>
                    </a:tc>
                    <a:tc>
                      <a:txBody>
                        <a:bodyPr/>
                        <a:lstStyle/>
                        <a:p>
                          <a:r>
                            <a:rPr lang="en-US" dirty="0"/>
                            <a:t>(.041)</a:t>
                          </a:r>
                        </a:p>
                      </a:txBody>
                      <a:tcPr/>
                    </a:tc>
                    <a:tc>
                      <a:txBody>
                        <a:bodyPr/>
                        <a:lstStyle/>
                        <a:p>
                          <a:r>
                            <a:rPr lang="en-US" dirty="0"/>
                            <a:t>.001681</a:t>
                          </a:r>
                        </a:p>
                      </a:txBody>
                      <a:tcPr/>
                    </a:tc>
                    <a:tc>
                      <a:txBody>
                        <a:bodyPr/>
                        <a:lstStyle/>
                        <a:p>
                          <a:r>
                            <a:rPr lang="en-US" dirty="0"/>
                            <a:t>.0005043</a:t>
                          </a:r>
                        </a:p>
                      </a:txBody>
                      <a:tcPr/>
                    </a:tc>
                    <a:extLst>
                      <a:ext uri="{0D108BD9-81ED-4DB2-BD59-A6C34878D82A}">
                        <a16:rowId xmlns:a16="http://schemas.microsoft.com/office/drawing/2014/main" val="10004"/>
                      </a:ext>
                    </a:extLst>
                  </a:tr>
                  <a:tr h="762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5"/>
                      </a:ext>
                    </a:extLst>
                  </a:tr>
                </a:tbl>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1284846375"/>
                  </p:ext>
                </p:extLst>
              </p:nvPr>
            </p:nvGraphicFramePr>
            <p:xfrm>
              <a:off x="457200" y="1600200"/>
              <a:ext cx="8229599" cy="5071872"/>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gridCol w="1175657"/>
                  </a:tblGrid>
                  <a:tr h="1261872">
                    <a:tc>
                      <a:txBody>
                        <a:bodyPr/>
                        <a:lstStyle/>
                        <a:p>
                          <a:pPr marL="0" marR="0">
                            <a:lnSpc>
                              <a:spcPct val="115000"/>
                            </a:lnSpc>
                            <a:spcBef>
                              <a:spcPts val="0"/>
                            </a:spcBef>
                            <a:spcAft>
                              <a:spcPts val="0"/>
                            </a:spcAft>
                          </a:pPr>
                          <a:r>
                            <a:rPr lang="en-US" sz="1800" dirty="0">
                              <a:effectLst/>
                            </a:rPr>
                            <a:t>State of Economy</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Probability of occurrence</a:t>
                          </a:r>
                          <a:endParaRPr lang="en-US" sz="1800" dirty="0">
                            <a:effectLst/>
                            <a:latin typeface="Calibri"/>
                            <a:ea typeface="Calibri"/>
                            <a:cs typeface="Times New Roman"/>
                          </a:endParaRPr>
                        </a:p>
                      </a:txBody>
                      <a:tcPr marL="68580" marR="68580" marT="0" marB="0"/>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762000">
                    <a:tc>
                      <a:txBody>
                        <a:bodyPr/>
                        <a:lstStyle/>
                        <a:p>
                          <a:pPr marL="0" marR="0">
                            <a:lnSpc>
                              <a:spcPct val="115000"/>
                            </a:lnSpc>
                            <a:spcBef>
                              <a:spcPts val="0"/>
                            </a:spcBef>
                            <a:spcAft>
                              <a:spcPts val="0"/>
                            </a:spcAft>
                          </a:pPr>
                          <a:r>
                            <a:rPr lang="en-US" sz="1800" dirty="0">
                              <a:effectLst/>
                            </a:rPr>
                            <a:t> </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 </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Y Ltd</a:t>
                          </a:r>
                          <a:r>
                            <a:rPr lang="en-US" sz="1800" dirty="0" smtClean="0">
                              <a:effectLst/>
                            </a:rPr>
                            <a:t>.(R)</a:t>
                          </a:r>
                          <a:endParaRPr lang="en-US" sz="1800" dirty="0">
                            <a:effectLst/>
                            <a:latin typeface="Calibri"/>
                            <a:ea typeface="Calibri"/>
                            <a:cs typeface="Times New Roman"/>
                          </a:endParaRPr>
                        </a:p>
                      </a:txBody>
                      <a:tcPr marL="68580" marR="68580" marT="0" marB="0"/>
                    </a:tc>
                    <a:tc>
                      <a:txBody>
                        <a:bodyPr/>
                        <a:lstStyle/>
                        <a:p>
                          <a:r>
                            <a:rPr lang="en-US" dirty="0" err="1" smtClean="0"/>
                            <a:t>RiPi</a:t>
                          </a:r>
                          <a:endParaRPr lang="en-US" dirty="0"/>
                        </a:p>
                      </a:txBody>
                      <a:tcPr/>
                    </a:tc>
                    <a:tc>
                      <a:txBody>
                        <a:bodyPr/>
                        <a:lstStyle/>
                        <a:p>
                          <a:r>
                            <a:rPr lang="en-US" dirty="0" smtClean="0"/>
                            <a:t>R- E(R)</a:t>
                          </a:r>
                          <a:endParaRPr lang="en-US" dirty="0"/>
                        </a:p>
                      </a:txBody>
                      <a:tcPr/>
                    </a:tc>
                    <a:tc>
                      <a:txBody>
                        <a:bodyPr/>
                        <a:lstStyle/>
                        <a:p>
                          <a:endParaRPr lang="en-US"/>
                        </a:p>
                      </a:txBody>
                      <a:tcPr>
                        <a:blipFill rotWithShape="1">
                          <a:blip r:embed="rId3"/>
                          <a:stretch>
                            <a:fillRect l="-499482" t="-172800" r="-100000" b="-400000"/>
                          </a:stretch>
                        </a:blipFill>
                      </a:tcPr>
                    </a:tc>
                    <a:tc>
                      <a:txBody>
                        <a:bodyPr/>
                        <a:lstStyle/>
                        <a:p>
                          <a:endParaRPr lang="en-US"/>
                        </a:p>
                      </a:txBody>
                      <a:tcPr>
                        <a:blipFill rotWithShape="1">
                          <a:blip r:embed="rId3"/>
                          <a:stretch>
                            <a:fillRect l="-599482" t="-172800" b="-400000"/>
                          </a:stretch>
                        </a:blipFill>
                      </a:tcPr>
                    </a:tc>
                  </a:tr>
                  <a:tr h="762000">
                    <a:tc>
                      <a:txBody>
                        <a:bodyPr/>
                        <a:lstStyle/>
                        <a:p>
                          <a:pPr marL="0" marR="0">
                            <a:lnSpc>
                              <a:spcPct val="115000"/>
                            </a:lnSpc>
                            <a:spcBef>
                              <a:spcPts val="0"/>
                            </a:spcBef>
                            <a:spcAft>
                              <a:spcPts val="0"/>
                            </a:spcAft>
                          </a:pPr>
                          <a:r>
                            <a:rPr lang="en-US" sz="1800">
                              <a:effectLst/>
                            </a:rPr>
                            <a:t>Boom</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.3</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smtClean="0">
                              <a:effectLst/>
                            </a:rPr>
                            <a:t>.12</a:t>
                          </a:r>
                          <a:endParaRPr lang="en-US" sz="1800" dirty="0">
                            <a:effectLst/>
                            <a:latin typeface="Calibri"/>
                            <a:ea typeface="Calibri"/>
                            <a:cs typeface="Times New Roman"/>
                          </a:endParaRPr>
                        </a:p>
                      </a:txBody>
                      <a:tcPr marL="68580" marR="68580" marT="0" marB="0"/>
                    </a:tc>
                    <a:tc>
                      <a:txBody>
                        <a:bodyPr/>
                        <a:lstStyle/>
                        <a:p>
                          <a:r>
                            <a:rPr lang="en-US" dirty="0" smtClean="0"/>
                            <a:t>.036</a:t>
                          </a:r>
                          <a:endParaRPr lang="en-US" dirty="0"/>
                        </a:p>
                      </a:txBody>
                      <a:tcPr/>
                    </a:tc>
                    <a:tc>
                      <a:txBody>
                        <a:bodyPr/>
                        <a:lstStyle/>
                        <a:p>
                          <a:r>
                            <a:rPr lang="en-US" dirty="0" smtClean="0"/>
                            <a:t>.029</a:t>
                          </a:r>
                          <a:endParaRPr lang="en-US" dirty="0"/>
                        </a:p>
                      </a:txBody>
                      <a:tcPr/>
                    </a:tc>
                    <a:tc>
                      <a:txBody>
                        <a:bodyPr/>
                        <a:lstStyle/>
                        <a:p>
                          <a:r>
                            <a:rPr lang="en-US" dirty="0" smtClean="0"/>
                            <a:t>.000841</a:t>
                          </a:r>
                          <a:endParaRPr lang="en-US" dirty="0"/>
                        </a:p>
                      </a:txBody>
                      <a:tcPr/>
                    </a:tc>
                    <a:tc>
                      <a:txBody>
                        <a:bodyPr/>
                        <a:lstStyle/>
                        <a:p>
                          <a:r>
                            <a:rPr lang="en-US" dirty="0" smtClean="0"/>
                            <a:t>.0002523</a:t>
                          </a:r>
                          <a:endParaRPr lang="en-US" dirty="0"/>
                        </a:p>
                      </a:txBody>
                      <a:tcPr/>
                    </a:tc>
                  </a:tr>
                  <a:tr h="762000">
                    <a:tc>
                      <a:txBody>
                        <a:bodyPr/>
                        <a:lstStyle/>
                        <a:p>
                          <a:pPr marL="0" marR="0">
                            <a:lnSpc>
                              <a:spcPct val="115000"/>
                            </a:lnSpc>
                            <a:spcBef>
                              <a:spcPts val="0"/>
                            </a:spcBef>
                            <a:spcAft>
                              <a:spcPts val="0"/>
                            </a:spcAft>
                          </a:pPr>
                          <a:r>
                            <a:rPr lang="en-US" sz="1800">
                              <a:effectLst/>
                            </a:rPr>
                            <a:t>Normal</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.4</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smtClean="0">
                              <a:effectLst/>
                            </a:rPr>
                            <a:t>.10</a:t>
                          </a:r>
                          <a:endParaRPr lang="en-US" sz="1800" dirty="0">
                            <a:effectLst/>
                            <a:latin typeface="Calibri"/>
                            <a:ea typeface="Calibri"/>
                            <a:cs typeface="Times New Roman"/>
                          </a:endParaRPr>
                        </a:p>
                      </a:txBody>
                      <a:tcPr marL="68580" marR="68580" marT="0" marB="0"/>
                    </a:tc>
                    <a:tc>
                      <a:txBody>
                        <a:bodyPr/>
                        <a:lstStyle/>
                        <a:p>
                          <a:r>
                            <a:rPr lang="en-US" dirty="0" smtClean="0"/>
                            <a:t>.04</a:t>
                          </a:r>
                          <a:endParaRPr lang="en-US" dirty="0"/>
                        </a:p>
                      </a:txBody>
                      <a:tcPr/>
                    </a:tc>
                    <a:tc>
                      <a:txBody>
                        <a:bodyPr/>
                        <a:lstStyle/>
                        <a:p>
                          <a:r>
                            <a:rPr lang="en-US" dirty="0" smtClean="0"/>
                            <a:t>.009</a:t>
                          </a:r>
                          <a:endParaRPr lang="en-US" dirty="0"/>
                        </a:p>
                      </a:txBody>
                      <a:tcPr/>
                    </a:tc>
                    <a:tc>
                      <a:txBody>
                        <a:bodyPr/>
                        <a:lstStyle/>
                        <a:p>
                          <a:r>
                            <a:rPr lang="en-US" dirty="0" smtClean="0"/>
                            <a:t>.000081</a:t>
                          </a:r>
                          <a:endParaRPr lang="en-US" dirty="0"/>
                        </a:p>
                      </a:txBody>
                      <a:tcPr/>
                    </a:tc>
                    <a:tc>
                      <a:txBody>
                        <a:bodyPr/>
                        <a:lstStyle/>
                        <a:p>
                          <a:r>
                            <a:rPr lang="en-US" dirty="0" smtClean="0"/>
                            <a:t>.0000324</a:t>
                          </a:r>
                          <a:endParaRPr lang="en-US" dirty="0"/>
                        </a:p>
                      </a:txBody>
                      <a:tcPr/>
                    </a:tc>
                  </a:tr>
                  <a:tr h="762000">
                    <a:tc>
                      <a:txBody>
                        <a:bodyPr/>
                        <a:lstStyle/>
                        <a:p>
                          <a:pPr marL="0" marR="0">
                            <a:lnSpc>
                              <a:spcPct val="115000"/>
                            </a:lnSpc>
                            <a:spcBef>
                              <a:spcPts val="0"/>
                            </a:spcBef>
                            <a:spcAft>
                              <a:spcPts val="0"/>
                            </a:spcAft>
                          </a:pPr>
                          <a:r>
                            <a:rPr lang="en-US" sz="1800">
                              <a:effectLst/>
                            </a:rPr>
                            <a:t>Depression</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.3</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smtClean="0">
                              <a:effectLst/>
                            </a:rPr>
                            <a:t>.05</a:t>
                          </a:r>
                          <a:endParaRPr lang="en-US" sz="1800" dirty="0">
                            <a:effectLst/>
                            <a:latin typeface="Calibri"/>
                            <a:ea typeface="Calibri"/>
                            <a:cs typeface="Times New Roman"/>
                          </a:endParaRPr>
                        </a:p>
                      </a:txBody>
                      <a:tcPr marL="68580" marR="68580" marT="0" marB="0"/>
                    </a:tc>
                    <a:tc>
                      <a:txBody>
                        <a:bodyPr/>
                        <a:lstStyle/>
                        <a:p>
                          <a:r>
                            <a:rPr lang="en-US" dirty="0" smtClean="0"/>
                            <a:t>.015</a:t>
                          </a:r>
                          <a:endParaRPr lang="en-US" dirty="0"/>
                        </a:p>
                      </a:txBody>
                      <a:tcPr/>
                    </a:tc>
                    <a:tc>
                      <a:txBody>
                        <a:bodyPr/>
                        <a:lstStyle/>
                        <a:p>
                          <a:r>
                            <a:rPr lang="en-US" dirty="0" smtClean="0"/>
                            <a:t>(.041)</a:t>
                          </a:r>
                          <a:endParaRPr lang="en-US" dirty="0"/>
                        </a:p>
                      </a:txBody>
                      <a:tcPr/>
                    </a:tc>
                    <a:tc>
                      <a:txBody>
                        <a:bodyPr/>
                        <a:lstStyle/>
                        <a:p>
                          <a:r>
                            <a:rPr lang="en-US" dirty="0" smtClean="0"/>
                            <a:t>.001681</a:t>
                          </a:r>
                          <a:endParaRPr lang="en-US" dirty="0"/>
                        </a:p>
                      </a:txBody>
                      <a:tcPr/>
                    </a:tc>
                    <a:tc>
                      <a:txBody>
                        <a:bodyPr/>
                        <a:lstStyle/>
                        <a:p>
                          <a:r>
                            <a:rPr lang="en-US" dirty="0" smtClean="0"/>
                            <a:t>.0005043</a:t>
                          </a:r>
                          <a:endParaRPr lang="en-US" dirty="0"/>
                        </a:p>
                      </a:txBody>
                      <a:tcPr/>
                    </a:tc>
                  </a:tr>
                  <a:tr h="762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mc:Fallback>
      </mc:AlternateContent>
    </p:spTree>
    <p:extLst>
      <p:ext uri="{BB962C8B-B14F-4D97-AF65-F5344CB8AC3E}">
        <p14:creationId xmlns:p14="http://schemas.microsoft.com/office/powerpoint/2010/main" val="10684565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X Ltd = 16%, 24.4%</a:t>
            </a:r>
          </a:p>
          <a:p>
            <a:r>
              <a:rPr lang="en-US" dirty="0"/>
              <a:t>Y Ltd = 9.1%, 2.8%</a:t>
            </a:r>
          </a:p>
          <a:p>
            <a:r>
              <a:rPr lang="en-US" dirty="0"/>
              <a:t>Situation 1 = return equal with less risk</a:t>
            </a:r>
          </a:p>
          <a:p>
            <a:r>
              <a:rPr lang="en-US" dirty="0"/>
              <a:t>Situation 2 = risk equal with more return</a:t>
            </a:r>
          </a:p>
          <a:p>
            <a:r>
              <a:rPr lang="en-US" dirty="0"/>
              <a:t>Situation 3 = return more with less risk</a:t>
            </a:r>
          </a:p>
          <a:p>
            <a:endParaRPr lang="en-US" dirty="0"/>
          </a:p>
          <a:p>
            <a:endParaRPr lang="en-US" dirty="0"/>
          </a:p>
          <a:p>
            <a:endParaRPr lang="en-US" dirty="0"/>
          </a:p>
        </p:txBody>
      </p:sp>
    </p:spTree>
    <p:extLst>
      <p:ext uri="{BB962C8B-B14F-4D97-AF65-F5344CB8AC3E}">
        <p14:creationId xmlns:p14="http://schemas.microsoft.com/office/powerpoint/2010/main" val="2874773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Coefficient of Variation: Risk</a:t>
            </a:r>
          </a:p>
        </p:txBody>
      </p:sp>
      <p:sp>
        <p:nvSpPr>
          <p:cNvPr id="3" name="Content Placeholder 2"/>
          <p:cNvSpPr>
            <a:spLocks noGrp="1"/>
          </p:cNvSpPr>
          <p:nvPr>
            <p:ph idx="1"/>
          </p:nvPr>
        </p:nvSpPr>
        <p:spPr/>
        <p:txBody>
          <a:bodyPr/>
          <a:lstStyle/>
          <a:p>
            <a:r>
              <a:rPr lang="en-US" dirty="0"/>
              <a:t>C.V. = (S.D./Expected return)*100</a:t>
            </a:r>
          </a:p>
          <a:p>
            <a:r>
              <a:rPr lang="en-US" dirty="0"/>
              <a:t>C.V.(X) = (.244/.16)*100 =152.50%</a:t>
            </a:r>
          </a:p>
          <a:p>
            <a:r>
              <a:rPr lang="en-US" b="1" dirty="0"/>
              <a:t>C.V.(Y) = (.0280/.091)*100 = 30.769%</a:t>
            </a:r>
          </a:p>
          <a:p>
            <a:endParaRPr lang="en-US" dirty="0"/>
          </a:p>
          <a:p>
            <a:endParaRPr lang="en-US" dirty="0"/>
          </a:p>
        </p:txBody>
      </p:sp>
    </p:spTree>
    <p:extLst>
      <p:ext uri="{BB962C8B-B14F-4D97-AF65-F5344CB8AC3E}">
        <p14:creationId xmlns:p14="http://schemas.microsoft.com/office/powerpoint/2010/main" val="23921833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Bifurcation of risk</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Systematic risk(</a:t>
                </a:r>
                <a:r>
                  <a:rPr lang="el-GR" dirty="0">
                    <a:latin typeface="Calibri"/>
                    <a:cs typeface="Calibri"/>
                  </a:rPr>
                  <a:t>β</a:t>
                </a:r>
                <a:r>
                  <a:rPr lang="en-US" dirty="0">
                    <a:latin typeface="Calibri"/>
                    <a:cs typeface="Calibri"/>
                  </a:rPr>
                  <a:t>)</a:t>
                </a:r>
                <a:endParaRPr lang="en-US" dirty="0"/>
              </a:p>
              <a:p>
                <a:r>
                  <a:rPr lang="en-US" dirty="0"/>
                  <a:t>Unsystematic risk(</a:t>
                </a:r>
                <a:r>
                  <a:rPr lang="el-GR" dirty="0">
                    <a:latin typeface="Calibri"/>
                    <a:cs typeface="Calibri"/>
                  </a:rPr>
                  <a:t>α</a:t>
                </a:r>
                <a:r>
                  <a:rPr lang="en-US" dirty="0">
                    <a:latin typeface="Calibri"/>
                    <a:cs typeface="Calibri"/>
                  </a:rPr>
                  <a:t>)</a:t>
                </a:r>
                <a:endParaRPr lang="en-US" dirty="0"/>
              </a:p>
              <a:p>
                <a:r>
                  <a:rPr lang="en-US" dirty="0"/>
                  <a:t>CRL:</a:t>
                </a:r>
              </a:p>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𝑅</m:t>
                        </m:r>
                      </m:e>
                      <m:sub>
                        <m:r>
                          <a:rPr lang="en-US" b="0" i="1" smtClean="0">
                            <a:latin typeface="Cambria Math"/>
                          </a:rPr>
                          <m:t>𝑖</m:t>
                        </m:r>
                      </m:sub>
                    </m:sSub>
                  </m:oMath>
                </a14:m>
                <a:r>
                  <a:rPr lang="en-US" dirty="0"/>
                  <a:t> = </a:t>
                </a:r>
                <a:r>
                  <a:rPr lang="el-GR" dirty="0">
                    <a:latin typeface="Calibri"/>
                    <a:cs typeface="Calibri"/>
                  </a:rPr>
                  <a:t>α</a:t>
                </a:r>
                <a:r>
                  <a:rPr lang="en-US" dirty="0">
                    <a:latin typeface="Calibri"/>
                    <a:cs typeface="Calibri"/>
                  </a:rPr>
                  <a:t> + </a:t>
                </a:r>
                <a:r>
                  <a:rPr lang="el-GR" dirty="0">
                    <a:latin typeface="Calibri"/>
                    <a:cs typeface="Calibri"/>
                  </a:rPr>
                  <a:t>β</a:t>
                </a:r>
                <a:r>
                  <a:rPr lang="en-US" dirty="0">
                    <a:latin typeface="Calibri"/>
                    <a:cs typeface="Calibri"/>
                  </a:rPr>
                  <a:t> </a:t>
                </a:r>
                <a14:m>
                  <m:oMath xmlns:m="http://schemas.openxmlformats.org/officeDocument/2006/math">
                    <m:sSub>
                      <m:sSubPr>
                        <m:ctrlPr>
                          <a:rPr lang="en-US" i="1" smtClean="0">
                            <a:latin typeface="Cambria Math" panose="02040503050406030204" pitchFamily="18" charset="0"/>
                            <a:cs typeface="Calibri"/>
                          </a:rPr>
                        </m:ctrlPr>
                      </m:sSubPr>
                      <m:e>
                        <m:r>
                          <a:rPr lang="en-US" b="0" i="1" smtClean="0">
                            <a:latin typeface="Cambria Math"/>
                            <a:cs typeface="Calibri"/>
                          </a:rPr>
                          <m:t>𝑅</m:t>
                        </m:r>
                      </m:e>
                      <m:sub>
                        <m:r>
                          <a:rPr lang="en-US" b="0" i="1" smtClean="0">
                            <a:latin typeface="Cambria Math"/>
                            <a:cs typeface="Calibri"/>
                          </a:rPr>
                          <m:t>𝑚</m:t>
                        </m:r>
                      </m:sub>
                    </m:sSub>
                  </m:oMath>
                </a14:m>
                <a:r>
                  <a:rPr lang="en-US" dirty="0"/>
                  <a:t>= .04 + (.5)(.08) = 8%</a:t>
                </a:r>
              </a:p>
              <a:p>
                <a:r>
                  <a:rPr lang="en-US" dirty="0">
                    <a:cs typeface="Calibri"/>
                  </a:rPr>
                  <a:t> </a:t>
                </a:r>
                <a:r>
                  <a:rPr lang="el-GR" dirty="0">
                    <a:cs typeface="Calibri"/>
                  </a:rPr>
                  <a:t>Ῡ</a:t>
                </a:r>
                <a:r>
                  <a:rPr lang="en-US" dirty="0">
                    <a:cs typeface="Calibri"/>
                  </a:rPr>
                  <a:t> = </a:t>
                </a:r>
                <a:r>
                  <a:rPr lang="el-GR" dirty="0">
                    <a:cs typeface="Calibri"/>
                  </a:rPr>
                  <a:t>α</a:t>
                </a:r>
                <a:r>
                  <a:rPr lang="en-US" dirty="0">
                    <a:cs typeface="Calibri"/>
                  </a:rPr>
                  <a:t> + </a:t>
                </a:r>
                <a:r>
                  <a:rPr lang="el-GR" dirty="0">
                    <a:cs typeface="Calibri"/>
                  </a:rPr>
                  <a:t>β</a:t>
                </a:r>
                <a:r>
                  <a:rPr lang="en-US" dirty="0">
                    <a:cs typeface="Calibri"/>
                  </a:rPr>
                  <a:t>x</a:t>
                </a:r>
              </a:p>
              <a:p>
                <a:r>
                  <a:rPr lang="en-US" dirty="0">
                    <a:cs typeface="Calibri"/>
                  </a:rPr>
                  <a:t>Where Y is return on individual security</a:t>
                </a:r>
              </a:p>
              <a:p>
                <a:r>
                  <a:rPr lang="en-US" dirty="0">
                    <a:cs typeface="Calibri"/>
                  </a:rPr>
                  <a:t>Where X is return on market portfolio</a:t>
                </a: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b="-7682"/>
                </a:stretch>
              </a:blipFill>
            </p:spPr>
            <p:txBody>
              <a:bodyPr/>
              <a:lstStyle/>
              <a:p>
                <a:r>
                  <a:rPr lang="en-US">
                    <a:noFill/>
                  </a:rPr>
                  <a:t> </a:t>
                </a:r>
              </a:p>
            </p:txBody>
          </p:sp>
        </mc:Fallback>
      </mc:AlternateContent>
    </p:spTree>
    <p:extLst>
      <p:ext uri="{BB962C8B-B14F-4D97-AF65-F5344CB8AC3E}">
        <p14:creationId xmlns:p14="http://schemas.microsoft.com/office/powerpoint/2010/main" val="31022305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latin typeface="Calibri"/>
                <a:cs typeface="Calibri"/>
              </a:rPr>
              <a:t>α</a:t>
            </a:r>
            <a:r>
              <a:rPr lang="en-US" dirty="0">
                <a:latin typeface="Calibri"/>
                <a:cs typeface="Calibri"/>
              </a:rPr>
              <a:t>= </a:t>
            </a:r>
            <a:r>
              <a:rPr lang="el-GR" dirty="0">
                <a:latin typeface="Calibri"/>
                <a:cs typeface="Calibri"/>
              </a:rPr>
              <a:t>Ῡ</a:t>
            </a:r>
            <a:r>
              <a:rPr lang="en-US" dirty="0">
                <a:latin typeface="Calibri"/>
                <a:cs typeface="Calibri"/>
              </a:rPr>
              <a:t> -</a:t>
            </a:r>
            <a:r>
              <a:rPr lang="el-GR" dirty="0">
                <a:latin typeface="Calibri"/>
                <a:cs typeface="Calibri"/>
              </a:rPr>
              <a:t>β</a:t>
            </a:r>
            <a:r>
              <a:rPr lang="en-US" dirty="0">
                <a:latin typeface="Calibri"/>
                <a:cs typeface="Calibri"/>
              </a:rPr>
              <a:t>x</a:t>
            </a:r>
            <a:endParaRPr lang="en-US" dirty="0"/>
          </a:p>
        </p:txBody>
      </p:sp>
      <p:sp>
        <p:nvSpPr>
          <p:cNvPr id="3" name="Content Placeholder 2"/>
          <p:cNvSpPr>
            <a:spLocks noGrp="1"/>
          </p:cNvSpPr>
          <p:nvPr>
            <p:ph idx="1"/>
          </p:nvPr>
        </p:nvSpPr>
        <p:spPr/>
        <p:txBody>
          <a:bodyPr/>
          <a:lstStyle/>
          <a:p>
            <a:r>
              <a:rPr lang="en-US" dirty="0"/>
              <a:t>Return on stock</a:t>
            </a:r>
          </a:p>
          <a:p>
            <a:endParaRPr lang="en-US" dirty="0"/>
          </a:p>
          <a:p>
            <a:endParaRPr lang="en-US" dirty="0"/>
          </a:p>
          <a:p>
            <a:endParaRPr lang="en-US" dirty="0"/>
          </a:p>
          <a:p>
            <a:endParaRPr lang="en-US" dirty="0"/>
          </a:p>
          <a:p>
            <a:endParaRPr lang="en-US" dirty="0"/>
          </a:p>
          <a:p>
            <a:r>
              <a:rPr lang="en-US" dirty="0"/>
              <a:t>                      return on market index</a:t>
            </a:r>
          </a:p>
        </p:txBody>
      </p:sp>
      <p:cxnSp>
        <p:nvCxnSpPr>
          <p:cNvPr id="5" name="Straight Arrow Connector 4"/>
          <p:cNvCxnSpPr/>
          <p:nvPr/>
        </p:nvCxnSpPr>
        <p:spPr>
          <a:xfrm>
            <a:off x="1676400" y="5105400"/>
            <a:ext cx="57150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1676400" y="1828800"/>
            <a:ext cx="0" cy="3276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676400" y="2209800"/>
            <a:ext cx="480060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257800" y="609600"/>
            <a:ext cx="15240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13" name="Ink 12">
                <a:extLst>
                  <a:ext uri="{FF2B5EF4-FFF2-40B4-BE49-F238E27FC236}">
                    <a16:creationId xmlns:a16="http://schemas.microsoft.com/office/drawing/2014/main" id="{FACD2162-B222-4D11-A5CA-7223912156C5}"/>
                  </a:ext>
                </a:extLst>
              </p14:cNvPr>
              <p14:cNvContentPartPr/>
              <p14:nvPr/>
            </p14:nvContentPartPr>
            <p14:xfrm>
              <a:off x="2292091" y="4092062"/>
              <a:ext cx="212760" cy="385200"/>
            </p14:xfrm>
          </p:contentPart>
        </mc:Choice>
        <mc:Fallback xmlns="">
          <p:pic>
            <p:nvPicPr>
              <p:cNvPr id="13" name="Ink 12">
                <a:extLst>
                  <a:ext uri="{FF2B5EF4-FFF2-40B4-BE49-F238E27FC236}">
                    <a16:creationId xmlns:a16="http://schemas.microsoft.com/office/drawing/2014/main" id="{FACD2162-B222-4D11-A5CA-7223912156C5}"/>
                  </a:ext>
                </a:extLst>
              </p:cNvPr>
              <p:cNvPicPr/>
              <p:nvPr/>
            </p:nvPicPr>
            <p:blipFill>
              <a:blip r:embed="rId3"/>
              <a:stretch>
                <a:fillRect/>
              </a:stretch>
            </p:blipFill>
            <p:spPr>
              <a:xfrm>
                <a:off x="2256451" y="4056062"/>
                <a:ext cx="284400" cy="4568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2" name="Ink 21">
                <a:extLst>
                  <a:ext uri="{FF2B5EF4-FFF2-40B4-BE49-F238E27FC236}">
                    <a16:creationId xmlns:a16="http://schemas.microsoft.com/office/drawing/2014/main" id="{7B935073-15E2-4F15-8B9A-93C68F943725}"/>
                  </a:ext>
                </a:extLst>
              </p14:cNvPr>
              <p14:cNvContentPartPr/>
              <p14:nvPr/>
            </p14:nvContentPartPr>
            <p14:xfrm>
              <a:off x="1712131" y="3774902"/>
              <a:ext cx="314280" cy="735480"/>
            </p14:xfrm>
          </p:contentPart>
        </mc:Choice>
        <mc:Fallback xmlns="">
          <p:pic>
            <p:nvPicPr>
              <p:cNvPr id="22" name="Ink 21">
                <a:extLst>
                  <a:ext uri="{FF2B5EF4-FFF2-40B4-BE49-F238E27FC236}">
                    <a16:creationId xmlns:a16="http://schemas.microsoft.com/office/drawing/2014/main" id="{7B935073-15E2-4F15-8B9A-93C68F943725}"/>
                  </a:ext>
                </a:extLst>
              </p:cNvPr>
              <p:cNvPicPr/>
              <p:nvPr/>
            </p:nvPicPr>
            <p:blipFill>
              <a:blip r:embed="rId5"/>
              <a:stretch>
                <a:fillRect/>
              </a:stretch>
            </p:blipFill>
            <p:spPr>
              <a:xfrm>
                <a:off x="1703491" y="3766262"/>
                <a:ext cx="331920" cy="753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9" name="Ink 28">
                <a:extLst>
                  <a:ext uri="{FF2B5EF4-FFF2-40B4-BE49-F238E27FC236}">
                    <a16:creationId xmlns:a16="http://schemas.microsoft.com/office/drawing/2014/main" id="{46E0D1EE-3647-4FA5-AE6F-55AF37B8900C}"/>
                  </a:ext>
                </a:extLst>
              </p14:cNvPr>
              <p14:cNvContentPartPr/>
              <p14:nvPr/>
            </p14:nvContentPartPr>
            <p14:xfrm>
              <a:off x="1562011" y="1216022"/>
              <a:ext cx="271800" cy="408960"/>
            </p14:xfrm>
          </p:contentPart>
        </mc:Choice>
        <mc:Fallback xmlns="">
          <p:pic>
            <p:nvPicPr>
              <p:cNvPr id="29" name="Ink 28">
                <a:extLst>
                  <a:ext uri="{FF2B5EF4-FFF2-40B4-BE49-F238E27FC236}">
                    <a16:creationId xmlns:a16="http://schemas.microsoft.com/office/drawing/2014/main" id="{46E0D1EE-3647-4FA5-AE6F-55AF37B8900C}"/>
                  </a:ext>
                </a:extLst>
              </p:cNvPr>
              <p:cNvPicPr/>
              <p:nvPr/>
            </p:nvPicPr>
            <p:blipFill>
              <a:blip r:embed="rId7"/>
              <a:stretch>
                <a:fillRect/>
              </a:stretch>
            </p:blipFill>
            <p:spPr>
              <a:xfrm>
                <a:off x="1553011" y="1207382"/>
                <a:ext cx="289440" cy="426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4" name="Ink 33">
                <a:extLst>
                  <a:ext uri="{FF2B5EF4-FFF2-40B4-BE49-F238E27FC236}">
                    <a16:creationId xmlns:a16="http://schemas.microsoft.com/office/drawing/2014/main" id="{C8477C46-9EC7-498A-B963-0202E1E87D39}"/>
                  </a:ext>
                </a:extLst>
              </p14:cNvPr>
              <p14:cNvContentPartPr/>
              <p14:nvPr/>
            </p14:nvContentPartPr>
            <p14:xfrm>
              <a:off x="1733371" y="3801182"/>
              <a:ext cx="316080" cy="709560"/>
            </p14:xfrm>
          </p:contentPart>
        </mc:Choice>
        <mc:Fallback xmlns="">
          <p:pic>
            <p:nvPicPr>
              <p:cNvPr id="34" name="Ink 33">
                <a:extLst>
                  <a:ext uri="{FF2B5EF4-FFF2-40B4-BE49-F238E27FC236}">
                    <a16:creationId xmlns:a16="http://schemas.microsoft.com/office/drawing/2014/main" id="{C8477C46-9EC7-498A-B963-0202E1E87D39}"/>
                  </a:ext>
                </a:extLst>
              </p:cNvPr>
              <p:cNvPicPr/>
              <p:nvPr/>
            </p:nvPicPr>
            <p:blipFill>
              <a:blip r:embed="rId9"/>
              <a:stretch>
                <a:fillRect/>
              </a:stretch>
            </p:blipFill>
            <p:spPr>
              <a:xfrm>
                <a:off x="1724371" y="3792182"/>
                <a:ext cx="333720" cy="727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6" name="Ink 25">
                <a:extLst>
                  <a:ext uri="{FF2B5EF4-FFF2-40B4-BE49-F238E27FC236}">
                    <a16:creationId xmlns:a16="http://schemas.microsoft.com/office/drawing/2014/main" id="{5C98DD53-364B-43EF-8524-6D1DAE1603E8}"/>
                  </a:ext>
                </a:extLst>
              </p14:cNvPr>
              <p14:cNvContentPartPr/>
              <p14:nvPr/>
            </p14:nvContentPartPr>
            <p14:xfrm>
              <a:off x="7600651" y="5018702"/>
              <a:ext cx="195840" cy="228240"/>
            </p14:xfrm>
          </p:contentPart>
        </mc:Choice>
        <mc:Fallback xmlns="">
          <p:pic>
            <p:nvPicPr>
              <p:cNvPr id="26" name="Ink 25">
                <a:extLst>
                  <a:ext uri="{FF2B5EF4-FFF2-40B4-BE49-F238E27FC236}">
                    <a16:creationId xmlns:a16="http://schemas.microsoft.com/office/drawing/2014/main" id="{5C98DD53-364B-43EF-8524-6D1DAE1603E8}"/>
                  </a:ext>
                </a:extLst>
              </p:cNvPr>
              <p:cNvPicPr/>
              <p:nvPr/>
            </p:nvPicPr>
            <p:blipFill>
              <a:blip r:embed="rId11"/>
              <a:stretch>
                <a:fillRect/>
              </a:stretch>
            </p:blipFill>
            <p:spPr>
              <a:xfrm>
                <a:off x="7592011" y="5009702"/>
                <a:ext cx="21348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7" name="Ink 26">
                <a:extLst>
                  <a:ext uri="{FF2B5EF4-FFF2-40B4-BE49-F238E27FC236}">
                    <a16:creationId xmlns:a16="http://schemas.microsoft.com/office/drawing/2014/main" id="{DF1DF3DD-ED46-411B-8B14-0042962C0CC2}"/>
                  </a:ext>
                </a:extLst>
              </p14:cNvPr>
              <p14:cNvContentPartPr/>
              <p14:nvPr/>
            </p14:nvContentPartPr>
            <p14:xfrm>
              <a:off x="7612171" y="5024462"/>
              <a:ext cx="130320" cy="222120"/>
            </p14:xfrm>
          </p:contentPart>
        </mc:Choice>
        <mc:Fallback xmlns="">
          <p:pic>
            <p:nvPicPr>
              <p:cNvPr id="27" name="Ink 26">
                <a:extLst>
                  <a:ext uri="{FF2B5EF4-FFF2-40B4-BE49-F238E27FC236}">
                    <a16:creationId xmlns:a16="http://schemas.microsoft.com/office/drawing/2014/main" id="{DF1DF3DD-ED46-411B-8B14-0042962C0CC2}"/>
                  </a:ext>
                </a:extLst>
              </p:cNvPr>
              <p:cNvPicPr/>
              <p:nvPr/>
            </p:nvPicPr>
            <p:blipFill>
              <a:blip r:embed="rId13"/>
              <a:stretch>
                <a:fillRect/>
              </a:stretch>
            </p:blipFill>
            <p:spPr>
              <a:xfrm>
                <a:off x="7603531" y="5015822"/>
                <a:ext cx="147960" cy="239760"/>
              </a:xfrm>
              <a:prstGeom prst="rect">
                <a:avLst/>
              </a:prstGeom>
            </p:spPr>
          </p:pic>
        </mc:Fallback>
      </mc:AlternateContent>
      <p:grpSp>
        <p:nvGrpSpPr>
          <p:cNvPr id="42" name="Group 41">
            <a:extLst>
              <a:ext uri="{FF2B5EF4-FFF2-40B4-BE49-F238E27FC236}">
                <a16:creationId xmlns:a16="http://schemas.microsoft.com/office/drawing/2014/main" id="{E34AF097-A1C3-462E-8B27-B2D254793933}"/>
              </a:ext>
            </a:extLst>
          </p:cNvPr>
          <p:cNvGrpSpPr/>
          <p:nvPr/>
        </p:nvGrpSpPr>
        <p:grpSpPr>
          <a:xfrm>
            <a:off x="1200571" y="2275862"/>
            <a:ext cx="5301720" cy="2973240"/>
            <a:chOff x="1200571" y="2275862"/>
            <a:chExt cx="5301720" cy="2973240"/>
          </a:xfrm>
        </p:grpSpPr>
        <mc:AlternateContent xmlns:mc="http://schemas.openxmlformats.org/markup-compatibility/2006" xmlns:p14="http://schemas.microsoft.com/office/powerpoint/2010/main">
          <mc:Choice Requires="p14">
            <p:contentPart p14:bwMode="auto" r:id="rId14">
              <p14:nvContentPartPr>
                <p14:cNvPr id="23" name="Ink 22">
                  <a:extLst>
                    <a:ext uri="{FF2B5EF4-FFF2-40B4-BE49-F238E27FC236}">
                      <a16:creationId xmlns:a16="http://schemas.microsoft.com/office/drawing/2014/main" id="{5878522B-D358-4D82-9432-FB0AC48ED06B}"/>
                    </a:ext>
                  </a:extLst>
                </p14:cNvPr>
                <p14:cNvContentPartPr/>
                <p14:nvPr/>
              </p14:nvContentPartPr>
              <p14:xfrm>
                <a:off x="1630051" y="4250822"/>
                <a:ext cx="106920" cy="867240"/>
              </p14:xfrm>
            </p:contentPart>
          </mc:Choice>
          <mc:Fallback xmlns="">
            <p:pic>
              <p:nvPicPr>
                <p:cNvPr id="23" name="Ink 22">
                  <a:extLst>
                    <a:ext uri="{FF2B5EF4-FFF2-40B4-BE49-F238E27FC236}">
                      <a16:creationId xmlns:a16="http://schemas.microsoft.com/office/drawing/2014/main" id="{5878522B-D358-4D82-9432-FB0AC48ED06B}"/>
                    </a:ext>
                  </a:extLst>
                </p:cNvPr>
                <p:cNvPicPr/>
                <p:nvPr/>
              </p:nvPicPr>
              <p:blipFill>
                <a:blip r:embed="rId15"/>
                <a:stretch>
                  <a:fillRect/>
                </a:stretch>
              </p:blipFill>
              <p:spPr>
                <a:xfrm>
                  <a:off x="1621051" y="4241822"/>
                  <a:ext cx="124560" cy="8848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4" name="Ink 23">
                  <a:extLst>
                    <a:ext uri="{FF2B5EF4-FFF2-40B4-BE49-F238E27FC236}">
                      <a16:creationId xmlns:a16="http://schemas.microsoft.com/office/drawing/2014/main" id="{4A490CE1-2D2C-4711-B83D-CAF5E6172C5A}"/>
                    </a:ext>
                  </a:extLst>
                </p14:cNvPr>
                <p14:cNvContentPartPr/>
                <p14:nvPr/>
              </p14:nvContentPartPr>
              <p14:xfrm>
                <a:off x="1227571" y="4597862"/>
                <a:ext cx="299160" cy="325800"/>
              </p14:xfrm>
            </p:contentPart>
          </mc:Choice>
          <mc:Fallback xmlns="">
            <p:pic>
              <p:nvPicPr>
                <p:cNvPr id="24" name="Ink 23">
                  <a:extLst>
                    <a:ext uri="{FF2B5EF4-FFF2-40B4-BE49-F238E27FC236}">
                      <a16:creationId xmlns:a16="http://schemas.microsoft.com/office/drawing/2014/main" id="{4A490CE1-2D2C-4711-B83D-CAF5E6172C5A}"/>
                    </a:ext>
                  </a:extLst>
                </p:cNvPr>
                <p:cNvPicPr/>
                <p:nvPr/>
              </p:nvPicPr>
              <p:blipFill>
                <a:blip r:embed="rId17"/>
                <a:stretch>
                  <a:fillRect/>
                </a:stretch>
              </p:blipFill>
              <p:spPr>
                <a:xfrm>
                  <a:off x="1218931" y="4588862"/>
                  <a:ext cx="316800" cy="3434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6" name="Ink 35">
                  <a:extLst>
                    <a:ext uri="{FF2B5EF4-FFF2-40B4-BE49-F238E27FC236}">
                      <a16:creationId xmlns:a16="http://schemas.microsoft.com/office/drawing/2014/main" id="{AA2E3B38-3269-4C03-BD6A-A843969EA298}"/>
                    </a:ext>
                  </a:extLst>
                </p14:cNvPr>
                <p14:cNvContentPartPr/>
                <p14:nvPr/>
              </p14:nvContentPartPr>
              <p14:xfrm>
                <a:off x="1673611" y="2275862"/>
                <a:ext cx="4828680" cy="1995480"/>
              </p14:xfrm>
            </p:contentPart>
          </mc:Choice>
          <mc:Fallback xmlns="">
            <p:pic>
              <p:nvPicPr>
                <p:cNvPr id="36" name="Ink 35">
                  <a:extLst>
                    <a:ext uri="{FF2B5EF4-FFF2-40B4-BE49-F238E27FC236}">
                      <a16:creationId xmlns:a16="http://schemas.microsoft.com/office/drawing/2014/main" id="{AA2E3B38-3269-4C03-BD6A-A843969EA298}"/>
                    </a:ext>
                  </a:extLst>
                </p:cNvPr>
                <p:cNvPicPr/>
                <p:nvPr/>
              </p:nvPicPr>
              <p:blipFill>
                <a:blip r:embed="rId19"/>
                <a:stretch>
                  <a:fillRect/>
                </a:stretch>
              </p:blipFill>
              <p:spPr>
                <a:xfrm>
                  <a:off x="1664971" y="2266862"/>
                  <a:ext cx="4846320" cy="20131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1" name="Ink 40">
                  <a:extLst>
                    <a:ext uri="{FF2B5EF4-FFF2-40B4-BE49-F238E27FC236}">
                      <a16:creationId xmlns:a16="http://schemas.microsoft.com/office/drawing/2014/main" id="{8DF2CC24-49CA-42CE-8731-F0B511F20030}"/>
                    </a:ext>
                  </a:extLst>
                </p14:cNvPr>
                <p14:cNvContentPartPr/>
                <p14:nvPr/>
              </p14:nvContentPartPr>
              <p14:xfrm>
                <a:off x="1200571" y="4265942"/>
                <a:ext cx="664560" cy="983160"/>
              </p14:xfrm>
            </p:contentPart>
          </mc:Choice>
          <mc:Fallback xmlns="">
            <p:pic>
              <p:nvPicPr>
                <p:cNvPr id="41" name="Ink 40">
                  <a:extLst>
                    <a:ext uri="{FF2B5EF4-FFF2-40B4-BE49-F238E27FC236}">
                      <a16:creationId xmlns:a16="http://schemas.microsoft.com/office/drawing/2014/main" id="{8DF2CC24-49CA-42CE-8731-F0B511F20030}"/>
                    </a:ext>
                  </a:extLst>
                </p:cNvPr>
                <p:cNvPicPr/>
                <p:nvPr/>
              </p:nvPicPr>
              <p:blipFill>
                <a:blip r:embed="rId21"/>
                <a:stretch>
                  <a:fillRect/>
                </a:stretch>
              </p:blipFill>
              <p:spPr>
                <a:xfrm>
                  <a:off x="1191931" y="4256942"/>
                  <a:ext cx="682200" cy="1000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4" name="Ink 3">
                <a:extLst>
                  <a:ext uri="{FF2B5EF4-FFF2-40B4-BE49-F238E27FC236}">
                    <a16:creationId xmlns:a16="http://schemas.microsoft.com/office/drawing/2014/main" id="{E21C12F7-62C4-4F5A-A8B5-BB0AB29A2CA1}"/>
                  </a:ext>
                </a:extLst>
              </p14:cNvPr>
              <p14:cNvContentPartPr/>
              <p14:nvPr/>
            </p14:nvContentPartPr>
            <p14:xfrm>
              <a:off x="1687651" y="4928702"/>
              <a:ext cx="145440" cy="1974960"/>
            </p14:xfrm>
          </p:contentPart>
        </mc:Choice>
        <mc:Fallback xmlns="">
          <p:pic>
            <p:nvPicPr>
              <p:cNvPr id="4" name="Ink 3">
                <a:extLst>
                  <a:ext uri="{FF2B5EF4-FFF2-40B4-BE49-F238E27FC236}">
                    <a16:creationId xmlns:a16="http://schemas.microsoft.com/office/drawing/2014/main" id="{E21C12F7-62C4-4F5A-A8B5-BB0AB29A2CA1}"/>
                  </a:ext>
                </a:extLst>
              </p:cNvPr>
              <p:cNvPicPr/>
              <p:nvPr/>
            </p:nvPicPr>
            <p:blipFill>
              <a:blip r:embed="rId23"/>
              <a:stretch>
                <a:fillRect/>
              </a:stretch>
            </p:blipFill>
            <p:spPr>
              <a:xfrm>
                <a:off x="1678651" y="4920062"/>
                <a:ext cx="163080" cy="19926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 name="Ink 5">
                <a:extLst>
                  <a:ext uri="{FF2B5EF4-FFF2-40B4-BE49-F238E27FC236}">
                    <a16:creationId xmlns:a16="http://schemas.microsoft.com/office/drawing/2014/main" id="{022C41B7-0901-4FBA-81B4-9532605687BA}"/>
                  </a:ext>
                </a:extLst>
              </p14:cNvPr>
              <p14:cNvContentPartPr/>
              <p14:nvPr/>
            </p14:nvContentPartPr>
            <p14:xfrm>
              <a:off x="1789171" y="2858331"/>
              <a:ext cx="4563360" cy="3520440"/>
            </p14:xfrm>
          </p:contentPart>
        </mc:Choice>
        <mc:Fallback xmlns="">
          <p:pic>
            <p:nvPicPr>
              <p:cNvPr id="6" name="Ink 5">
                <a:extLst>
                  <a:ext uri="{FF2B5EF4-FFF2-40B4-BE49-F238E27FC236}">
                    <a16:creationId xmlns:a16="http://schemas.microsoft.com/office/drawing/2014/main" id="{022C41B7-0901-4FBA-81B4-9532605687BA}"/>
                  </a:ext>
                </a:extLst>
              </p:cNvPr>
              <p:cNvPicPr/>
              <p:nvPr/>
            </p:nvPicPr>
            <p:blipFill>
              <a:blip r:embed="rId25"/>
              <a:stretch>
                <a:fillRect/>
              </a:stretch>
            </p:blipFill>
            <p:spPr>
              <a:xfrm>
                <a:off x="1780171" y="2849691"/>
                <a:ext cx="4581000" cy="3538080"/>
              </a:xfrm>
              <a:prstGeom prst="rect">
                <a:avLst/>
              </a:prstGeom>
            </p:spPr>
          </p:pic>
        </mc:Fallback>
      </mc:AlternateContent>
      <p:grpSp>
        <p:nvGrpSpPr>
          <p:cNvPr id="17" name="Group 16">
            <a:extLst>
              <a:ext uri="{FF2B5EF4-FFF2-40B4-BE49-F238E27FC236}">
                <a16:creationId xmlns:a16="http://schemas.microsoft.com/office/drawing/2014/main" id="{EC3385AE-DE69-488E-9F05-BB80CC028E79}"/>
              </a:ext>
            </a:extLst>
          </p:cNvPr>
          <p:cNvGrpSpPr/>
          <p:nvPr/>
        </p:nvGrpSpPr>
        <p:grpSpPr>
          <a:xfrm>
            <a:off x="804571" y="5142891"/>
            <a:ext cx="1991520" cy="1605600"/>
            <a:chOff x="804571" y="5142891"/>
            <a:chExt cx="1991520" cy="1605600"/>
          </a:xfrm>
        </p:grpSpPr>
        <mc:AlternateContent xmlns:mc="http://schemas.openxmlformats.org/markup-compatibility/2006" xmlns:p14="http://schemas.microsoft.com/office/powerpoint/2010/main">
          <mc:Choice Requires="p14">
            <p:contentPart p14:bwMode="auto" r:id="rId26">
              <p14:nvContentPartPr>
                <p14:cNvPr id="8" name="Ink 7">
                  <a:extLst>
                    <a:ext uri="{FF2B5EF4-FFF2-40B4-BE49-F238E27FC236}">
                      <a16:creationId xmlns:a16="http://schemas.microsoft.com/office/drawing/2014/main" id="{590819D3-7F14-4C5D-9B41-381F2E806EF9}"/>
                    </a:ext>
                  </a:extLst>
                </p14:cNvPr>
                <p14:cNvContentPartPr/>
                <p14:nvPr/>
              </p14:nvContentPartPr>
              <p14:xfrm>
                <a:off x="1443571" y="5142891"/>
                <a:ext cx="412560" cy="1300320"/>
              </p14:xfrm>
            </p:contentPart>
          </mc:Choice>
          <mc:Fallback xmlns="">
            <p:pic>
              <p:nvPicPr>
                <p:cNvPr id="8" name="Ink 7">
                  <a:extLst>
                    <a:ext uri="{FF2B5EF4-FFF2-40B4-BE49-F238E27FC236}">
                      <a16:creationId xmlns:a16="http://schemas.microsoft.com/office/drawing/2014/main" id="{590819D3-7F14-4C5D-9B41-381F2E806EF9}"/>
                    </a:ext>
                  </a:extLst>
                </p:cNvPr>
                <p:cNvPicPr/>
                <p:nvPr/>
              </p:nvPicPr>
              <p:blipFill>
                <a:blip r:embed="rId27"/>
                <a:stretch>
                  <a:fillRect/>
                </a:stretch>
              </p:blipFill>
              <p:spPr>
                <a:xfrm>
                  <a:off x="1434931" y="5133891"/>
                  <a:ext cx="430200" cy="13179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0" name="Ink 9">
                  <a:extLst>
                    <a:ext uri="{FF2B5EF4-FFF2-40B4-BE49-F238E27FC236}">
                      <a16:creationId xmlns:a16="http://schemas.microsoft.com/office/drawing/2014/main" id="{3569443C-B976-4162-BEDD-02376D398576}"/>
                    </a:ext>
                  </a:extLst>
                </p14:cNvPr>
                <p14:cNvContentPartPr/>
                <p14:nvPr/>
              </p14:nvContentPartPr>
              <p14:xfrm>
                <a:off x="804571" y="6088611"/>
                <a:ext cx="181800" cy="123120"/>
              </p14:xfrm>
            </p:contentPart>
          </mc:Choice>
          <mc:Fallback xmlns="">
            <p:pic>
              <p:nvPicPr>
                <p:cNvPr id="10" name="Ink 9">
                  <a:extLst>
                    <a:ext uri="{FF2B5EF4-FFF2-40B4-BE49-F238E27FC236}">
                      <a16:creationId xmlns:a16="http://schemas.microsoft.com/office/drawing/2014/main" id="{3569443C-B976-4162-BEDD-02376D398576}"/>
                    </a:ext>
                  </a:extLst>
                </p:cNvPr>
                <p:cNvPicPr/>
                <p:nvPr/>
              </p:nvPicPr>
              <p:blipFill>
                <a:blip r:embed="rId29"/>
                <a:stretch>
                  <a:fillRect/>
                </a:stretch>
              </p:blipFill>
              <p:spPr>
                <a:xfrm>
                  <a:off x="795571" y="6079611"/>
                  <a:ext cx="1994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2" name="Ink 11">
                  <a:extLst>
                    <a:ext uri="{FF2B5EF4-FFF2-40B4-BE49-F238E27FC236}">
                      <a16:creationId xmlns:a16="http://schemas.microsoft.com/office/drawing/2014/main" id="{C4E749CD-BF2A-4772-A996-A7BA05A9796C}"/>
                    </a:ext>
                  </a:extLst>
                </p14:cNvPr>
                <p14:cNvContentPartPr/>
                <p14:nvPr/>
              </p14:nvContentPartPr>
              <p14:xfrm>
                <a:off x="1007611" y="5752731"/>
                <a:ext cx="367200" cy="389160"/>
              </p14:xfrm>
            </p:contentPart>
          </mc:Choice>
          <mc:Fallback xmlns="">
            <p:pic>
              <p:nvPicPr>
                <p:cNvPr id="12" name="Ink 11">
                  <a:extLst>
                    <a:ext uri="{FF2B5EF4-FFF2-40B4-BE49-F238E27FC236}">
                      <a16:creationId xmlns:a16="http://schemas.microsoft.com/office/drawing/2014/main" id="{C4E749CD-BF2A-4772-A996-A7BA05A9796C}"/>
                    </a:ext>
                  </a:extLst>
                </p:cNvPr>
                <p:cNvPicPr/>
                <p:nvPr/>
              </p:nvPicPr>
              <p:blipFill>
                <a:blip r:embed="rId31"/>
                <a:stretch>
                  <a:fillRect/>
                </a:stretch>
              </p:blipFill>
              <p:spPr>
                <a:xfrm>
                  <a:off x="998611" y="5743731"/>
                  <a:ext cx="384840" cy="4068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5" name="Ink 14">
                  <a:extLst>
                    <a:ext uri="{FF2B5EF4-FFF2-40B4-BE49-F238E27FC236}">
                      <a16:creationId xmlns:a16="http://schemas.microsoft.com/office/drawing/2014/main" id="{D0995429-A5B8-4BFC-A224-DA30D669538C}"/>
                    </a:ext>
                  </a:extLst>
                </p14:cNvPr>
                <p14:cNvContentPartPr/>
                <p14:nvPr/>
              </p14:nvContentPartPr>
              <p14:xfrm>
                <a:off x="1685851" y="5921931"/>
                <a:ext cx="685440" cy="826560"/>
              </p14:xfrm>
            </p:contentPart>
          </mc:Choice>
          <mc:Fallback xmlns="">
            <p:pic>
              <p:nvPicPr>
                <p:cNvPr id="15" name="Ink 14">
                  <a:extLst>
                    <a:ext uri="{FF2B5EF4-FFF2-40B4-BE49-F238E27FC236}">
                      <a16:creationId xmlns:a16="http://schemas.microsoft.com/office/drawing/2014/main" id="{D0995429-A5B8-4BFC-A224-DA30D669538C}"/>
                    </a:ext>
                  </a:extLst>
                </p:cNvPr>
                <p:cNvPicPr/>
                <p:nvPr/>
              </p:nvPicPr>
              <p:blipFill>
                <a:blip r:embed="rId33"/>
                <a:stretch>
                  <a:fillRect/>
                </a:stretch>
              </p:blipFill>
              <p:spPr>
                <a:xfrm>
                  <a:off x="1676851" y="5913291"/>
                  <a:ext cx="703080" cy="8442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6" name="Ink 15">
                  <a:extLst>
                    <a:ext uri="{FF2B5EF4-FFF2-40B4-BE49-F238E27FC236}">
                      <a16:creationId xmlns:a16="http://schemas.microsoft.com/office/drawing/2014/main" id="{E5C8B145-0C65-4373-A3FD-CB70AEDB91FC}"/>
                    </a:ext>
                  </a:extLst>
                </p14:cNvPr>
                <p14:cNvContentPartPr/>
                <p14:nvPr/>
              </p14:nvContentPartPr>
              <p14:xfrm>
                <a:off x="2481091" y="6065931"/>
                <a:ext cx="315000" cy="586800"/>
              </p14:xfrm>
            </p:contentPart>
          </mc:Choice>
          <mc:Fallback xmlns="">
            <p:pic>
              <p:nvPicPr>
                <p:cNvPr id="16" name="Ink 15">
                  <a:extLst>
                    <a:ext uri="{FF2B5EF4-FFF2-40B4-BE49-F238E27FC236}">
                      <a16:creationId xmlns:a16="http://schemas.microsoft.com/office/drawing/2014/main" id="{E5C8B145-0C65-4373-A3FD-CB70AEDB91FC}"/>
                    </a:ext>
                  </a:extLst>
                </p:cNvPr>
                <p:cNvPicPr/>
                <p:nvPr/>
              </p:nvPicPr>
              <p:blipFill>
                <a:blip r:embed="rId35"/>
                <a:stretch>
                  <a:fillRect/>
                </a:stretch>
              </p:blipFill>
              <p:spPr>
                <a:xfrm>
                  <a:off x="2472091" y="6057291"/>
                  <a:ext cx="332640" cy="604440"/>
                </a:xfrm>
                <a:prstGeom prst="rect">
                  <a:avLst/>
                </a:prstGeom>
              </p:spPr>
            </p:pic>
          </mc:Fallback>
        </mc:AlternateContent>
      </p:grpSp>
    </p:spTree>
    <p:extLst>
      <p:ext uri="{BB962C8B-B14F-4D97-AF65-F5344CB8AC3E}">
        <p14:creationId xmlns:p14="http://schemas.microsoft.com/office/powerpoint/2010/main" val="2971634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Books</a:t>
            </a:r>
          </a:p>
        </p:txBody>
      </p:sp>
      <p:sp>
        <p:nvSpPr>
          <p:cNvPr id="3" name="Content Placeholder 2"/>
          <p:cNvSpPr>
            <a:spLocks noGrp="1"/>
          </p:cNvSpPr>
          <p:nvPr>
            <p:ph idx="1"/>
          </p:nvPr>
        </p:nvSpPr>
        <p:spPr/>
        <p:txBody>
          <a:bodyPr/>
          <a:lstStyle/>
          <a:p>
            <a:r>
              <a:rPr lang="en-US" dirty="0"/>
              <a:t>Security analysis and portfolio Management by </a:t>
            </a:r>
            <a:r>
              <a:rPr lang="en-US" b="1" dirty="0"/>
              <a:t>Fischer &amp; </a:t>
            </a:r>
            <a:r>
              <a:rPr lang="en-US" b="1" dirty="0" err="1"/>
              <a:t>Jorden</a:t>
            </a:r>
            <a:endParaRPr lang="en-US" dirty="0"/>
          </a:p>
          <a:p>
            <a:r>
              <a:rPr lang="en-US" dirty="0"/>
              <a:t>Fundamentals of Investment by</a:t>
            </a:r>
          </a:p>
          <a:p>
            <a:r>
              <a:rPr lang="en-US" dirty="0"/>
              <a:t> </a:t>
            </a:r>
            <a:r>
              <a:rPr lang="en-US" b="1" dirty="0" err="1"/>
              <a:t>Y.P.Singh</a:t>
            </a:r>
            <a:endParaRPr lang="en-US" b="1" dirty="0"/>
          </a:p>
          <a:p>
            <a:r>
              <a:rPr lang="en-US" b="1" dirty="0" err="1"/>
              <a:t>Veenita</a:t>
            </a:r>
            <a:r>
              <a:rPr lang="en-US" b="1" dirty="0"/>
              <a:t> </a:t>
            </a:r>
            <a:r>
              <a:rPr lang="en-US" b="1" dirty="0" err="1"/>
              <a:t>Tripathi</a:t>
            </a:r>
            <a:endParaRPr lang="en-US" b="1" dirty="0"/>
          </a:p>
          <a:p>
            <a:r>
              <a:rPr lang="en-US" dirty="0"/>
              <a:t>R.P. </a:t>
            </a:r>
            <a:r>
              <a:rPr lang="en-US" dirty="0" err="1"/>
              <a:t>Rustagi</a:t>
            </a:r>
            <a:endParaRPr lang="en-US" dirty="0"/>
          </a:p>
        </p:txBody>
      </p:sp>
    </p:spTree>
    <p:extLst>
      <p:ext uri="{BB962C8B-B14F-4D97-AF65-F5344CB8AC3E}">
        <p14:creationId xmlns:p14="http://schemas.microsoft.com/office/powerpoint/2010/main" val="6924005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r>
                  <a:rPr lang="en-US" dirty="0">
                    <a:cs typeface="Calibri"/>
                  </a:rPr>
                  <a:t> </a:t>
                </a:r>
                <a:r>
                  <a:rPr lang="el-GR" dirty="0">
                    <a:cs typeface="Calibri"/>
                  </a:rPr>
                  <a:t>β</a:t>
                </a:r>
                <a:r>
                  <a:rPr lang="en-US" dirty="0">
                    <a:cs typeface="Calibri"/>
                  </a:rPr>
                  <a:t>= </a:t>
                </a:r>
                <a14:m>
                  <m:oMath xmlns:m="http://schemas.openxmlformats.org/officeDocument/2006/math">
                    <m:f>
                      <m:fPr>
                        <m:ctrlPr>
                          <a:rPr lang="en-US" i="1" smtClean="0">
                            <a:latin typeface="Cambria Math" panose="02040503050406030204" pitchFamily="18" charset="0"/>
                            <a:cs typeface="Calibri"/>
                          </a:rPr>
                        </m:ctrlPr>
                      </m:fPr>
                      <m:num>
                        <m:r>
                          <a:rPr lang="en-US" b="0" i="1" smtClean="0">
                            <a:latin typeface="Cambria Math"/>
                            <a:cs typeface="Calibri"/>
                          </a:rPr>
                          <m:t>𝑛</m:t>
                        </m:r>
                        <m:r>
                          <m:rPr>
                            <m:sty m:val="p"/>
                          </m:rPr>
                          <a:rPr lang="el-GR" b="0" i="1" smtClean="0">
                            <a:latin typeface="Cambria Math"/>
                            <a:cs typeface="Calibri"/>
                          </a:rPr>
                          <m:t>Σ</m:t>
                        </m:r>
                        <m:r>
                          <a:rPr lang="en-US" b="0" i="1" smtClean="0">
                            <a:latin typeface="Cambria Math"/>
                            <a:cs typeface="Calibri"/>
                          </a:rPr>
                          <m:t>𝑥𝑦</m:t>
                        </m:r>
                        <m:r>
                          <a:rPr lang="en-US" b="0" i="1" smtClean="0">
                            <a:latin typeface="Cambria Math"/>
                            <a:cs typeface="Calibri"/>
                          </a:rPr>
                          <m:t>−(</m:t>
                        </m:r>
                        <m:r>
                          <m:rPr>
                            <m:sty m:val="p"/>
                          </m:rPr>
                          <a:rPr lang="el-GR" b="0" i="1" smtClean="0">
                            <a:latin typeface="Cambria Math"/>
                            <a:cs typeface="Calibri"/>
                          </a:rPr>
                          <m:t>Σ</m:t>
                        </m:r>
                        <m:r>
                          <a:rPr lang="en-US" b="0" i="1" smtClean="0">
                            <a:latin typeface="Cambria Math"/>
                            <a:cs typeface="Calibri"/>
                          </a:rPr>
                          <m:t>𝑥</m:t>
                        </m:r>
                        <m:r>
                          <a:rPr lang="en-US" b="0" i="1" smtClean="0">
                            <a:latin typeface="Cambria Math"/>
                            <a:cs typeface="Calibri"/>
                          </a:rPr>
                          <m:t>)(</m:t>
                        </m:r>
                        <m:r>
                          <m:rPr>
                            <m:sty m:val="p"/>
                          </m:rPr>
                          <a:rPr lang="el-GR" b="0" i="1" smtClean="0">
                            <a:latin typeface="Cambria Math"/>
                            <a:cs typeface="Calibri"/>
                          </a:rPr>
                          <m:t>Σ</m:t>
                        </m:r>
                        <m:r>
                          <a:rPr lang="en-US" b="0" i="1" smtClean="0">
                            <a:latin typeface="Cambria Math"/>
                            <a:cs typeface="Calibri"/>
                          </a:rPr>
                          <m:t>𝑦</m:t>
                        </m:r>
                        <m:r>
                          <a:rPr lang="en-US" b="0" i="1" smtClean="0">
                            <a:latin typeface="Cambria Math"/>
                            <a:cs typeface="Calibri"/>
                          </a:rPr>
                          <m:t>)</m:t>
                        </m:r>
                      </m:num>
                      <m:den>
                        <m:r>
                          <a:rPr lang="en-US" b="0" i="1" smtClean="0">
                            <a:latin typeface="Cambria Math"/>
                            <a:cs typeface="Calibri"/>
                          </a:rPr>
                          <m:t>𝑛</m:t>
                        </m:r>
                        <m:r>
                          <m:rPr>
                            <m:sty m:val="p"/>
                          </m:rPr>
                          <a:rPr lang="el-GR" b="0" i="1" smtClean="0">
                            <a:latin typeface="Cambria Math"/>
                            <a:cs typeface="Calibri"/>
                          </a:rPr>
                          <m:t>Σ</m:t>
                        </m:r>
                        <m:sSup>
                          <m:sSupPr>
                            <m:ctrlPr>
                              <a:rPr lang="el-GR" b="0" i="1" smtClean="0">
                                <a:latin typeface="Cambria Math" panose="02040503050406030204" pitchFamily="18" charset="0"/>
                                <a:cs typeface="Calibri"/>
                              </a:rPr>
                            </m:ctrlPr>
                          </m:sSupPr>
                          <m:e>
                            <m:r>
                              <a:rPr lang="en-US" b="0" i="1" smtClean="0">
                                <a:latin typeface="Cambria Math"/>
                                <a:cs typeface="Calibri"/>
                              </a:rPr>
                              <m:t>𝑥</m:t>
                            </m:r>
                          </m:e>
                          <m:sup>
                            <m:r>
                              <a:rPr lang="en-US" b="0" i="1" smtClean="0">
                                <a:latin typeface="Cambria Math"/>
                                <a:cs typeface="Calibri"/>
                              </a:rPr>
                              <m:t>2</m:t>
                            </m:r>
                          </m:sup>
                        </m:sSup>
                        <m:r>
                          <a:rPr lang="en-US" b="0" i="1" smtClean="0">
                            <a:latin typeface="Cambria Math"/>
                            <a:cs typeface="Calibri"/>
                          </a:rPr>
                          <m:t>−</m:t>
                        </m:r>
                        <m:sSup>
                          <m:sSupPr>
                            <m:ctrlPr>
                              <a:rPr lang="en-US" b="0" i="1" smtClean="0">
                                <a:latin typeface="Cambria Math" panose="02040503050406030204" pitchFamily="18" charset="0"/>
                                <a:cs typeface="Calibri"/>
                              </a:rPr>
                            </m:ctrlPr>
                          </m:sSupPr>
                          <m:e>
                            <m:r>
                              <a:rPr lang="en-US" b="0" i="1" smtClean="0">
                                <a:latin typeface="Cambria Math"/>
                                <a:cs typeface="Calibri"/>
                              </a:rPr>
                              <m:t>(</m:t>
                            </m:r>
                            <m:r>
                              <m:rPr>
                                <m:sty m:val="p"/>
                              </m:rPr>
                              <a:rPr lang="el-GR" b="0" i="1" smtClean="0">
                                <a:latin typeface="Cambria Math"/>
                                <a:cs typeface="Calibri"/>
                              </a:rPr>
                              <m:t>Σ</m:t>
                            </m:r>
                            <m:r>
                              <a:rPr lang="en-US" b="0" i="1" smtClean="0">
                                <a:latin typeface="Cambria Math"/>
                                <a:cs typeface="Calibri"/>
                              </a:rPr>
                              <m:t>𝑥</m:t>
                            </m:r>
                            <m:r>
                              <a:rPr lang="en-US" b="0" i="1" smtClean="0">
                                <a:latin typeface="Cambria Math"/>
                                <a:cs typeface="Calibri"/>
                              </a:rPr>
                              <m:t>)</m:t>
                            </m:r>
                          </m:e>
                          <m:sup>
                            <m:r>
                              <a:rPr lang="en-US" b="0" i="1" smtClean="0">
                                <a:latin typeface="Cambria Math"/>
                                <a:cs typeface="Calibri"/>
                              </a:rPr>
                              <m:t>2</m:t>
                            </m:r>
                          </m:sup>
                        </m:sSup>
                      </m:den>
                    </m:f>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b="-15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el-GR" dirty="0">
                    <a:latin typeface="Calibri"/>
                    <a:cs typeface="Calibri"/>
                  </a:rPr>
                  <a:t>Β</a:t>
                </a:r>
                <a:r>
                  <a:rPr lang="en-US" dirty="0">
                    <a:latin typeface="Calibri"/>
                    <a:cs typeface="Calibri"/>
                  </a:rPr>
                  <a:t> =</a:t>
                </a:r>
                <a14:m>
                  <m:oMath xmlns:m="http://schemas.openxmlformats.org/officeDocument/2006/math">
                    <m:f>
                      <m:fPr>
                        <m:ctrlPr>
                          <a:rPr lang="en-US" i="1" smtClean="0">
                            <a:latin typeface="Cambria Math" panose="02040503050406030204" pitchFamily="18" charset="0"/>
                            <a:cs typeface="Calibri"/>
                          </a:rPr>
                        </m:ctrlPr>
                      </m:fPr>
                      <m:num>
                        <m:r>
                          <a:rPr lang="en-US" b="0" i="1" smtClean="0">
                            <a:latin typeface="Cambria Math"/>
                            <a:cs typeface="Calibri"/>
                          </a:rPr>
                          <m:t>𝑐𝑜𝑣</m:t>
                        </m:r>
                        <m:r>
                          <a:rPr lang="en-US" b="0" i="1" smtClean="0">
                            <a:latin typeface="Cambria Math"/>
                            <a:cs typeface="Calibri"/>
                          </a:rPr>
                          <m:t>(</m:t>
                        </m:r>
                        <m:r>
                          <a:rPr lang="en-US" b="0" i="1" smtClean="0">
                            <a:latin typeface="Cambria Math"/>
                            <a:cs typeface="Calibri"/>
                          </a:rPr>
                          <m:t>𝑠</m:t>
                        </m:r>
                        <m:r>
                          <a:rPr lang="en-US" b="0" i="1" smtClean="0">
                            <a:latin typeface="Cambria Math"/>
                            <a:cs typeface="Calibri"/>
                          </a:rPr>
                          <m:t>,</m:t>
                        </m:r>
                        <m:r>
                          <a:rPr lang="en-US" b="0" i="1" smtClean="0">
                            <a:latin typeface="Cambria Math"/>
                            <a:cs typeface="Calibri"/>
                          </a:rPr>
                          <m:t>𝑚</m:t>
                        </m:r>
                        <m:r>
                          <a:rPr lang="en-US" b="0" i="1" smtClean="0">
                            <a:latin typeface="Cambria Math"/>
                            <a:cs typeface="Calibri"/>
                          </a:rPr>
                          <m:t>)</m:t>
                        </m:r>
                      </m:num>
                      <m:den>
                        <m:r>
                          <a:rPr lang="en-US" b="0" i="1" smtClean="0">
                            <a:latin typeface="Cambria Math"/>
                            <a:cs typeface="Calibri"/>
                          </a:rPr>
                          <m:t>𝑣𝑎𝑟𝑖𝑎𝑛𝑐𝑒</m:t>
                        </m:r>
                        <m:r>
                          <a:rPr lang="en-US" b="0" i="1" smtClean="0">
                            <a:latin typeface="Cambria Math"/>
                            <a:cs typeface="Calibri"/>
                          </a:rPr>
                          <m:t> </m:t>
                        </m:r>
                        <m:r>
                          <a:rPr lang="en-US" b="0" i="1" smtClean="0">
                            <a:latin typeface="Cambria Math"/>
                            <a:cs typeface="Calibri"/>
                          </a:rPr>
                          <m:t>𝑜𝑓</m:t>
                        </m:r>
                        <m:r>
                          <a:rPr lang="en-US" b="0" i="1" smtClean="0">
                            <a:latin typeface="Cambria Math"/>
                            <a:cs typeface="Calibri"/>
                          </a:rPr>
                          <m:t> </m:t>
                        </m:r>
                        <m:r>
                          <a:rPr lang="en-US" b="0" i="1" smtClean="0">
                            <a:latin typeface="Cambria Math"/>
                            <a:cs typeface="Calibri"/>
                          </a:rPr>
                          <m:t>𝑚𝑎𝑟𝑘𝑒𝑡</m:t>
                        </m:r>
                        <m:r>
                          <a:rPr lang="en-US" b="0" i="1" smtClean="0">
                            <a:latin typeface="Cambria Math" panose="02040503050406030204" pitchFamily="18" charset="0"/>
                            <a:cs typeface="Calibri"/>
                          </a:rPr>
                          <m:t> </m:t>
                        </m:r>
                        <m:r>
                          <a:rPr lang="en-US" b="0" i="1" smtClean="0">
                            <a:latin typeface="Cambria Math" panose="02040503050406030204" pitchFamily="18" charset="0"/>
                            <a:cs typeface="Calibri"/>
                          </a:rPr>
                          <m:t>𝑟𝑒𝑡𝑢𝑟𝑛</m:t>
                        </m:r>
                      </m:den>
                    </m:f>
                  </m:oMath>
                </a14:m>
                <a:endParaRPr lang="en-US" dirty="0"/>
              </a:p>
              <a:p>
                <a:r>
                  <a:rPr lang="en-US" dirty="0"/>
                  <a:t>Covariance =  </a:t>
                </a:r>
                <a14:m>
                  <m:oMath xmlns:m="http://schemas.openxmlformats.org/officeDocument/2006/math">
                    <m:f>
                      <m:fPr>
                        <m:ctrlPr>
                          <a:rPr lang="en-US" i="1" smtClean="0">
                            <a:latin typeface="Cambria Math" panose="02040503050406030204" pitchFamily="18" charset="0"/>
                          </a:rPr>
                        </m:ctrlPr>
                      </m:fPr>
                      <m:num>
                        <m:r>
                          <m:rPr>
                            <m:sty m:val="p"/>
                          </m:rPr>
                          <a:rPr lang="el-GR" i="1" smtClean="0">
                            <a:latin typeface="Cambria Math"/>
                          </a:rPr>
                          <m:t>Σ</m:t>
                        </m:r>
                        <m:r>
                          <a:rPr lang="en-US" b="0" i="1" smtClean="0">
                            <a:latin typeface="Cambria Math"/>
                          </a:rPr>
                          <m:t>(</m:t>
                        </m:r>
                        <m:r>
                          <a:rPr lang="en-US" b="0" i="1" smtClean="0">
                            <a:latin typeface="Cambria Math"/>
                          </a:rPr>
                          <m:t>𝑑𝑒𝑣</m:t>
                        </m:r>
                        <m:r>
                          <a:rPr lang="en-US" b="0" i="1" smtClean="0">
                            <a:latin typeface="Cambria Math"/>
                          </a:rPr>
                          <m:t> </m:t>
                        </m:r>
                        <m:r>
                          <a:rPr lang="en-US" b="0" i="1" smtClean="0">
                            <a:latin typeface="Cambria Math"/>
                          </a:rPr>
                          <m:t>𝑓𝑟𝑜𝑚</m:t>
                        </m:r>
                        <m:r>
                          <a:rPr lang="en-US" b="0" i="1" smtClean="0">
                            <a:latin typeface="Cambria Math"/>
                          </a:rPr>
                          <m:t> </m:t>
                        </m:r>
                        <m:r>
                          <a:rPr lang="en-US" b="0" i="1" smtClean="0">
                            <a:latin typeface="Cambria Math"/>
                          </a:rPr>
                          <m:t>𝑎𝑣𝑔</m:t>
                        </m:r>
                        <m:r>
                          <a:rPr lang="en-US" b="0" i="1" smtClean="0">
                            <a:latin typeface="Cambria Math"/>
                          </a:rPr>
                          <m:t> </m:t>
                        </m:r>
                        <m:r>
                          <a:rPr lang="en-US" b="0" i="1" smtClean="0">
                            <a:latin typeface="Cambria Math"/>
                          </a:rPr>
                          <m:t>𝑠𝑡𝑜𝑐𝑘</m:t>
                        </m:r>
                        <m:r>
                          <a:rPr lang="en-US" b="0" i="1" smtClean="0">
                            <a:latin typeface="Cambria Math"/>
                          </a:rPr>
                          <m:t> </m:t>
                        </m:r>
                        <m:r>
                          <a:rPr lang="en-US" b="0" i="1" smtClean="0">
                            <a:latin typeface="Cambria Math"/>
                          </a:rPr>
                          <m:t>𝑟𝑒𝑡𝑢𝑟𝑛</m:t>
                        </m:r>
                        <m:r>
                          <a:rPr lang="en-US" b="0" i="1" smtClean="0">
                            <a:latin typeface="Cambria Math"/>
                          </a:rPr>
                          <m:t>∗</m:t>
                        </m:r>
                        <m:r>
                          <a:rPr lang="en-US" b="0" i="1" smtClean="0">
                            <a:latin typeface="Cambria Math"/>
                          </a:rPr>
                          <m:t>𝑑𝑒𝑣</m:t>
                        </m:r>
                        <m:r>
                          <a:rPr lang="en-US" b="0" i="1" smtClean="0">
                            <a:latin typeface="Cambria Math"/>
                          </a:rPr>
                          <m:t> </m:t>
                        </m:r>
                        <m:r>
                          <a:rPr lang="en-US" b="0" i="1" smtClean="0">
                            <a:latin typeface="Cambria Math"/>
                          </a:rPr>
                          <m:t>𝑓𝑟𝑜𝑚</m:t>
                        </m:r>
                        <m:r>
                          <a:rPr lang="en-US" b="0" i="1" smtClean="0">
                            <a:latin typeface="Cambria Math"/>
                          </a:rPr>
                          <m:t> </m:t>
                        </m:r>
                        <m:r>
                          <a:rPr lang="en-US" b="0" i="1" smtClean="0">
                            <a:latin typeface="Cambria Math"/>
                          </a:rPr>
                          <m:t>𝑎𝑣𝑔</m:t>
                        </m:r>
                        <m:r>
                          <a:rPr lang="en-US" b="0" i="1" smtClean="0">
                            <a:latin typeface="Cambria Math"/>
                          </a:rPr>
                          <m:t> </m:t>
                        </m:r>
                        <m:r>
                          <a:rPr lang="en-US" b="0" i="1" smtClean="0">
                            <a:latin typeface="Cambria Math"/>
                          </a:rPr>
                          <m:t>𝑚𝑎𝑟𝑘𝑒𝑡</m:t>
                        </m:r>
                        <m:r>
                          <a:rPr lang="en-US" b="0" i="1" smtClean="0">
                            <a:latin typeface="Cambria Math"/>
                          </a:rPr>
                          <m:t> </m:t>
                        </m:r>
                        <m:r>
                          <a:rPr lang="en-US" b="0" i="1" smtClean="0">
                            <a:latin typeface="Cambria Math"/>
                          </a:rPr>
                          <m:t>𝑟𝑒𝑡𝑢𝑟𝑛</m:t>
                        </m:r>
                        <m:r>
                          <a:rPr lang="en-US" b="0" i="1" smtClean="0">
                            <a:latin typeface="Cambria Math" panose="02040503050406030204" pitchFamily="18" charset="0"/>
                          </a:rPr>
                          <m:t>)</m:t>
                        </m:r>
                      </m:num>
                      <m:den>
                        <m:r>
                          <a:rPr lang="en-US" b="0" i="1" smtClean="0">
                            <a:latin typeface="Cambria Math"/>
                          </a:rPr>
                          <m:t>𝑛𝑜</m:t>
                        </m:r>
                        <m:r>
                          <a:rPr lang="en-US" b="0" i="1" smtClean="0">
                            <a:latin typeface="Cambria Math"/>
                          </a:rPr>
                          <m:t>. </m:t>
                        </m:r>
                        <m:r>
                          <a:rPr lang="en-US" b="0" i="1" smtClean="0">
                            <a:latin typeface="Cambria Math"/>
                          </a:rPr>
                          <m:t>𝑜𝑓</m:t>
                        </m:r>
                        <m:r>
                          <a:rPr lang="en-US" b="0" i="1" smtClean="0">
                            <a:latin typeface="Cambria Math"/>
                          </a:rPr>
                          <m:t> </m:t>
                        </m:r>
                        <m:r>
                          <a:rPr lang="en-US" b="0" i="1" smtClean="0">
                            <a:latin typeface="Cambria Math"/>
                          </a:rPr>
                          <m:t>𝑜𝑏𝑠𝑒𝑟𝑣𝑎𝑡𝑖𝑜𝑛𝑠</m:t>
                        </m:r>
                      </m:den>
                    </m:f>
                  </m:oMath>
                </a14:m>
                <a:endParaRPr lang="en-US" dirty="0"/>
              </a:p>
              <a:p>
                <a:r>
                  <a:rPr lang="el-GR" dirty="0">
                    <a:cs typeface="Calibri"/>
                  </a:rPr>
                  <a:t>β</a:t>
                </a:r>
                <a:r>
                  <a:rPr lang="en-US" dirty="0">
                    <a:cs typeface="Calibri"/>
                  </a:rPr>
                  <a:t>= </a:t>
                </a:r>
                <a14:m>
                  <m:oMath xmlns:m="http://schemas.openxmlformats.org/officeDocument/2006/math">
                    <m:f>
                      <m:fPr>
                        <m:ctrlPr>
                          <a:rPr lang="en-US" i="1">
                            <a:latin typeface="Cambria Math" panose="02040503050406030204" pitchFamily="18" charset="0"/>
                            <a:cs typeface="Calibri"/>
                          </a:rPr>
                        </m:ctrlPr>
                      </m:fPr>
                      <m:num>
                        <m:r>
                          <a:rPr lang="en-US" b="0" i="1" smtClean="0">
                            <a:latin typeface="Cambria Math"/>
                            <a:cs typeface="Calibri"/>
                          </a:rPr>
                          <m:t>5</m:t>
                        </m:r>
                        <m:r>
                          <m:rPr>
                            <m:sty m:val="p"/>
                          </m:rPr>
                          <a:rPr lang="el-GR" i="1">
                            <a:latin typeface="Cambria Math"/>
                            <a:cs typeface="Calibri"/>
                          </a:rPr>
                          <m:t>Σ</m:t>
                        </m:r>
                        <m:r>
                          <a:rPr lang="en-US" i="1">
                            <a:latin typeface="Cambria Math"/>
                            <a:cs typeface="Calibri"/>
                          </a:rPr>
                          <m:t>𝑥𝑦</m:t>
                        </m:r>
                        <m:r>
                          <a:rPr lang="en-US" i="1">
                            <a:latin typeface="Cambria Math"/>
                            <a:cs typeface="Calibri"/>
                          </a:rPr>
                          <m:t>−(</m:t>
                        </m:r>
                        <m:r>
                          <m:rPr>
                            <m:sty m:val="p"/>
                          </m:rPr>
                          <a:rPr lang="el-GR" i="1">
                            <a:latin typeface="Cambria Math"/>
                            <a:cs typeface="Calibri"/>
                          </a:rPr>
                          <m:t>Σ</m:t>
                        </m:r>
                        <m:r>
                          <a:rPr lang="en-US" i="1">
                            <a:latin typeface="Cambria Math"/>
                            <a:cs typeface="Calibri"/>
                          </a:rPr>
                          <m:t>𝑥</m:t>
                        </m:r>
                        <m:r>
                          <a:rPr lang="en-US" i="1">
                            <a:latin typeface="Cambria Math"/>
                            <a:cs typeface="Calibri"/>
                          </a:rPr>
                          <m:t>)(</m:t>
                        </m:r>
                        <m:r>
                          <m:rPr>
                            <m:sty m:val="p"/>
                          </m:rPr>
                          <a:rPr lang="el-GR" i="1" smtClean="0">
                            <a:latin typeface="Cambria Math"/>
                            <a:cs typeface="Calibri"/>
                          </a:rPr>
                          <m:t>Σ</m:t>
                        </m:r>
                        <m:r>
                          <a:rPr lang="en-US" i="1">
                            <a:latin typeface="Cambria Math"/>
                            <a:cs typeface="Calibri"/>
                          </a:rPr>
                          <m:t>𝑦</m:t>
                        </m:r>
                        <m:r>
                          <a:rPr lang="en-US" i="1">
                            <a:latin typeface="Cambria Math"/>
                            <a:cs typeface="Calibri"/>
                          </a:rPr>
                          <m:t>)</m:t>
                        </m:r>
                      </m:num>
                      <m:den>
                        <m:r>
                          <a:rPr lang="en-US" i="1">
                            <a:latin typeface="Cambria Math"/>
                            <a:cs typeface="Calibri"/>
                          </a:rPr>
                          <m:t>𝑛</m:t>
                        </m:r>
                        <m:r>
                          <m:rPr>
                            <m:sty m:val="p"/>
                          </m:rPr>
                          <a:rPr lang="el-GR" i="1">
                            <a:latin typeface="Cambria Math"/>
                            <a:cs typeface="Calibri"/>
                          </a:rPr>
                          <m:t>Σ</m:t>
                        </m:r>
                        <m:sSup>
                          <m:sSupPr>
                            <m:ctrlPr>
                              <a:rPr lang="el-GR" i="1">
                                <a:latin typeface="Cambria Math" panose="02040503050406030204" pitchFamily="18" charset="0"/>
                                <a:cs typeface="Calibri"/>
                              </a:rPr>
                            </m:ctrlPr>
                          </m:sSupPr>
                          <m:e>
                            <m:r>
                              <a:rPr lang="en-US" i="1">
                                <a:latin typeface="Cambria Math"/>
                                <a:cs typeface="Calibri"/>
                              </a:rPr>
                              <m:t>𝑥</m:t>
                            </m:r>
                          </m:e>
                          <m:sup>
                            <m:r>
                              <a:rPr lang="en-US" i="1">
                                <a:latin typeface="Cambria Math"/>
                                <a:cs typeface="Calibri"/>
                              </a:rPr>
                              <m:t>2</m:t>
                            </m:r>
                          </m:sup>
                        </m:sSup>
                        <m:r>
                          <a:rPr lang="en-US" i="1">
                            <a:latin typeface="Cambria Math"/>
                            <a:cs typeface="Calibri"/>
                          </a:rPr>
                          <m:t>−</m:t>
                        </m:r>
                        <m:sSup>
                          <m:sSupPr>
                            <m:ctrlPr>
                              <a:rPr lang="en-US" i="1">
                                <a:latin typeface="Cambria Math" panose="02040503050406030204" pitchFamily="18" charset="0"/>
                                <a:cs typeface="Calibri"/>
                              </a:rPr>
                            </m:ctrlPr>
                          </m:sSupPr>
                          <m:e>
                            <m:r>
                              <a:rPr lang="en-US" i="1">
                                <a:latin typeface="Cambria Math"/>
                                <a:cs typeface="Calibri"/>
                              </a:rPr>
                              <m:t>(</m:t>
                            </m:r>
                            <m:r>
                              <m:rPr>
                                <m:sty m:val="p"/>
                              </m:rPr>
                              <a:rPr lang="el-GR" i="1">
                                <a:latin typeface="Cambria Math"/>
                                <a:cs typeface="Calibri"/>
                              </a:rPr>
                              <m:t>Σ</m:t>
                            </m:r>
                            <m:r>
                              <a:rPr lang="en-US" i="1">
                                <a:latin typeface="Cambria Math"/>
                                <a:cs typeface="Calibri"/>
                              </a:rPr>
                              <m:t>𝑥</m:t>
                            </m:r>
                            <m:r>
                              <a:rPr lang="en-US" i="1">
                                <a:latin typeface="Cambria Math"/>
                                <a:cs typeface="Calibri"/>
                              </a:rPr>
                              <m:t>)</m:t>
                            </m:r>
                          </m:e>
                          <m:sup>
                            <m:r>
                              <a:rPr lang="en-US" i="1">
                                <a:latin typeface="Cambria Math"/>
                                <a:cs typeface="Calibri"/>
                              </a:rPr>
                              <m:t>2</m:t>
                            </m:r>
                          </m:sup>
                        </m:sSup>
                      </m:den>
                    </m:f>
                  </m:oMath>
                </a14:m>
                <a:r>
                  <a:rPr lang="en-US" dirty="0"/>
                  <a:t> = </a:t>
                </a:r>
                <a14:m>
                  <m:oMath xmlns:m="http://schemas.openxmlformats.org/officeDocument/2006/math">
                    <m:f>
                      <m:fPr>
                        <m:ctrlPr>
                          <a:rPr lang="en-US" i="1">
                            <a:latin typeface="Cambria Math" panose="02040503050406030204" pitchFamily="18" charset="0"/>
                            <a:cs typeface="Calibri"/>
                          </a:rPr>
                        </m:ctrlPr>
                      </m:fPr>
                      <m:num>
                        <m:r>
                          <a:rPr lang="en-US" i="1">
                            <a:latin typeface="Cambria Math"/>
                            <a:cs typeface="Calibri"/>
                          </a:rPr>
                          <m:t>5</m:t>
                        </m:r>
                        <m:r>
                          <a:rPr lang="en-US" b="0" i="1" smtClean="0">
                            <a:latin typeface="Cambria Math" panose="02040503050406030204" pitchFamily="18" charset="0"/>
                            <a:cs typeface="Calibri"/>
                          </a:rPr>
                          <m:t>∗0.1147</m:t>
                        </m:r>
                        <m:r>
                          <a:rPr lang="en-US" i="1">
                            <a:latin typeface="Cambria Math"/>
                            <a:cs typeface="Calibri"/>
                          </a:rPr>
                          <m:t>−</m:t>
                        </m:r>
                        <m:r>
                          <a:rPr lang="en-US" b="0" i="1" smtClean="0">
                            <a:latin typeface="Cambria Math" panose="02040503050406030204" pitchFamily="18" charset="0"/>
                            <a:cs typeface="Calibri"/>
                          </a:rPr>
                          <m:t>.8∗.73</m:t>
                        </m:r>
                      </m:num>
                      <m:den>
                        <m:r>
                          <a:rPr lang="en-US" b="0" i="1" smtClean="0">
                            <a:latin typeface="Cambria Math" panose="02040503050406030204" pitchFamily="18" charset="0"/>
                            <a:cs typeface="Calibri"/>
                          </a:rPr>
                          <m:t>5∗.131</m:t>
                        </m:r>
                        <m:r>
                          <a:rPr lang="en-US" i="1">
                            <a:latin typeface="Cambria Math"/>
                            <a:cs typeface="Calibri"/>
                          </a:rPr>
                          <m:t>−</m:t>
                        </m:r>
                        <m:sSup>
                          <m:sSupPr>
                            <m:ctrlPr>
                              <a:rPr lang="en-US" i="1">
                                <a:latin typeface="Cambria Math" panose="02040503050406030204" pitchFamily="18" charset="0"/>
                                <a:cs typeface="Calibri"/>
                              </a:rPr>
                            </m:ctrlPr>
                          </m:sSupPr>
                          <m:e>
                            <m:r>
                              <a:rPr lang="en-US" i="1">
                                <a:latin typeface="Cambria Math"/>
                                <a:cs typeface="Calibri"/>
                              </a:rPr>
                              <m:t>(</m:t>
                            </m:r>
                            <m:r>
                              <a:rPr lang="en-US" b="0" i="1" smtClean="0">
                                <a:latin typeface="Cambria Math" panose="02040503050406030204" pitchFamily="18" charset="0"/>
                                <a:cs typeface="Calibri"/>
                              </a:rPr>
                              <m:t>.8</m:t>
                            </m:r>
                            <m:r>
                              <a:rPr lang="en-US" i="1">
                                <a:latin typeface="Cambria Math"/>
                                <a:cs typeface="Calibri"/>
                              </a:rPr>
                              <m:t>)</m:t>
                            </m:r>
                          </m:e>
                          <m:sup>
                            <m:r>
                              <a:rPr lang="en-US" i="1">
                                <a:latin typeface="Cambria Math"/>
                                <a:cs typeface="Calibri"/>
                              </a:rPr>
                              <m:t>2</m:t>
                            </m:r>
                          </m:sup>
                        </m:sSup>
                      </m:den>
                    </m:f>
                  </m:oMath>
                </a14:m>
                <a:endParaRPr lang="en-US" dirty="0"/>
              </a:p>
              <a:p>
                <a:r>
                  <a:rPr lang="en-US" dirty="0"/>
                  <a:t>= -0.7</a:t>
                </a:r>
              </a:p>
              <a:p>
                <a:r>
                  <a:rPr lang="en-US" dirty="0"/>
                  <a:t> </a:t>
                </a:r>
                <a:r>
                  <a:rPr lang="el-GR" dirty="0">
                    <a:latin typeface="Calibri"/>
                    <a:cs typeface="Calibri"/>
                  </a:rPr>
                  <a:t>α</a:t>
                </a:r>
                <a:r>
                  <a:rPr lang="en-US" dirty="0">
                    <a:latin typeface="Calibri"/>
                    <a:cs typeface="Calibri"/>
                  </a:rPr>
                  <a:t>=.258</a:t>
                </a:r>
              </a:p>
              <a:p>
                <a14:m>
                  <m:oMath xmlns:m="http://schemas.openxmlformats.org/officeDocument/2006/math">
                    <m:f>
                      <m:fPr>
                        <m:ctrlPr>
                          <a:rPr lang="en-US" i="1" smtClean="0">
                            <a:latin typeface="Cambria Math" panose="02040503050406030204" pitchFamily="18" charset="0"/>
                          </a:rPr>
                        </m:ctrlPr>
                      </m:fPr>
                      <m:num>
                        <m:r>
                          <m:rPr>
                            <m:sty m:val="p"/>
                          </m:rPr>
                          <a:rPr lang="el-GR" i="1" smtClean="0">
                            <a:latin typeface="Cambria Math"/>
                          </a:rPr>
                          <m:t>Σ</m:t>
                        </m:r>
                        <m:r>
                          <a:rPr lang="en-US" b="0" i="1" smtClean="0">
                            <a:latin typeface="Cambria Math"/>
                          </a:rPr>
                          <m:t>(</m:t>
                        </m:r>
                        <m:r>
                          <a:rPr lang="en-US" b="0" i="1" smtClean="0">
                            <a:latin typeface="Cambria Math"/>
                          </a:rPr>
                          <m:t>𝑑𝑒𝑣</m:t>
                        </m:r>
                        <m:r>
                          <a:rPr lang="en-US" b="0" i="1" smtClean="0">
                            <a:latin typeface="Cambria Math"/>
                          </a:rPr>
                          <m:t> </m:t>
                        </m:r>
                        <m:r>
                          <a:rPr lang="en-US" b="0" i="1" smtClean="0">
                            <a:latin typeface="Cambria Math"/>
                          </a:rPr>
                          <m:t>𝑓𝑟𝑜𝑚</m:t>
                        </m:r>
                        <m:r>
                          <a:rPr lang="en-US" b="0" i="1" smtClean="0">
                            <a:latin typeface="Cambria Math"/>
                          </a:rPr>
                          <m:t> </m:t>
                        </m:r>
                        <m:r>
                          <a:rPr lang="en-US" b="0" i="1" smtClean="0">
                            <a:latin typeface="Cambria Math"/>
                          </a:rPr>
                          <m:t>𝑎𝑣𝑔</m:t>
                        </m:r>
                        <m:r>
                          <a:rPr lang="en-US" b="0" i="1" smtClean="0">
                            <a:latin typeface="Cambria Math"/>
                          </a:rPr>
                          <m:t> </m:t>
                        </m:r>
                        <m:r>
                          <a:rPr lang="en-US" b="0" i="1" smtClean="0">
                            <a:latin typeface="Cambria Math"/>
                          </a:rPr>
                          <m:t>𝑠𝑡𝑜𝑐𝑘</m:t>
                        </m:r>
                        <m:r>
                          <a:rPr lang="en-US" b="0" i="1" smtClean="0">
                            <a:latin typeface="Cambria Math"/>
                          </a:rPr>
                          <m:t> </m:t>
                        </m:r>
                        <m:r>
                          <a:rPr lang="en-US" b="0" i="1" smtClean="0">
                            <a:latin typeface="Cambria Math"/>
                          </a:rPr>
                          <m:t>𝑟𝑒𝑡𝑢𝑟𝑛</m:t>
                        </m:r>
                        <m:r>
                          <a:rPr lang="en-US" b="0" i="1" smtClean="0">
                            <a:latin typeface="Cambria Math"/>
                          </a:rPr>
                          <m:t>∗</m:t>
                        </m:r>
                        <m:r>
                          <a:rPr lang="en-US" b="0" i="1" smtClean="0">
                            <a:latin typeface="Cambria Math"/>
                          </a:rPr>
                          <m:t>𝑑𝑒𝑣</m:t>
                        </m:r>
                        <m:r>
                          <a:rPr lang="en-US" b="0" i="1" smtClean="0">
                            <a:latin typeface="Cambria Math"/>
                          </a:rPr>
                          <m:t> </m:t>
                        </m:r>
                        <m:r>
                          <a:rPr lang="en-US" b="0" i="1" smtClean="0">
                            <a:latin typeface="Cambria Math"/>
                          </a:rPr>
                          <m:t>𝑓𝑟𝑜𝑚</m:t>
                        </m:r>
                        <m:r>
                          <a:rPr lang="en-US" b="0" i="1" smtClean="0">
                            <a:latin typeface="Cambria Math"/>
                          </a:rPr>
                          <m:t> </m:t>
                        </m:r>
                        <m:r>
                          <a:rPr lang="en-US" b="0" i="1" smtClean="0">
                            <a:latin typeface="Cambria Math"/>
                          </a:rPr>
                          <m:t>𝑎𝑣𝑔</m:t>
                        </m:r>
                        <m:r>
                          <a:rPr lang="en-US" b="0" i="1" smtClean="0">
                            <a:latin typeface="Cambria Math"/>
                          </a:rPr>
                          <m:t> </m:t>
                        </m:r>
                        <m:r>
                          <a:rPr lang="en-US" b="0" i="1" smtClean="0">
                            <a:latin typeface="Cambria Math"/>
                          </a:rPr>
                          <m:t>𝑚𝑎𝑟𝑘𝑒𝑡</m:t>
                        </m:r>
                        <m:r>
                          <a:rPr lang="en-US" b="0" i="1" smtClean="0">
                            <a:latin typeface="Cambria Math"/>
                          </a:rPr>
                          <m:t> </m:t>
                        </m:r>
                        <m:r>
                          <a:rPr lang="en-US" b="0" i="1" smtClean="0">
                            <a:latin typeface="Cambria Math"/>
                          </a:rPr>
                          <m:t>𝑟𝑒𝑡𝑢𝑟𝑛</m:t>
                        </m:r>
                        <m:r>
                          <a:rPr lang="en-US" b="0" i="1" smtClean="0">
                            <a:latin typeface="Cambria Math" panose="02040503050406030204" pitchFamily="18" charset="0"/>
                          </a:rPr>
                          <m:t>)</m:t>
                        </m:r>
                      </m:num>
                      <m:den>
                        <m:r>
                          <a:rPr lang="en-US" b="0" i="1" smtClean="0">
                            <a:latin typeface="Cambria Math"/>
                          </a:rPr>
                          <m:t>𝑛𝑜</m:t>
                        </m:r>
                        <m:r>
                          <a:rPr lang="en-US" b="0" i="1" smtClean="0">
                            <a:latin typeface="Cambria Math"/>
                          </a:rPr>
                          <m:t>. </m:t>
                        </m:r>
                        <m:r>
                          <a:rPr lang="en-US" b="0" i="1" smtClean="0">
                            <a:latin typeface="Cambria Math"/>
                          </a:rPr>
                          <m:t>𝑜𝑓</m:t>
                        </m:r>
                        <m:r>
                          <a:rPr lang="en-US" b="0" i="1" smtClean="0">
                            <a:latin typeface="Cambria Math"/>
                          </a:rPr>
                          <m:t> </m:t>
                        </m:r>
                        <m:r>
                          <a:rPr lang="en-US" b="0" i="1" smtClean="0">
                            <a:latin typeface="Cambria Math"/>
                          </a:rPr>
                          <m:t>𝑜𝑏𝑠𝑒𝑟𝑣𝑎𝑡𝑖𝑜𝑛𝑠</m:t>
                        </m:r>
                      </m:den>
                    </m:f>
                  </m:oMath>
                </a14:m>
                <a:endParaRPr lang="en-US" b="0" dirty="0"/>
              </a:p>
              <a:p>
                <a:r>
                  <a:rPr lang="en-US" dirty="0"/>
                  <a:t>=-0.0021/5 =(.000420)/.0006 =-.7</a:t>
                </a:r>
              </a:p>
              <a:p>
                <a:endParaRPr lang="en-US" dirty="0"/>
              </a:p>
              <a:p>
                <a:pPr marL="0" indent="0">
                  <a:buNone/>
                </a:pP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259" t="-1078"/>
                </a:stretch>
              </a:blipFill>
            </p:spPr>
            <p:txBody>
              <a:bodyPr/>
              <a:lstStyle/>
              <a:p>
                <a:r>
                  <a:rPr lang="en-IN">
                    <a:noFill/>
                  </a:rPr>
                  <a:t> </a:t>
                </a:r>
              </a:p>
            </p:txBody>
          </p:sp>
        </mc:Fallback>
      </mc:AlternateContent>
    </p:spTree>
    <p:extLst>
      <p:ext uri="{BB962C8B-B14F-4D97-AF65-F5344CB8AC3E}">
        <p14:creationId xmlns:p14="http://schemas.microsoft.com/office/powerpoint/2010/main" val="33279146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54496238"/>
              </p:ext>
            </p:extLst>
          </p:nvPr>
        </p:nvGraphicFramePr>
        <p:xfrm>
          <a:off x="457200" y="1600200"/>
          <a:ext cx="8229599" cy="5257800"/>
        </p:xfrm>
        <a:graphic>
          <a:graphicData uri="http://schemas.openxmlformats.org/drawingml/2006/table">
            <a:tbl>
              <a:tblPr firstRow="1" bandRow="1">
                <a:tableStyleId>{5C22544A-7EE6-4342-B048-85BDC9FD1C3A}</a:tableStyleId>
              </a:tblPr>
              <a:tblGrid>
                <a:gridCol w="1175657">
                  <a:extLst>
                    <a:ext uri="{9D8B030D-6E8A-4147-A177-3AD203B41FA5}">
                      <a16:colId xmlns:a16="http://schemas.microsoft.com/office/drawing/2014/main" val="20000"/>
                    </a:ext>
                  </a:extLst>
                </a:gridCol>
                <a:gridCol w="1175657">
                  <a:extLst>
                    <a:ext uri="{9D8B030D-6E8A-4147-A177-3AD203B41FA5}">
                      <a16:colId xmlns:a16="http://schemas.microsoft.com/office/drawing/2014/main" val="20001"/>
                    </a:ext>
                  </a:extLst>
                </a:gridCol>
                <a:gridCol w="1175657">
                  <a:extLst>
                    <a:ext uri="{9D8B030D-6E8A-4147-A177-3AD203B41FA5}">
                      <a16:colId xmlns:a16="http://schemas.microsoft.com/office/drawing/2014/main" val="20002"/>
                    </a:ext>
                  </a:extLst>
                </a:gridCol>
                <a:gridCol w="1175657">
                  <a:extLst>
                    <a:ext uri="{9D8B030D-6E8A-4147-A177-3AD203B41FA5}">
                      <a16:colId xmlns:a16="http://schemas.microsoft.com/office/drawing/2014/main" val="20003"/>
                    </a:ext>
                  </a:extLst>
                </a:gridCol>
                <a:gridCol w="1175657">
                  <a:extLst>
                    <a:ext uri="{9D8B030D-6E8A-4147-A177-3AD203B41FA5}">
                      <a16:colId xmlns:a16="http://schemas.microsoft.com/office/drawing/2014/main" val="20004"/>
                    </a:ext>
                  </a:extLst>
                </a:gridCol>
                <a:gridCol w="1175657">
                  <a:extLst>
                    <a:ext uri="{9D8B030D-6E8A-4147-A177-3AD203B41FA5}">
                      <a16:colId xmlns:a16="http://schemas.microsoft.com/office/drawing/2014/main" val="20005"/>
                    </a:ext>
                  </a:extLst>
                </a:gridCol>
                <a:gridCol w="1175657">
                  <a:extLst>
                    <a:ext uri="{9D8B030D-6E8A-4147-A177-3AD203B41FA5}">
                      <a16:colId xmlns:a16="http://schemas.microsoft.com/office/drawing/2014/main" val="20006"/>
                    </a:ext>
                  </a:extLst>
                </a:gridCol>
              </a:tblGrid>
              <a:tr h="723900">
                <a:tc>
                  <a:txBody>
                    <a:bodyPr/>
                    <a:lstStyle/>
                    <a:p>
                      <a:r>
                        <a:rPr lang="en-US" dirty="0"/>
                        <a:t>Period</a:t>
                      </a:r>
                    </a:p>
                  </a:txBody>
                  <a:tcPr/>
                </a:tc>
                <a:tc>
                  <a:txBody>
                    <a:bodyPr/>
                    <a:lstStyle/>
                    <a:p>
                      <a:r>
                        <a:rPr lang="en-US" dirty="0"/>
                        <a:t>Ret on</a:t>
                      </a:r>
                      <a:r>
                        <a:rPr lang="en-US" baseline="0" dirty="0"/>
                        <a:t> stock(%)(Y)</a:t>
                      </a:r>
                      <a:endParaRPr lang="en-US" dirty="0"/>
                    </a:p>
                  </a:txBody>
                  <a:tcPr/>
                </a:tc>
                <a:tc>
                  <a:txBody>
                    <a:bodyPr/>
                    <a:lstStyle/>
                    <a:p>
                      <a:r>
                        <a:rPr lang="en-US" dirty="0"/>
                        <a:t>Ret on </a:t>
                      </a:r>
                      <a:r>
                        <a:rPr lang="en-US" dirty="0" err="1"/>
                        <a:t>mkt</a:t>
                      </a:r>
                      <a:r>
                        <a:rPr lang="en-US" dirty="0"/>
                        <a:t>(%)(X)</a:t>
                      </a:r>
                    </a:p>
                  </a:txBody>
                  <a:tcPr/>
                </a:tc>
                <a:tc>
                  <a:txBody>
                    <a:bodyPr/>
                    <a:lstStyle/>
                    <a:p>
                      <a:r>
                        <a:rPr lang="en-US" dirty="0"/>
                        <a:t>Y-mean</a:t>
                      </a:r>
                    </a:p>
                  </a:txBody>
                  <a:tcPr/>
                </a:tc>
                <a:tc>
                  <a:txBody>
                    <a:bodyPr/>
                    <a:lstStyle/>
                    <a:p>
                      <a:r>
                        <a:rPr lang="en-US" dirty="0"/>
                        <a:t>X-mean</a:t>
                      </a:r>
                    </a:p>
                  </a:txBody>
                  <a:tcPr/>
                </a:tc>
                <a:tc>
                  <a:txBody>
                    <a:bodyPr/>
                    <a:lstStyle/>
                    <a:p>
                      <a:r>
                        <a:rPr lang="en-US" dirty="0" err="1"/>
                        <a:t>devX</a:t>
                      </a:r>
                      <a:r>
                        <a:rPr lang="en-US" dirty="0"/>
                        <a:t>*</a:t>
                      </a:r>
                      <a:r>
                        <a:rPr lang="en-US" dirty="0" err="1"/>
                        <a:t>devY</a:t>
                      </a:r>
                      <a:endParaRPr lang="en-US" dirty="0"/>
                    </a:p>
                  </a:txBody>
                  <a:tcPr/>
                </a:tc>
                <a:tc>
                  <a:txBody>
                    <a:bodyPr/>
                    <a:lstStyle/>
                    <a:p>
                      <a:r>
                        <a:rPr lang="en-US" dirty="0" err="1"/>
                        <a:t>devX</a:t>
                      </a:r>
                      <a:r>
                        <a:rPr lang="en-US" dirty="0"/>
                        <a:t>*</a:t>
                      </a:r>
                      <a:r>
                        <a:rPr lang="en-US" dirty="0" err="1"/>
                        <a:t>devX</a:t>
                      </a:r>
                      <a:endParaRPr lang="en-US" dirty="0"/>
                    </a:p>
                  </a:txBody>
                  <a:tcPr/>
                </a:tc>
                <a:extLst>
                  <a:ext uri="{0D108BD9-81ED-4DB2-BD59-A6C34878D82A}">
                    <a16:rowId xmlns:a16="http://schemas.microsoft.com/office/drawing/2014/main" val="10000"/>
                  </a:ext>
                </a:extLst>
              </a:tr>
              <a:tr h="723900">
                <a:tc>
                  <a:txBody>
                    <a:bodyPr/>
                    <a:lstStyle/>
                    <a:p>
                      <a:r>
                        <a:rPr lang="en-US" dirty="0"/>
                        <a:t>1</a:t>
                      </a:r>
                    </a:p>
                  </a:txBody>
                  <a:tcPr/>
                </a:tc>
                <a:tc>
                  <a:txBody>
                    <a:bodyPr/>
                    <a:lstStyle/>
                    <a:p>
                      <a:r>
                        <a:rPr lang="en-US" dirty="0"/>
                        <a:t>.10</a:t>
                      </a:r>
                    </a:p>
                  </a:txBody>
                  <a:tcPr/>
                </a:tc>
                <a:tc>
                  <a:txBody>
                    <a:bodyPr/>
                    <a:lstStyle/>
                    <a:p>
                      <a:r>
                        <a:rPr lang="en-US" dirty="0"/>
                        <a:t>.15</a:t>
                      </a:r>
                    </a:p>
                  </a:txBody>
                  <a:tcPr/>
                </a:tc>
                <a:tc>
                  <a:txBody>
                    <a:bodyPr/>
                    <a:lstStyle/>
                    <a:p>
                      <a:r>
                        <a:rPr lang="en-US" dirty="0"/>
                        <a:t>(.046)</a:t>
                      </a:r>
                    </a:p>
                  </a:txBody>
                  <a:tcPr/>
                </a:tc>
                <a:tc>
                  <a:txBody>
                    <a:bodyPr/>
                    <a:lstStyle/>
                    <a:p>
                      <a:r>
                        <a:rPr lang="en-US" dirty="0"/>
                        <a:t>(.01)</a:t>
                      </a:r>
                    </a:p>
                  </a:txBody>
                  <a:tcPr/>
                </a:tc>
                <a:tc>
                  <a:txBody>
                    <a:bodyPr/>
                    <a:lstStyle/>
                    <a:p>
                      <a:r>
                        <a:rPr lang="en-US" dirty="0"/>
                        <a:t>.00046</a:t>
                      </a:r>
                    </a:p>
                  </a:txBody>
                  <a:tcPr/>
                </a:tc>
                <a:tc>
                  <a:txBody>
                    <a:bodyPr/>
                    <a:lstStyle/>
                    <a:p>
                      <a:r>
                        <a:rPr lang="en-US" dirty="0"/>
                        <a:t>.0001</a:t>
                      </a:r>
                    </a:p>
                  </a:txBody>
                  <a:tcPr/>
                </a:tc>
                <a:extLst>
                  <a:ext uri="{0D108BD9-81ED-4DB2-BD59-A6C34878D82A}">
                    <a16:rowId xmlns:a16="http://schemas.microsoft.com/office/drawing/2014/main" val="10001"/>
                  </a:ext>
                </a:extLst>
              </a:tr>
              <a:tr h="723900">
                <a:tc>
                  <a:txBody>
                    <a:bodyPr/>
                    <a:lstStyle/>
                    <a:p>
                      <a:r>
                        <a:rPr lang="en-US" dirty="0"/>
                        <a:t>2</a:t>
                      </a:r>
                    </a:p>
                  </a:txBody>
                  <a:tcPr/>
                </a:tc>
                <a:tc>
                  <a:txBody>
                    <a:bodyPr/>
                    <a:lstStyle/>
                    <a:p>
                      <a:r>
                        <a:rPr lang="en-US" dirty="0"/>
                        <a:t>.18</a:t>
                      </a:r>
                    </a:p>
                  </a:txBody>
                  <a:tcPr/>
                </a:tc>
                <a:tc>
                  <a:txBody>
                    <a:bodyPr/>
                    <a:lstStyle/>
                    <a:p>
                      <a:r>
                        <a:rPr lang="en-US" dirty="0"/>
                        <a:t>.12</a:t>
                      </a:r>
                    </a:p>
                  </a:txBody>
                  <a:tcPr/>
                </a:tc>
                <a:tc>
                  <a:txBody>
                    <a:bodyPr/>
                    <a:lstStyle/>
                    <a:p>
                      <a:r>
                        <a:rPr lang="en-US" dirty="0"/>
                        <a:t>.034</a:t>
                      </a:r>
                    </a:p>
                  </a:txBody>
                  <a:tcPr/>
                </a:tc>
                <a:tc>
                  <a:txBody>
                    <a:bodyPr/>
                    <a:lstStyle/>
                    <a:p>
                      <a:r>
                        <a:rPr lang="en-US" dirty="0"/>
                        <a:t>(.04)</a:t>
                      </a:r>
                    </a:p>
                  </a:txBody>
                  <a:tcPr/>
                </a:tc>
                <a:tc>
                  <a:txBody>
                    <a:bodyPr/>
                    <a:lstStyle/>
                    <a:p>
                      <a:r>
                        <a:rPr lang="en-US" dirty="0"/>
                        <a:t>(.00136)</a:t>
                      </a:r>
                    </a:p>
                  </a:txBody>
                  <a:tcPr/>
                </a:tc>
                <a:tc>
                  <a:txBody>
                    <a:bodyPr/>
                    <a:lstStyle/>
                    <a:p>
                      <a:r>
                        <a:rPr lang="en-US" dirty="0"/>
                        <a:t>.0016</a:t>
                      </a:r>
                    </a:p>
                  </a:txBody>
                  <a:tcPr/>
                </a:tc>
                <a:extLst>
                  <a:ext uri="{0D108BD9-81ED-4DB2-BD59-A6C34878D82A}">
                    <a16:rowId xmlns:a16="http://schemas.microsoft.com/office/drawing/2014/main" val="10002"/>
                  </a:ext>
                </a:extLst>
              </a:tr>
              <a:tr h="723900">
                <a:tc>
                  <a:txBody>
                    <a:bodyPr/>
                    <a:lstStyle/>
                    <a:p>
                      <a:r>
                        <a:rPr lang="en-US" dirty="0"/>
                        <a:t>3</a:t>
                      </a:r>
                    </a:p>
                  </a:txBody>
                  <a:tcPr/>
                </a:tc>
                <a:tc>
                  <a:txBody>
                    <a:bodyPr/>
                    <a:lstStyle/>
                    <a:p>
                      <a:r>
                        <a:rPr lang="en-US" dirty="0"/>
                        <a:t>.14</a:t>
                      </a:r>
                    </a:p>
                  </a:txBody>
                  <a:tcPr/>
                </a:tc>
                <a:tc>
                  <a:txBody>
                    <a:bodyPr/>
                    <a:lstStyle/>
                    <a:p>
                      <a:r>
                        <a:rPr lang="en-US" dirty="0"/>
                        <a:t>.18</a:t>
                      </a:r>
                    </a:p>
                  </a:txBody>
                  <a:tcPr/>
                </a:tc>
                <a:tc>
                  <a:txBody>
                    <a:bodyPr/>
                    <a:lstStyle/>
                    <a:p>
                      <a:r>
                        <a:rPr lang="en-US" dirty="0"/>
                        <a:t>(.006)</a:t>
                      </a:r>
                    </a:p>
                  </a:txBody>
                  <a:tcPr/>
                </a:tc>
                <a:tc>
                  <a:txBody>
                    <a:bodyPr/>
                    <a:lstStyle/>
                    <a:p>
                      <a:r>
                        <a:rPr lang="en-US" dirty="0"/>
                        <a:t>.02</a:t>
                      </a:r>
                    </a:p>
                  </a:txBody>
                  <a:tcPr/>
                </a:tc>
                <a:tc>
                  <a:txBody>
                    <a:bodyPr/>
                    <a:lstStyle/>
                    <a:p>
                      <a:r>
                        <a:rPr lang="en-US" dirty="0"/>
                        <a:t>(.00012)</a:t>
                      </a:r>
                    </a:p>
                  </a:txBody>
                  <a:tcPr/>
                </a:tc>
                <a:tc>
                  <a:txBody>
                    <a:bodyPr/>
                    <a:lstStyle/>
                    <a:p>
                      <a:r>
                        <a:rPr lang="en-US" dirty="0"/>
                        <a:t>.0004</a:t>
                      </a:r>
                    </a:p>
                  </a:txBody>
                  <a:tcPr/>
                </a:tc>
                <a:extLst>
                  <a:ext uri="{0D108BD9-81ED-4DB2-BD59-A6C34878D82A}">
                    <a16:rowId xmlns:a16="http://schemas.microsoft.com/office/drawing/2014/main" val="10003"/>
                  </a:ext>
                </a:extLst>
              </a:tr>
              <a:tr h="723900">
                <a:tc>
                  <a:txBody>
                    <a:bodyPr/>
                    <a:lstStyle/>
                    <a:p>
                      <a:r>
                        <a:rPr lang="en-US" dirty="0"/>
                        <a:t>4</a:t>
                      </a:r>
                    </a:p>
                  </a:txBody>
                  <a:tcPr/>
                </a:tc>
                <a:tc>
                  <a:txBody>
                    <a:bodyPr/>
                    <a:lstStyle/>
                    <a:p>
                      <a:r>
                        <a:rPr lang="en-US" dirty="0"/>
                        <a:t>.20</a:t>
                      </a:r>
                    </a:p>
                  </a:txBody>
                  <a:tcPr/>
                </a:tc>
                <a:tc>
                  <a:txBody>
                    <a:bodyPr/>
                    <a:lstStyle/>
                    <a:p>
                      <a:r>
                        <a:rPr lang="en-US" dirty="0"/>
                        <a:t>.16</a:t>
                      </a:r>
                    </a:p>
                  </a:txBody>
                  <a:tcPr/>
                </a:tc>
                <a:tc>
                  <a:txBody>
                    <a:bodyPr/>
                    <a:lstStyle/>
                    <a:p>
                      <a:r>
                        <a:rPr lang="en-US" dirty="0"/>
                        <a:t>.054</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10004"/>
                  </a:ext>
                </a:extLst>
              </a:tr>
              <a:tr h="723900">
                <a:tc>
                  <a:txBody>
                    <a:bodyPr/>
                    <a:lstStyle/>
                    <a:p>
                      <a:r>
                        <a:rPr lang="en-US" dirty="0"/>
                        <a:t>5</a:t>
                      </a:r>
                    </a:p>
                  </a:txBody>
                  <a:tcPr/>
                </a:tc>
                <a:tc>
                  <a:txBody>
                    <a:bodyPr/>
                    <a:lstStyle/>
                    <a:p>
                      <a:r>
                        <a:rPr lang="en-US" dirty="0"/>
                        <a:t>.11</a:t>
                      </a:r>
                    </a:p>
                  </a:txBody>
                  <a:tcPr/>
                </a:tc>
                <a:tc>
                  <a:txBody>
                    <a:bodyPr/>
                    <a:lstStyle/>
                    <a:p>
                      <a:r>
                        <a:rPr lang="en-US" dirty="0"/>
                        <a:t>.19</a:t>
                      </a:r>
                    </a:p>
                  </a:txBody>
                  <a:tcPr/>
                </a:tc>
                <a:tc>
                  <a:txBody>
                    <a:bodyPr/>
                    <a:lstStyle/>
                    <a:p>
                      <a:r>
                        <a:rPr lang="en-US" dirty="0"/>
                        <a:t>(.036)</a:t>
                      </a:r>
                    </a:p>
                  </a:txBody>
                  <a:tcPr/>
                </a:tc>
                <a:tc>
                  <a:txBody>
                    <a:bodyPr/>
                    <a:lstStyle/>
                    <a:p>
                      <a:r>
                        <a:rPr lang="en-US" dirty="0"/>
                        <a:t>.03</a:t>
                      </a:r>
                    </a:p>
                  </a:txBody>
                  <a:tcPr/>
                </a:tc>
                <a:tc>
                  <a:txBody>
                    <a:bodyPr/>
                    <a:lstStyle/>
                    <a:p>
                      <a:r>
                        <a:rPr lang="en-US" dirty="0"/>
                        <a:t>(.00108)</a:t>
                      </a:r>
                    </a:p>
                  </a:txBody>
                  <a:tcPr/>
                </a:tc>
                <a:tc>
                  <a:txBody>
                    <a:bodyPr/>
                    <a:lstStyle/>
                    <a:p>
                      <a:r>
                        <a:rPr lang="en-US" dirty="0"/>
                        <a:t>.0009</a:t>
                      </a:r>
                    </a:p>
                  </a:txBody>
                  <a:tcPr/>
                </a:tc>
                <a:extLst>
                  <a:ext uri="{0D108BD9-81ED-4DB2-BD59-A6C34878D82A}">
                    <a16:rowId xmlns:a16="http://schemas.microsoft.com/office/drawing/2014/main" val="10005"/>
                  </a:ext>
                </a:extLst>
              </a:tr>
              <a:tr h="723900">
                <a:tc>
                  <a:txBody>
                    <a:bodyPr/>
                    <a:lstStyle/>
                    <a:p>
                      <a:endParaRPr lang="en-US" dirty="0"/>
                    </a:p>
                  </a:txBody>
                  <a:tcPr/>
                </a:tc>
                <a:tc>
                  <a:txBody>
                    <a:bodyPr/>
                    <a:lstStyle/>
                    <a:p>
                      <a:r>
                        <a:rPr lang="en-US" dirty="0"/>
                        <a:t>.146</a:t>
                      </a:r>
                    </a:p>
                  </a:txBody>
                  <a:tcPr/>
                </a:tc>
                <a:tc>
                  <a:txBody>
                    <a:bodyPr/>
                    <a:lstStyle/>
                    <a:p>
                      <a:r>
                        <a:rPr lang="en-US" dirty="0"/>
                        <a:t>.16</a:t>
                      </a:r>
                    </a:p>
                  </a:txBody>
                  <a:tcPr/>
                </a:tc>
                <a:tc>
                  <a:txBody>
                    <a:bodyPr/>
                    <a:lstStyle/>
                    <a:p>
                      <a:endParaRPr lang="en-US"/>
                    </a:p>
                  </a:txBody>
                  <a:tcPr/>
                </a:tc>
                <a:tc>
                  <a:txBody>
                    <a:bodyPr/>
                    <a:lstStyle/>
                    <a:p>
                      <a:endParaRPr lang="en-US"/>
                    </a:p>
                  </a:txBody>
                  <a:tcPr/>
                </a:tc>
                <a:tc>
                  <a:txBody>
                    <a:bodyPr/>
                    <a:lstStyle/>
                    <a:p>
                      <a:r>
                        <a:rPr lang="en-US" dirty="0"/>
                        <a:t>(.0021)</a:t>
                      </a:r>
                    </a:p>
                  </a:txBody>
                  <a:tcPr/>
                </a:tc>
                <a:tc>
                  <a:txBody>
                    <a:bodyPr/>
                    <a:lstStyle/>
                    <a:p>
                      <a:r>
                        <a:rPr lang="en-US" dirty="0"/>
                        <a:t>.003</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513921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your memory &amp;understanding</a:t>
            </a:r>
          </a:p>
        </p:txBody>
      </p:sp>
      <p:sp>
        <p:nvSpPr>
          <p:cNvPr id="3" name="Content Placeholder 2"/>
          <p:cNvSpPr>
            <a:spLocks noGrp="1"/>
          </p:cNvSpPr>
          <p:nvPr>
            <p:ph idx="1"/>
          </p:nvPr>
        </p:nvSpPr>
        <p:spPr/>
        <p:txBody>
          <a:bodyPr>
            <a:normAutofit lnSpcReduction="10000"/>
          </a:bodyPr>
          <a:lstStyle/>
          <a:p>
            <a:r>
              <a:rPr lang="en-US" dirty="0"/>
              <a:t>ABC Co. has just paid a dividend of Rs. 2 per share. In view of the rapid growth of the company, the dividend is expected to grow at 10%p.a. for next three years. After that the growth process will slow down and the dividend is expected to grow only at 8%p.a. infinitely. In view of the risk involved in the investment, a return of 20% is considered appropriate. What is the price </a:t>
            </a:r>
            <a:r>
              <a:rPr lang="en-US" b="1" dirty="0"/>
              <a:t>an investor </a:t>
            </a:r>
            <a:r>
              <a:rPr lang="en-US" dirty="0"/>
              <a:t>should be ready to pay for this share? </a:t>
            </a:r>
          </a:p>
        </p:txBody>
      </p:sp>
    </p:spTree>
    <p:extLst>
      <p:ext uri="{BB962C8B-B14F-4D97-AF65-F5344CB8AC3E}">
        <p14:creationId xmlns:p14="http://schemas.microsoft.com/office/powerpoint/2010/main" val="1981857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r>
                  <a:rPr lang="en-US" dirty="0">
                    <a:cs typeface="Calibri"/>
                  </a:rPr>
                  <a:t>P</a:t>
                </a:r>
                <a:r>
                  <a:rPr lang="en-US" baseline="-25000" dirty="0">
                    <a:cs typeface="Calibri"/>
                  </a:rPr>
                  <a:t>3 </a:t>
                </a:r>
                <a:r>
                  <a:rPr lang="en-US" dirty="0">
                    <a:cs typeface="Calibri"/>
                  </a:rPr>
                  <a:t> = </a:t>
                </a:r>
                <a:r>
                  <a:rPr lang="en-US" dirty="0"/>
                  <a:t>D</a:t>
                </a:r>
                <a:r>
                  <a:rPr lang="en-US" baseline="-25000" dirty="0"/>
                  <a:t>4</a:t>
                </a:r>
                <a:r>
                  <a:rPr lang="en-US" dirty="0"/>
                  <a:t> /</a:t>
                </a:r>
                <a:r>
                  <a:rPr lang="en-US" b="1" dirty="0">
                    <a:cs typeface="Calibri"/>
                  </a:rPr>
                  <a:t> </a:t>
                </a:r>
                <a14:m>
                  <m:oMath xmlns:m="http://schemas.openxmlformats.org/officeDocument/2006/math">
                    <m:sSub>
                      <m:sSubPr>
                        <m:ctrlPr>
                          <a:rPr lang="en-US" b="1" i="1">
                            <a:latin typeface="Cambria Math" panose="02040503050406030204" pitchFamily="18" charset="0"/>
                            <a:cs typeface="Calibri"/>
                          </a:rPr>
                        </m:ctrlPr>
                      </m:sSubPr>
                      <m:e>
                        <m:r>
                          <a:rPr lang="en-US" b="1" i="1">
                            <a:latin typeface="Cambria Math"/>
                            <a:cs typeface="Calibri"/>
                          </a:rPr>
                          <m:t>(</m:t>
                        </m:r>
                        <m:r>
                          <a:rPr lang="en-US" b="1" i="1">
                            <a:latin typeface="Cambria Math"/>
                            <a:cs typeface="Calibri"/>
                          </a:rPr>
                          <m:t>𝑲</m:t>
                        </m:r>
                      </m:e>
                      <m:sub>
                        <m:r>
                          <a:rPr lang="en-US" b="1" i="1">
                            <a:latin typeface="Cambria Math"/>
                            <a:cs typeface="Calibri"/>
                          </a:rPr>
                          <m:t>𝒆</m:t>
                        </m:r>
                        <m:r>
                          <a:rPr lang="en-US" b="1" i="1">
                            <a:latin typeface="Cambria Math"/>
                            <a:cs typeface="Calibri"/>
                          </a:rPr>
                          <m:t>  </m:t>
                        </m:r>
                      </m:sub>
                    </m:sSub>
                  </m:oMath>
                </a14:m>
                <a:r>
                  <a:rPr lang="en-US" dirty="0"/>
                  <a:t>-g) </a:t>
                </a:r>
                <a:br>
                  <a:rPr lang="en-US" dirty="0"/>
                </a:b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t="-17021" b="-297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cs typeface="Calibri"/>
                  </a:rPr>
                  <a:t> </a:t>
                </a:r>
                <a:r>
                  <a:rPr lang="en-US" dirty="0"/>
                  <a:t>D</a:t>
                </a:r>
                <a:r>
                  <a:rPr lang="en-US" baseline="-25000" dirty="0"/>
                  <a:t>1</a:t>
                </a:r>
                <a:r>
                  <a:rPr lang="en-US" dirty="0"/>
                  <a:t> = 2(I+.1) = 2.2 *PVIF@20%,1= 1.832</a:t>
                </a:r>
              </a:p>
              <a:p>
                <a:r>
                  <a:rPr lang="en-US" dirty="0"/>
                  <a:t> D</a:t>
                </a:r>
                <a:r>
                  <a:rPr lang="en-US" baseline="-25000" dirty="0"/>
                  <a:t>2</a:t>
                </a:r>
                <a:r>
                  <a:rPr lang="en-US" dirty="0"/>
                  <a:t> = 2.2(I+.1) </a:t>
                </a:r>
                <a:r>
                  <a:rPr lang="en-US" dirty="0">
                    <a:hlinkClick r:id="rId3"/>
                  </a:rPr>
                  <a:t>=2.42*PVIF@20%,2=</a:t>
                </a:r>
                <a:r>
                  <a:rPr lang="en-US" dirty="0"/>
                  <a:t> 1.679</a:t>
                </a:r>
              </a:p>
              <a:p>
                <a:r>
                  <a:rPr lang="en-US" dirty="0"/>
                  <a:t> D</a:t>
                </a:r>
                <a:r>
                  <a:rPr lang="en-US" baseline="-25000" dirty="0"/>
                  <a:t>3</a:t>
                </a:r>
                <a:r>
                  <a:rPr lang="en-US" dirty="0"/>
                  <a:t> = 2.42(I+.1) = </a:t>
                </a:r>
                <a:r>
                  <a:rPr lang="en-US" dirty="0">
                    <a:hlinkClick r:id="rId4"/>
                  </a:rPr>
                  <a:t>2.662*PVIF@20%,3=</a:t>
                </a:r>
                <a:r>
                  <a:rPr lang="en-US" dirty="0"/>
                  <a:t> 1.541</a:t>
                </a:r>
              </a:p>
              <a:p>
                <a:r>
                  <a:rPr lang="en-US" dirty="0"/>
                  <a:t>  </a:t>
                </a:r>
                <a:r>
                  <a:rPr lang="en-US" dirty="0">
                    <a:cs typeface="Calibri"/>
                  </a:rPr>
                  <a:t>P</a:t>
                </a:r>
                <a:r>
                  <a:rPr lang="en-US" baseline="-25000" dirty="0">
                    <a:cs typeface="Calibri"/>
                  </a:rPr>
                  <a:t>3 </a:t>
                </a:r>
                <a:r>
                  <a:rPr lang="en-US" dirty="0">
                    <a:cs typeface="Calibri"/>
                  </a:rPr>
                  <a:t> = </a:t>
                </a:r>
                <a:r>
                  <a:rPr lang="en-US" dirty="0"/>
                  <a:t>D</a:t>
                </a:r>
                <a:r>
                  <a:rPr lang="en-US" baseline="-25000" dirty="0"/>
                  <a:t>4</a:t>
                </a:r>
                <a:r>
                  <a:rPr lang="en-US" dirty="0"/>
                  <a:t> /</a:t>
                </a:r>
                <a:r>
                  <a:rPr lang="en-US" b="1" dirty="0">
                    <a:cs typeface="Calibri"/>
                  </a:rPr>
                  <a:t> </a:t>
                </a:r>
                <a14:m>
                  <m:oMath xmlns:m="http://schemas.openxmlformats.org/officeDocument/2006/math">
                    <m:sSub>
                      <m:sSubPr>
                        <m:ctrlPr>
                          <a:rPr lang="en-US" b="1" i="1">
                            <a:latin typeface="Cambria Math" panose="02040503050406030204" pitchFamily="18" charset="0"/>
                            <a:cs typeface="Calibri"/>
                          </a:rPr>
                        </m:ctrlPr>
                      </m:sSubPr>
                      <m:e>
                        <m:r>
                          <a:rPr lang="en-US" b="1" i="1">
                            <a:latin typeface="Cambria Math"/>
                            <a:cs typeface="Calibri"/>
                          </a:rPr>
                          <m:t>(</m:t>
                        </m:r>
                        <m:r>
                          <a:rPr lang="en-US" b="1" i="1">
                            <a:latin typeface="Cambria Math"/>
                            <a:cs typeface="Calibri"/>
                          </a:rPr>
                          <m:t>𝑲</m:t>
                        </m:r>
                      </m:e>
                      <m:sub>
                        <m:r>
                          <a:rPr lang="en-US" b="1" i="1">
                            <a:latin typeface="Cambria Math"/>
                            <a:cs typeface="Calibri"/>
                          </a:rPr>
                          <m:t>𝒆</m:t>
                        </m:r>
                        <m:r>
                          <a:rPr lang="en-US" b="1" i="1">
                            <a:latin typeface="Cambria Math"/>
                            <a:cs typeface="Calibri"/>
                          </a:rPr>
                          <m:t>  </m:t>
                        </m:r>
                      </m:sub>
                    </m:sSub>
                  </m:oMath>
                </a14:m>
                <a:r>
                  <a:rPr lang="en-US" dirty="0"/>
                  <a:t>-g)= 2.662(1+.08)/.20-.08</a:t>
                </a:r>
              </a:p>
              <a:p>
                <a:pPr marL="0" indent="0">
                  <a:buNone/>
                </a:pPr>
                <a:r>
                  <a:rPr lang="en-US" dirty="0"/>
                  <a:t>          = 23.933 *PVIF@20%,3= 11.551</a:t>
                </a:r>
              </a:p>
              <a:p>
                <a:pPr marL="0" indent="0">
                  <a:buNone/>
                </a:pPr>
                <a:r>
                  <a:rPr lang="en-US" dirty="0"/>
                  <a:t>= 16.603</a:t>
                </a:r>
              </a:p>
              <a:p>
                <a:pPr marL="0" indent="0">
                  <a:buNone/>
                </a:pPr>
                <a:endParaRPr lang="en-US" dirty="0"/>
              </a:p>
              <a:p>
                <a:endParaRPr lang="en-US" dirty="0"/>
              </a:p>
              <a:p>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5"/>
                <a:stretch>
                  <a:fillRect l="-1852" t="-1752"/>
                </a:stretch>
              </a:blipFill>
            </p:spPr>
            <p:txBody>
              <a:bodyPr/>
              <a:lstStyle/>
              <a:p>
                <a:r>
                  <a:rPr lang="en-IN">
                    <a:noFill/>
                  </a:rPr>
                  <a:t> </a:t>
                </a:r>
              </a:p>
            </p:txBody>
          </p:sp>
        </mc:Fallback>
      </mc:AlternateContent>
    </p:spTree>
    <p:extLst>
      <p:ext uri="{BB962C8B-B14F-4D97-AF65-F5344CB8AC3E}">
        <p14:creationId xmlns:p14="http://schemas.microsoft.com/office/powerpoint/2010/main" val="167211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-1</a:t>
            </a:r>
          </a:p>
        </p:txBody>
      </p:sp>
      <p:sp>
        <p:nvSpPr>
          <p:cNvPr id="3" name="Content Placeholder 2"/>
          <p:cNvSpPr>
            <a:spLocks noGrp="1"/>
          </p:cNvSpPr>
          <p:nvPr>
            <p:ph idx="1"/>
          </p:nvPr>
        </p:nvSpPr>
        <p:spPr/>
        <p:txBody>
          <a:bodyPr/>
          <a:lstStyle/>
          <a:p>
            <a:r>
              <a:rPr lang="en-US" b="1" dirty="0"/>
              <a:t>Basics of Investments</a:t>
            </a:r>
          </a:p>
          <a:p>
            <a:r>
              <a:rPr lang="en-US" dirty="0"/>
              <a:t>Security market Structure and Participants</a:t>
            </a:r>
          </a:p>
          <a:p>
            <a:r>
              <a:rPr lang="en-US" b="1" dirty="0"/>
              <a:t>Concept of Risk and Return</a:t>
            </a:r>
          </a:p>
        </p:txBody>
      </p:sp>
      <mc:AlternateContent xmlns:mc="http://schemas.openxmlformats.org/markup-compatibility/2006" xmlns:p14="http://schemas.microsoft.com/office/powerpoint/2010/main">
        <mc:Choice Requires="p14">
          <p:contentPart p14:bwMode="auto" r:id="rId2">
            <p14:nvContentPartPr>
              <p14:cNvPr id="16" name="Ink 15">
                <a:extLst>
                  <a:ext uri="{FF2B5EF4-FFF2-40B4-BE49-F238E27FC236}">
                    <a16:creationId xmlns:a16="http://schemas.microsoft.com/office/drawing/2014/main" id="{9E577A45-9B1F-4002-A4F5-7880091C3E12}"/>
                  </a:ext>
                </a:extLst>
              </p14:cNvPr>
              <p14:cNvContentPartPr/>
              <p14:nvPr/>
            </p14:nvContentPartPr>
            <p14:xfrm>
              <a:off x="-599723" y="2727932"/>
              <a:ext cx="360" cy="360"/>
            </p14:xfrm>
          </p:contentPart>
        </mc:Choice>
        <mc:Fallback xmlns="">
          <p:pic>
            <p:nvPicPr>
              <p:cNvPr id="16" name="Ink 15">
                <a:extLst>
                  <a:ext uri="{FF2B5EF4-FFF2-40B4-BE49-F238E27FC236}">
                    <a16:creationId xmlns:a16="http://schemas.microsoft.com/office/drawing/2014/main" id="{9E577A45-9B1F-4002-A4F5-7880091C3E12}"/>
                  </a:ext>
                </a:extLst>
              </p:cNvPr>
              <p:cNvPicPr/>
              <p:nvPr/>
            </p:nvPicPr>
            <p:blipFill>
              <a:blip r:embed="rId3"/>
              <a:stretch>
                <a:fillRect/>
              </a:stretch>
            </p:blipFill>
            <p:spPr>
              <a:xfrm>
                <a:off x="-635723" y="2691932"/>
                <a:ext cx="72000" cy="72000"/>
              </a:xfrm>
              <a:prstGeom prst="rect">
                <a:avLst/>
              </a:prstGeom>
            </p:spPr>
          </p:pic>
        </mc:Fallback>
      </mc:AlternateContent>
    </p:spTree>
    <p:extLst>
      <p:ext uri="{BB962C8B-B14F-4D97-AF65-F5344CB8AC3E}">
        <p14:creationId xmlns:p14="http://schemas.microsoft.com/office/powerpoint/2010/main" val="3330501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Basics of Investments</a:t>
            </a:r>
            <a:br>
              <a:rPr lang="en-US" b="1" dirty="0"/>
            </a:br>
            <a:r>
              <a:rPr lang="en-US" b="1" dirty="0"/>
              <a:t>(chapter-1)</a:t>
            </a:r>
            <a:endParaRPr lang="en-US" dirty="0"/>
          </a:p>
        </p:txBody>
      </p:sp>
      <p:sp>
        <p:nvSpPr>
          <p:cNvPr id="3" name="Content Placeholder 2"/>
          <p:cNvSpPr>
            <a:spLocks noGrp="1"/>
          </p:cNvSpPr>
          <p:nvPr>
            <p:ph idx="1"/>
          </p:nvPr>
        </p:nvSpPr>
        <p:spPr/>
        <p:txBody>
          <a:bodyPr>
            <a:normAutofit/>
          </a:bodyPr>
          <a:lstStyle/>
          <a:p>
            <a:r>
              <a:rPr lang="en-US" dirty="0"/>
              <a:t>Meaning of investment</a:t>
            </a:r>
          </a:p>
          <a:p>
            <a:r>
              <a:rPr lang="en-US" dirty="0"/>
              <a:t>Types</a:t>
            </a:r>
          </a:p>
          <a:p>
            <a:r>
              <a:rPr lang="en-US" dirty="0"/>
              <a:t>Process</a:t>
            </a:r>
          </a:p>
          <a:p>
            <a:r>
              <a:rPr lang="en-US" dirty="0"/>
              <a:t>Objectives</a:t>
            </a:r>
          </a:p>
          <a:p>
            <a:r>
              <a:rPr lang="en-US" dirty="0"/>
              <a:t>How it is different from speculation &amp;gambling</a:t>
            </a:r>
          </a:p>
          <a:p>
            <a:r>
              <a:rPr lang="en-US" dirty="0"/>
              <a:t>Impact of taxation &amp;inflation</a:t>
            </a:r>
          </a:p>
        </p:txBody>
      </p:sp>
    </p:spTree>
    <p:extLst>
      <p:ext uri="{BB962C8B-B14F-4D97-AF65-F5344CB8AC3E}">
        <p14:creationId xmlns:p14="http://schemas.microsoft.com/office/powerpoint/2010/main" val="3958677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3646</TotalTime>
  <Words>3066</Words>
  <Application>Microsoft Office PowerPoint</Application>
  <PresentationFormat>On-screen Show (4:3)</PresentationFormat>
  <Paragraphs>666</Paragraphs>
  <Slides>51</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Calibri</vt:lpstr>
      <vt:lpstr>Cambria Math</vt:lpstr>
      <vt:lpstr>IBM Plex Sans</vt:lpstr>
      <vt:lpstr>inherit</vt:lpstr>
      <vt:lpstr>Office Theme</vt:lpstr>
      <vt:lpstr>Fundamentals of Investment</vt:lpstr>
      <vt:lpstr>I lakh </vt:lpstr>
      <vt:lpstr>PowerPoint Presentation</vt:lpstr>
      <vt:lpstr>Syllabus</vt:lpstr>
      <vt:lpstr>Books</vt:lpstr>
      <vt:lpstr>Test your memory &amp;understanding</vt:lpstr>
      <vt:lpstr>P3  = D4 / 〖(K〗_(e  )-g)  </vt:lpstr>
      <vt:lpstr>UNIT -1</vt:lpstr>
      <vt:lpstr>Basics of Investments (chapter-1)</vt:lpstr>
      <vt:lpstr>Investment (Employment of fund to earn return) </vt:lpstr>
      <vt:lpstr>Types of investment</vt:lpstr>
      <vt:lpstr>Investment process</vt:lpstr>
      <vt:lpstr>financial assets</vt:lpstr>
      <vt:lpstr>PowerPoint Presentation</vt:lpstr>
      <vt:lpstr>Cryptocurrency </vt:lpstr>
      <vt:lpstr>Blockchain technology </vt:lpstr>
      <vt:lpstr>Risk-return relationship</vt:lpstr>
      <vt:lpstr>Objectives of investment</vt:lpstr>
      <vt:lpstr>Investment Vs Speculation</vt:lpstr>
      <vt:lpstr>Speculation Vs gambling</vt:lpstr>
      <vt:lpstr>Security market Structure and Participants (chapter-2)</vt:lpstr>
      <vt:lpstr>Return &amp; Risk</vt:lpstr>
      <vt:lpstr>Total return</vt:lpstr>
      <vt:lpstr>Practice problem (consider an investment of a share of Rs.100)</vt:lpstr>
      <vt:lpstr>PowerPoint Presentation</vt:lpstr>
      <vt:lpstr>PowerPoint Presentation</vt:lpstr>
      <vt:lpstr>Average return</vt:lpstr>
      <vt:lpstr>Expected return(P0=190)on 31/12/2021</vt:lpstr>
      <vt:lpstr>Expected return</vt:lpstr>
      <vt:lpstr>Impact of inflation&amp; Taxation</vt:lpstr>
      <vt:lpstr>Purchasing power</vt:lpstr>
      <vt:lpstr>Taxation </vt:lpstr>
      <vt:lpstr>Taxable(A) =13%, tax-free(B)=10%, @20%</vt:lpstr>
      <vt:lpstr>PowerPoint Presentation</vt:lpstr>
      <vt:lpstr>RISK (deviation of actual return from expected return)</vt:lpstr>
      <vt:lpstr>Measurement of risk</vt:lpstr>
      <vt:lpstr>Continued from previous Q</vt:lpstr>
      <vt:lpstr>Six years ago, Raman purchased a share of Z Ltd. During the last six years, the share exhibited following return  pattern: Find average return and risk on this share. </vt:lpstr>
      <vt:lpstr> Calculate expected return and risk of the individual securities A and B. What will be the return if the total investment is allocated in the ratio of 2:3 between A and B respectively? </vt:lpstr>
      <vt:lpstr>Security A</vt:lpstr>
      <vt:lpstr>Security B</vt:lpstr>
      <vt:lpstr>Portfolio return</vt:lpstr>
      <vt:lpstr>Mr. Sharma is a risk averse investor. He is considering two investment proposals. The probability distribution of returns on these two stocks in different market conditions is as follows: </vt:lpstr>
      <vt:lpstr>X Ltd</vt:lpstr>
      <vt:lpstr>Y Ltd</vt:lpstr>
      <vt:lpstr>PowerPoint Presentation</vt:lpstr>
      <vt:lpstr>Coefficient of Variation: Risk</vt:lpstr>
      <vt:lpstr>Bifurcation of risk</vt:lpstr>
      <vt:lpstr>α= Ῡ -βx</vt:lpstr>
      <vt:lpstr> β= (nΣxy-(Σx)(Σy))/(nΣx^2-〖(Σx)〗^2 )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Investment</dc:title>
  <dc:creator>RG</dc:creator>
  <cp:lastModifiedBy>salonigupta0609@gmail.com</cp:lastModifiedBy>
  <cp:revision>130</cp:revision>
  <dcterms:created xsi:type="dcterms:W3CDTF">2006-08-16T00:00:00Z</dcterms:created>
  <dcterms:modified xsi:type="dcterms:W3CDTF">2023-01-10T19:18:25Z</dcterms:modified>
</cp:coreProperties>
</file>