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88" r:id="rId3"/>
    <p:sldId id="289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6" r:id="rId20"/>
    <p:sldId id="277" r:id="rId21"/>
    <p:sldId id="278" r:id="rId22"/>
    <p:sldId id="279" r:id="rId23"/>
    <p:sldId id="274" r:id="rId24"/>
    <p:sldId id="272" r:id="rId25"/>
    <p:sldId id="273" r:id="rId26"/>
    <p:sldId id="275" r:id="rId27"/>
    <p:sldId id="280" r:id="rId28"/>
    <p:sldId id="281" r:id="rId29"/>
    <p:sldId id="282" r:id="rId30"/>
    <p:sldId id="283" r:id="rId31"/>
    <p:sldId id="285" r:id="rId32"/>
    <p:sldId id="286" r:id="rId33"/>
    <p:sldId id="287" r:id="rId34"/>
    <p:sldId id="284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D398EA-95F0-4E85-A52C-B8C5186A1CC3}" v="564" dt="2022-10-25T08:25:11.4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0" autoAdjust="0"/>
  </p:normalViewPr>
  <p:slideViewPr>
    <p:cSldViewPr>
      <p:cViewPr varScale="1">
        <p:scale>
          <a:sx n="78" d="100"/>
          <a:sy n="78" d="100"/>
        </p:scale>
        <p:origin x="1598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onigupta0609@gmail.com" userId="72e262bbe386b2d8" providerId="LiveId" clId="{60D398EA-95F0-4E85-A52C-B8C5186A1CC3}"/>
    <pc:docChg chg="undo custSel addSld modSld">
      <pc:chgData name="salonigupta0609@gmail.com" userId="72e262bbe386b2d8" providerId="LiveId" clId="{60D398EA-95F0-4E85-A52C-B8C5186A1CC3}" dt="2022-10-25T08:25:11.475" v="1179"/>
      <pc:docMkLst>
        <pc:docMk/>
      </pc:docMkLst>
      <pc:sldChg chg="modSp mod">
        <pc:chgData name="salonigupta0609@gmail.com" userId="72e262bbe386b2d8" providerId="LiveId" clId="{60D398EA-95F0-4E85-A52C-B8C5186A1CC3}" dt="2022-10-25T07:38:54.303" v="270" actId="113"/>
        <pc:sldMkLst>
          <pc:docMk/>
          <pc:sldMk cId="3657978382" sldId="257"/>
        </pc:sldMkLst>
        <pc:spChg chg="mod">
          <ac:chgData name="salonigupta0609@gmail.com" userId="72e262bbe386b2d8" providerId="LiveId" clId="{60D398EA-95F0-4E85-A52C-B8C5186A1CC3}" dt="2022-10-25T07:38:54.303" v="270" actId="113"/>
          <ac:spMkLst>
            <pc:docMk/>
            <pc:sldMk cId="3657978382" sldId="257"/>
            <ac:spMk id="3" creationId="{00000000-0000-0000-0000-000000000000}"/>
          </ac:spMkLst>
        </pc:spChg>
      </pc:sldChg>
      <pc:sldChg chg="addSp modSp mod">
        <pc:chgData name="salonigupta0609@gmail.com" userId="72e262bbe386b2d8" providerId="LiveId" clId="{60D398EA-95F0-4E85-A52C-B8C5186A1CC3}" dt="2022-10-25T07:43:53.586" v="457"/>
        <pc:sldMkLst>
          <pc:docMk/>
          <pc:sldMk cId="4204399069" sldId="258"/>
        </pc:sldMkLst>
        <pc:grpChg chg="mod">
          <ac:chgData name="salonigupta0609@gmail.com" userId="72e262bbe386b2d8" providerId="LiveId" clId="{60D398EA-95F0-4E85-A52C-B8C5186A1CC3}" dt="2022-10-25T07:43:53.586" v="457"/>
          <ac:grpSpMkLst>
            <pc:docMk/>
            <pc:sldMk cId="4204399069" sldId="258"/>
            <ac:grpSpMk id="8" creationId="{B06B3B03-2E11-0DEB-EC2B-81EB5CDDDCEB}"/>
          </ac:grpSpMkLst>
        </pc:grpChg>
        <pc:inkChg chg="add mod">
          <ac:chgData name="salonigupta0609@gmail.com" userId="72e262bbe386b2d8" providerId="LiveId" clId="{60D398EA-95F0-4E85-A52C-B8C5186A1CC3}" dt="2022-10-25T07:43:53.586" v="457"/>
          <ac:inkMkLst>
            <pc:docMk/>
            <pc:sldMk cId="4204399069" sldId="258"/>
            <ac:inkMk id="4" creationId="{9A6F0E47-FB6C-A211-C4EE-1125919AF3D2}"/>
          </ac:inkMkLst>
        </pc:inkChg>
        <pc:inkChg chg="add mod">
          <ac:chgData name="salonigupta0609@gmail.com" userId="72e262bbe386b2d8" providerId="LiveId" clId="{60D398EA-95F0-4E85-A52C-B8C5186A1CC3}" dt="2022-10-25T07:43:53.586" v="457"/>
          <ac:inkMkLst>
            <pc:docMk/>
            <pc:sldMk cId="4204399069" sldId="258"/>
            <ac:inkMk id="6" creationId="{22F44F9D-DDD8-2DE4-9C24-64755C61F640}"/>
          </ac:inkMkLst>
        </pc:inkChg>
      </pc:sldChg>
      <pc:sldChg chg="modSp mod">
        <pc:chgData name="salonigupta0609@gmail.com" userId="72e262bbe386b2d8" providerId="LiveId" clId="{60D398EA-95F0-4E85-A52C-B8C5186A1CC3}" dt="2022-10-25T08:19:29.527" v="1004" actId="6549"/>
        <pc:sldMkLst>
          <pc:docMk/>
          <pc:sldMk cId="911909648" sldId="260"/>
        </pc:sldMkLst>
        <pc:spChg chg="mod">
          <ac:chgData name="salonigupta0609@gmail.com" userId="72e262bbe386b2d8" providerId="LiveId" clId="{60D398EA-95F0-4E85-A52C-B8C5186A1CC3}" dt="2022-10-25T08:19:29.527" v="1004" actId="6549"/>
          <ac:spMkLst>
            <pc:docMk/>
            <pc:sldMk cId="911909648" sldId="260"/>
            <ac:spMk id="2" creationId="{00000000-0000-0000-0000-000000000000}"/>
          </ac:spMkLst>
        </pc:spChg>
        <pc:spChg chg="mod">
          <ac:chgData name="salonigupta0609@gmail.com" userId="72e262bbe386b2d8" providerId="LiveId" clId="{60D398EA-95F0-4E85-A52C-B8C5186A1CC3}" dt="2022-10-25T08:18:30.165" v="995" actId="14100"/>
          <ac:spMkLst>
            <pc:docMk/>
            <pc:sldMk cId="911909648" sldId="260"/>
            <ac:spMk id="3" creationId="{00000000-0000-0000-0000-000000000000}"/>
          </ac:spMkLst>
        </pc:spChg>
      </pc:sldChg>
      <pc:sldChg chg="addSp delSp modSp new mod">
        <pc:chgData name="salonigupta0609@gmail.com" userId="72e262bbe386b2d8" providerId="LiveId" clId="{60D398EA-95F0-4E85-A52C-B8C5186A1CC3}" dt="2022-10-25T08:17:14.723" v="993"/>
        <pc:sldMkLst>
          <pc:docMk/>
          <pc:sldMk cId="1474173528" sldId="288"/>
        </pc:sldMkLst>
        <pc:grpChg chg="del mod">
          <ac:chgData name="salonigupta0609@gmail.com" userId="72e262bbe386b2d8" providerId="LiveId" clId="{60D398EA-95F0-4E85-A52C-B8C5186A1CC3}" dt="2022-10-25T07:31:35.309" v="51"/>
          <ac:grpSpMkLst>
            <pc:docMk/>
            <pc:sldMk cId="1474173528" sldId="288"/>
            <ac:grpSpMk id="11" creationId="{C753D9E3-20D3-B786-9F4F-6E9331A514F3}"/>
          </ac:grpSpMkLst>
        </pc:grpChg>
        <pc:grpChg chg="del mod">
          <ac:chgData name="salonigupta0609@gmail.com" userId="72e262bbe386b2d8" providerId="LiveId" clId="{60D398EA-95F0-4E85-A52C-B8C5186A1CC3}" dt="2022-10-25T07:31:03.699" v="19"/>
          <ac:grpSpMkLst>
            <pc:docMk/>
            <pc:sldMk cId="1474173528" sldId="288"/>
            <ac:grpSpMk id="15" creationId="{F7A8BEBC-20EA-480F-215E-49DA6AB36299}"/>
          </ac:grpSpMkLst>
        </pc:grpChg>
        <pc:grpChg chg="del mod">
          <ac:chgData name="salonigupta0609@gmail.com" userId="72e262bbe386b2d8" providerId="LiveId" clId="{60D398EA-95F0-4E85-A52C-B8C5186A1CC3}" dt="2022-10-25T07:31:06.180" v="23"/>
          <ac:grpSpMkLst>
            <pc:docMk/>
            <pc:sldMk cId="1474173528" sldId="288"/>
            <ac:grpSpMk id="19" creationId="{A1BE8893-633F-E0E8-3744-D38F4F73F433}"/>
          </ac:grpSpMkLst>
        </pc:grpChg>
        <pc:grpChg chg="del mod">
          <ac:chgData name="salonigupta0609@gmail.com" userId="72e262bbe386b2d8" providerId="LiveId" clId="{60D398EA-95F0-4E85-A52C-B8C5186A1CC3}" dt="2022-10-25T07:31:35.309" v="51"/>
          <ac:grpSpMkLst>
            <pc:docMk/>
            <pc:sldMk cId="1474173528" sldId="288"/>
            <ac:grpSpMk id="23" creationId="{3405333E-86D5-CD08-D1E0-262A7E7C752E}"/>
          </ac:grpSpMkLst>
        </pc:grpChg>
        <pc:grpChg chg="del mod">
          <ac:chgData name="salonigupta0609@gmail.com" userId="72e262bbe386b2d8" providerId="LiveId" clId="{60D398EA-95F0-4E85-A52C-B8C5186A1CC3}" dt="2022-10-25T07:31:35.309" v="51"/>
          <ac:grpSpMkLst>
            <pc:docMk/>
            <pc:sldMk cId="1474173528" sldId="288"/>
            <ac:grpSpMk id="31" creationId="{115727A8-6E60-14A9-59E9-1BAEDC583EA3}"/>
          </ac:grpSpMkLst>
        </pc:grpChg>
        <pc:grpChg chg="del mod">
          <ac:chgData name="salonigupta0609@gmail.com" userId="72e262bbe386b2d8" providerId="LiveId" clId="{60D398EA-95F0-4E85-A52C-B8C5186A1CC3}" dt="2022-10-25T07:31:21.734" v="37"/>
          <ac:grpSpMkLst>
            <pc:docMk/>
            <pc:sldMk cId="1474173528" sldId="288"/>
            <ac:grpSpMk id="37" creationId="{908FE49B-17AF-FD38-DE6C-BF9ACB445462}"/>
          </ac:grpSpMkLst>
        </pc:grpChg>
        <pc:grpChg chg="del mod">
          <ac:chgData name="salonigupta0609@gmail.com" userId="72e262bbe386b2d8" providerId="LiveId" clId="{60D398EA-95F0-4E85-A52C-B8C5186A1CC3}" dt="2022-10-25T07:31:35.309" v="51"/>
          <ac:grpSpMkLst>
            <pc:docMk/>
            <pc:sldMk cId="1474173528" sldId="288"/>
            <ac:grpSpMk id="38" creationId="{E2F6520B-FCE2-1390-103F-7F3A0ADC9D2D}"/>
          </ac:grpSpMkLst>
        </pc:grpChg>
        <pc:grpChg chg="del mod">
          <ac:chgData name="salonigupta0609@gmail.com" userId="72e262bbe386b2d8" providerId="LiveId" clId="{60D398EA-95F0-4E85-A52C-B8C5186A1CC3}" dt="2022-10-25T07:31:35.309" v="51"/>
          <ac:grpSpMkLst>
            <pc:docMk/>
            <pc:sldMk cId="1474173528" sldId="288"/>
            <ac:grpSpMk id="46" creationId="{B598BABD-C7C4-C635-6AEE-DBCDCE86798F}"/>
          </ac:grpSpMkLst>
        </pc:grpChg>
        <pc:grpChg chg="del mod">
          <ac:chgData name="salonigupta0609@gmail.com" userId="72e262bbe386b2d8" providerId="LiveId" clId="{60D398EA-95F0-4E85-A52C-B8C5186A1CC3}" dt="2022-10-25T07:31:39.748" v="55"/>
          <ac:grpSpMkLst>
            <pc:docMk/>
            <pc:sldMk cId="1474173528" sldId="288"/>
            <ac:grpSpMk id="52" creationId="{DFB4E560-AF6E-A88F-44C0-5CB40C861609}"/>
          </ac:grpSpMkLst>
        </pc:grpChg>
        <pc:grpChg chg="del mod">
          <ac:chgData name="salonigupta0609@gmail.com" userId="72e262bbe386b2d8" providerId="LiveId" clId="{60D398EA-95F0-4E85-A52C-B8C5186A1CC3}" dt="2022-10-25T07:31:45.954" v="59"/>
          <ac:grpSpMkLst>
            <pc:docMk/>
            <pc:sldMk cId="1474173528" sldId="288"/>
            <ac:grpSpMk id="56" creationId="{5A31049D-BED0-4821-2A8E-DCA8AED4994C}"/>
          </ac:grpSpMkLst>
        </pc:grpChg>
        <pc:grpChg chg="del mod">
          <ac:chgData name="salonigupta0609@gmail.com" userId="72e262bbe386b2d8" providerId="LiveId" clId="{60D398EA-95F0-4E85-A52C-B8C5186A1CC3}" dt="2022-10-25T07:31:45.954" v="59"/>
          <ac:grpSpMkLst>
            <pc:docMk/>
            <pc:sldMk cId="1474173528" sldId="288"/>
            <ac:grpSpMk id="60" creationId="{E69F033F-F777-EAAD-215F-02E81915DB0F}"/>
          </ac:grpSpMkLst>
        </pc:grpChg>
        <pc:grpChg chg="del mod">
          <ac:chgData name="salonigupta0609@gmail.com" userId="72e262bbe386b2d8" providerId="LiveId" clId="{60D398EA-95F0-4E85-A52C-B8C5186A1CC3}" dt="2022-10-25T07:31:51.486" v="61"/>
          <ac:grpSpMkLst>
            <pc:docMk/>
            <pc:sldMk cId="1474173528" sldId="288"/>
            <ac:grpSpMk id="61" creationId="{9B0617DE-8C4B-8750-B3DC-FFCF0886E269}"/>
          </ac:grpSpMkLst>
        </pc:grpChg>
        <pc:grpChg chg="del mod">
          <ac:chgData name="salonigupta0609@gmail.com" userId="72e262bbe386b2d8" providerId="LiveId" clId="{60D398EA-95F0-4E85-A52C-B8C5186A1CC3}" dt="2022-10-25T07:31:59.779" v="71"/>
          <ac:grpSpMkLst>
            <pc:docMk/>
            <pc:sldMk cId="1474173528" sldId="288"/>
            <ac:grpSpMk id="63" creationId="{124C4C6C-55DA-4DC0-0B72-8A731873EB9C}"/>
          </ac:grpSpMkLst>
        </pc:grpChg>
        <pc:grpChg chg="del mod">
          <ac:chgData name="salonigupta0609@gmail.com" userId="72e262bbe386b2d8" providerId="LiveId" clId="{60D398EA-95F0-4E85-A52C-B8C5186A1CC3}" dt="2022-10-25T07:32:20.797" v="78"/>
          <ac:grpSpMkLst>
            <pc:docMk/>
            <pc:sldMk cId="1474173528" sldId="288"/>
            <ac:grpSpMk id="73" creationId="{ED7E0E74-23BD-C50B-EF1C-594E8FA9CDAE}"/>
          </ac:grpSpMkLst>
        </pc:grpChg>
        <pc:grpChg chg="del mod">
          <ac:chgData name="salonigupta0609@gmail.com" userId="72e262bbe386b2d8" providerId="LiveId" clId="{60D398EA-95F0-4E85-A52C-B8C5186A1CC3}" dt="2022-10-25T07:32:20.797" v="78"/>
          <ac:grpSpMkLst>
            <pc:docMk/>
            <pc:sldMk cId="1474173528" sldId="288"/>
            <ac:grpSpMk id="77" creationId="{61620CD8-01C9-5AA3-2B5C-8DAA07FE9069}"/>
          </ac:grpSpMkLst>
        </pc:grpChg>
        <pc:grpChg chg="del mod">
          <ac:chgData name="salonigupta0609@gmail.com" userId="72e262bbe386b2d8" providerId="LiveId" clId="{60D398EA-95F0-4E85-A52C-B8C5186A1CC3}" dt="2022-10-25T07:32:22.655" v="80"/>
          <ac:grpSpMkLst>
            <pc:docMk/>
            <pc:sldMk cId="1474173528" sldId="288"/>
            <ac:grpSpMk id="80" creationId="{C1864D11-612C-252C-BA8E-DAF452632D9F}"/>
          </ac:grpSpMkLst>
        </pc:grpChg>
        <pc:grpChg chg="del mod">
          <ac:chgData name="salonigupta0609@gmail.com" userId="72e262bbe386b2d8" providerId="LiveId" clId="{60D398EA-95F0-4E85-A52C-B8C5186A1CC3}" dt="2022-10-25T07:32:23.997" v="82"/>
          <ac:grpSpMkLst>
            <pc:docMk/>
            <pc:sldMk cId="1474173528" sldId="288"/>
            <ac:grpSpMk id="82" creationId="{94BA229D-BB22-4738-6327-EF769A3C22F0}"/>
          </ac:grpSpMkLst>
        </pc:grpChg>
        <pc:grpChg chg="del mod">
          <ac:chgData name="salonigupta0609@gmail.com" userId="72e262bbe386b2d8" providerId="LiveId" clId="{60D398EA-95F0-4E85-A52C-B8C5186A1CC3}" dt="2022-10-25T07:32:25.687" v="84"/>
          <ac:grpSpMkLst>
            <pc:docMk/>
            <pc:sldMk cId="1474173528" sldId="288"/>
            <ac:grpSpMk id="84" creationId="{0EB99D61-F6EC-693D-BC11-B6CA4166C408}"/>
          </ac:grpSpMkLst>
        </pc:grpChg>
        <pc:grpChg chg="del mod">
          <ac:chgData name="salonigupta0609@gmail.com" userId="72e262bbe386b2d8" providerId="LiveId" clId="{60D398EA-95F0-4E85-A52C-B8C5186A1CC3}" dt="2022-10-25T07:33:11.387" v="102"/>
          <ac:grpSpMkLst>
            <pc:docMk/>
            <pc:sldMk cId="1474173528" sldId="288"/>
            <ac:grpSpMk id="86" creationId="{D33AF269-1296-DDEF-239D-23560448ECC3}"/>
          </ac:grpSpMkLst>
        </pc:grpChg>
        <pc:grpChg chg="del mod">
          <ac:chgData name="salonigupta0609@gmail.com" userId="72e262bbe386b2d8" providerId="LiveId" clId="{60D398EA-95F0-4E85-A52C-B8C5186A1CC3}" dt="2022-10-25T07:33:04.378" v="91"/>
          <ac:grpSpMkLst>
            <pc:docMk/>
            <pc:sldMk cId="1474173528" sldId="288"/>
            <ac:grpSpMk id="90" creationId="{F84670B5-7748-6106-5608-5459CD62DCB3}"/>
          </ac:grpSpMkLst>
        </pc:grpChg>
        <pc:grpChg chg="del mod">
          <ac:chgData name="salonigupta0609@gmail.com" userId="72e262bbe386b2d8" providerId="LiveId" clId="{60D398EA-95F0-4E85-A52C-B8C5186A1CC3}" dt="2022-10-25T07:33:11.387" v="102"/>
          <ac:grpSpMkLst>
            <pc:docMk/>
            <pc:sldMk cId="1474173528" sldId="288"/>
            <ac:grpSpMk id="93" creationId="{2ED44D44-E059-D4F4-3BC5-89E562C381CB}"/>
          </ac:grpSpMkLst>
        </pc:grpChg>
        <pc:grpChg chg="del mod">
          <ac:chgData name="salonigupta0609@gmail.com" userId="72e262bbe386b2d8" providerId="LiveId" clId="{60D398EA-95F0-4E85-A52C-B8C5186A1CC3}" dt="2022-10-25T07:33:12.994" v="104"/>
          <ac:grpSpMkLst>
            <pc:docMk/>
            <pc:sldMk cId="1474173528" sldId="288"/>
            <ac:grpSpMk id="104" creationId="{9F45CFCE-D1BC-1697-CE62-ECCDCA514F9D}"/>
          </ac:grpSpMkLst>
        </pc:grpChg>
        <pc:grpChg chg="del mod">
          <ac:chgData name="salonigupta0609@gmail.com" userId="72e262bbe386b2d8" providerId="LiveId" clId="{60D398EA-95F0-4E85-A52C-B8C5186A1CC3}" dt="2022-10-25T07:33:15.215" v="106"/>
          <ac:grpSpMkLst>
            <pc:docMk/>
            <pc:sldMk cId="1474173528" sldId="288"/>
            <ac:grpSpMk id="106" creationId="{D65FB2CA-2EC9-851D-8E2A-255628EA165E}"/>
          </ac:grpSpMkLst>
        </pc:grpChg>
        <pc:grpChg chg="del mod">
          <ac:chgData name="salonigupta0609@gmail.com" userId="72e262bbe386b2d8" providerId="LiveId" clId="{60D398EA-95F0-4E85-A52C-B8C5186A1CC3}" dt="2022-10-25T07:33:18.889" v="110"/>
          <ac:grpSpMkLst>
            <pc:docMk/>
            <pc:sldMk cId="1474173528" sldId="288"/>
            <ac:grpSpMk id="108" creationId="{70F50130-ADD6-5A09-54D5-D1E0AAB52C16}"/>
          </ac:grpSpMkLst>
        </pc:grpChg>
        <pc:grpChg chg="del mod">
          <ac:chgData name="salonigupta0609@gmail.com" userId="72e262bbe386b2d8" providerId="LiveId" clId="{60D398EA-95F0-4E85-A52C-B8C5186A1CC3}" dt="2022-10-25T07:35:59.666" v="232"/>
          <ac:grpSpMkLst>
            <pc:docMk/>
            <pc:sldMk cId="1474173528" sldId="288"/>
            <ac:grpSpMk id="112" creationId="{07AC4588-AAB0-0F24-A708-15E5EFB22A3A}"/>
          </ac:grpSpMkLst>
        </pc:grpChg>
        <pc:grpChg chg="del mod">
          <ac:chgData name="salonigupta0609@gmail.com" userId="72e262bbe386b2d8" providerId="LiveId" clId="{60D398EA-95F0-4E85-A52C-B8C5186A1CC3}" dt="2022-10-25T07:33:52.543" v="187"/>
          <ac:grpSpMkLst>
            <pc:docMk/>
            <pc:sldMk cId="1474173528" sldId="288"/>
            <ac:grpSpMk id="118" creationId="{76B8B9CD-35A6-8D4F-D472-7D22B9A945A1}"/>
          </ac:grpSpMkLst>
        </pc:grpChg>
        <pc:grpChg chg="del mod">
          <ac:chgData name="salonigupta0609@gmail.com" userId="72e262bbe386b2d8" providerId="LiveId" clId="{60D398EA-95F0-4E85-A52C-B8C5186A1CC3}" dt="2022-10-25T07:33:48.119" v="179"/>
          <ac:grpSpMkLst>
            <pc:docMk/>
            <pc:sldMk cId="1474173528" sldId="288"/>
            <ac:grpSpMk id="122" creationId="{C64066CC-0643-389B-9954-A85276F23924}"/>
          </ac:grpSpMkLst>
        </pc:grpChg>
        <pc:grpChg chg="del mod">
          <ac:chgData name="salonigupta0609@gmail.com" userId="72e262bbe386b2d8" providerId="LiveId" clId="{60D398EA-95F0-4E85-A52C-B8C5186A1CC3}" dt="2022-10-25T07:33:52.543" v="187"/>
          <ac:grpSpMkLst>
            <pc:docMk/>
            <pc:sldMk cId="1474173528" sldId="288"/>
            <ac:grpSpMk id="124" creationId="{FDDBEB5A-A881-4EB5-50D6-2C7BCF4ECF6F}"/>
          </ac:grpSpMkLst>
        </pc:grpChg>
        <pc:grpChg chg="del mod">
          <ac:chgData name="salonigupta0609@gmail.com" userId="72e262bbe386b2d8" providerId="LiveId" clId="{60D398EA-95F0-4E85-A52C-B8C5186A1CC3}" dt="2022-10-25T07:35:59.666" v="232"/>
          <ac:grpSpMkLst>
            <pc:docMk/>
            <pc:sldMk cId="1474173528" sldId="288"/>
            <ac:grpSpMk id="132" creationId="{F5DCDDB6-AB36-487A-836F-1AE72D61B89D}"/>
          </ac:grpSpMkLst>
        </pc:grpChg>
        <pc:grpChg chg="del mod">
          <ac:chgData name="salonigupta0609@gmail.com" userId="72e262bbe386b2d8" providerId="LiveId" clId="{60D398EA-95F0-4E85-A52C-B8C5186A1CC3}" dt="2022-10-25T07:34:04.511" v="193"/>
          <ac:grpSpMkLst>
            <pc:docMk/>
            <pc:sldMk cId="1474173528" sldId="288"/>
            <ac:grpSpMk id="138" creationId="{8B1CAC95-6FB8-F959-ED22-739F3A2117F4}"/>
          </ac:grpSpMkLst>
        </pc:grpChg>
        <pc:grpChg chg="del mod">
          <ac:chgData name="salonigupta0609@gmail.com" userId="72e262bbe386b2d8" providerId="LiveId" clId="{60D398EA-95F0-4E85-A52C-B8C5186A1CC3}" dt="2022-10-25T07:34:49.433" v="201"/>
          <ac:grpSpMkLst>
            <pc:docMk/>
            <pc:sldMk cId="1474173528" sldId="288"/>
            <ac:grpSpMk id="139" creationId="{7163656C-181D-092A-B4CB-F42FB1BD2E2D}"/>
          </ac:grpSpMkLst>
        </pc:grpChg>
        <pc:grpChg chg="del mod">
          <ac:chgData name="salonigupta0609@gmail.com" userId="72e262bbe386b2d8" providerId="LiveId" clId="{60D398EA-95F0-4E85-A52C-B8C5186A1CC3}" dt="2022-10-25T07:34:55.841" v="203"/>
          <ac:grpSpMkLst>
            <pc:docMk/>
            <pc:sldMk cId="1474173528" sldId="288"/>
            <ac:grpSpMk id="147" creationId="{139525BD-BD24-EBB5-EA2B-3521D4D62FAF}"/>
          </ac:grpSpMkLst>
        </pc:grpChg>
        <pc:grpChg chg="del mod">
          <ac:chgData name="salonigupta0609@gmail.com" userId="72e262bbe386b2d8" providerId="LiveId" clId="{60D398EA-95F0-4E85-A52C-B8C5186A1CC3}" dt="2022-10-25T07:35:59.666" v="232"/>
          <ac:grpSpMkLst>
            <pc:docMk/>
            <pc:sldMk cId="1474173528" sldId="288"/>
            <ac:grpSpMk id="149" creationId="{F4C1B13B-220B-9BAA-D317-FDFD72DEA43A}"/>
          </ac:grpSpMkLst>
        </pc:grpChg>
        <pc:grpChg chg="del mod">
          <ac:chgData name="salonigupta0609@gmail.com" userId="72e262bbe386b2d8" providerId="LiveId" clId="{60D398EA-95F0-4E85-A52C-B8C5186A1CC3}" dt="2022-10-25T07:35:22.241" v="218"/>
          <ac:grpSpMkLst>
            <pc:docMk/>
            <pc:sldMk cId="1474173528" sldId="288"/>
            <ac:grpSpMk id="155" creationId="{8FF6C04E-244B-FA3E-C5D8-EC35D6A6C777}"/>
          </ac:grpSpMkLst>
        </pc:grpChg>
        <pc:grpChg chg="del mod">
          <ac:chgData name="salonigupta0609@gmail.com" userId="72e262bbe386b2d8" providerId="LiveId" clId="{60D398EA-95F0-4E85-A52C-B8C5186A1CC3}" dt="2022-10-25T07:35:59.666" v="232"/>
          <ac:grpSpMkLst>
            <pc:docMk/>
            <pc:sldMk cId="1474173528" sldId="288"/>
            <ac:grpSpMk id="159" creationId="{4C0360DA-2FC0-F433-839D-51045182BD65}"/>
          </ac:grpSpMkLst>
        </pc:grpChg>
        <pc:grpChg chg="del mod">
          <ac:chgData name="salonigupta0609@gmail.com" userId="72e262bbe386b2d8" providerId="LiveId" clId="{60D398EA-95F0-4E85-A52C-B8C5186A1CC3}" dt="2022-10-25T07:35:59.666" v="232"/>
          <ac:grpSpMkLst>
            <pc:docMk/>
            <pc:sldMk cId="1474173528" sldId="288"/>
            <ac:grpSpMk id="166" creationId="{1C69F1D4-CCE7-AECF-C293-507E3DD27B87}"/>
          </ac:grpSpMkLst>
        </pc:grpChg>
        <pc:grpChg chg="del mod">
          <ac:chgData name="salonigupta0609@gmail.com" userId="72e262bbe386b2d8" providerId="LiveId" clId="{60D398EA-95F0-4E85-A52C-B8C5186A1CC3}" dt="2022-10-25T07:36:02.819" v="234"/>
          <ac:grpSpMkLst>
            <pc:docMk/>
            <pc:sldMk cId="1474173528" sldId="288"/>
            <ac:grpSpMk id="173" creationId="{1EB0DB6D-BEC3-2D3B-C033-ABE821641939}"/>
          </ac:grpSpMkLst>
        </pc:grpChg>
        <pc:grpChg chg="del mod">
          <ac:chgData name="salonigupta0609@gmail.com" userId="72e262bbe386b2d8" providerId="LiveId" clId="{60D398EA-95F0-4E85-A52C-B8C5186A1CC3}" dt="2022-10-25T07:36:04.975" v="238"/>
          <ac:grpSpMkLst>
            <pc:docMk/>
            <pc:sldMk cId="1474173528" sldId="288"/>
            <ac:grpSpMk id="175" creationId="{3488DEF6-B095-95F6-E22F-F1CA12EF3697}"/>
          </ac:grpSpMkLst>
        </pc:grpChg>
        <pc:grpChg chg="del mod">
          <ac:chgData name="salonigupta0609@gmail.com" userId="72e262bbe386b2d8" providerId="LiveId" clId="{60D398EA-95F0-4E85-A52C-B8C5186A1CC3}" dt="2022-10-25T07:36:10.569" v="243"/>
          <ac:grpSpMkLst>
            <pc:docMk/>
            <pc:sldMk cId="1474173528" sldId="288"/>
            <ac:grpSpMk id="179" creationId="{2FAC2CF4-359B-37D7-4434-B6F3EB73F887}"/>
          </ac:grpSpMkLst>
        </pc:grpChg>
        <pc:grpChg chg="del mod">
          <ac:chgData name="salonigupta0609@gmail.com" userId="72e262bbe386b2d8" providerId="LiveId" clId="{60D398EA-95F0-4E85-A52C-B8C5186A1CC3}" dt="2022-10-25T07:36:32.321" v="263"/>
          <ac:grpSpMkLst>
            <pc:docMk/>
            <pc:sldMk cId="1474173528" sldId="288"/>
            <ac:grpSpMk id="184" creationId="{2F358E70-720C-79B5-B103-97AD949CE1B5}"/>
          </ac:grpSpMkLst>
        </pc:grpChg>
        <pc:grpChg chg="del mod">
          <ac:chgData name="salonigupta0609@gmail.com" userId="72e262bbe386b2d8" providerId="LiveId" clId="{60D398EA-95F0-4E85-A52C-B8C5186A1CC3}" dt="2022-10-25T07:36:25.776" v="258"/>
          <ac:grpSpMkLst>
            <pc:docMk/>
            <pc:sldMk cId="1474173528" sldId="288"/>
            <ac:grpSpMk id="197" creationId="{832B6C1D-CA40-CD4A-5B4C-28509B747657}"/>
          </ac:grpSpMkLst>
        </pc:grpChg>
        <pc:grpChg chg="del mod">
          <ac:chgData name="salonigupta0609@gmail.com" userId="72e262bbe386b2d8" providerId="LiveId" clId="{60D398EA-95F0-4E85-A52C-B8C5186A1CC3}" dt="2022-10-25T07:36:32.321" v="263"/>
          <ac:grpSpMkLst>
            <pc:docMk/>
            <pc:sldMk cId="1474173528" sldId="288"/>
            <ac:grpSpMk id="199" creationId="{8BA019E7-C528-C02D-B33A-BF0029133371}"/>
          </ac:grpSpMkLst>
        </pc:grpChg>
        <pc:grpChg chg="del mod">
          <ac:chgData name="salonigupta0609@gmail.com" userId="72e262bbe386b2d8" providerId="LiveId" clId="{60D398EA-95F0-4E85-A52C-B8C5186A1CC3}" dt="2022-10-25T07:36:34.519" v="265"/>
          <ac:grpSpMkLst>
            <pc:docMk/>
            <pc:sldMk cId="1474173528" sldId="288"/>
            <ac:grpSpMk id="204" creationId="{C4E3B9EA-27B8-34D6-75AA-8ECB30DC275A}"/>
          </ac:grpSpMkLst>
        </pc:grpChg>
        <pc:grpChg chg="del mod">
          <ac:chgData name="salonigupta0609@gmail.com" userId="72e262bbe386b2d8" providerId="LiveId" clId="{60D398EA-95F0-4E85-A52C-B8C5186A1CC3}" dt="2022-10-25T07:36:40.689" v="267"/>
          <ac:grpSpMkLst>
            <pc:docMk/>
            <pc:sldMk cId="1474173528" sldId="288"/>
            <ac:grpSpMk id="206" creationId="{633BC41A-5A9B-51A8-4E1C-DEE0C333AB9D}"/>
          </ac:grpSpMkLst>
        </pc:grpChg>
        <pc:grpChg chg="del mod">
          <ac:chgData name="salonigupta0609@gmail.com" userId="72e262bbe386b2d8" providerId="LiveId" clId="{60D398EA-95F0-4E85-A52C-B8C5186A1CC3}" dt="2022-10-25T07:37:06.602" v="269"/>
          <ac:grpSpMkLst>
            <pc:docMk/>
            <pc:sldMk cId="1474173528" sldId="288"/>
            <ac:grpSpMk id="208" creationId="{65CBB6A4-FE24-DA7B-25FF-16E11D7BC827}"/>
          </ac:grpSpMkLst>
        </pc:grpChg>
        <pc:grpChg chg="del mod">
          <ac:chgData name="salonigupta0609@gmail.com" userId="72e262bbe386b2d8" providerId="LiveId" clId="{60D398EA-95F0-4E85-A52C-B8C5186A1CC3}" dt="2022-10-25T07:41:31" v="277"/>
          <ac:grpSpMkLst>
            <pc:docMk/>
            <pc:sldMk cId="1474173528" sldId="288"/>
            <ac:grpSpMk id="210" creationId="{7AC64DA0-23C3-B94F-F2A8-E09DF1A09EC8}"/>
          </ac:grpSpMkLst>
        </pc:grpChg>
        <pc:grpChg chg="del mod">
          <ac:chgData name="salonigupta0609@gmail.com" userId="72e262bbe386b2d8" providerId="LiveId" clId="{60D398EA-95F0-4E85-A52C-B8C5186A1CC3}" dt="2022-10-25T07:41:36.192" v="283"/>
          <ac:grpSpMkLst>
            <pc:docMk/>
            <pc:sldMk cId="1474173528" sldId="288"/>
            <ac:grpSpMk id="217" creationId="{92D4D8D6-658B-F333-CA3C-C66748D9FF37}"/>
          </ac:grpSpMkLst>
        </pc:grpChg>
        <pc:grpChg chg="del mod">
          <ac:chgData name="salonigupta0609@gmail.com" userId="72e262bbe386b2d8" providerId="LiveId" clId="{60D398EA-95F0-4E85-A52C-B8C5186A1CC3}" dt="2022-10-25T07:41:43.755" v="290"/>
          <ac:grpSpMkLst>
            <pc:docMk/>
            <pc:sldMk cId="1474173528" sldId="288"/>
            <ac:grpSpMk id="223" creationId="{32E8B3E0-4601-936B-189D-986C3400EBC9}"/>
          </ac:grpSpMkLst>
        </pc:grpChg>
        <pc:grpChg chg="del mod">
          <ac:chgData name="salonigupta0609@gmail.com" userId="72e262bbe386b2d8" providerId="LiveId" clId="{60D398EA-95F0-4E85-A52C-B8C5186A1CC3}" dt="2022-10-25T07:41:46.490" v="292"/>
          <ac:grpSpMkLst>
            <pc:docMk/>
            <pc:sldMk cId="1474173528" sldId="288"/>
            <ac:grpSpMk id="230" creationId="{321839A1-A3B2-3F1C-8141-7DE17190E246}"/>
          </ac:grpSpMkLst>
        </pc:grpChg>
        <pc:grpChg chg="del mod">
          <ac:chgData name="salonigupta0609@gmail.com" userId="72e262bbe386b2d8" providerId="LiveId" clId="{60D398EA-95F0-4E85-A52C-B8C5186A1CC3}" dt="2022-10-25T07:42:20.744" v="422"/>
          <ac:grpSpMkLst>
            <pc:docMk/>
            <pc:sldMk cId="1474173528" sldId="288"/>
            <ac:grpSpMk id="232" creationId="{34F7C7CB-EC19-1045-4AC8-725BD53070DB}"/>
          </ac:grpSpMkLst>
        </pc:grpChg>
        <pc:grpChg chg="del mod">
          <ac:chgData name="salonigupta0609@gmail.com" userId="72e262bbe386b2d8" providerId="LiveId" clId="{60D398EA-95F0-4E85-A52C-B8C5186A1CC3}" dt="2022-10-25T07:42:47.143" v="424"/>
          <ac:grpSpMkLst>
            <pc:docMk/>
            <pc:sldMk cId="1474173528" sldId="288"/>
            <ac:grpSpMk id="241" creationId="{969563F9-015B-EABD-D095-8136B35D3627}"/>
          </ac:grpSpMkLst>
        </pc:grpChg>
        <pc:grpChg chg="del mod">
          <ac:chgData name="salonigupta0609@gmail.com" userId="72e262bbe386b2d8" providerId="LiveId" clId="{60D398EA-95F0-4E85-A52C-B8C5186A1CC3}" dt="2022-10-25T07:42:47.143" v="424"/>
          <ac:grpSpMkLst>
            <pc:docMk/>
            <pc:sldMk cId="1474173528" sldId="288"/>
            <ac:grpSpMk id="242" creationId="{7225DA64-C425-840B-7FED-DFB16E4A952F}"/>
          </ac:grpSpMkLst>
        </pc:grpChg>
        <pc:grpChg chg="del mod">
          <ac:chgData name="salonigupta0609@gmail.com" userId="72e262bbe386b2d8" providerId="LiveId" clId="{60D398EA-95F0-4E85-A52C-B8C5186A1CC3}" dt="2022-10-25T07:42:20.744" v="422"/>
          <ac:grpSpMkLst>
            <pc:docMk/>
            <pc:sldMk cId="1474173528" sldId="288"/>
            <ac:grpSpMk id="247" creationId="{32C021C9-ABA2-2557-4D01-913F4DD81590}"/>
          </ac:grpSpMkLst>
        </pc:grpChg>
        <pc:grpChg chg="del mod">
          <ac:chgData name="salonigupta0609@gmail.com" userId="72e262bbe386b2d8" providerId="LiveId" clId="{60D398EA-95F0-4E85-A52C-B8C5186A1CC3}" dt="2022-10-25T07:42:47.143" v="424"/>
          <ac:grpSpMkLst>
            <pc:docMk/>
            <pc:sldMk cId="1474173528" sldId="288"/>
            <ac:grpSpMk id="248" creationId="{EE47C95A-2647-B852-FC46-BB9A119D1B50}"/>
          </ac:grpSpMkLst>
        </pc:grpChg>
        <pc:grpChg chg="del mod">
          <ac:chgData name="salonigupta0609@gmail.com" userId="72e262bbe386b2d8" providerId="LiveId" clId="{60D398EA-95F0-4E85-A52C-B8C5186A1CC3}" dt="2022-10-25T07:44:57.052" v="533"/>
          <ac:grpSpMkLst>
            <pc:docMk/>
            <pc:sldMk cId="1474173528" sldId="288"/>
            <ac:grpSpMk id="250" creationId="{18E19164-4E71-7C4B-37F9-FFC1855E246D}"/>
          </ac:grpSpMkLst>
        </pc:grpChg>
        <pc:grpChg chg="del mod">
          <ac:chgData name="salonigupta0609@gmail.com" userId="72e262bbe386b2d8" providerId="LiveId" clId="{60D398EA-95F0-4E85-A52C-B8C5186A1CC3}" dt="2022-10-25T07:44:09.169" v="477"/>
          <ac:grpSpMkLst>
            <pc:docMk/>
            <pc:sldMk cId="1474173528" sldId="288"/>
            <ac:grpSpMk id="257" creationId="{07D3D055-530F-5781-96DC-C589E4F93C4C}"/>
          </ac:grpSpMkLst>
        </pc:grpChg>
        <pc:grpChg chg="del mod">
          <ac:chgData name="salonigupta0609@gmail.com" userId="72e262bbe386b2d8" providerId="LiveId" clId="{60D398EA-95F0-4E85-A52C-B8C5186A1CC3}" dt="2022-10-25T07:43:24.777" v="451"/>
          <ac:grpSpMkLst>
            <pc:docMk/>
            <pc:sldMk cId="1474173528" sldId="288"/>
            <ac:grpSpMk id="269" creationId="{4F10BD97-C47F-B9B4-560B-9ECD3B5763D8}"/>
          </ac:grpSpMkLst>
        </pc:grpChg>
        <pc:grpChg chg="del mod">
          <ac:chgData name="salonigupta0609@gmail.com" userId="72e262bbe386b2d8" providerId="LiveId" clId="{60D398EA-95F0-4E85-A52C-B8C5186A1CC3}" dt="2022-10-25T07:43:29.574" v="454"/>
          <ac:grpSpMkLst>
            <pc:docMk/>
            <pc:sldMk cId="1474173528" sldId="288"/>
            <ac:grpSpMk id="277" creationId="{15347825-B750-8072-AADD-1D6CCAB842C4}"/>
          </ac:grpSpMkLst>
        </pc:grpChg>
        <pc:grpChg chg="del mod">
          <ac:chgData name="salonigupta0609@gmail.com" userId="72e262bbe386b2d8" providerId="LiveId" clId="{60D398EA-95F0-4E85-A52C-B8C5186A1CC3}" dt="2022-10-25T07:44:12.483" v="496"/>
          <ac:grpSpMkLst>
            <pc:docMk/>
            <pc:sldMk cId="1474173528" sldId="288"/>
            <ac:grpSpMk id="280" creationId="{4070CA48-C6E1-1562-74CC-EF89E02A5CE9}"/>
          </ac:grpSpMkLst>
        </pc:grpChg>
        <pc:grpChg chg="del mod">
          <ac:chgData name="salonigupta0609@gmail.com" userId="72e262bbe386b2d8" providerId="LiveId" clId="{60D398EA-95F0-4E85-A52C-B8C5186A1CC3}" dt="2022-10-25T07:44:23.911" v="508"/>
          <ac:grpSpMkLst>
            <pc:docMk/>
            <pc:sldMk cId="1474173528" sldId="288"/>
            <ac:grpSpMk id="284" creationId="{00CCC604-2AE6-BF45-C30D-6FBF12CB66C5}"/>
          </ac:grpSpMkLst>
        </pc:grpChg>
        <pc:grpChg chg="del mod">
          <ac:chgData name="salonigupta0609@gmail.com" userId="72e262bbe386b2d8" providerId="LiveId" clId="{60D398EA-95F0-4E85-A52C-B8C5186A1CC3}" dt="2022-10-25T07:45:05.426" v="537"/>
          <ac:grpSpMkLst>
            <pc:docMk/>
            <pc:sldMk cId="1474173528" sldId="288"/>
            <ac:grpSpMk id="291" creationId="{4830D14D-97E9-5AAC-1EC5-F89DC3612E86}"/>
          </ac:grpSpMkLst>
        </pc:grpChg>
        <pc:grpChg chg="del mod">
          <ac:chgData name="salonigupta0609@gmail.com" userId="72e262bbe386b2d8" providerId="LiveId" clId="{60D398EA-95F0-4E85-A52C-B8C5186A1CC3}" dt="2022-10-25T07:45:05.426" v="537"/>
          <ac:grpSpMkLst>
            <pc:docMk/>
            <pc:sldMk cId="1474173528" sldId="288"/>
            <ac:grpSpMk id="292" creationId="{90EB836F-69B6-3880-FDDE-7289872FEC8E}"/>
          </ac:grpSpMkLst>
        </pc:grpChg>
        <pc:grpChg chg="del mod">
          <ac:chgData name="salonigupta0609@gmail.com" userId="72e262bbe386b2d8" providerId="LiveId" clId="{60D398EA-95F0-4E85-A52C-B8C5186A1CC3}" dt="2022-10-25T07:45:06.796" v="539"/>
          <ac:grpSpMkLst>
            <pc:docMk/>
            <pc:sldMk cId="1474173528" sldId="288"/>
            <ac:grpSpMk id="302" creationId="{9629A782-6A0B-FD50-798A-C4D04770232F}"/>
          </ac:grpSpMkLst>
        </pc:grpChg>
        <pc:grpChg chg="del mod">
          <ac:chgData name="salonigupta0609@gmail.com" userId="72e262bbe386b2d8" providerId="LiveId" clId="{60D398EA-95F0-4E85-A52C-B8C5186A1CC3}" dt="2022-10-25T07:44:57.052" v="533"/>
          <ac:grpSpMkLst>
            <pc:docMk/>
            <pc:sldMk cId="1474173528" sldId="288"/>
            <ac:grpSpMk id="307" creationId="{A5966F30-3A95-D962-BE38-569B69DFD1FC}"/>
          </ac:grpSpMkLst>
        </pc:grpChg>
        <pc:grpChg chg="del mod">
          <ac:chgData name="salonigupta0609@gmail.com" userId="72e262bbe386b2d8" providerId="LiveId" clId="{60D398EA-95F0-4E85-A52C-B8C5186A1CC3}" dt="2022-10-25T07:45:30.376" v="551"/>
          <ac:grpSpMkLst>
            <pc:docMk/>
            <pc:sldMk cId="1474173528" sldId="288"/>
            <ac:grpSpMk id="317" creationId="{C8813C8D-0549-69BD-F844-D2816A5DF76C}"/>
          </ac:grpSpMkLst>
        </pc:grpChg>
        <pc:grpChg chg="del mod">
          <ac:chgData name="salonigupta0609@gmail.com" userId="72e262bbe386b2d8" providerId="LiveId" clId="{60D398EA-95F0-4E85-A52C-B8C5186A1CC3}" dt="2022-10-25T07:45:30.376" v="551"/>
          <ac:grpSpMkLst>
            <pc:docMk/>
            <pc:sldMk cId="1474173528" sldId="288"/>
            <ac:grpSpMk id="321" creationId="{A4B0DFBD-20A0-A6DE-A94A-843C249DFA17}"/>
          </ac:grpSpMkLst>
        </pc:grpChg>
        <pc:grpChg chg="del mod">
          <ac:chgData name="salonigupta0609@gmail.com" userId="72e262bbe386b2d8" providerId="LiveId" clId="{60D398EA-95F0-4E85-A52C-B8C5186A1CC3}" dt="2022-10-25T07:45:09.514" v="541"/>
          <ac:grpSpMkLst>
            <pc:docMk/>
            <pc:sldMk cId="1474173528" sldId="288"/>
            <ac:grpSpMk id="323" creationId="{FA99BC90-794E-67D6-6F19-86D5DFB4528B}"/>
          </ac:grpSpMkLst>
        </pc:grpChg>
        <pc:grpChg chg="del mod">
          <ac:chgData name="salonigupta0609@gmail.com" userId="72e262bbe386b2d8" providerId="LiveId" clId="{60D398EA-95F0-4E85-A52C-B8C5186A1CC3}" dt="2022-10-25T07:45:12.984" v="548"/>
          <ac:grpSpMkLst>
            <pc:docMk/>
            <pc:sldMk cId="1474173528" sldId="288"/>
            <ac:grpSpMk id="325" creationId="{742F2051-E012-7AA3-2394-B7D6B59CB4D9}"/>
          </ac:grpSpMkLst>
        </pc:grpChg>
        <pc:grpChg chg="del mod">
          <ac:chgData name="salonigupta0609@gmail.com" userId="72e262bbe386b2d8" providerId="LiveId" clId="{60D398EA-95F0-4E85-A52C-B8C5186A1CC3}" dt="2022-10-25T07:45:30.376" v="551"/>
          <ac:grpSpMkLst>
            <pc:docMk/>
            <pc:sldMk cId="1474173528" sldId="288"/>
            <ac:grpSpMk id="332" creationId="{9BF7C09C-6D4E-8C78-3024-0B62B63CE76E}"/>
          </ac:grpSpMkLst>
        </pc:grpChg>
        <pc:grpChg chg="del mod">
          <ac:chgData name="salonigupta0609@gmail.com" userId="72e262bbe386b2d8" providerId="LiveId" clId="{60D398EA-95F0-4E85-A52C-B8C5186A1CC3}" dt="2022-10-25T07:45:44.161" v="564"/>
          <ac:grpSpMkLst>
            <pc:docMk/>
            <pc:sldMk cId="1474173528" sldId="288"/>
            <ac:grpSpMk id="335" creationId="{FF6F5422-04DC-EBCD-02D2-7B342A9560B3}"/>
          </ac:grpSpMkLst>
        </pc:grpChg>
        <pc:grpChg chg="del mod">
          <ac:chgData name="salonigupta0609@gmail.com" userId="72e262bbe386b2d8" providerId="LiveId" clId="{60D398EA-95F0-4E85-A52C-B8C5186A1CC3}" dt="2022-10-25T07:45:46.876" v="567"/>
          <ac:grpSpMkLst>
            <pc:docMk/>
            <pc:sldMk cId="1474173528" sldId="288"/>
            <ac:grpSpMk id="339" creationId="{EFD08875-FC86-BEC4-5A28-6E3A2D1BAF48}"/>
          </ac:grpSpMkLst>
        </pc:grpChg>
        <pc:grpChg chg="del mod">
          <ac:chgData name="salonigupta0609@gmail.com" userId="72e262bbe386b2d8" providerId="LiveId" clId="{60D398EA-95F0-4E85-A52C-B8C5186A1CC3}" dt="2022-10-25T07:45:46.876" v="567"/>
          <ac:grpSpMkLst>
            <pc:docMk/>
            <pc:sldMk cId="1474173528" sldId="288"/>
            <ac:grpSpMk id="348" creationId="{BCFA5787-6074-665A-8696-0DA4FDC25C05}"/>
          </ac:grpSpMkLst>
        </pc:grpChg>
        <pc:grpChg chg="del mod">
          <ac:chgData name="salonigupta0609@gmail.com" userId="72e262bbe386b2d8" providerId="LiveId" clId="{60D398EA-95F0-4E85-A52C-B8C5186A1CC3}" dt="2022-10-25T07:45:46.876" v="567"/>
          <ac:grpSpMkLst>
            <pc:docMk/>
            <pc:sldMk cId="1474173528" sldId="288"/>
            <ac:grpSpMk id="349" creationId="{4DDA2660-40BF-A3B7-F43A-214D3723B257}"/>
          </ac:grpSpMkLst>
        </pc:grpChg>
        <pc:grpChg chg="del mod">
          <ac:chgData name="salonigupta0609@gmail.com" userId="72e262bbe386b2d8" providerId="LiveId" clId="{60D398EA-95F0-4E85-A52C-B8C5186A1CC3}" dt="2022-10-25T08:06:03.208" v="655"/>
          <ac:grpSpMkLst>
            <pc:docMk/>
            <pc:sldMk cId="1474173528" sldId="288"/>
            <ac:grpSpMk id="350" creationId="{D551FC82-AEAF-00F7-9481-BE69BE8F5166}"/>
          </ac:grpSpMkLst>
        </pc:grpChg>
        <pc:grpChg chg="del mod">
          <ac:chgData name="salonigupta0609@gmail.com" userId="72e262bbe386b2d8" providerId="LiveId" clId="{60D398EA-95F0-4E85-A52C-B8C5186A1CC3}" dt="2022-10-25T07:46:02.296" v="569"/>
          <ac:grpSpMkLst>
            <pc:docMk/>
            <pc:sldMk cId="1474173528" sldId="288"/>
            <ac:grpSpMk id="353" creationId="{C1BE96D9-5DDD-3FE6-3E4C-5DBC98048EE4}"/>
          </ac:grpSpMkLst>
        </pc:grpChg>
        <pc:grpChg chg="del mod">
          <ac:chgData name="salonigupta0609@gmail.com" userId="72e262bbe386b2d8" providerId="LiveId" clId="{60D398EA-95F0-4E85-A52C-B8C5186A1CC3}" dt="2022-10-25T07:46:04.970" v="573"/>
          <ac:grpSpMkLst>
            <pc:docMk/>
            <pc:sldMk cId="1474173528" sldId="288"/>
            <ac:grpSpMk id="355" creationId="{74827986-5654-79FE-3189-54491475B55E}"/>
          </ac:grpSpMkLst>
        </pc:grpChg>
        <pc:grpChg chg="del mod">
          <ac:chgData name="salonigupta0609@gmail.com" userId="72e262bbe386b2d8" providerId="LiveId" clId="{60D398EA-95F0-4E85-A52C-B8C5186A1CC3}" dt="2022-10-25T07:47:40.382" v="578"/>
          <ac:grpSpMkLst>
            <pc:docMk/>
            <pc:sldMk cId="1474173528" sldId="288"/>
            <ac:grpSpMk id="359" creationId="{5401EEA3-6A74-4A2A-042B-7BB45F293EB0}"/>
          </ac:grpSpMkLst>
        </pc:grpChg>
        <pc:grpChg chg="del mod">
          <ac:chgData name="salonigupta0609@gmail.com" userId="72e262bbe386b2d8" providerId="LiveId" clId="{60D398EA-95F0-4E85-A52C-B8C5186A1CC3}" dt="2022-10-25T07:47:43.038" v="581"/>
          <ac:grpSpMkLst>
            <pc:docMk/>
            <pc:sldMk cId="1474173528" sldId="288"/>
            <ac:grpSpMk id="364" creationId="{479526A9-58BE-365B-2F74-3B9613EC41A2}"/>
          </ac:grpSpMkLst>
        </pc:grpChg>
        <pc:grpChg chg="del mod">
          <ac:chgData name="salonigupta0609@gmail.com" userId="72e262bbe386b2d8" providerId="LiveId" clId="{60D398EA-95F0-4E85-A52C-B8C5186A1CC3}" dt="2022-10-25T07:47:44.503" v="584"/>
          <ac:grpSpMkLst>
            <pc:docMk/>
            <pc:sldMk cId="1474173528" sldId="288"/>
            <ac:grpSpMk id="367" creationId="{1C95FA04-1B2F-A533-70BC-24BC626C9A5C}"/>
          </ac:grpSpMkLst>
        </pc:grpChg>
        <pc:grpChg chg="del mod">
          <ac:chgData name="salonigupta0609@gmail.com" userId="72e262bbe386b2d8" providerId="LiveId" clId="{60D398EA-95F0-4E85-A52C-B8C5186A1CC3}" dt="2022-10-25T07:47:46.173" v="586"/>
          <ac:grpSpMkLst>
            <pc:docMk/>
            <pc:sldMk cId="1474173528" sldId="288"/>
            <ac:grpSpMk id="370" creationId="{14A18973-F738-8FB8-F0E9-2F554D101111}"/>
          </ac:grpSpMkLst>
        </pc:grpChg>
        <pc:grpChg chg="del mod">
          <ac:chgData name="salonigupta0609@gmail.com" userId="72e262bbe386b2d8" providerId="LiveId" clId="{60D398EA-95F0-4E85-A52C-B8C5186A1CC3}" dt="2022-10-25T07:47:49.523" v="588"/>
          <ac:grpSpMkLst>
            <pc:docMk/>
            <pc:sldMk cId="1474173528" sldId="288"/>
            <ac:grpSpMk id="372" creationId="{801EFD77-4DF9-26EC-1294-F5FDF258B689}"/>
          </ac:grpSpMkLst>
        </pc:grpChg>
        <pc:grpChg chg="del mod">
          <ac:chgData name="salonigupta0609@gmail.com" userId="72e262bbe386b2d8" providerId="LiveId" clId="{60D398EA-95F0-4E85-A52C-B8C5186A1CC3}" dt="2022-10-25T08:07:05.540" v="686"/>
          <ac:grpSpMkLst>
            <pc:docMk/>
            <pc:sldMk cId="1474173528" sldId="288"/>
            <ac:grpSpMk id="374" creationId="{E3E5143B-42CE-B5EA-6C95-4C04A0DD38BA}"/>
          </ac:grpSpMkLst>
        </pc:grpChg>
        <pc:grpChg chg="del mod">
          <ac:chgData name="salonigupta0609@gmail.com" userId="72e262bbe386b2d8" providerId="LiveId" clId="{60D398EA-95F0-4E85-A52C-B8C5186A1CC3}" dt="2022-10-25T08:06:43.827" v="667"/>
          <ac:grpSpMkLst>
            <pc:docMk/>
            <pc:sldMk cId="1474173528" sldId="288"/>
            <ac:grpSpMk id="379" creationId="{A5395674-9F9F-437D-5174-164B4D8CD70C}"/>
          </ac:grpSpMkLst>
        </pc:grpChg>
        <pc:grpChg chg="del mod">
          <ac:chgData name="salonigupta0609@gmail.com" userId="72e262bbe386b2d8" providerId="LiveId" clId="{60D398EA-95F0-4E85-A52C-B8C5186A1CC3}" dt="2022-10-25T08:07:05.540" v="686"/>
          <ac:grpSpMkLst>
            <pc:docMk/>
            <pc:sldMk cId="1474173528" sldId="288"/>
            <ac:grpSpMk id="382" creationId="{96DD9E14-9CDB-3A89-FCE6-DA4778D6A2AF}"/>
          </ac:grpSpMkLst>
        </pc:grpChg>
        <pc:grpChg chg="del mod">
          <ac:chgData name="salonigupta0609@gmail.com" userId="72e262bbe386b2d8" providerId="LiveId" clId="{60D398EA-95F0-4E85-A52C-B8C5186A1CC3}" dt="2022-10-25T08:06:50.487" v="678"/>
          <ac:grpSpMkLst>
            <pc:docMk/>
            <pc:sldMk cId="1474173528" sldId="288"/>
            <ac:grpSpMk id="386" creationId="{23CD6159-17EE-F31D-7D35-CEE587F27848}"/>
          </ac:grpSpMkLst>
        </pc:grpChg>
        <pc:grpChg chg="del mod">
          <ac:chgData name="salonigupta0609@gmail.com" userId="72e262bbe386b2d8" providerId="LiveId" clId="{60D398EA-95F0-4E85-A52C-B8C5186A1CC3}" dt="2022-10-25T08:07:05.540" v="686"/>
          <ac:grpSpMkLst>
            <pc:docMk/>
            <pc:sldMk cId="1474173528" sldId="288"/>
            <ac:grpSpMk id="393" creationId="{20FCE551-73B9-293E-BB84-3EB43D94560F}"/>
          </ac:grpSpMkLst>
        </pc:grpChg>
        <pc:grpChg chg="del mod">
          <ac:chgData name="salonigupta0609@gmail.com" userId="72e262bbe386b2d8" providerId="LiveId" clId="{60D398EA-95F0-4E85-A52C-B8C5186A1CC3}" dt="2022-10-25T08:07:05.540" v="686"/>
          <ac:grpSpMkLst>
            <pc:docMk/>
            <pc:sldMk cId="1474173528" sldId="288"/>
            <ac:grpSpMk id="394" creationId="{3FE3E6C0-2F47-17F4-B861-863CB9A85BCD}"/>
          </ac:grpSpMkLst>
        </pc:grpChg>
        <pc:grpChg chg="del mod">
          <ac:chgData name="salonigupta0609@gmail.com" userId="72e262bbe386b2d8" providerId="LiveId" clId="{60D398EA-95F0-4E85-A52C-B8C5186A1CC3}" dt="2022-10-25T08:07:05.540" v="686"/>
          <ac:grpSpMkLst>
            <pc:docMk/>
            <pc:sldMk cId="1474173528" sldId="288"/>
            <ac:grpSpMk id="395" creationId="{C8924FF2-F843-8E20-D144-BCBF15583B1A}"/>
          </ac:grpSpMkLst>
        </pc:grpChg>
        <pc:grpChg chg="del mod">
          <ac:chgData name="salonigupta0609@gmail.com" userId="72e262bbe386b2d8" providerId="LiveId" clId="{60D398EA-95F0-4E85-A52C-B8C5186A1CC3}" dt="2022-10-25T08:07:09.397" v="693"/>
          <ac:grpSpMkLst>
            <pc:docMk/>
            <pc:sldMk cId="1474173528" sldId="288"/>
            <ac:grpSpMk id="403" creationId="{DAD790D9-6C25-7FED-352E-D4897D962222}"/>
          </ac:grpSpMkLst>
        </pc:grpChg>
        <pc:grpChg chg="del mod">
          <ac:chgData name="salonigupta0609@gmail.com" userId="72e262bbe386b2d8" providerId="LiveId" clId="{60D398EA-95F0-4E85-A52C-B8C5186A1CC3}" dt="2022-10-25T08:07:09.397" v="693"/>
          <ac:grpSpMkLst>
            <pc:docMk/>
            <pc:sldMk cId="1474173528" sldId="288"/>
            <ac:grpSpMk id="410" creationId="{C7E1171D-552E-D735-2A23-37027DD4A706}"/>
          </ac:grpSpMkLst>
        </pc:grpChg>
        <pc:grpChg chg="del mod">
          <ac:chgData name="salonigupta0609@gmail.com" userId="72e262bbe386b2d8" providerId="LiveId" clId="{60D398EA-95F0-4E85-A52C-B8C5186A1CC3}" dt="2022-10-25T08:07:14.750" v="696"/>
          <ac:grpSpMkLst>
            <pc:docMk/>
            <pc:sldMk cId="1474173528" sldId="288"/>
            <ac:grpSpMk id="411" creationId="{3D93C7A4-E943-3447-E82D-C50C4B7640E4}"/>
          </ac:grpSpMkLst>
        </pc:grpChg>
        <pc:grpChg chg="del mod">
          <ac:chgData name="salonigupta0609@gmail.com" userId="72e262bbe386b2d8" providerId="LiveId" clId="{60D398EA-95F0-4E85-A52C-B8C5186A1CC3}" dt="2022-10-25T08:07:24.796" v="699"/>
          <ac:grpSpMkLst>
            <pc:docMk/>
            <pc:sldMk cId="1474173528" sldId="288"/>
            <ac:grpSpMk id="414" creationId="{99B5D9BD-506E-A025-C5C0-F11D634E30F3}"/>
          </ac:grpSpMkLst>
        </pc:grpChg>
        <pc:grpChg chg="del mod">
          <ac:chgData name="salonigupta0609@gmail.com" userId="72e262bbe386b2d8" providerId="LiveId" clId="{60D398EA-95F0-4E85-A52C-B8C5186A1CC3}" dt="2022-10-25T08:07:33.121" v="708"/>
          <ac:grpSpMkLst>
            <pc:docMk/>
            <pc:sldMk cId="1474173528" sldId="288"/>
            <ac:grpSpMk id="417" creationId="{E7599A21-2713-C569-BAFC-28770241E2F1}"/>
          </ac:grpSpMkLst>
        </pc:grpChg>
        <pc:grpChg chg="del mod">
          <ac:chgData name="salonigupta0609@gmail.com" userId="72e262bbe386b2d8" providerId="LiveId" clId="{60D398EA-95F0-4E85-A52C-B8C5186A1CC3}" dt="2022-10-25T08:07:59.362" v="722"/>
          <ac:grpSpMkLst>
            <pc:docMk/>
            <pc:sldMk cId="1474173528" sldId="288"/>
            <ac:grpSpMk id="421" creationId="{93FCCE2E-19D9-002C-48F0-470665F10F55}"/>
          </ac:grpSpMkLst>
        </pc:grpChg>
        <pc:grpChg chg="del mod">
          <ac:chgData name="salonigupta0609@gmail.com" userId="72e262bbe386b2d8" providerId="LiveId" clId="{60D398EA-95F0-4E85-A52C-B8C5186A1CC3}" dt="2022-10-25T08:07:59.362" v="722"/>
          <ac:grpSpMkLst>
            <pc:docMk/>
            <pc:sldMk cId="1474173528" sldId="288"/>
            <ac:grpSpMk id="426" creationId="{3F9EF812-15B9-C2AA-D73E-1AFA8CF0FED6}"/>
          </ac:grpSpMkLst>
        </pc:grpChg>
        <pc:grpChg chg="del mod">
          <ac:chgData name="salonigupta0609@gmail.com" userId="72e262bbe386b2d8" providerId="LiveId" clId="{60D398EA-95F0-4E85-A52C-B8C5186A1CC3}" dt="2022-10-25T08:07:59.362" v="722"/>
          <ac:grpSpMkLst>
            <pc:docMk/>
            <pc:sldMk cId="1474173528" sldId="288"/>
            <ac:grpSpMk id="432" creationId="{2347BF4D-1B98-F792-DBF0-3CA5883B9A4C}"/>
          </ac:grpSpMkLst>
        </pc:grpChg>
        <pc:grpChg chg="del mod">
          <ac:chgData name="salonigupta0609@gmail.com" userId="72e262bbe386b2d8" providerId="LiveId" clId="{60D398EA-95F0-4E85-A52C-B8C5186A1CC3}" dt="2022-10-25T08:08:03.833" v="728"/>
          <ac:grpSpMkLst>
            <pc:docMk/>
            <pc:sldMk cId="1474173528" sldId="288"/>
            <ac:grpSpMk id="440" creationId="{30E8045E-9949-4A3D-A268-1F39A59C914E}"/>
          </ac:grpSpMkLst>
        </pc:grpChg>
        <pc:grpChg chg="del mod">
          <ac:chgData name="salonigupta0609@gmail.com" userId="72e262bbe386b2d8" providerId="LiveId" clId="{60D398EA-95F0-4E85-A52C-B8C5186A1CC3}" dt="2022-10-25T08:08:19.689" v="731"/>
          <ac:grpSpMkLst>
            <pc:docMk/>
            <pc:sldMk cId="1474173528" sldId="288"/>
            <ac:grpSpMk id="446" creationId="{18AAA092-1F4D-2F38-A222-E950B6572C98}"/>
          </ac:grpSpMkLst>
        </pc:grpChg>
        <pc:grpChg chg="del mod">
          <ac:chgData name="salonigupta0609@gmail.com" userId="72e262bbe386b2d8" providerId="LiveId" clId="{60D398EA-95F0-4E85-A52C-B8C5186A1CC3}" dt="2022-10-25T08:08:22.846" v="733"/>
          <ac:grpSpMkLst>
            <pc:docMk/>
            <pc:sldMk cId="1474173528" sldId="288"/>
            <ac:grpSpMk id="449" creationId="{D13A070B-BB9F-7F26-D911-59C98D3677D4}"/>
          </ac:grpSpMkLst>
        </pc:grpChg>
        <pc:grpChg chg="del mod">
          <ac:chgData name="salonigupta0609@gmail.com" userId="72e262bbe386b2d8" providerId="LiveId" clId="{60D398EA-95F0-4E85-A52C-B8C5186A1CC3}" dt="2022-10-25T08:08:24.723" v="735"/>
          <ac:grpSpMkLst>
            <pc:docMk/>
            <pc:sldMk cId="1474173528" sldId="288"/>
            <ac:grpSpMk id="451" creationId="{3426A91C-05EF-B813-7515-1D0511277F58}"/>
          </ac:grpSpMkLst>
        </pc:grpChg>
        <pc:grpChg chg="del mod">
          <ac:chgData name="salonigupta0609@gmail.com" userId="72e262bbe386b2d8" providerId="LiveId" clId="{60D398EA-95F0-4E85-A52C-B8C5186A1CC3}" dt="2022-10-25T08:09:02.856" v="737"/>
          <ac:grpSpMkLst>
            <pc:docMk/>
            <pc:sldMk cId="1474173528" sldId="288"/>
            <ac:grpSpMk id="453" creationId="{7F6319C8-6131-5B79-E0EB-C2B508D4778B}"/>
          </ac:grpSpMkLst>
        </pc:grpChg>
        <pc:grpChg chg="del mod">
          <ac:chgData name="salonigupta0609@gmail.com" userId="72e262bbe386b2d8" providerId="LiveId" clId="{60D398EA-95F0-4E85-A52C-B8C5186A1CC3}" dt="2022-10-25T08:09:11.384" v="741"/>
          <ac:grpSpMkLst>
            <pc:docMk/>
            <pc:sldMk cId="1474173528" sldId="288"/>
            <ac:grpSpMk id="455" creationId="{13DD6564-5BA3-58B8-6EAD-75FFAEC82BF7}"/>
          </ac:grpSpMkLst>
        </pc:grpChg>
        <pc:grpChg chg="del mod">
          <ac:chgData name="salonigupta0609@gmail.com" userId="72e262bbe386b2d8" providerId="LiveId" clId="{60D398EA-95F0-4E85-A52C-B8C5186A1CC3}" dt="2022-10-25T08:09:33.540" v="768"/>
          <ac:grpSpMkLst>
            <pc:docMk/>
            <pc:sldMk cId="1474173528" sldId="288"/>
            <ac:grpSpMk id="459" creationId="{FA895CCE-C963-E095-6E30-12F0623D7987}"/>
          </ac:grpSpMkLst>
        </pc:grpChg>
        <pc:grpChg chg="del mod">
          <ac:chgData name="salonigupta0609@gmail.com" userId="72e262bbe386b2d8" providerId="LiveId" clId="{60D398EA-95F0-4E85-A52C-B8C5186A1CC3}" dt="2022-10-25T08:09:15.170" v="747"/>
          <ac:grpSpMkLst>
            <pc:docMk/>
            <pc:sldMk cId="1474173528" sldId="288"/>
            <ac:grpSpMk id="463" creationId="{9E3AB9F8-9165-BE02-DFA2-ABEFA3396901}"/>
          </ac:grpSpMkLst>
        </pc:grpChg>
        <pc:grpChg chg="del mod">
          <ac:chgData name="salonigupta0609@gmail.com" userId="72e262bbe386b2d8" providerId="LiveId" clId="{60D398EA-95F0-4E85-A52C-B8C5186A1CC3}" dt="2022-10-25T08:09:40.838" v="815"/>
          <ac:grpSpMkLst>
            <pc:docMk/>
            <pc:sldMk cId="1474173528" sldId="288"/>
            <ac:grpSpMk id="465" creationId="{47B2DEAF-8A39-BB92-B14F-47F40660E4DD}"/>
          </ac:grpSpMkLst>
        </pc:grpChg>
        <pc:grpChg chg="del mod">
          <ac:chgData name="salonigupta0609@gmail.com" userId="72e262bbe386b2d8" providerId="LiveId" clId="{60D398EA-95F0-4E85-A52C-B8C5186A1CC3}" dt="2022-10-25T08:09:52.052" v="835"/>
          <ac:grpSpMkLst>
            <pc:docMk/>
            <pc:sldMk cId="1474173528" sldId="288"/>
            <ac:grpSpMk id="484" creationId="{85EFE24B-70F5-B82B-0B2C-7BC651BE6D27}"/>
          </ac:grpSpMkLst>
        </pc:grpChg>
        <pc:grpChg chg="del mod">
          <ac:chgData name="salonigupta0609@gmail.com" userId="72e262bbe386b2d8" providerId="LiveId" clId="{60D398EA-95F0-4E85-A52C-B8C5186A1CC3}" dt="2022-10-25T08:11:04.310" v="870"/>
          <ac:grpSpMkLst>
            <pc:docMk/>
            <pc:sldMk cId="1474173528" sldId="288"/>
            <ac:grpSpMk id="485" creationId="{9CA6DB0A-69F4-2DBC-AE25-D80DAD630B44}"/>
          </ac:grpSpMkLst>
        </pc:grpChg>
        <pc:grpChg chg="del mod">
          <ac:chgData name="salonigupta0609@gmail.com" userId="72e262bbe386b2d8" providerId="LiveId" clId="{60D398EA-95F0-4E85-A52C-B8C5186A1CC3}" dt="2022-10-25T08:10:06.686" v="857"/>
          <ac:grpSpMkLst>
            <pc:docMk/>
            <pc:sldMk cId="1474173528" sldId="288"/>
            <ac:grpSpMk id="491" creationId="{A108A22E-4F2F-4AB5-EB10-FA819AD8A163}"/>
          </ac:grpSpMkLst>
        </pc:grpChg>
        <pc:grpChg chg="del mod">
          <ac:chgData name="salonigupta0609@gmail.com" userId="72e262bbe386b2d8" providerId="LiveId" clId="{60D398EA-95F0-4E85-A52C-B8C5186A1CC3}" dt="2022-10-25T08:10:06.686" v="857"/>
          <ac:grpSpMkLst>
            <pc:docMk/>
            <pc:sldMk cId="1474173528" sldId="288"/>
            <ac:grpSpMk id="504" creationId="{AB3DAF24-178E-32CF-993E-804409BDE37D}"/>
          </ac:grpSpMkLst>
        </pc:grpChg>
        <pc:grpChg chg="del mod">
          <ac:chgData name="salonigupta0609@gmail.com" userId="72e262bbe386b2d8" providerId="LiveId" clId="{60D398EA-95F0-4E85-A52C-B8C5186A1CC3}" dt="2022-10-25T08:10:37.314" v="868"/>
          <ac:grpSpMkLst>
            <pc:docMk/>
            <pc:sldMk cId="1474173528" sldId="288"/>
            <ac:grpSpMk id="505" creationId="{B2B2862D-A876-1518-8A7A-FFAB52FA0959}"/>
          </ac:grpSpMkLst>
        </pc:grpChg>
        <pc:grpChg chg="del mod">
          <ac:chgData name="salonigupta0609@gmail.com" userId="72e262bbe386b2d8" providerId="LiveId" clId="{60D398EA-95F0-4E85-A52C-B8C5186A1CC3}" dt="2022-10-25T08:11:04.310" v="870"/>
          <ac:grpSpMkLst>
            <pc:docMk/>
            <pc:sldMk cId="1474173528" sldId="288"/>
            <ac:grpSpMk id="506" creationId="{A1783DA5-9E68-99AB-3FBE-760A4DF60F0E}"/>
          </ac:grpSpMkLst>
        </pc:grpChg>
        <pc:grpChg chg="del mod">
          <ac:chgData name="salonigupta0609@gmail.com" userId="72e262bbe386b2d8" providerId="LiveId" clId="{60D398EA-95F0-4E85-A52C-B8C5186A1CC3}" dt="2022-10-25T08:11:04.310" v="870"/>
          <ac:grpSpMkLst>
            <pc:docMk/>
            <pc:sldMk cId="1474173528" sldId="288"/>
            <ac:grpSpMk id="509" creationId="{7CB34613-2B7B-6243-D577-918CF54A3E29}"/>
          </ac:grpSpMkLst>
        </pc:grpChg>
        <pc:grpChg chg="del mod">
          <ac:chgData name="salonigupta0609@gmail.com" userId="72e262bbe386b2d8" providerId="LiveId" clId="{60D398EA-95F0-4E85-A52C-B8C5186A1CC3}" dt="2022-10-25T08:11:04.310" v="870"/>
          <ac:grpSpMkLst>
            <pc:docMk/>
            <pc:sldMk cId="1474173528" sldId="288"/>
            <ac:grpSpMk id="520" creationId="{2E5EB62C-AAC6-D713-4AFD-0546EBD126D3}"/>
          </ac:grpSpMkLst>
        </pc:grpChg>
        <pc:grpChg chg="del mod">
          <ac:chgData name="salonigupta0609@gmail.com" userId="72e262bbe386b2d8" providerId="LiveId" clId="{60D398EA-95F0-4E85-A52C-B8C5186A1CC3}" dt="2022-10-25T08:11:43.754" v="872"/>
          <ac:grpSpMkLst>
            <pc:docMk/>
            <pc:sldMk cId="1474173528" sldId="288"/>
            <ac:grpSpMk id="522" creationId="{B0ABD36E-95A0-E9AF-3EAB-813BE60FD9A0}"/>
          </ac:grpSpMkLst>
        </pc:grpChg>
        <pc:grpChg chg="del mod">
          <ac:chgData name="salonigupta0609@gmail.com" userId="72e262bbe386b2d8" providerId="LiveId" clId="{60D398EA-95F0-4E85-A52C-B8C5186A1CC3}" dt="2022-10-25T08:12:54.340" v="881"/>
          <ac:grpSpMkLst>
            <pc:docMk/>
            <pc:sldMk cId="1474173528" sldId="288"/>
            <ac:grpSpMk id="524" creationId="{ABA2100B-2C93-6CF8-8C62-B964C4520D9F}"/>
          </ac:grpSpMkLst>
        </pc:grpChg>
        <pc:grpChg chg="del mod">
          <ac:chgData name="salonigupta0609@gmail.com" userId="72e262bbe386b2d8" providerId="LiveId" clId="{60D398EA-95F0-4E85-A52C-B8C5186A1CC3}" dt="2022-10-25T08:12:54.340" v="881"/>
          <ac:grpSpMkLst>
            <pc:docMk/>
            <pc:sldMk cId="1474173528" sldId="288"/>
            <ac:grpSpMk id="530" creationId="{43CA3ECF-EBE1-29ED-E744-FDE1236BE939}"/>
          </ac:grpSpMkLst>
        </pc:grpChg>
        <pc:grpChg chg="del mod">
          <ac:chgData name="salonigupta0609@gmail.com" userId="72e262bbe386b2d8" providerId="LiveId" clId="{60D398EA-95F0-4E85-A52C-B8C5186A1CC3}" dt="2022-10-25T08:15:00.450" v="944"/>
          <ac:grpSpMkLst>
            <pc:docMk/>
            <pc:sldMk cId="1474173528" sldId="288"/>
            <ac:grpSpMk id="533" creationId="{4F7F8B1E-B75E-349C-1B07-F226F83E8B7A}"/>
          </ac:grpSpMkLst>
        </pc:grpChg>
        <pc:grpChg chg="del mod">
          <ac:chgData name="salonigupta0609@gmail.com" userId="72e262bbe386b2d8" providerId="LiveId" clId="{60D398EA-95F0-4E85-A52C-B8C5186A1CC3}" dt="2022-10-25T08:17:08.217" v="990"/>
          <ac:grpSpMkLst>
            <pc:docMk/>
            <pc:sldMk cId="1474173528" sldId="288"/>
            <ac:grpSpMk id="541" creationId="{E4542A18-F37C-7AB7-59B0-3DEDFFFCB960}"/>
          </ac:grpSpMkLst>
        </pc:grpChg>
        <pc:grpChg chg="del mod">
          <ac:chgData name="salonigupta0609@gmail.com" userId="72e262bbe386b2d8" providerId="LiveId" clId="{60D398EA-95F0-4E85-A52C-B8C5186A1CC3}" dt="2022-10-25T08:17:14.723" v="993"/>
          <ac:grpSpMkLst>
            <pc:docMk/>
            <pc:sldMk cId="1474173528" sldId="288"/>
            <ac:grpSpMk id="545" creationId="{F6F5BC4D-8EF2-A696-A3E9-4769CEE2A33C}"/>
          </ac:grpSpMkLst>
        </pc:grpChg>
        <pc:grpChg chg="del mod">
          <ac:chgData name="salonigupta0609@gmail.com" userId="72e262bbe386b2d8" providerId="LiveId" clId="{60D398EA-95F0-4E85-A52C-B8C5186A1CC3}" dt="2022-10-25T08:15:48.317" v="962"/>
          <ac:grpSpMkLst>
            <pc:docMk/>
            <pc:sldMk cId="1474173528" sldId="288"/>
            <ac:grpSpMk id="548" creationId="{711F0FFF-73D9-5970-3849-C543BE8D644C}"/>
          </ac:grpSpMkLst>
        </pc:grpChg>
        <pc:grpChg chg="del mod">
          <ac:chgData name="salonigupta0609@gmail.com" userId="72e262bbe386b2d8" providerId="LiveId" clId="{60D398EA-95F0-4E85-A52C-B8C5186A1CC3}" dt="2022-10-25T08:17:14.723" v="993"/>
          <ac:grpSpMkLst>
            <pc:docMk/>
            <pc:sldMk cId="1474173528" sldId="288"/>
            <ac:grpSpMk id="551" creationId="{F85C9FF7-762C-945A-2F76-B0A4BC342676}"/>
          </ac:grpSpMkLst>
        </pc:grpChg>
        <pc:grpChg chg="del mod">
          <ac:chgData name="salonigupta0609@gmail.com" userId="72e262bbe386b2d8" providerId="LiveId" clId="{60D398EA-95F0-4E85-A52C-B8C5186A1CC3}" dt="2022-10-25T08:17:14.723" v="993"/>
          <ac:grpSpMkLst>
            <pc:docMk/>
            <pc:sldMk cId="1474173528" sldId="288"/>
            <ac:grpSpMk id="555" creationId="{3AB224BA-D2E9-029B-AD1A-E758BEA13A22}"/>
          </ac:grpSpMkLst>
        </pc:grpChg>
        <pc:grpChg chg="del mod">
          <ac:chgData name="salonigupta0609@gmail.com" userId="72e262bbe386b2d8" providerId="LiveId" clId="{60D398EA-95F0-4E85-A52C-B8C5186A1CC3}" dt="2022-10-25T08:16:00.204" v="972"/>
          <ac:grpSpMkLst>
            <pc:docMk/>
            <pc:sldMk cId="1474173528" sldId="288"/>
            <ac:grpSpMk id="558" creationId="{54F20AB4-CD56-208C-5A42-F2C7A9242D96}"/>
          </ac:grpSpMkLst>
        </pc:grpChg>
        <pc:grpChg chg="del mod">
          <ac:chgData name="salonigupta0609@gmail.com" userId="72e262bbe386b2d8" providerId="LiveId" clId="{60D398EA-95F0-4E85-A52C-B8C5186A1CC3}" dt="2022-10-25T08:16:57.642" v="988"/>
          <ac:grpSpMkLst>
            <pc:docMk/>
            <pc:sldMk cId="1474173528" sldId="288"/>
            <ac:grpSpMk id="561" creationId="{56EB2396-AE45-7DD5-1F94-FB16EA788F64}"/>
          </ac:grpSpMkLst>
        </pc:grpChg>
        <pc:grpChg chg="del mod">
          <ac:chgData name="salonigupta0609@gmail.com" userId="72e262bbe386b2d8" providerId="LiveId" clId="{60D398EA-95F0-4E85-A52C-B8C5186A1CC3}" dt="2022-10-25T08:16:34.281" v="982"/>
          <ac:grpSpMkLst>
            <pc:docMk/>
            <pc:sldMk cId="1474173528" sldId="288"/>
            <ac:grpSpMk id="565" creationId="{972B520E-BA26-467D-739A-54795B8F47C2}"/>
          </ac:grpSpMkLst>
        </pc:grpChg>
        <pc:grpChg chg="del mod">
          <ac:chgData name="salonigupta0609@gmail.com" userId="72e262bbe386b2d8" providerId="LiveId" clId="{60D398EA-95F0-4E85-A52C-B8C5186A1CC3}" dt="2022-10-25T08:16:57.642" v="988"/>
          <ac:grpSpMkLst>
            <pc:docMk/>
            <pc:sldMk cId="1474173528" sldId="288"/>
            <ac:grpSpMk id="571" creationId="{01269637-0F0C-A1E0-0445-A45186591D42}"/>
          </ac:grpSpMkLst>
        </pc:grpChg>
        <pc:grpChg chg="del mod">
          <ac:chgData name="salonigupta0609@gmail.com" userId="72e262bbe386b2d8" providerId="LiveId" clId="{60D398EA-95F0-4E85-A52C-B8C5186A1CC3}" dt="2022-10-25T08:17:14.723" v="993"/>
          <ac:grpSpMkLst>
            <pc:docMk/>
            <pc:sldMk cId="1474173528" sldId="288"/>
            <ac:grpSpMk id="577" creationId="{C4A5E20D-3635-E1F9-30B0-B9957DBCE0FA}"/>
          </ac:grpSpMkLst>
        </pc:grpChg>
        <pc:grpChg chg="del mod">
          <ac:chgData name="salonigupta0609@gmail.com" userId="72e262bbe386b2d8" providerId="LiveId" clId="{60D398EA-95F0-4E85-A52C-B8C5186A1CC3}" dt="2022-10-25T08:17:14.723" v="993"/>
          <ac:grpSpMkLst>
            <pc:docMk/>
            <pc:sldMk cId="1474173528" sldId="288"/>
            <ac:grpSpMk id="579" creationId="{8AE216C3-71EC-3DDC-8B6F-ED3B6B7D0CE9}"/>
          </ac:grpSpMkLst>
        </pc:grpChg>
        <pc:grpChg chg="mod">
          <ac:chgData name="salonigupta0609@gmail.com" userId="72e262bbe386b2d8" providerId="LiveId" clId="{60D398EA-95F0-4E85-A52C-B8C5186A1CC3}" dt="2022-10-25T08:17:14.723" v="993"/>
          <ac:grpSpMkLst>
            <pc:docMk/>
            <pc:sldMk cId="1474173528" sldId="288"/>
            <ac:grpSpMk id="582" creationId="{9871D3E5-34E6-E50A-AA42-7874098F8C82}"/>
          </ac:grpSpMkLst>
        </pc:grpChg>
        <pc:inkChg chg="add del">
          <ac:chgData name="salonigupta0609@gmail.com" userId="72e262bbe386b2d8" providerId="LiveId" clId="{60D398EA-95F0-4E85-A52C-B8C5186A1CC3}" dt="2022-10-25T07:35:12.118" v="206"/>
          <ac:inkMkLst>
            <pc:docMk/>
            <pc:sldMk cId="1474173528" sldId="288"/>
            <ac:inkMk id="2" creationId="{3BB075E0-5E54-DA28-A86A-5D543BE73778}"/>
          </ac:inkMkLst>
        </pc:inkChg>
        <pc:inkChg chg="add del">
          <ac:chgData name="salonigupta0609@gmail.com" userId="72e262bbe386b2d8" providerId="LiveId" clId="{60D398EA-95F0-4E85-A52C-B8C5186A1CC3}" dt="2022-10-25T07:35:12.117" v="204"/>
          <ac:inkMkLst>
            <pc:docMk/>
            <pc:sldMk cId="1474173528" sldId="288"/>
            <ac:inkMk id="3" creationId="{D9B2CFEE-2E1A-6388-2124-4A1A4D68E842}"/>
          </ac:inkMkLst>
        </pc:inkChg>
        <pc:inkChg chg="add del mod">
          <ac:chgData name="salonigupta0609@gmail.com" userId="72e262bbe386b2d8" providerId="LiveId" clId="{60D398EA-95F0-4E85-A52C-B8C5186A1CC3}" dt="2022-10-25T07:35:12.117" v="205"/>
          <ac:inkMkLst>
            <pc:docMk/>
            <pc:sldMk cId="1474173528" sldId="288"/>
            <ac:inkMk id="4" creationId="{208AA532-A4DC-A513-3D1A-50A0D2E9A51D}"/>
          </ac:inkMkLst>
        </pc:inkChg>
        <pc:inkChg chg="add del mod">
          <ac:chgData name="salonigupta0609@gmail.com" userId="72e262bbe386b2d8" providerId="LiveId" clId="{60D398EA-95F0-4E85-A52C-B8C5186A1CC3}" dt="2022-10-25T07:42:09.363" v="407"/>
          <ac:inkMkLst>
            <pc:docMk/>
            <pc:sldMk cId="1474173528" sldId="288"/>
            <ac:inkMk id="5" creationId="{2FA210AC-CB6F-BDAC-6261-80B68B2F4BAA}"/>
          </ac:inkMkLst>
        </pc:inkChg>
        <pc:inkChg chg="add del">
          <ac:chgData name="salonigupta0609@gmail.com" userId="72e262bbe386b2d8" providerId="LiveId" clId="{60D398EA-95F0-4E85-A52C-B8C5186A1CC3}" dt="2022-10-25T07:35:12.118" v="207"/>
          <ac:inkMkLst>
            <pc:docMk/>
            <pc:sldMk cId="1474173528" sldId="288"/>
            <ac:inkMk id="6" creationId="{5E8B626C-666E-58E5-5FCA-27B450A60325}"/>
          </ac:inkMkLst>
        </pc:inkChg>
        <pc:inkChg chg="add del mod">
          <ac:chgData name="salonigupta0609@gmail.com" userId="72e262bbe386b2d8" providerId="LiveId" clId="{60D398EA-95F0-4E85-A52C-B8C5186A1CC3}" dt="2022-10-25T07:35:12.119" v="208"/>
          <ac:inkMkLst>
            <pc:docMk/>
            <pc:sldMk cId="1474173528" sldId="288"/>
            <ac:inkMk id="7" creationId="{B83EE0F6-B56D-52CA-A454-0CD98B4D890C}"/>
          </ac:inkMkLst>
        </pc:inkChg>
        <pc:inkChg chg="add del mod">
          <ac:chgData name="salonigupta0609@gmail.com" userId="72e262bbe386b2d8" providerId="LiveId" clId="{60D398EA-95F0-4E85-A52C-B8C5186A1CC3}" dt="2022-10-25T07:33:29.295" v="111"/>
          <ac:inkMkLst>
            <pc:docMk/>
            <pc:sldMk cId="1474173528" sldId="288"/>
            <ac:inkMk id="8" creationId="{CD62B49A-7806-325B-DB3C-AA46B7BDCC40}"/>
          </ac:inkMkLst>
        </pc:inkChg>
        <pc:inkChg chg="add del mod">
          <ac:chgData name="salonigupta0609@gmail.com" userId="72e262bbe386b2d8" providerId="LiveId" clId="{60D398EA-95F0-4E85-A52C-B8C5186A1CC3}" dt="2022-10-25T07:33:38.360" v="164"/>
          <ac:inkMkLst>
            <pc:docMk/>
            <pc:sldMk cId="1474173528" sldId="288"/>
            <ac:inkMk id="9" creationId="{6F9E6390-0347-4E23-E44D-A4A4B11A5CA9}"/>
          </ac:inkMkLst>
        </pc:inkChg>
        <pc:inkChg chg="add del mod">
          <ac:chgData name="salonigupta0609@gmail.com" userId="72e262bbe386b2d8" providerId="LiveId" clId="{60D398EA-95F0-4E85-A52C-B8C5186A1CC3}" dt="2022-10-25T07:33:38.358" v="161"/>
          <ac:inkMkLst>
            <pc:docMk/>
            <pc:sldMk cId="1474173528" sldId="288"/>
            <ac:inkMk id="10" creationId="{6E66014B-76FC-85EC-D036-91DFEE954458}"/>
          </ac:inkMkLst>
        </pc:inkChg>
        <pc:inkChg chg="add del mod">
          <ac:chgData name="salonigupta0609@gmail.com" userId="72e262bbe386b2d8" providerId="LiveId" clId="{60D398EA-95F0-4E85-A52C-B8C5186A1CC3}" dt="2022-10-25T07:33:38.354" v="151"/>
          <ac:inkMkLst>
            <pc:docMk/>
            <pc:sldMk cId="1474173528" sldId="288"/>
            <ac:inkMk id="12" creationId="{20532821-87F8-0525-174C-44D0F37F4F4F}"/>
          </ac:inkMkLst>
        </pc:inkChg>
        <pc:inkChg chg="add del mod">
          <ac:chgData name="salonigupta0609@gmail.com" userId="72e262bbe386b2d8" providerId="LiveId" clId="{60D398EA-95F0-4E85-A52C-B8C5186A1CC3}" dt="2022-10-25T07:33:30.329" v="118"/>
          <ac:inkMkLst>
            <pc:docMk/>
            <pc:sldMk cId="1474173528" sldId="288"/>
            <ac:inkMk id="13" creationId="{C117843B-892C-92E9-8DF3-F8A48787B757}"/>
          </ac:inkMkLst>
        </pc:inkChg>
        <pc:inkChg chg="add del mod">
          <ac:chgData name="salonigupta0609@gmail.com" userId="72e262bbe386b2d8" providerId="LiveId" clId="{60D398EA-95F0-4E85-A52C-B8C5186A1CC3}" dt="2022-10-25T07:33:31.222" v="126"/>
          <ac:inkMkLst>
            <pc:docMk/>
            <pc:sldMk cId="1474173528" sldId="288"/>
            <ac:inkMk id="14" creationId="{C6B44EFE-0343-DB39-7874-0365DF0C90FF}"/>
          </ac:inkMkLst>
        </pc:inkChg>
        <pc:inkChg chg="add del mod">
          <ac:chgData name="salonigupta0609@gmail.com" userId="72e262bbe386b2d8" providerId="LiveId" clId="{60D398EA-95F0-4E85-A52C-B8C5186A1CC3}" dt="2022-10-25T07:33:30.511" v="121"/>
          <ac:inkMkLst>
            <pc:docMk/>
            <pc:sldMk cId="1474173528" sldId="288"/>
            <ac:inkMk id="16" creationId="{B6DA0682-6935-4F15-2160-A3F7AEE99A1E}"/>
          </ac:inkMkLst>
        </pc:inkChg>
        <pc:inkChg chg="add del mod">
          <ac:chgData name="salonigupta0609@gmail.com" userId="72e262bbe386b2d8" providerId="LiveId" clId="{60D398EA-95F0-4E85-A52C-B8C5186A1CC3}" dt="2022-10-25T07:33:30.510" v="120"/>
          <ac:inkMkLst>
            <pc:docMk/>
            <pc:sldMk cId="1474173528" sldId="288"/>
            <ac:inkMk id="17" creationId="{7867FFD8-E6E9-5396-72AD-CBDD41AA5858}"/>
          </ac:inkMkLst>
        </pc:inkChg>
        <pc:inkChg chg="add del mod">
          <ac:chgData name="salonigupta0609@gmail.com" userId="72e262bbe386b2d8" providerId="LiveId" clId="{60D398EA-95F0-4E85-A52C-B8C5186A1CC3}" dt="2022-10-25T07:33:31.219" v="124"/>
          <ac:inkMkLst>
            <pc:docMk/>
            <pc:sldMk cId="1474173528" sldId="288"/>
            <ac:inkMk id="18" creationId="{64D04166-641D-7AB2-69C5-0D8AC94ED35B}"/>
          </ac:inkMkLst>
        </pc:inkChg>
        <pc:inkChg chg="add del mod">
          <ac:chgData name="salonigupta0609@gmail.com" userId="72e262bbe386b2d8" providerId="LiveId" clId="{60D398EA-95F0-4E85-A52C-B8C5186A1CC3}" dt="2022-10-25T07:33:31.955" v="127"/>
          <ac:inkMkLst>
            <pc:docMk/>
            <pc:sldMk cId="1474173528" sldId="288"/>
            <ac:inkMk id="20" creationId="{A90CD91B-6451-4F97-8A6D-4DD4FA91100D}"/>
          </ac:inkMkLst>
        </pc:inkChg>
        <pc:inkChg chg="add del mod">
          <ac:chgData name="salonigupta0609@gmail.com" userId="72e262bbe386b2d8" providerId="LiveId" clId="{60D398EA-95F0-4E85-A52C-B8C5186A1CC3}" dt="2022-10-25T07:33:31.957" v="129"/>
          <ac:inkMkLst>
            <pc:docMk/>
            <pc:sldMk cId="1474173528" sldId="288"/>
            <ac:inkMk id="21" creationId="{B3B6E20A-834F-9983-7A1C-0890AFA4A901}"/>
          </ac:inkMkLst>
        </pc:inkChg>
        <pc:inkChg chg="add del mod">
          <ac:chgData name="salonigupta0609@gmail.com" userId="72e262bbe386b2d8" providerId="LiveId" clId="{60D398EA-95F0-4E85-A52C-B8C5186A1CC3}" dt="2022-10-25T07:33:38.357" v="159"/>
          <ac:inkMkLst>
            <pc:docMk/>
            <pc:sldMk cId="1474173528" sldId="288"/>
            <ac:inkMk id="22" creationId="{0AEFB82C-4C30-99CD-2B44-22DFA2E54E15}"/>
          </ac:inkMkLst>
        </pc:inkChg>
        <pc:inkChg chg="add del mod">
          <ac:chgData name="salonigupta0609@gmail.com" userId="72e262bbe386b2d8" providerId="LiveId" clId="{60D398EA-95F0-4E85-A52C-B8C5186A1CC3}" dt="2022-10-25T07:41:52.756" v="320"/>
          <ac:inkMkLst>
            <pc:docMk/>
            <pc:sldMk cId="1474173528" sldId="288"/>
            <ac:inkMk id="24" creationId="{7C553FC0-A5BB-E8CC-F1CF-4C8B1174CFFC}"/>
          </ac:inkMkLst>
        </pc:inkChg>
        <pc:inkChg chg="add del mod">
          <ac:chgData name="salonigupta0609@gmail.com" userId="72e262bbe386b2d8" providerId="LiveId" clId="{60D398EA-95F0-4E85-A52C-B8C5186A1CC3}" dt="2022-10-25T07:33:33.015" v="133"/>
          <ac:inkMkLst>
            <pc:docMk/>
            <pc:sldMk cId="1474173528" sldId="288"/>
            <ac:inkMk id="25" creationId="{DDC005DD-379D-E5F3-EDE8-15BFE8718113}"/>
          </ac:inkMkLst>
        </pc:inkChg>
        <pc:inkChg chg="add del mod">
          <ac:chgData name="salonigupta0609@gmail.com" userId="72e262bbe386b2d8" providerId="LiveId" clId="{60D398EA-95F0-4E85-A52C-B8C5186A1CC3}" dt="2022-10-25T07:33:33.017" v="137"/>
          <ac:inkMkLst>
            <pc:docMk/>
            <pc:sldMk cId="1474173528" sldId="288"/>
            <ac:inkMk id="26" creationId="{363BEC29-53AC-F1B5-8711-632FEFE19A3B}"/>
          </ac:inkMkLst>
        </pc:inkChg>
        <pc:inkChg chg="add del mod">
          <ac:chgData name="salonigupta0609@gmail.com" userId="72e262bbe386b2d8" providerId="LiveId" clId="{60D398EA-95F0-4E85-A52C-B8C5186A1CC3}" dt="2022-10-25T07:33:33.013" v="130"/>
          <ac:inkMkLst>
            <pc:docMk/>
            <pc:sldMk cId="1474173528" sldId="288"/>
            <ac:inkMk id="27" creationId="{0F1B0B4C-8B0C-13DF-BBE9-2F236C0BEFEB}"/>
          </ac:inkMkLst>
        </pc:inkChg>
        <pc:inkChg chg="add del mod">
          <ac:chgData name="salonigupta0609@gmail.com" userId="72e262bbe386b2d8" providerId="LiveId" clId="{60D398EA-95F0-4E85-A52C-B8C5186A1CC3}" dt="2022-10-25T07:33:33.016" v="136"/>
          <ac:inkMkLst>
            <pc:docMk/>
            <pc:sldMk cId="1474173528" sldId="288"/>
            <ac:inkMk id="28" creationId="{B458F3BB-0C2F-568F-FFBE-467E291B14A4}"/>
          </ac:inkMkLst>
        </pc:inkChg>
        <pc:inkChg chg="add del mod">
          <ac:chgData name="salonigupta0609@gmail.com" userId="72e262bbe386b2d8" providerId="LiveId" clId="{60D398EA-95F0-4E85-A52C-B8C5186A1CC3}" dt="2022-10-25T07:33:33.621" v="140"/>
          <ac:inkMkLst>
            <pc:docMk/>
            <pc:sldMk cId="1474173528" sldId="288"/>
            <ac:inkMk id="29" creationId="{4D80B554-34D7-C3AE-52B7-CF18B5710318}"/>
          </ac:inkMkLst>
        </pc:inkChg>
        <pc:inkChg chg="add del mod">
          <ac:chgData name="salonigupta0609@gmail.com" userId="72e262bbe386b2d8" providerId="LiveId" clId="{60D398EA-95F0-4E85-A52C-B8C5186A1CC3}" dt="2022-10-25T07:33:33.623" v="143"/>
          <ac:inkMkLst>
            <pc:docMk/>
            <pc:sldMk cId="1474173528" sldId="288"/>
            <ac:inkMk id="30" creationId="{89EFC6FA-BCE8-9F28-1BC1-7E470BB62E64}"/>
          </ac:inkMkLst>
        </pc:inkChg>
        <pc:inkChg chg="add del mod">
          <ac:chgData name="salonigupta0609@gmail.com" userId="72e262bbe386b2d8" providerId="LiveId" clId="{60D398EA-95F0-4E85-A52C-B8C5186A1CC3}" dt="2022-10-25T07:33:33.014" v="132"/>
          <ac:inkMkLst>
            <pc:docMk/>
            <pc:sldMk cId="1474173528" sldId="288"/>
            <ac:inkMk id="32" creationId="{F58A4C4C-EC3A-6228-2692-2B66B4E05DB4}"/>
          </ac:inkMkLst>
        </pc:inkChg>
        <pc:inkChg chg="add del mod">
          <ac:chgData name="salonigupta0609@gmail.com" userId="72e262bbe386b2d8" providerId="LiveId" clId="{60D398EA-95F0-4E85-A52C-B8C5186A1CC3}" dt="2022-10-25T07:33:33.015" v="134"/>
          <ac:inkMkLst>
            <pc:docMk/>
            <pc:sldMk cId="1474173528" sldId="288"/>
            <ac:inkMk id="33" creationId="{BAF01C0F-C5B8-1DC5-E0DD-1086B9E3665E}"/>
          </ac:inkMkLst>
        </pc:inkChg>
        <pc:inkChg chg="add del mod">
          <ac:chgData name="salonigupta0609@gmail.com" userId="72e262bbe386b2d8" providerId="LiveId" clId="{60D398EA-95F0-4E85-A52C-B8C5186A1CC3}" dt="2022-10-25T07:33:33.017" v="139"/>
          <ac:inkMkLst>
            <pc:docMk/>
            <pc:sldMk cId="1474173528" sldId="288"/>
            <ac:inkMk id="34" creationId="{D22CB257-57DF-419E-C8F9-0D6F17F34091}"/>
          </ac:inkMkLst>
        </pc:inkChg>
        <pc:inkChg chg="add del mod">
          <ac:chgData name="salonigupta0609@gmail.com" userId="72e262bbe386b2d8" providerId="LiveId" clId="{60D398EA-95F0-4E85-A52C-B8C5186A1CC3}" dt="2022-10-25T07:33:39.961" v="167"/>
          <ac:inkMkLst>
            <pc:docMk/>
            <pc:sldMk cId="1474173528" sldId="288"/>
            <ac:inkMk id="35" creationId="{104DDB17-E471-921A-B962-C2629ECBAAAC}"/>
          </ac:inkMkLst>
        </pc:inkChg>
        <pc:inkChg chg="add del mod">
          <ac:chgData name="salonigupta0609@gmail.com" userId="72e262bbe386b2d8" providerId="LiveId" clId="{60D398EA-95F0-4E85-A52C-B8C5186A1CC3}" dt="2022-10-25T07:33:33.017" v="138"/>
          <ac:inkMkLst>
            <pc:docMk/>
            <pc:sldMk cId="1474173528" sldId="288"/>
            <ac:inkMk id="36" creationId="{A1A4D567-5EA7-28AD-233A-AAF8FDD23388}"/>
          </ac:inkMkLst>
        </pc:inkChg>
        <pc:inkChg chg="add del mod">
          <ac:chgData name="salonigupta0609@gmail.com" userId="72e262bbe386b2d8" providerId="LiveId" clId="{60D398EA-95F0-4E85-A52C-B8C5186A1CC3}" dt="2022-10-25T07:33:34.450" v="147"/>
          <ac:inkMkLst>
            <pc:docMk/>
            <pc:sldMk cId="1474173528" sldId="288"/>
            <ac:inkMk id="39" creationId="{5B12C9A5-7A46-1E43-8AD4-26407B7E3E56}"/>
          </ac:inkMkLst>
        </pc:inkChg>
        <pc:inkChg chg="add del mod">
          <ac:chgData name="salonigupta0609@gmail.com" userId="72e262bbe386b2d8" providerId="LiveId" clId="{60D398EA-95F0-4E85-A52C-B8C5186A1CC3}" dt="2022-10-25T07:33:33.622" v="141"/>
          <ac:inkMkLst>
            <pc:docMk/>
            <pc:sldMk cId="1474173528" sldId="288"/>
            <ac:inkMk id="40" creationId="{F9036B49-CF89-F392-D3F6-827E595D8B33}"/>
          </ac:inkMkLst>
        </pc:inkChg>
        <pc:inkChg chg="add del mod">
          <ac:chgData name="salonigupta0609@gmail.com" userId="72e262bbe386b2d8" providerId="LiveId" clId="{60D398EA-95F0-4E85-A52C-B8C5186A1CC3}" dt="2022-10-25T07:33:34.452" v="150"/>
          <ac:inkMkLst>
            <pc:docMk/>
            <pc:sldMk cId="1474173528" sldId="288"/>
            <ac:inkMk id="41" creationId="{1A929E85-240C-F201-3F4A-154645D4947F}"/>
          </ac:inkMkLst>
        </pc:inkChg>
        <pc:inkChg chg="add del mod">
          <ac:chgData name="salonigupta0609@gmail.com" userId="72e262bbe386b2d8" providerId="LiveId" clId="{60D398EA-95F0-4E85-A52C-B8C5186A1CC3}" dt="2022-10-25T07:33:33.624" v="144"/>
          <ac:inkMkLst>
            <pc:docMk/>
            <pc:sldMk cId="1474173528" sldId="288"/>
            <ac:inkMk id="42" creationId="{9A158ECB-296F-E53D-8661-822470CD752D}"/>
          </ac:inkMkLst>
        </pc:inkChg>
        <pc:inkChg chg="add del mod">
          <ac:chgData name="salonigupta0609@gmail.com" userId="72e262bbe386b2d8" providerId="LiveId" clId="{60D398EA-95F0-4E85-A52C-B8C5186A1CC3}" dt="2022-10-25T07:33:34.451" v="149"/>
          <ac:inkMkLst>
            <pc:docMk/>
            <pc:sldMk cId="1474173528" sldId="288"/>
            <ac:inkMk id="43" creationId="{6E0F1F0F-8B19-1DF2-C95C-E74296D1BB59}"/>
          </ac:inkMkLst>
        </pc:inkChg>
        <pc:inkChg chg="add del mod">
          <ac:chgData name="salonigupta0609@gmail.com" userId="72e262bbe386b2d8" providerId="LiveId" clId="{60D398EA-95F0-4E85-A52C-B8C5186A1CC3}" dt="2022-10-25T07:33:33.623" v="142"/>
          <ac:inkMkLst>
            <pc:docMk/>
            <pc:sldMk cId="1474173528" sldId="288"/>
            <ac:inkMk id="44" creationId="{15C7D70A-5953-C92B-87DC-9A0B13281A75}"/>
          </ac:inkMkLst>
        </pc:inkChg>
        <pc:inkChg chg="add del mod">
          <ac:chgData name="salonigupta0609@gmail.com" userId="72e262bbe386b2d8" providerId="LiveId" clId="{60D398EA-95F0-4E85-A52C-B8C5186A1CC3}" dt="2022-10-25T07:33:34.449" v="146"/>
          <ac:inkMkLst>
            <pc:docMk/>
            <pc:sldMk cId="1474173528" sldId="288"/>
            <ac:inkMk id="45" creationId="{E8750BD3-2620-D8F1-D8CF-511AFCB5C3AF}"/>
          </ac:inkMkLst>
        </pc:inkChg>
        <pc:inkChg chg="add del mod">
          <ac:chgData name="salonigupta0609@gmail.com" userId="72e262bbe386b2d8" providerId="LiveId" clId="{60D398EA-95F0-4E85-A52C-B8C5186A1CC3}" dt="2022-10-25T07:33:34.451" v="148"/>
          <ac:inkMkLst>
            <pc:docMk/>
            <pc:sldMk cId="1474173528" sldId="288"/>
            <ac:inkMk id="47" creationId="{247FF9B1-0027-6518-15C6-C60192C05CE6}"/>
          </ac:inkMkLst>
        </pc:inkChg>
        <pc:inkChg chg="add del mod">
          <ac:chgData name="salonigupta0609@gmail.com" userId="72e262bbe386b2d8" providerId="LiveId" clId="{60D398EA-95F0-4E85-A52C-B8C5186A1CC3}" dt="2022-10-25T07:33:38.948" v="166"/>
          <ac:inkMkLst>
            <pc:docMk/>
            <pc:sldMk cId="1474173528" sldId="288"/>
            <ac:inkMk id="48" creationId="{D0C0FB41-4DB1-7272-8557-DD1C6FDA8A39}"/>
          </ac:inkMkLst>
        </pc:inkChg>
        <pc:inkChg chg="add del mod">
          <ac:chgData name="salonigupta0609@gmail.com" userId="72e262bbe386b2d8" providerId="LiveId" clId="{60D398EA-95F0-4E85-A52C-B8C5186A1CC3}" dt="2022-10-25T07:33:33.812" v="145"/>
          <ac:inkMkLst>
            <pc:docMk/>
            <pc:sldMk cId="1474173528" sldId="288"/>
            <ac:inkMk id="49" creationId="{43BE297C-7373-1CFE-699B-1DA36BAD3111}"/>
          </ac:inkMkLst>
        </pc:inkChg>
        <pc:inkChg chg="add mod">
          <ac:chgData name="salonigupta0609@gmail.com" userId="72e262bbe386b2d8" providerId="LiveId" clId="{60D398EA-95F0-4E85-A52C-B8C5186A1CC3}" dt="2022-10-25T07:35:59.666" v="232"/>
          <ac:inkMkLst>
            <pc:docMk/>
            <pc:sldMk cId="1474173528" sldId="288"/>
            <ac:inkMk id="50" creationId="{C5EF038A-2A3C-E055-0830-E3E76ACA0B9E}"/>
          </ac:inkMkLst>
        </pc:inkChg>
        <pc:inkChg chg="add del mod">
          <ac:chgData name="salonigupta0609@gmail.com" userId="72e262bbe386b2d8" providerId="LiveId" clId="{60D398EA-95F0-4E85-A52C-B8C5186A1CC3}" dt="2022-10-25T07:33:33.014" v="131"/>
          <ac:inkMkLst>
            <pc:docMk/>
            <pc:sldMk cId="1474173528" sldId="288"/>
            <ac:inkMk id="51" creationId="{5D1EEE27-A2BF-AD29-1279-190ADE025752}"/>
          </ac:inkMkLst>
        </pc:inkChg>
        <pc:inkChg chg="add del mod">
          <ac:chgData name="salonigupta0609@gmail.com" userId="72e262bbe386b2d8" providerId="LiveId" clId="{60D398EA-95F0-4E85-A52C-B8C5186A1CC3}" dt="2022-10-25T07:33:30.050" v="115"/>
          <ac:inkMkLst>
            <pc:docMk/>
            <pc:sldMk cId="1474173528" sldId="288"/>
            <ac:inkMk id="53" creationId="{4F868149-2AA6-74A8-E4BC-959235097B02}"/>
          </ac:inkMkLst>
        </pc:inkChg>
        <pc:inkChg chg="add del mod">
          <ac:chgData name="salonigupta0609@gmail.com" userId="72e262bbe386b2d8" providerId="LiveId" clId="{60D398EA-95F0-4E85-A52C-B8C5186A1CC3}" dt="2022-10-25T07:33:29.297" v="112"/>
          <ac:inkMkLst>
            <pc:docMk/>
            <pc:sldMk cId="1474173528" sldId="288"/>
            <ac:inkMk id="54" creationId="{F20725B8-598B-5609-6DF9-5CDEED8D4C47}"/>
          </ac:inkMkLst>
        </pc:inkChg>
        <pc:inkChg chg="add del mod">
          <ac:chgData name="salonigupta0609@gmail.com" userId="72e262bbe386b2d8" providerId="LiveId" clId="{60D398EA-95F0-4E85-A52C-B8C5186A1CC3}" dt="2022-10-25T07:33:38.355" v="154"/>
          <ac:inkMkLst>
            <pc:docMk/>
            <pc:sldMk cId="1474173528" sldId="288"/>
            <ac:inkMk id="55" creationId="{20CBA749-AB6D-8B74-D4D9-3130E87981DD}"/>
          </ac:inkMkLst>
        </pc:inkChg>
        <pc:inkChg chg="add del mod">
          <ac:chgData name="salonigupta0609@gmail.com" userId="72e262bbe386b2d8" providerId="LiveId" clId="{60D398EA-95F0-4E85-A52C-B8C5186A1CC3}" dt="2022-10-25T07:33:30.050" v="116"/>
          <ac:inkMkLst>
            <pc:docMk/>
            <pc:sldMk cId="1474173528" sldId="288"/>
            <ac:inkMk id="57" creationId="{8BC686C6-6DEF-C20E-2362-0542F0028B83}"/>
          </ac:inkMkLst>
        </pc:inkChg>
        <pc:inkChg chg="add del mod">
          <ac:chgData name="salonigupta0609@gmail.com" userId="72e262bbe386b2d8" providerId="LiveId" clId="{60D398EA-95F0-4E85-A52C-B8C5186A1CC3}" dt="2022-10-25T07:33:30.049" v="113"/>
          <ac:inkMkLst>
            <pc:docMk/>
            <pc:sldMk cId="1474173528" sldId="288"/>
            <ac:inkMk id="58" creationId="{636DD5D0-67FC-44BF-657D-8B121210C4DD}"/>
          </ac:inkMkLst>
        </pc:inkChg>
        <pc:inkChg chg="add del mod">
          <ac:chgData name="salonigupta0609@gmail.com" userId="72e262bbe386b2d8" providerId="LiveId" clId="{60D398EA-95F0-4E85-A52C-B8C5186A1CC3}" dt="2022-10-25T07:33:30.049" v="114"/>
          <ac:inkMkLst>
            <pc:docMk/>
            <pc:sldMk cId="1474173528" sldId="288"/>
            <ac:inkMk id="59" creationId="{C101A58F-11C0-8665-3E4D-C03341013ADB}"/>
          </ac:inkMkLst>
        </pc:inkChg>
        <pc:inkChg chg="add del mod">
          <ac:chgData name="salonigupta0609@gmail.com" userId="72e262bbe386b2d8" providerId="LiveId" clId="{60D398EA-95F0-4E85-A52C-B8C5186A1CC3}" dt="2022-10-25T07:33:30.330" v="119"/>
          <ac:inkMkLst>
            <pc:docMk/>
            <pc:sldMk cId="1474173528" sldId="288"/>
            <ac:inkMk id="62" creationId="{E2B0DAB0-8135-B3C8-A0D6-B7B8773EFE4A}"/>
          </ac:inkMkLst>
        </pc:inkChg>
        <pc:inkChg chg="add del mod">
          <ac:chgData name="salonigupta0609@gmail.com" userId="72e262bbe386b2d8" providerId="LiveId" clId="{60D398EA-95F0-4E85-A52C-B8C5186A1CC3}" dt="2022-10-25T07:33:31.221" v="125"/>
          <ac:inkMkLst>
            <pc:docMk/>
            <pc:sldMk cId="1474173528" sldId="288"/>
            <ac:inkMk id="64" creationId="{4351A379-3B24-2EE2-4146-1C76E8DBEE21}"/>
          </ac:inkMkLst>
        </pc:inkChg>
        <pc:inkChg chg="add del mod">
          <ac:chgData name="salonigupta0609@gmail.com" userId="72e262bbe386b2d8" providerId="LiveId" clId="{60D398EA-95F0-4E85-A52C-B8C5186A1CC3}" dt="2022-10-25T07:33:38.357" v="158"/>
          <ac:inkMkLst>
            <pc:docMk/>
            <pc:sldMk cId="1474173528" sldId="288"/>
            <ac:inkMk id="65" creationId="{6960EF66-B80E-1938-9944-6BF07B4E0ECD}"/>
          </ac:inkMkLst>
        </pc:inkChg>
        <pc:inkChg chg="add del mod">
          <ac:chgData name="salonigupta0609@gmail.com" userId="72e262bbe386b2d8" providerId="LiveId" clId="{60D398EA-95F0-4E85-A52C-B8C5186A1CC3}" dt="2022-10-25T07:33:31.218" v="123"/>
          <ac:inkMkLst>
            <pc:docMk/>
            <pc:sldMk cId="1474173528" sldId="288"/>
            <ac:inkMk id="66" creationId="{1EDAF24F-4F2E-6561-1B1E-8EDEFA61C73C}"/>
          </ac:inkMkLst>
        </pc:inkChg>
        <pc:inkChg chg="add del mod">
          <ac:chgData name="salonigupta0609@gmail.com" userId="72e262bbe386b2d8" providerId="LiveId" clId="{60D398EA-95F0-4E85-A52C-B8C5186A1CC3}" dt="2022-10-25T07:33:38.356" v="157"/>
          <ac:inkMkLst>
            <pc:docMk/>
            <pc:sldMk cId="1474173528" sldId="288"/>
            <ac:inkMk id="67" creationId="{0E90DD85-DB7C-7E32-A154-155977D951DE}"/>
          </ac:inkMkLst>
        </pc:inkChg>
        <pc:inkChg chg="add del mod">
          <ac:chgData name="salonigupta0609@gmail.com" userId="72e262bbe386b2d8" providerId="LiveId" clId="{60D398EA-95F0-4E85-A52C-B8C5186A1CC3}" dt="2022-10-25T07:33:38.356" v="156"/>
          <ac:inkMkLst>
            <pc:docMk/>
            <pc:sldMk cId="1474173528" sldId="288"/>
            <ac:inkMk id="68" creationId="{3C4B6B33-F701-40D7-2913-5704214E39C1}"/>
          </ac:inkMkLst>
        </pc:inkChg>
        <pc:inkChg chg="add del mod">
          <ac:chgData name="salonigupta0609@gmail.com" userId="72e262bbe386b2d8" providerId="LiveId" clId="{60D398EA-95F0-4E85-A52C-B8C5186A1CC3}" dt="2022-10-25T07:33:38.356" v="155"/>
          <ac:inkMkLst>
            <pc:docMk/>
            <pc:sldMk cId="1474173528" sldId="288"/>
            <ac:inkMk id="69" creationId="{145B427D-019F-2BFB-BF53-BD2AE1BDE4EC}"/>
          </ac:inkMkLst>
        </pc:inkChg>
        <pc:inkChg chg="add del mod">
          <ac:chgData name="salonigupta0609@gmail.com" userId="72e262bbe386b2d8" providerId="LiveId" clId="{60D398EA-95F0-4E85-A52C-B8C5186A1CC3}" dt="2022-10-25T07:33:38.354" v="152"/>
          <ac:inkMkLst>
            <pc:docMk/>
            <pc:sldMk cId="1474173528" sldId="288"/>
            <ac:inkMk id="70" creationId="{4EA46ACB-6365-DC4D-EB2B-19D343FCE995}"/>
          </ac:inkMkLst>
        </pc:inkChg>
        <pc:inkChg chg="add del mod">
          <ac:chgData name="salonigupta0609@gmail.com" userId="72e262bbe386b2d8" providerId="LiveId" clId="{60D398EA-95F0-4E85-A52C-B8C5186A1CC3}" dt="2022-10-25T07:33:38.358" v="160"/>
          <ac:inkMkLst>
            <pc:docMk/>
            <pc:sldMk cId="1474173528" sldId="288"/>
            <ac:inkMk id="71" creationId="{20F40D51-992B-3746-DB93-FCEBC06F7CA5}"/>
          </ac:inkMkLst>
        </pc:inkChg>
        <pc:inkChg chg="add del mod">
          <ac:chgData name="salonigupta0609@gmail.com" userId="72e262bbe386b2d8" providerId="LiveId" clId="{60D398EA-95F0-4E85-A52C-B8C5186A1CC3}" dt="2022-10-25T07:33:31.957" v="128"/>
          <ac:inkMkLst>
            <pc:docMk/>
            <pc:sldMk cId="1474173528" sldId="288"/>
            <ac:inkMk id="72" creationId="{B6267617-1129-870E-4235-191927BC3622}"/>
          </ac:inkMkLst>
        </pc:inkChg>
        <pc:inkChg chg="add del mod">
          <ac:chgData name="salonigupta0609@gmail.com" userId="72e262bbe386b2d8" providerId="LiveId" clId="{60D398EA-95F0-4E85-A52C-B8C5186A1CC3}" dt="2022-10-25T07:33:38.359" v="163"/>
          <ac:inkMkLst>
            <pc:docMk/>
            <pc:sldMk cId="1474173528" sldId="288"/>
            <ac:inkMk id="74" creationId="{CF1449BF-10FA-0E2B-30DD-B1384690ADC3}"/>
          </ac:inkMkLst>
        </pc:inkChg>
        <pc:inkChg chg="add del mod">
          <ac:chgData name="salonigupta0609@gmail.com" userId="72e262bbe386b2d8" providerId="LiveId" clId="{60D398EA-95F0-4E85-A52C-B8C5186A1CC3}" dt="2022-10-25T07:33:38.359" v="162"/>
          <ac:inkMkLst>
            <pc:docMk/>
            <pc:sldMk cId="1474173528" sldId="288"/>
            <ac:inkMk id="75" creationId="{4D12B8E2-606C-2A2E-EAF7-02F23B82A0C0}"/>
          </ac:inkMkLst>
        </pc:inkChg>
        <pc:inkChg chg="add del mod">
          <ac:chgData name="salonigupta0609@gmail.com" userId="72e262bbe386b2d8" providerId="LiveId" clId="{60D398EA-95F0-4E85-A52C-B8C5186A1CC3}" dt="2022-10-25T07:33:38.355" v="153"/>
          <ac:inkMkLst>
            <pc:docMk/>
            <pc:sldMk cId="1474173528" sldId="288"/>
            <ac:inkMk id="76" creationId="{E2BF9043-3751-B72C-D5C1-97BFBBC36481}"/>
          </ac:inkMkLst>
        </pc:inkChg>
        <pc:inkChg chg="add del mod">
          <ac:chgData name="salonigupta0609@gmail.com" userId="72e262bbe386b2d8" providerId="LiveId" clId="{60D398EA-95F0-4E85-A52C-B8C5186A1CC3}" dt="2022-10-25T07:33:30.051" v="117"/>
          <ac:inkMkLst>
            <pc:docMk/>
            <pc:sldMk cId="1474173528" sldId="288"/>
            <ac:inkMk id="78" creationId="{747FAA55-2B6A-A893-ADF7-07A8A2F005BD}"/>
          </ac:inkMkLst>
        </pc:inkChg>
        <pc:inkChg chg="add del mod">
          <ac:chgData name="salonigupta0609@gmail.com" userId="72e262bbe386b2d8" providerId="LiveId" clId="{60D398EA-95F0-4E85-A52C-B8C5186A1CC3}" dt="2022-10-25T08:14:59.255" v="942"/>
          <ac:inkMkLst>
            <pc:docMk/>
            <pc:sldMk cId="1474173528" sldId="288"/>
            <ac:inkMk id="79" creationId="{6262DEDE-24B9-72E7-4330-5045DCAA875B}"/>
          </ac:inkMkLst>
        </pc:inkChg>
        <pc:inkChg chg="add del mod">
          <ac:chgData name="salonigupta0609@gmail.com" userId="72e262bbe386b2d8" providerId="LiveId" clId="{60D398EA-95F0-4E85-A52C-B8C5186A1CC3}" dt="2022-10-25T08:09:37.455" v="784"/>
          <ac:inkMkLst>
            <pc:docMk/>
            <pc:sldMk cId="1474173528" sldId="288"/>
            <ac:inkMk id="81" creationId="{BF59F238-3703-23F9-9BF9-8721CDDCCD99}"/>
          </ac:inkMkLst>
        </pc:inkChg>
        <pc:inkChg chg="add del mod">
          <ac:chgData name="salonigupta0609@gmail.com" userId="72e262bbe386b2d8" providerId="LiveId" clId="{60D398EA-95F0-4E85-A52C-B8C5186A1CC3}" dt="2022-10-25T07:33:31.216" v="122"/>
          <ac:inkMkLst>
            <pc:docMk/>
            <pc:sldMk cId="1474173528" sldId="288"/>
            <ac:inkMk id="83" creationId="{30BC02F4-1C9E-A27F-CF9F-D19F1567C049}"/>
          </ac:inkMkLst>
        </pc:inkChg>
        <pc:inkChg chg="add del mod">
          <ac:chgData name="salonigupta0609@gmail.com" userId="72e262bbe386b2d8" providerId="LiveId" clId="{60D398EA-95F0-4E85-A52C-B8C5186A1CC3}" dt="2022-10-25T07:33:33.016" v="135"/>
          <ac:inkMkLst>
            <pc:docMk/>
            <pc:sldMk cId="1474173528" sldId="288"/>
            <ac:inkMk id="85" creationId="{461D928B-A2C6-3417-60E4-9A7D76B8C144}"/>
          </ac:inkMkLst>
        </pc:inkChg>
        <pc:inkChg chg="add del mod">
          <ac:chgData name="salonigupta0609@gmail.com" userId="72e262bbe386b2d8" providerId="LiveId" clId="{60D398EA-95F0-4E85-A52C-B8C5186A1CC3}" dt="2022-10-25T07:41:52.755" v="318"/>
          <ac:inkMkLst>
            <pc:docMk/>
            <pc:sldMk cId="1474173528" sldId="288"/>
            <ac:inkMk id="87" creationId="{1B53341A-39B0-25FD-414C-26BBC6989C25}"/>
          </ac:inkMkLst>
        </pc:inkChg>
        <pc:inkChg chg="add del mod">
          <ac:chgData name="salonigupta0609@gmail.com" userId="72e262bbe386b2d8" providerId="LiveId" clId="{60D398EA-95F0-4E85-A52C-B8C5186A1CC3}" dt="2022-10-25T07:41:51.931" v="316"/>
          <ac:inkMkLst>
            <pc:docMk/>
            <pc:sldMk cId="1474173528" sldId="288"/>
            <ac:inkMk id="88" creationId="{E807E862-55C0-25C1-4267-B996806F9A3C}"/>
          </ac:inkMkLst>
        </pc:inkChg>
        <pc:inkChg chg="add del mod">
          <ac:chgData name="salonigupta0609@gmail.com" userId="72e262bbe386b2d8" providerId="LiveId" clId="{60D398EA-95F0-4E85-A52C-B8C5186A1CC3}" dt="2022-10-25T07:41:51.930" v="313"/>
          <ac:inkMkLst>
            <pc:docMk/>
            <pc:sldMk cId="1474173528" sldId="288"/>
            <ac:inkMk id="89" creationId="{FC5821C0-BD2D-4FD2-93E6-222AD5CDFA92}"/>
          </ac:inkMkLst>
        </pc:inkChg>
        <pc:inkChg chg="add del mod">
          <ac:chgData name="salonigupta0609@gmail.com" userId="72e262bbe386b2d8" providerId="LiveId" clId="{60D398EA-95F0-4E85-A52C-B8C5186A1CC3}" dt="2022-10-25T07:41:52.757" v="321"/>
          <ac:inkMkLst>
            <pc:docMk/>
            <pc:sldMk cId="1474173528" sldId="288"/>
            <ac:inkMk id="91" creationId="{F772B27E-23DA-8A01-C1B4-CC3F579ED7D2}"/>
          </ac:inkMkLst>
        </pc:inkChg>
        <pc:inkChg chg="add del mod">
          <ac:chgData name="salonigupta0609@gmail.com" userId="72e262bbe386b2d8" providerId="LiveId" clId="{60D398EA-95F0-4E85-A52C-B8C5186A1CC3}" dt="2022-10-25T07:41:51.927" v="306"/>
          <ac:inkMkLst>
            <pc:docMk/>
            <pc:sldMk cId="1474173528" sldId="288"/>
            <ac:inkMk id="92" creationId="{392235F6-DABD-4F9A-D95B-02C4763455EB}"/>
          </ac:inkMkLst>
        </pc:inkChg>
        <pc:inkChg chg="add del mod">
          <ac:chgData name="salonigupta0609@gmail.com" userId="72e262bbe386b2d8" providerId="LiveId" clId="{60D398EA-95F0-4E85-A52C-B8C5186A1CC3}" dt="2022-10-25T07:41:51.931" v="315"/>
          <ac:inkMkLst>
            <pc:docMk/>
            <pc:sldMk cId="1474173528" sldId="288"/>
            <ac:inkMk id="94" creationId="{57C213B1-531E-C672-FE12-5A69A847C972}"/>
          </ac:inkMkLst>
        </pc:inkChg>
        <pc:inkChg chg="add del mod">
          <ac:chgData name="salonigupta0609@gmail.com" userId="72e262bbe386b2d8" providerId="LiveId" clId="{60D398EA-95F0-4E85-A52C-B8C5186A1CC3}" dt="2022-10-25T07:41:51.924" v="301"/>
          <ac:inkMkLst>
            <pc:docMk/>
            <pc:sldMk cId="1474173528" sldId="288"/>
            <ac:inkMk id="95" creationId="{8DEC1C09-D16E-F1AC-6D5B-8D6383C76737}"/>
          </ac:inkMkLst>
        </pc:inkChg>
        <pc:inkChg chg="add del mod">
          <ac:chgData name="salonigupta0609@gmail.com" userId="72e262bbe386b2d8" providerId="LiveId" clId="{60D398EA-95F0-4E85-A52C-B8C5186A1CC3}" dt="2022-10-25T07:41:51.917" v="293"/>
          <ac:inkMkLst>
            <pc:docMk/>
            <pc:sldMk cId="1474173528" sldId="288"/>
            <ac:inkMk id="96" creationId="{F5ABC679-52CF-1A0C-FC21-86827AFF8D74}"/>
          </ac:inkMkLst>
        </pc:inkChg>
        <pc:inkChg chg="add del mod">
          <ac:chgData name="salonigupta0609@gmail.com" userId="72e262bbe386b2d8" providerId="LiveId" clId="{60D398EA-95F0-4E85-A52C-B8C5186A1CC3}" dt="2022-10-25T07:41:51.922" v="299"/>
          <ac:inkMkLst>
            <pc:docMk/>
            <pc:sldMk cId="1474173528" sldId="288"/>
            <ac:inkMk id="97" creationId="{8D739EF7-DA33-B3F7-7E55-35D2432B1874}"/>
          </ac:inkMkLst>
        </pc:inkChg>
        <pc:inkChg chg="add del mod">
          <ac:chgData name="salonigupta0609@gmail.com" userId="72e262bbe386b2d8" providerId="LiveId" clId="{60D398EA-95F0-4E85-A52C-B8C5186A1CC3}" dt="2022-10-25T07:41:54.556" v="328"/>
          <ac:inkMkLst>
            <pc:docMk/>
            <pc:sldMk cId="1474173528" sldId="288"/>
            <ac:inkMk id="98" creationId="{C11340DF-1908-942D-8D95-58B61523038A}"/>
          </ac:inkMkLst>
        </pc:inkChg>
        <pc:inkChg chg="add del mod">
          <ac:chgData name="salonigupta0609@gmail.com" userId="72e262bbe386b2d8" providerId="LiveId" clId="{60D398EA-95F0-4E85-A52C-B8C5186A1CC3}" dt="2022-10-25T07:41:51.923" v="300"/>
          <ac:inkMkLst>
            <pc:docMk/>
            <pc:sldMk cId="1474173528" sldId="288"/>
            <ac:inkMk id="99" creationId="{121E335D-8641-18FF-4F40-8D1101763A81}"/>
          </ac:inkMkLst>
        </pc:inkChg>
        <pc:inkChg chg="add del mod">
          <ac:chgData name="salonigupta0609@gmail.com" userId="72e262bbe386b2d8" providerId="LiveId" clId="{60D398EA-95F0-4E85-A52C-B8C5186A1CC3}" dt="2022-10-25T07:41:51.930" v="311"/>
          <ac:inkMkLst>
            <pc:docMk/>
            <pc:sldMk cId="1474173528" sldId="288"/>
            <ac:inkMk id="100" creationId="{552FF682-49EA-054B-AEBA-37F353D67789}"/>
          </ac:inkMkLst>
        </pc:inkChg>
        <pc:inkChg chg="add del mod">
          <ac:chgData name="salonigupta0609@gmail.com" userId="72e262bbe386b2d8" providerId="LiveId" clId="{60D398EA-95F0-4E85-A52C-B8C5186A1CC3}" dt="2022-10-25T07:41:53.050" v="325"/>
          <ac:inkMkLst>
            <pc:docMk/>
            <pc:sldMk cId="1474173528" sldId="288"/>
            <ac:inkMk id="101" creationId="{E4A21500-E764-1C63-F19B-F04200A0C5AC}"/>
          </ac:inkMkLst>
        </pc:inkChg>
        <pc:inkChg chg="add del mod">
          <ac:chgData name="salonigupta0609@gmail.com" userId="72e262bbe386b2d8" providerId="LiveId" clId="{60D398EA-95F0-4E85-A52C-B8C5186A1CC3}" dt="2022-10-25T07:41:53.750" v="326"/>
          <ac:inkMkLst>
            <pc:docMk/>
            <pc:sldMk cId="1474173528" sldId="288"/>
            <ac:inkMk id="102" creationId="{86056BF1-9752-47B2-ABF2-80D444811FF2}"/>
          </ac:inkMkLst>
        </pc:inkChg>
        <pc:inkChg chg="add del mod">
          <ac:chgData name="salonigupta0609@gmail.com" userId="72e262bbe386b2d8" providerId="LiveId" clId="{60D398EA-95F0-4E85-A52C-B8C5186A1CC3}" dt="2022-10-25T07:41:53.049" v="324"/>
          <ac:inkMkLst>
            <pc:docMk/>
            <pc:sldMk cId="1474173528" sldId="288"/>
            <ac:inkMk id="103" creationId="{EBAAB096-4AD5-5395-F47E-E79F4323834A}"/>
          </ac:inkMkLst>
        </pc:inkChg>
        <pc:inkChg chg="add del mod">
          <ac:chgData name="salonigupta0609@gmail.com" userId="72e262bbe386b2d8" providerId="LiveId" clId="{60D398EA-95F0-4E85-A52C-B8C5186A1CC3}" dt="2022-10-25T07:41:51.920" v="296"/>
          <ac:inkMkLst>
            <pc:docMk/>
            <pc:sldMk cId="1474173528" sldId="288"/>
            <ac:inkMk id="105" creationId="{93AF42C1-019E-56FD-2C11-7D69D97C5550}"/>
          </ac:inkMkLst>
        </pc:inkChg>
        <pc:inkChg chg="add del mod">
          <ac:chgData name="salonigupta0609@gmail.com" userId="72e262bbe386b2d8" providerId="LiveId" clId="{60D398EA-95F0-4E85-A52C-B8C5186A1CC3}" dt="2022-10-25T07:41:53.048" v="323"/>
          <ac:inkMkLst>
            <pc:docMk/>
            <pc:sldMk cId="1474173528" sldId="288"/>
            <ac:inkMk id="107" creationId="{46054F75-FDBF-F484-AD1B-F3AE36E751AF}"/>
          </ac:inkMkLst>
        </pc:inkChg>
        <pc:inkChg chg="add del mod">
          <ac:chgData name="salonigupta0609@gmail.com" userId="72e262bbe386b2d8" providerId="LiveId" clId="{60D398EA-95F0-4E85-A52C-B8C5186A1CC3}" dt="2022-10-25T07:41:52.757" v="322"/>
          <ac:inkMkLst>
            <pc:docMk/>
            <pc:sldMk cId="1474173528" sldId="288"/>
            <ac:inkMk id="109" creationId="{5F7EF75E-8571-2985-A63C-CBAAFB7E9DE6}"/>
          </ac:inkMkLst>
        </pc:inkChg>
        <pc:inkChg chg="add del mod">
          <ac:chgData name="salonigupta0609@gmail.com" userId="72e262bbe386b2d8" providerId="LiveId" clId="{60D398EA-95F0-4E85-A52C-B8C5186A1CC3}" dt="2022-10-25T07:41:52.756" v="319"/>
          <ac:inkMkLst>
            <pc:docMk/>
            <pc:sldMk cId="1474173528" sldId="288"/>
            <ac:inkMk id="110" creationId="{59DB1BE6-77B8-C501-574E-17C87118F63E}"/>
          </ac:inkMkLst>
        </pc:inkChg>
        <pc:inkChg chg="add del mod">
          <ac:chgData name="salonigupta0609@gmail.com" userId="72e262bbe386b2d8" providerId="LiveId" clId="{60D398EA-95F0-4E85-A52C-B8C5186A1CC3}" dt="2022-10-25T07:33:38.360" v="165"/>
          <ac:inkMkLst>
            <pc:docMk/>
            <pc:sldMk cId="1474173528" sldId="288"/>
            <ac:inkMk id="111" creationId="{9477596E-27EA-8AD1-95BA-258EC49971F0}"/>
          </ac:inkMkLst>
        </pc:inkChg>
        <pc:inkChg chg="add del mod">
          <ac:chgData name="salonigupta0609@gmail.com" userId="72e262bbe386b2d8" providerId="LiveId" clId="{60D398EA-95F0-4E85-A52C-B8C5186A1CC3}" dt="2022-10-25T07:41:56.756" v="331"/>
          <ac:inkMkLst>
            <pc:docMk/>
            <pc:sldMk cId="1474173528" sldId="288"/>
            <ac:inkMk id="113" creationId="{CE7BE31C-09F4-A11D-250F-EB95D36B4FAD}"/>
          </ac:inkMkLst>
        </pc:inkChg>
        <pc:inkChg chg="add del mod">
          <ac:chgData name="salonigupta0609@gmail.com" userId="72e262bbe386b2d8" providerId="LiveId" clId="{60D398EA-95F0-4E85-A52C-B8C5186A1CC3}" dt="2022-10-25T07:41:56.758" v="335"/>
          <ac:inkMkLst>
            <pc:docMk/>
            <pc:sldMk cId="1474173528" sldId="288"/>
            <ac:inkMk id="114" creationId="{712B2D6A-21E5-1432-212B-DB70D06C2642}"/>
          </ac:inkMkLst>
        </pc:inkChg>
        <pc:inkChg chg="add del mod">
          <ac:chgData name="salonigupta0609@gmail.com" userId="72e262bbe386b2d8" providerId="LiveId" clId="{60D398EA-95F0-4E85-A52C-B8C5186A1CC3}" dt="2022-10-25T07:41:56.758" v="334"/>
          <ac:inkMkLst>
            <pc:docMk/>
            <pc:sldMk cId="1474173528" sldId="288"/>
            <ac:inkMk id="115" creationId="{0FEF934D-218E-67BD-0D5E-6EC89950AA2D}"/>
          </ac:inkMkLst>
        </pc:inkChg>
        <pc:inkChg chg="add del mod">
          <ac:chgData name="salonigupta0609@gmail.com" userId="72e262bbe386b2d8" providerId="LiveId" clId="{60D398EA-95F0-4E85-A52C-B8C5186A1CC3}" dt="2022-10-25T07:41:56.757" v="333"/>
          <ac:inkMkLst>
            <pc:docMk/>
            <pc:sldMk cId="1474173528" sldId="288"/>
            <ac:inkMk id="116" creationId="{C411EB35-233A-55D4-565F-AAEE174E0CD4}"/>
          </ac:inkMkLst>
        </pc:inkChg>
        <pc:inkChg chg="add del mod">
          <ac:chgData name="salonigupta0609@gmail.com" userId="72e262bbe386b2d8" providerId="LiveId" clId="{60D398EA-95F0-4E85-A52C-B8C5186A1CC3}" dt="2022-10-25T07:41:57.769" v="337"/>
          <ac:inkMkLst>
            <pc:docMk/>
            <pc:sldMk cId="1474173528" sldId="288"/>
            <ac:inkMk id="117" creationId="{7CD2259B-AF42-387F-0DD8-02AE897A3782}"/>
          </ac:inkMkLst>
        </pc:inkChg>
        <pc:inkChg chg="add del mod">
          <ac:chgData name="salonigupta0609@gmail.com" userId="72e262bbe386b2d8" providerId="LiveId" clId="{60D398EA-95F0-4E85-A52C-B8C5186A1CC3}" dt="2022-10-25T07:41:57.771" v="338"/>
          <ac:inkMkLst>
            <pc:docMk/>
            <pc:sldMk cId="1474173528" sldId="288"/>
            <ac:inkMk id="119" creationId="{3255EBD3-EBCD-42F6-2396-D54AC4872AAC}"/>
          </ac:inkMkLst>
        </pc:inkChg>
        <pc:inkChg chg="add del mod">
          <ac:chgData name="salonigupta0609@gmail.com" userId="72e262bbe386b2d8" providerId="LiveId" clId="{60D398EA-95F0-4E85-A52C-B8C5186A1CC3}" dt="2022-10-25T07:42:05.482" v="382"/>
          <ac:inkMkLst>
            <pc:docMk/>
            <pc:sldMk cId="1474173528" sldId="288"/>
            <ac:inkMk id="120" creationId="{72B657E0-9C8F-8054-9A6D-06CE17985294}"/>
          </ac:inkMkLst>
        </pc:inkChg>
        <pc:inkChg chg="add del mod">
          <ac:chgData name="salonigupta0609@gmail.com" userId="72e262bbe386b2d8" providerId="LiveId" clId="{60D398EA-95F0-4E85-A52C-B8C5186A1CC3}" dt="2022-10-25T07:42:05.486" v="396"/>
          <ac:inkMkLst>
            <pc:docMk/>
            <pc:sldMk cId="1474173528" sldId="288"/>
            <ac:inkMk id="121" creationId="{4E401A2B-83FE-9AC9-19EC-3326CE49C559}"/>
          </ac:inkMkLst>
        </pc:inkChg>
        <pc:inkChg chg="add del mod">
          <ac:chgData name="salonigupta0609@gmail.com" userId="72e262bbe386b2d8" providerId="LiveId" clId="{60D398EA-95F0-4E85-A52C-B8C5186A1CC3}" dt="2022-10-25T07:42:05.470" v="349"/>
          <ac:inkMkLst>
            <pc:docMk/>
            <pc:sldMk cId="1474173528" sldId="288"/>
            <ac:inkMk id="123" creationId="{B35FBA6B-E38E-2448-1A24-81C6DF0C3DF5}"/>
          </ac:inkMkLst>
        </pc:inkChg>
        <pc:inkChg chg="add del mod">
          <ac:chgData name="salonigupta0609@gmail.com" userId="72e262bbe386b2d8" providerId="LiveId" clId="{60D398EA-95F0-4E85-A52C-B8C5186A1CC3}" dt="2022-10-25T07:42:05.480" v="375"/>
          <ac:inkMkLst>
            <pc:docMk/>
            <pc:sldMk cId="1474173528" sldId="288"/>
            <ac:inkMk id="125" creationId="{A1DECFD8-38EC-477E-22A5-F542A2FA4658}"/>
          </ac:inkMkLst>
        </pc:inkChg>
        <pc:inkChg chg="add del mod">
          <ac:chgData name="salonigupta0609@gmail.com" userId="72e262bbe386b2d8" providerId="LiveId" clId="{60D398EA-95F0-4E85-A52C-B8C5186A1CC3}" dt="2022-10-25T07:41:57.773" v="340"/>
          <ac:inkMkLst>
            <pc:docMk/>
            <pc:sldMk cId="1474173528" sldId="288"/>
            <ac:inkMk id="126" creationId="{2D6EC95F-FA38-52B2-9BED-89AA133EF596}"/>
          </ac:inkMkLst>
        </pc:inkChg>
        <pc:inkChg chg="add del mod">
          <ac:chgData name="salonigupta0609@gmail.com" userId="72e262bbe386b2d8" providerId="LiveId" clId="{60D398EA-95F0-4E85-A52C-B8C5186A1CC3}" dt="2022-10-25T07:41:57.778" v="343"/>
          <ac:inkMkLst>
            <pc:docMk/>
            <pc:sldMk cId="1474173528" sldId="288"/>
            <ac:inkMk id="127" creationId="{D5FCEAF1-65BE-12FF-ED82-5F77BEDFD778}"/>
          </ac:inkMkLst>
        </pc:inkChg>
        <pc:inkChg chg="add del mod">
          <ac:chgData name="salonigupta0609@gmail.com" userId="72e262bbe386b2d8" providerId="LiveId" clId="{60D398EA-95F0-4E85-A52C-B8C5186A1CC3}" dt="2022-10-25T07:42:07.235" v="404"/>
          <ac:inkMkLst>
            <pc:docMk/>
            <pc:sldMk cId="1474173528" sldId="288"/>
            <ac:inkMk id="128" creationId="{D85778DC-C857-0633-AB8F-DED01E8F1D44}"/>
          </ac:inkMkLst>
        </pc:inkChg>
        <pc:inkChg chg="add del mod">
          <ac:chgData name="salonigupta0609@gmail.com" userId="72e262bbe386b2d8" providerId="LiveId" clId="{60D398EA-95F0-4E85-A52C-B8C5186A1CC3}" dt="2022-10-25T07:42:07.236" v="405"/>
          <ac:inkMkLst>
            <pc:docMk/>
            <pc:sldMk cId="1474173528" sldId="288"/>
            <ac:inkMk id="129" creationId="{D2296D08-D6FA-6CCF-2E3C-99CF9779C472}"/>
          </ac:inkMkLst>
        </pc:inkChg>
        <pc:inkChg chg="add del mod">
          <ac:chgData name="salonigupta0609@gmail.com" userId="72e262bbe386b2d8" providerId="LiveId" clId="{60D398EA-95F0-4E85-A52C-B8C5186A1CC3}" dt="2022-10-25T07:42:05.484" v="390"/>
          <ac:inkMkLst>
            <pc:docMk/>
            <pc:sldMk cId="1474173528" sldId="288"/>
            <ac:inkMk id="130" creationId="{E575AB9C-E702-8229-B8DD-8A1A7AC4FC56}"/>
          </ac:inkMkLst>
        </pc:inkChg>
        <pc:inkChg chg="add del mod">
          <ac:chgData name="salonigupta0609@gmail.com" userId="72e262bbe386b2d8" providerId="LiveId" clId="{60D398EA-95F0-4E85-A52C-B8C5186A1CC3}" dt="2022-10-25T07:41:57.775" v="341"/>
          <ac:inkMkLst>
            <pc:docMk/>
            <pc:sldMk cId="1474173528" sldId="288"/>
            <ac:inkMk id="131" creationId="{946291FE-5A6F-0A62-6239-F1BB29816480}"/>
          </ac:inkMkLst>
        </pc:inkChg>
        <pc:inkChg chg="add del mod">
          <ac:chgData name="salonigupta0609@gmail.com" userId="72e262bbe386b2d8" providerId="LiveId" clId="{60D398EA-95F0-4E85-A52C-B8C5186A1CC3}" dt="2022-10-25T07:42:05.472" v="355"/>
          <ac:inkMkLst>
            <pc:docMk/>
            <pc:sldMk cId="1474173528" sldId="288"/>
            <ac:inkMk id="133" creationId="{684D1108-03FC-E8A9-E2DA-251906E09E4B}"/>
          </ac:inkMkLst>
        </pc:inkChg>
        <pc:inkChg chg="add del mod">
          <ac:chgData name="salonigupta0609@gmail.com" userId="72e262bbe386b2d8" providerId="LiveId" clId="{60D398EA-95F0-4E85-A52C-B8C5186A1CC3}" dt="2022-10-25T07:42:05.471" v="352"/>
          <ac:inkMkLst>
            <pc:docMk/>
            <pc:sldMk cId="1474173528" sldId="288"/>
            <ac:inkMk id="134" creationId="{EE7F6F14-684A-FB09-E31C-26FB859A0FF9}"/>
          </ac:inkMkLst>
        </pc:inkChg>
        <pc:inkChg chg="add del mod">
          <ac:chgData name="salonigupta0609@gmail.com" userId="72e262bbe386b2d8" providerId="LiveId" clId="{60D398EA-95F0-4E85-A52C-B8C5186A1CC3}" dt="2022-10-25T07:42:05.478" v="371"/>
          <ac:inkMkLst>
            <pc:docMk/>
            <pc:sldMk cId="1474173528" sldId="288"/>
            <ac:inkMk id="135" creationId="{584685B8-5089-D2BB-B1B9-2C05FC39733B}"/>
          </ac:inkMkLst>
        </pc:inkChg>
        <pc:inkChg chg="add del mod">
          <ac:chgData name="salonigupta0609@gmail.com" userId="72e262bbe386b2d8" providerId="LiveId" clId="{60D398EA-95F0-4E85-A52C-B8C5186A1CC3}" dt="2022-10-25T07:42:05.472" v="356"/>
          <ac:inkMkLst>
            <pc:docMk/>
            <pc:sldMk cId="1474173528" sldId="288"/>
            <ac:inkMk id="136" creationId="{F4D82B6E-7EAE-9B27-E4BC-74D359688F1A}"/>
          </ac:inkMkLst>
        </pc:inkChg>
        <pc:inkChg chg="add del mod">
          <ac:chgData name="salonigupta0609@gmail.com" userId="72e262bbe386b2d8" providerId="LiveId" clId="{60D398EA-95F0-4E85-A52C-B8C5186A1CC3}" dt="2022-10-25T07:42:05.483" v="386"/>
          <ac:inkMkLst>
            <pc:docMk/>
            <pc:sldMk cId="1474173528" sldId="288"/>
            <ac:inkMk id="137" creationId="{82AB1903-E9D5-F6C4-1695-772391CEC0FA}"/>
          </ac:inkMkLst>
        </pc:inkChg>
        <pc:inkChg chg="add del mod">
          <ac:chgData name="salonigupta0609@gmail.com" userId="72e262bbe386b2d8" providerId="LiveId" clId="{60D398EA-95F0-4E85-A52C-B8C5186A1CC3}" dt="2022-10-25T07:42:05.471" v="353"/>
          <ac:inkMkLst>
            <pc:docMk/>
            <pc:sldMk cId="1474173528" sldId="288"/>
            <ac:inkMk id="140" creationId="{A27EE93C-0991-3B05-A480-0AB1A62B8248}"/>
          </ac:inkMkLst>
        </pc:inkChg>
        <pc:inkChg chg="add del mod">
          <ac:chgData name="salonigupta0609@gmail.com" userId="72e262bbe386b2d8" providerId="LiveId" clId="{60D398EA-95F0-4E85-A52C-B8C5186A1CC3}" dt="2022-10-25T07:42:05.484" v="388"/>
          <ac:inkMkLst>
            <pc:docMk/>
            <pc:sldMk cId="1474173528" sldId="288"/>
            <ac:inkMk id="141" creationId="{E5D6D6B1-51AA-02A8-7EF0-2FA05E4DF8A5}"/>
          </ac:inkMkLst>
        </pc:inkChg>
        <pc:inkChg chg="add del mod">
          <ac:chgData name="salonigupta0609@gmail.com" userId="72e262bbe386b2d8" providerId="LiveId" clId="{60D398EA-95F0-4E85-A52C-B8C5186A1CC3}" dt="2022-10-25T07:42:05.476" v="365"/>
          <ac:inkMkLst>
            <pc:docMk/>
            <pc:sldMk cId="1474173528" sldId="288"/>
            <ac:inkMk id="142" creationId="{07239529-6DE3-F819-576A-451951B249B8}"/>
          </ac:inkMkLst>
        </pc:inkChg>
        <pc:inkChg chg="add del mod">
          <ac:chgData name="salonigupta0609@gmail.com" userId="72e262bbe386b2d8" providerId="LiveId" clId="{60D398EA-95F0-4E85-A52C-B8C5186A1CC3}" dt="2022-10-25T07:42:05.477" v="367"/>
          <ac:inkMkLst>
            <pc:docMk/>
            <pc:sldMk cId="1474173528" sldId="288"/>
            <ac:inkMk id="143" creationId="{FD0C75DA-06C1-51C7-87B9-7F160F9D549B}"/>
          </ac:inkMkLst>
        </pc:inkChg>
        <pc:inkChg chg="add del mod">
          <ac:chgData name="salonigupta0609@gmail.com" userId="72e262bbe386b2d8" providerId="LiveId" clId="{60D398EA-95F0-4E85-A52C-B8C5186A1CC3}" dt="2022-10-25T07:42:05.486" v="395"/>
          <ac:inkMkLst>
            <pc:docMk/>
            <pc:sldMk cId="1474173528" sldId="288"/>
            <ac:inkMk id="144" creationId="{DCDA6E1C-43C3-69E5-92EC-11DB8CFAFD7F}"/>
          </ac:inkMkLst>
        </pc:inkChg>
        <pc:inkChg chg="add del mod">
          <ac:chgData name="salonigupta0609@gmail.com" userId="72e262bbe386b2d8" providerId="LiveId" clId="{60D398EA-95F0-4E85-A52C-B8C5186A1CC3}" dt="2022-10-25T07:42:05.472" v="354"/>
          <ac:inkMkLst>
            <pc:docMk/>
            <pc:sldMk cId="1474173528" sldId="288"/>
            <ac:inkMk id="145" creationId="{88280A81-E90A-FFDA-5F36-8FAC8AF0D940}"/>
          </ac:inkMkLst>
        </pc:inkChg>
        <pc:inkChg chg="add del mod">
          <ac:chgData name="salonigupta0609@gmail.com" userId="72e262bbe386b2d8" providerId="LiveId" clId="{60D398EA-95F0-4E85-A52C-B8C5186A1CC3}" dt="2022-10-25T07:42:05.479" v="374"/>
          <ac:inkMkLst>
            <pc:docMk/>
            <pc:sldMk cId="1474173528" sldId="288"/>
            <ac:inkMk id="146" creationId="{E390D5C7-73AC-CD25-ABF9-9B56109BD330}"/>
          </ac:inkMkLst>
        </pc:inkChg>
        <pc:inkChg chg="add del mod">
          <ac:chgData name="salonigupta0609@gmail.com" userId="72e262bbe386b2d8" providerId="LiveId" clId="{60D398EA-95F0-4E85-A52C-B8C5186A1CC3}" dt="2022-10-25T07:42:05.469" v="346"/>
          <ac:inkMkLst>
            <pc:docMk/>
            <pc:sldMk cId="1474173528" sldId="288"/>
            <ac:inkMk id="148" creationId="{A285F4E5-AD7E-94B8-1C7E-1A1C67D488A9}"/>
          </ac:inkMkLst>
        </pc:inkChg>
        <pc:inkChg chg="add del mod">
          <ac:chgData name="salonigupta0609@gmail.com" userId="72e262bbe386b2d8" providerId="LiveId" clId="{60D398EA-95F0-4E85-A52C-B8C5186A1CC3}" dt="2022-10-25T07:42:05.486" v="394"/>
          <ac:inkMkLst>
            <pc:docMk/>
            <pc:sldMk cId="1474173528" sldId="288"/>
            <ac:inkMk id="150" creationId="{66C71A22-87D6-9F16-B5D1-F8D59EA234AC}"/>
          </ac:inkMkLst>
        </pc:inkChg>
        <pc:inkChg chg="add del mod">
          <ac:chgData name="salonigupta0609@gmail.com" userId="72e262bbe386b2d8" providerId="LiveId" clId="{60D398EA-95F0-4E85-A52C-B8C5186A1CC3}" dt="2022-10-25T07:42:05.478" v="369"/>
          <ac:inkMkLst>
            <pc:docMk/>
            <pc:sldMk cId="1474173528" sldId="288"/>
            <ac:inkMk id="151" creationId="{D3FD7638-BBE1-8F8F-7577-1C81D2F523C5}"/>
          </ac:inkMkLst>
        </pc:inkChg>
        <pc:inkChg chg="add del mod">
          <ac:chgData name="salonigupta0609@gmail.com" userId="72e262bbe386b2d8" providerId="LiveId" clId="{60D398EA-95F0-4E85-A52C-B8C5186A1CC3}" dt="2022-10-25T07:42:09.362" v="406"/>
          <ac:inkMkLst>
            <pc:docMk/>
            <pc:sldMk cId="1474173528" sldId="288"/>
            <ac:inkMk id="152" creationId="{5D303CA8-B504-8945-A33E-05128DB017CF}"/>
          </ac:inkMkLst>
        </pc:inkChg>
        <pc:inkChg chg="add del mod">
          <ac:chgData name="salonigupta0609@gmail.com" userId="72e262bbe386b2d8" providerId="LiveId" clId="{60D398EA-95F0-4E85-A52C-B8C5186A1CC3}" dt="2022-10-25T07:42:05.481" v="377"/>
          <ac:inkMkLst>
            <pc:docMk/>
            <pc:sldMk cId="1474173528" sldId="288"/>
            <ac:inkMk id="153" creationId="{DCB891EC-13A1-53ED-2671-2ED24C3B3609}"/>
          </ac:inkMkLst>
        </pc:inkChg>
        <pc:inkChg chg="add del mod">
          <ac:chgData name="salonigupta0609@gmail.com" userId="72e262bbe386b2d8" providerId="LiveId" clId="{60D398EA-95F0-4E85-A52C-B8C5186A1CC3}" dt="2022-10-25T07:42:05.472" v="357"/>
          <ac:inkMkLst>
            <pc:docMk/>
            <pc:sldMk cId="1474173528" sldId="288"/>
            <ac:inkMk id="154" creationId="{919F7F05-85A9-E87F-495B-171D856F6EF6}"/>
          </ac:inkMkLst>
        </pc:inkChg>
        <pc:inkChg chg="add del mod">
          <ac:chgData name="salonigupta0609@gmail.com" userId="72e262bbe386b2d8" providerId="LiveId" clId="{60D398EA-95F0-4E85-A52C-B8C5186A1CC3}" dt="2022-10-25T07:42:05.469" v="344"/>
          <ac:inkMkLst>
            <pc:docMk/>
            <pc:sldMk cId="1474173528" sldId="288"/>
            <ac:inkMk id="156" creationId="{9F442480-DF0C-1336-72B1-EA27CD0E88FD}"/>
          </ac:inkMkLst>
        </pc:inkChg>
        <pc:inkChg chg="add del mod">
          <ac:chgData name="salonigupta0609@gmail.com" userId="72e262bbe386b2d8" providerId="LiveId" clId="{60D398EA-95F0-4E85-A52C-B8C5186A1CC3}" dt="2022-10-25T07:42:05.478" v="368"/>
          <ac:inkMkLst>
            <pc:docMk/>
            <pc:sldMk cId="1474173528" sldId="288"/>
            <ac:inkMk id="157" creationId="{7AED0766-7BCC-9DFB-6A45-96665518932F}"/>
          </ac:inkMkLst>
        </pc:inkChg>
        <pc:inkChg chg="add del mod">
          <ac:chgData name="salonigupta0609@gmail.com" userId="72e262bbe386b2d8" providerId="LiveId" clId="{60D398EA-95F0-4E85-A52C-B8C5186A1CC3}" dt="2022-10-25T07:42:09.364" v="408"/>
          <ac:inkMkLst>
            <pc:docMk/>
            <pc:sldMk cId="1474173528" sldId="288"/>
            <ac:inkMk id="158" creationId="{CBAB24E3-4DEE-573C-10E4-2CD4B849B010}"/>
          </ac:inkMkLst>
        </pc:inkChg>
        <pc:inkChg chg="add del mod">
          <ac:chgData name="salonigupta0609@gmail.com" userId="72e262bbe386b2d8" providerId="LiveId" clId="{60D398EA-95F0-4E85-A52C-B8C5186A1CC3}" dt="2022-10-25T07:42:05.478" v="370"/>
          <ac:inkMkLst>
            <pc:docMk/>
            <pc:sldMk cId="1474173528" sldId="288"/>
            <ac:inkMk id="160" creationId="{468C6150-87FA-970A-619F-F4D0FB715512}"/>
          </ac:inkMkLst>
        </pc:inkChg>
        <pc:inkChg chg="add del mod">
          <ac:chgData name="salonigupta0609@gmail.com" userId="72e262bbe386b2d8" providerId="LiveId" clId="{60D398EA-95F0-4E85-A52C-B8C5186A1CC3}" dt="2022-10-25T07:42:05.486" v="398"/>
          <ac:inkMkLst>
            <pc:docMk/>
            <pc:sldMk cId="1474173528" sldId="288"/>
            <ac:inkMk id="161" creationId="{CA1C4BEA-F662-ECBE-F21C-8D45CDE52902}"/>
          </ac:inkMkLst>
        </pc:inkChg>
        <pc:inkChg chg="add del mod">
          <ac:chgData name="salonigupta0609@gmail.com" userId="72e262bbe386b2d8" providerId="LiveId" clId="{60D398EA-95F0-4E85-A52C-B8C5186A1CC3}" dt="2022-10-25T07:42:05.471" v="350"/>
          <ac:inkMkLst>
            <pc:docMk/>
            <pc:sldMk cId="1474173528" sldId="288"/>
            <ac:inkMk id="162" creationId="{65FF5675-0EAB-E352-973A-65BD2D62E4B3}"/>
          </ac:inkMkLst>
        </pc:inkChg>
        <pc:inkChg chg="add del mod">
          <ac:chgData name="salonigupta0609@gmail.com" userId="72e262bbe386b2d8" providerId="LiveId" clId="{60D398EA-95F0-4E85-A52C-B8C5186A1CC3}" dt="2022-10-25T07:42:05.474" v="362"/>
          <ac:inkMkLst>
            <pc:docMk/>
            <pc:sldMk cId="1474173528" sldId="288"/>
            <ac:inkMk id="163" creationId="{3EBB69BD-C118-4CC1-8F6D-3CCDBDC26853}"/>
          </ac:inkMkLst>
        </pc:inkChg>
        <pc:inkChg chg="add del mod">
          <ac:chgData name="salonigupta0609@gmail.com" userId="72e262bbe386b2d8" providerId="LiveId" clId="{60D398EA-95F0-4E85-A52C-B8C5186A1CC3}" dt="2022-10-25T07:42:05.469" v="345"/>
          <ac:inkMkLst>
            <pc:docMk/>
            <pc:sldMk cId="1474173528" sldId="288"/>
            <ac:inkMk id="164" creationId="{B104B465-A30E-B7E6-61C3-139AD0C3B5C6}"/>
          </ac:inkMkLst>
        </pc:inkChg>
        <pc:inkChg chg="add del mod">
          <ac:chgData name="salonigupta0609@gmail.com" userId="72e262bbe386b2d8" providerId="LiveId" clId="{60D398EA-95F0-4E85-A52C-B8C5186A1CC3}" dt="2022-10-25T07:42:05.473" v="359"/>
          <ac:inkMkLst>
            <pc:docMk/>
            <pc:sldMk cId="1474173528" sldId="288"/>
            <ac:inkMk id="165" creationId="{A5D414F6-45DD-4737-A00E-FE70633D681B}"/>
          </ac:inkMkLst>
        </pc:inkChg>
        <pc:inkChg chg="add del mod">
          <ac:chgData name="salonigupta0609@gmail.com" userId="72e262bbe386b2d8" providerId="LiveId" clId="{60D398EA-95F0-4E85-A52C-B8C5186A1CC3}" dt="2022-10-25T07:42:05.470" v="347"/>
          <ac:inkMkLst>
            <pc:docMk/>
            <pc:sldMk cId="1474173528" sldId="288"/>
            <ac:inkMk id="167" creationId="{3668D4D6-5426-E894-2315-F14635F3AD4A}"/>
          </ac:inkMkLst>
        </pc:inkChg>
        <pc:inkChg chg="add del mod">
          <ac:chgData name="salonigupta0609@gmail.com" userId="72e262bbe386b2d8" providerId="LiveId" clId="{60D398EA-95F0-4E85-A52C-B8C5186A1CC3}" dt="2022-10-25T07:42:05.471" v="351"/>
          <ac:inkMkLst>
            <pc:docMk/>
            <pc:sldMk cId="1474173528" sldId="288"/>
            <ac:inkMk id="168" creationId="{A557A19E-BC2B-DC60-1968-0E3C56588025}"/>
          </ac:inkMkLst>
        </pc:inkChg>
        <pc:inkChg chg="add del mod">
          <ac:chgData name="salonigupta0609@gmail.com" userId="72e262bbe386b2d8" providerId="LiveId" clId="{60D398EA-95F0-4E85-A52C-B8C5186A1CC3}" dt="2022-10-25T07:42:05.486" v="397"/>
          <ac:inkMkLst>
            <pc:docMk/>
            <pc:sldMk cId="1474173528" sldId="288"/>
            <ac:inkMk id="169" creationId="{4722FA4D-4B56-7EFF-1255-FADC3F505005}"/>
          </ac:inkMkLst>
        </pc:inkChg>
        <pc:inkChg chg="add del mod">
          <ac:chgData name="salonigupta0609@gmail.com" userId="72e262bbe386b2d8" providerId="LiveId" clId="{60D398EA-95F0-4E85-A52C-B8C5186A1CC3}" dt="2022-10-25T07:42:05.483" v="387"/>
          <ac:inkMkLst>
            <pc:docMk/>
            <pc:sldMk cId="1474173528" sldId="288"/>
            <ac:inkMk id="170" creationId="{542FDE93-4AD1-6F4B-8122-0FC02CAB0393}"/>
          </ac:inkMkLst>
        </pc:inkChg>
        <pc:inkChg chg="add del mod">
          <ac:chgData name="salonigupta0609@gmail.com" userId="72e262bbe386b2d8" providerId="LiveId" clId="{60D398EA-95F0-4E85-A52C-B8C5186A1CC3}" dt="2022-10-25T07:42:05.479" v="372"/>
          <ac:inkMkLst>
            <pc:docMk/>
            <pc:sldMk cId="1474173528" sldId="288"/>
            <ac:inkMk id="171" creationId="{E5268B9C-DD06-64B9-B24E-EE99427ADD21}"/>
          </ac:inkMkLst>
        </pc:inkChg>
        <pc:inkChg chg="add del mod">
          <ac:chgData name="salonigupta0609@gmail.com" userId="72e262bbe386b2d8" providerId="LiveId" clId="{60D398EA-95F0-4E85-A52C-B8C5186A1CC3}" dt="2022-10-25T07:42:05.483" v="385"/>
          <ac:inkMkLst>
            <pc:docMk/>
            <pc:sldMk cId="1474173528" sldId="288"/>
            <ac:inkMk id="172" creationId="{ACFBEC94-8708-21B9-DAE5-36295DC85340}"/>
          </ac:inkMkLst>
        </pc:inkChg>
        <pc:inkChg chg="add del mod">
          <ac:chgData name="salonigupta0609@gmail.com" userId="72e262bbe386b2d8" providerId="LiveId" clId="{60D398EA-95F0-4E85-A52C-B8C5186A1CC3}" dt="2022-10-25T07:41:57.776" v="342"/>
          <ac:inkMkLst>
            <pc:docMk/>
            <pc:sldMk cId="1474173528" sldId="288"/>
            <ac:inkMk id="174" creationId="{69698F4F-FDCC-FCC6-F43A-3C197593DA43}"/>
          </ac:inkMkLst>
        </pc:inkChg>
        <pc:inkChg chg="add del mod">
          <ac:chgData name="salonigupta0609@gmail.com" userId="72e262bbe386b2d8" providerId="LiveId" clId="{60D398EA-95F0-4E85-A52C-B8C5186A1CC3}" dt="2022-10-25T07:42:07.235" v="403"/>
          <ac:inkMkLst>
            <pc:docMk/>
            <pc:sldMk cId="1474173528" sldId="288"/>
            <ac:inkMk id="176" creationId="{C72AE122-C6EA-34DE-613E-6D219B558F48}"/>
          </ac:inkMkLst>
        </pc:inkChg>
        <pc:inkChg chg="add del mod">
          <ac:chgData name="salonigupta0609@gmail.com" userId="72e262bbe386b2d8" providerId="LiveId" clId="{60D398EA-95F0-4E85-A52C-B8C5186A1CC3}" dt="2022-10-25T07:44:09.167" v="472"/>
          <ac:inkMkLst>
            <pc:docMk/>
            <pc:sldMk cId="1474173528" sldId="288"/>
            <ac:inkMk id="177" creationId="{59D95584-56A1-1295-0A6F-59764B1B87C4}"/>
          </ac:inkMkLst>
        </pc:inkChg>
        <pc:inkChg chg="add mod">
          <ac:chgData name="salonigupta0609@gmail.com" userId="72e262bbe386b2d8" providerId="LiveId" clId="{60D398EA-95F0-4E85-A52C-B8C5186A1CC3}" dt="2022-10-25T07:42:20.744" v="422"/>
          <ac:inkMkLst>
            <pc:docMk/>
            <pc:sldMk cId="1474173528" sldId="288"/>
            <ac:inkMk id="178" creationId="{B88E9AA9-D6A2-5337-CEC8-CF113880EADB}"/>
          </ac:inkMkLst>
        </pc:inkChg>
        <pc:inkChg chg="add del mod">
          <ac:chgData name="salonigupta0609@gmail.com" userId="72e262bbe386b2d8" providerId="LiveId" clId="{60D398EA-95F0-4E85-A52C-B8C5186A1CC3}" dt="2022-10-25T07:42:05.470" v="348"/>
          <ac:inkMkLst>
            <pc:docMk/>
            <pc:sldMk cId="1474173528" sldId="288"/>
            <ac:inkMk id="180" creationId="{2881C4A6-C637-912C-26D9-08F93DB67980}"/>
          </ac:inkMkLst>
        </pc:inkChg>
        <pc:inkChg chg="add del mod">
          <ac:chgData name="salonigupta0609@gmail.com" userId="72e262bbe386b2d8" providerId="LiveId" clId="{60D398EA-95F0-4E85-A52C-B8C5186A1CC3}" dt="2022-10-25T07:42:05.480" v="376"/>
          <ac:inkMkLst>
            <pc:docMk/>
            <pc:sldMk cId="1474173528" sldId="288"/>
            <ac:inkMk id="181" creationId="{4BA0C25C-08F8-FBD0-0968-60BA9ED68972}"/>
          </ac:inkMkLst>
        </pc:inkChg>
        <pc:inkChg chg="add del mod">
          <ac:chgData name="salonigupta0609@gmail.com" userId="72e262bbe386b2d8" providerId="LiveId" clId="{60D398EA-95F0-4E85-A52C-B8C5186A1CC3}" dt="2022-10-25T07:42:05.483" v="384"/>
          <ac:inkMkLst>
            <pc:docMk/>
            <pc:sldMk cId="1474173528" sldId="288"/>
            <ac:inkMk id="182" creationId="{A37AB42B-F108-C30E-035D-D673AF1468E1}"/>
          </ac:inkMkLst>
        </pc:inkChg>
        <pc:inkChg chg="add del mod">
          <ac:chgData name="salonigupta0609@gmail.com" userId="72e262bbe386b2d8" providerId="LiveId" clId="{60D398EA-95F0-4E85-A52C-B8C5186A1CC3}" dt="2022-10-25T07:42:05.485" v="392"/>
          <ac:inkMkLst>
            <pc:docMk/>
            <pc:sldMk cId="1474173528" sldId="288"/>
            <ac:inkMk id="183" creationId="{9E9937A4-254C-DA4A-C52C-F20575D68BCD}"/>
          </ac:inkMkLst>
        </pc:inkChg>
        <pc:inkChg chg="add del mod">
          <ac:chgData name="salonigupta0609@gmail.com" userId="72e262bbe386b2d8" providerId="LiveId" clId="{60D398EA-95F0-4E85-A52C-B8C5186A1CC3}" dt="2022-10-25T07:41:51.929" v="309"/>
          <ac:inkMkLst>
            <pc:docMk/>
            <pc:sldMk cId="1474173528" sldId="288"/>
            <ac:inkMk id="185" creationId="{B7FAF73A-6069-6679-CDD2-5C5C2851D1A4}"/>
          </ac:inkMkLst>
        </pc:inkChg>
        <pc:inkChg chg="add del mod">
          <ac:chgData name="salonigupta0609@gmail.com" userId="72e262bbe386b2d8" providerId="LiveId" clId="{60D398EA-95F0-4E85-A52C-B8C5186A1CC3}" dt="2022-10-25T07:41:56.757" v="332"/>
          <ac:inkMkLst>
            <pc:docMk/>
            <pc:sldMk cId="1474173528" sldId="288"/>
            <ac:inkMk id="186" creationId="{7F4970CF-C883-EDAC-2394-1845663E8E72}"/>
          </ac:inkMkLst>
        </pc:inkChg>
        <pc:inkChg chg="add del mod">
          <ac:chgData name="salonigupta0609@gmail.com" userId="72e262bbe386b2d8" providerId="LiveId" clId="{60D398EA-95F0-4E85-A52C-B8C5186A1CC3}" dt="2022-10-25T07:41:51.924" v="302"/>
          <ac:inkMkLst>
            <pc:docMk/>
            <pc:sldMk cId="1474173528" sldId="288"/>
            <ac:inkMk id="187" creationId="{78251D99-2705-ADCD-FFEC-5F64A76D934D}"/>
          </ac:inkMkLst>
        </pc:inkChg>
        <pc:inkChg chg="add del mod">
          <ac:chgData name="salonigupta0609@gmail.com" userId="72e262bbe386b2d8" providerId="LiveId" clId="{60D398EA-95F0-4E85-A52C-B8C5186A1CC3}" dt="2022-10-25T07:41:51.925" v="304"/>
          <ac:inkMkLst>
            <pc:docMk/>
            <pc:sldMk cId="1474173528" sldId="288"/>
            <ac:inkMk id="188" creationId="{7568B6F3-74DE-A965-0045-21B5B5E04CFA}"/>
          </ac:inkMkLst>
        </pc:inkChg>
        <pc:inkChg chg="add del mod">
          <ac:chgData name="salonigupta0609@gmail.com" userId="72e262bbe386b2d8" providerId="LiveId" clId="{60D398EA-95F0-4E85-A52C-B8C5186A1CC3}" dt="2022-10-25T07:41:51.921" v="298"/>
          <ac:inkMkLst>
            <pc:docMk/>
            <pc:sldMk cId="1474173528" sldId="288"/>
            <ac:inkMk id="189" creationId="{08602D91-1328-3C29-5A8E-50F2A97BEDBD}"/>
          </ac:inkMkLst>
        </pc:inkChg>
        <pc:inkChg chg="add del mod">
          <ac:chgData name="salonigupta0609@gmail.com" userId="72e262bbe386b2d8" providerId="LiveId" clId="{60D398EA-95F0-4E85-A52C-B8C5186A1CC3}" dt="2022-10-25T07:41:51.928" v="307"/>
          <ac:inkMkLst>
            <pc:docMk/>
            <pc:sldMk cId="1474173528" sldId="288"/>
            <ac:inkMk id="190" creationId="{12D09452-5BDC-6FA4-F9A2-EFE70E215609}"/>
          </ac:inkMkLst>
        </pc:inkChg>
        <pc:inkChg chg="add del mod">
          <ac:chgData name="salonigupta0609@gmail.com" userId="72e262bbe386b2d8" providerId="LiveId" clId="{60D398EA-95F0-4E85-A52C-B8C5186A1CC3}" dt="2022-10-25T07:41:51.918" v="294"/>
          <ac:inkMkLst>
            <pc:docMk/>
            <pc:sldMk cId="1474173528" sldId="288"/>
            <ac:inkMk id="191" creationId="{9A3AC34F-40D5-FCEF-69AC-67F22DD3807B}"/>
          </ac:inkMkLst>
        </pc:inkChg>
        <pc:inkChg chg="add del mod">
          <ac:chgData name="salonigupta0609@gmail.com" userId="72e262bbe386b2d8" providerId="LiveId" clId="{60D398EA-95F0-4E85-A52C-B8C5186A1CC3}" dt="2022-10-25T07:41:51.925" v="303"/>
          <ac:inkMkLst>
            <pc:docMk/>
            <pc:sldMk cId="1474173528" sldId="288"/>
            <ac:inkMk id="192" creationId="{03E60190-CAFA-B576-FDB1-1662201E66D7}"/>
          </ac:inkMkLst>
        </pc:inkChg>
        <pc:inkChg chg="add del mod">
          <ac:chgData name="salonigupta0609@gmail.com" userId="72e262bbe386b2d8" providerId="LiveId" clId="{60D398EA-95F0-4E85-A52C-B8C5186A1CC3}" dt="2022-10-25T07:41:51.932" v="317"/>
          <ac:inkMkLst>
            <pc:docMk/>
            <pc:sldMk cId="1474173528" sldId="288"/>
            <ac:inkMk id="193" creationId="{2EA70EBC-F7FB-BA40-5B69-CCC97485FCB6}"/>
          </ac:inkMkLst>
        </pc:inkChg>
        <pc:inkChg chg="add del mod">
          <ac:chgData name="salonigupta0609@gmail.com" userId="72e262bbe386b2d8" providerId="LiveId" clId="{60D398EA-95F0-4E85-A52C-B8C5186A1CC3}" dt="2022-10-25T07:41:51.929" v="310"/>
          <ac:inkMkLst>
            <pc:docMk/>
            <pc:sldMk cId="1474173528" sldId="288"/>
            <ac:inkMk id="194" creationId="{23293CAF-E7F2-158B-067E-B9CC146DF615}"/>
          </ac:inkMkLst>
        </pc:inkChg>
        <pc:inkChg chg="add del mod">
          <ac:chgData name="salonigupta0609@gmail.com" userId="72e262bbe386b2d8" providerId="LiveId" clId="{60D398EA-95F0-4E85-A52C-B8C5186A1CC3}" dt="2022-10-25T07:41:51.919" v="295"/>
          <ac:inkMkLst>
            <pc:docMk/>
            <pc:sldMk cId="1474173528" sldId="288"/>
            <ac:inkMk id="195" creationId="{1EBE11EB-627B-4416-B46A-3FE0A682E552}"/>
          </ac:inkMkLst>
        </pc:inkChg>
        <pc:inkChg chg="add del mod">
          <ac:chgData name="salonigupta0609@gmail.com" userId="72e262bbe386b2d8" providerId="LiveId" clId="{60D398EA-95F0-4E85-A52C-B8C5186A1CC3}" dt="2022-10-25T07:41:54.557" v="329"/>
          <ac:inkMkLst>
            <pc:docMk/>
            <pc:sldMk cId="1474173528" sldId="288"/>
            <ac:inkMk id="196" creationId="{16FAE926-CD66-E1D3-6E72-5CA74C1D3CF7}"/>
          </ac:inkMkLst>
        </pc:inkChg>
        <pc:inkChg chg="add del mod">
          <ac:chgData name="salonigupta0609@gmail.com" userId="72e262bbe386b2d8" providerId="LiveId" clId="{60D398EA-95F0-4E85-A52C-B8C5186A1CC3}" dt="2022-10-25T07:41:51.920" v="297"/>
          <ac:inkMkLst>
            <pc:docMk/>
            <pc:sldMk cId="1474173528" sldId="288"/>
            <ac:inkMk id="198" creationId="{30E35022-94B0-BFF4-538D-6652F589D02F}"/>
          </ac:inkMkLst>
        </pc:inkChg>
        <pc:inkChg chg="add del mod">
          <ac:chgData name="salonigupta0609@gmail.com" userId="72e262bbe386b2d8" providerId="LiveId" clId="{60D398EA-95F0-4E85-A52C-B8C5186A1CC3}" dt="2022-10-25T07:41:56.759" v="336"/>
          <ac:inkMkLst>
            <pc:docMk/>
            <pc:sldMk cId="1474173528" sldId="288"/>
            <ac:inkMk id="200" creationId="{BF392F61-9958-8BE5-4A05-86FCEB14ECCC}"/>
          </ac:inkMkLst>
        </pc:inkChg>
        <pc:inkChg chg="add del mod">
          <ac:chgData name="salonigupta0609@gmail.com" userId="72e262bbe386b2d8" providerId="LiveId" clId="{60D398EA-95F0-4E85-A52C-B8C5186A1CC3}" dt="2022-10-25T07:41:51.928" v="308"/>
          <ac:inkMkLst>
            <pc:docMk/>
            <pc:sldMk cId="1474173528" sldId="288"/>
            <ac:inkMk id="201" creationId="{1847B5B3-D668-FEFF-8FD5-034674168BF2}"/>
          </ac:inkMkLst>
        </pc:inkChg>
        <pc:inkChg chg="add del mod">
          <ac:chgData name="salonigupta0609@gmail.com" userId="72e262bbe386b2d8" providerId="LiveId" clId="{60D398EA-95F0-4E85-A52C-B8C5186A1CC3}" dt="2022-10-25T07:41:54.554" v="327"/>
          <ac:inkMkLst>
            <pc:docMk/>
            <pc:sldMk cId="1474173528" sldId="288"/>
            <ac:inkMk id="202" creationId="{4CCE73D1-64C1-DCE2-85AB-10D203D5FA2E}"/>
          </ac:inkMkLst>
        </pc:inkChg>
        <pc:inkChg chg="add del mod">
          <ac:chgData name="salonigupta0609@gmail.com" userId="72e262bbe386b2d8" providerId="LiveId" clId="{60D398EA-95F0-4E85-A52C-B8C5186A1CC3}" dt="2022-10-25T07:41:54.558" v="330"/>
          <ac:inkMkLst>
            <pc:docMk/>
            <pc:sldMk cId="1474173528" sldId="288"/>
            <ac:inkMk id="203" creationId="{7A4321D6-3A7D-FF7D-6799-68FA2B55D33B}"/>
          </ac:inkMkLst>
        </pc:inkChg>
        <pc:inkChg chg="add del mod">
          <ac:chgData name="salonigupta0609@gmail.com" userId="72e262bbe386b2d8" providerId="LiveId" clId="{60D398EA-95F0-4E85-A52C-B8C5186A1CC3}" dt="2022-10-25T07:41:51.926" v="305"/>
          <ac:inkMkLst>
            <pc:docMk/>
            <pc:sldMk cId="1474173528" sldId="288"/>
            <ac:inkMk id="205" creationId="{2594B94A-7CA9-7024-E3F2-15B2E8750E87}"/>
          </ac:inkMkLst>
        </pc:inkChg>
        <pc:inkChg chg="add del mod">
          <ac:chgData name="salonigupta0609@gmail.com" userId="72e262bbe386b2d8" providerId="LiveId" clId="{60D398EA-95F0-4E85-A52C-B8C5186A1CC3}" dt="2022-10-25T07:41:51.930" v="312"/>
          <ac:inkMkLst>
            <pc:docMk/>
            <pc:sldMk cId="1474173528" sldId="288"/>
            <ac:inkMk id="207" creationId="{718CAFCF-A839-FDB8-8B14-825F71A843CE}"/>
          </ac:inkMkLst>
        </pc:inkChg>
        <pc:inkChg chg="add del mod">
          <ac:chgData name="salonigupta0609@gmail.com" userId="72e262bbe386b2d8" providerId="LiveId" clId="{60D398EA-95F0-4E85-A52C-B8C5186A1CC3}" dt="2022-10-25T07:41:51.930" v="314"/>
          <ac:inkMkLst>
            <pc:docMk/>
            <pc:sldMk cId="1474173528" sldId="288"/>
            <ac:inkMk id="209" creationId="{DCE32199-F006-1627-74E8-BC58597826A5}"/>
          </ac:inkMkLst>
        </pc:inkChg>
        <pc:inkChg chg="add del mod">
          <ac:chgData name="salonigupta0609@gmail.com" userId="72e262bbe386b2d8" providerId="LiveId" clId="{60D398EA-95F0-4E85-A52C-B8C5186A1CC3}" dt="2022-10-25T07:42:05.474" v="360"/>
          <ac:inkMkLst>
            <pc:docMk/>
            <pc:sldMk cId="1474173528" sldId="288"/>
            <ac:inkMk id="211" creationId="{233E3A36-B8CA-3735-D107-A04C44CD05C2}"/>
          </ac:inkMkLst>
        </pc:inkChg>
        <pc:inkChg chg="add del mod">
          <ac:chgData name="salonigupta0609@gmail.com" userId="72e262bbe386b2d8" providerId="LiveId" clId="{60D398EA-95F0-4E85-A52C-B8C5186A1CC3}" dt="2022-10-25T07:42:05.482" v="380"/>
          <ac:inkMkLst>
            <pc:docMk/>
            <pc:sldMk cId="1474173528" sldId="288"/>
            <ac:inkMk id="212" creationId="{C822D5D1-FB35-9605-129D-81B7CD3F5947}"/>
          </ac:inkMkLst>
        </pc:inkChg>
        <pc:inkChg chg="add del mod">
          <ac:chgData name="salonigupta0609@gmail.com" userId="72e262bbe386b2d8" providerId="LiveId" clId="{60D398EA-95F0-4E85-A52C-B8C5186A1CC3}" dt="2022-10-25T07:42:06.399" v="402"/>
          <ac:inkMkLst>
            <pc:docMk/>
            <pc:sldMk cId="1474173528" sldId="288"/>
            <ac:inkMk id="213" creationId="{8DD0E812-F34C-0B0D-C108-8808C47C2213}"/>
          </ac:inkMkLst>
        </pc:inkChg>
        <pc:inkChg chg="add del mod">
          <ac:chgData name="salonigupta0609@gmail.com" userId="72e262bbe386b2d8" providerId="LiveId" clId="{60D398EA-95F0-4E85-A52C-B8C5186A1CC3}" dt="2022-10-25T07:42:05.476" v="364"/>
          <ac:inkMkLst>
            <pc:docMk/>
            <pc:sldMk cId="1474173528" sldId="288"/>
            <ac:inkMk id="214" creationId="{35EFFC93-C611-86A5-C008-9C4F1D515D21}"/>
          </ac:inkMkLst>
        </pc:inkChg>
        <pc:inkChg chg="add del mod">
          <ac:chgData name="salonigupta0609@gmail.com" userId="72e262bbe386b2d8" providerId="LiveId" clId="{60D398EA-95F0-4E85-A52C-B8C5186A1CC3}" dt="2022-10-25T07:42:05.487" v="400"/>
          <ac:inkMkLst>
            <pc:docMk/>
            <pc:sldMk cId="1474173528" sldId="288"/>
            <ac:inkMk id="215" creationId="{4D9B3A87-FDBC-0E6E-3F3B-F0F45A25D31B}"/>
          </ac:inkMkLst>
        </pc:inkChg>
        <pc:inkChg chg="add del mod">
          <ac:chgData name="salonigupta0609@gmail.com" userId="72e262bbe386b2d8" providerId="LiveId" clId="{60D398EA-95F0-4E85-A52C-B8C5186A1CC3}" dt="2022-10-25T07:42:05.481" v="379"/>
          <ac:inkMkLst>
            <pc:docMk/>
            <pc:sldMk cId="1474173528" sldId="288"/>
            <ac:inkMk id="216" creationId="{D8EFA014-C26E-630E-4454-4B988A6CA2C3}"/>
          </ac:inkMkLst>
        </pc:inkChg>
        <pc:inkChg chg="add del mod">
          <ac:chgData name="salonigupta0609@gmail.com" userId="72e262bbe386b2d8" providerId="LiveId" clId="{60D398EA-95F0-4E85-A52C-B8C5186A1CC3}" dt="2022-10-25T07:42:05.477" v="366"/>
          <ac:inkMkLst>
            <pc:docMk/>
            <pc:sldMk cId="1474173528" sldId="288"/>
            <ac:inkMk id="218" creationId="{A0524183-7CD8-C8E8-6110-826DD9087165}"/>
          </ac:inkMkLst>
        </pc:inkChg>
        <pc:inkChg chg="add del mod">
          <ac:chgData name="salonigupta0609@gmail.com" userId="72e262bbe386b2d8" providerId="LiveId" clId="{60D398EA-95F0-4E85-A52C-B8C5186A1CC3}" dt="2022-10-25T07:42:05.474" v="361"/>
          <ac:inkMkLst>
            <pc:docMk/>
            <pc:sldMk cId="1474173528" sldId="288"/>
            <ac:inkMk id="219" creationId="{4D7DCC46-B309-15E1-6925-E4513FEED0DB}"/>
          </ac:inkMkLst>
        </pc:inkChg>
        <pc:inkChg chg="add del mod">
          <ac:chgData name="salonigupta0609@gmail.com" userId="72e262bbe386b2d8" providerId="LiveId" clId="{60D398EA-95F0-4E85-A52C-B8C5186A1CC3}" dt="2022-10-25T07:42:05.486" v="399"/>
          <ac:inkMkLst>
            <pc:docMk/>
            <pc:sldMk cId="1474173528" sldId="288"/>
            <ac:inkMk id="220" creationId="{6EF5F2D7-845B-400D-0078-EA11B1B0203C}"/>
          </ac:inkMkLst>
        </pc:inkChg>
        <pc:inkChg chg="add del mod">
          <ac:chgData name="salonigupta0609@gmail.com" userId="72e262bbe386b2d8" providerId="LiveId" clId="{60D398EA-95F0-4E85-A52C-B8C5186A1CC3}" dt="2022-10-25T07:42:05.479" v="373"/>
          <ac:inkMkLst>
            <pc:docMk/>
            <pc:sldMk cId="1474173528" sldId="288"/>
            <ac:inkMk id="221" creationId="{711A0DB8-A0F1-915F-3D88-733A917BE302}"/>
          </ac:inkMkLst>
        </pc:inkChg>
        <pc:inkChg chg="add del mod">
          <ac:chgData name="salonigupta0609@gmail.com" userId="72e262bbe386b2d8" providerId="LiveId" clId="{60D398EA-95F0-4E85-A52C-B8C5186A1CC3}" dt="2022-10-25T07:42:05.481" v="378"/>
          <ac:inkMkLst>
            <pc:docMk/>
            <pc:sldMk cId="1474173528" sldId="288"/>
            <ac:inkMk id="222" creationId="{D5120DC3-E546-6D4B-7C3B-C7CA34D9C90A}"/>
          </ac:inkMkLst>
        </pc:inkChg>
        <pc:inkChg chg="add del mod">
          <ac:chgData name="salonigupta0609@gmail.com" userId="72e262bbe386b2d8" providerId="LiveId" clId="{60D398EA-95F0-4E85-A52C-B8C5186A1CC3}" dt="2022-10-25T07:42:05.473" v="358"/>
          <ac:inkMkLst>
            <pc:docMk/>
            <pc:sldMk cId="1474173528" sldId="288"/>
            <ac:inkMk id="224" creationId="{AA350BB8-C269-D3DE-2431-8CA0B3911187}"/>
          </ac:inkMkLst>
        </pc:inkChg>
        <pc:inkChg chg="add del mod">
          <ac:chgData name="salonigupta0609@gmail.com" userId="72e262bbe386b2d8" providerId="LiveId" clId="{60D398EA-95F0-4E85-A52C-B8C5186A1CC3}" dt="2022-10-25T07:42:05.484" v="389"/>
          <ac:inkMkLst>
            <pc:docMk/>
            <pc:sldMk cId="1474173528" sldId="288"/>
            <ac:inkMk id="225" creationId="{D090062F-931C-5708-B365-AB4E662D8F2C}"/>
          </ac:inkMkLst>
        </pc:inkChg>
        <pc:inkChg chg="add del mod">
          <ac:chgData name="salonigupta0609@gmail.com" userId="72e262bbe386b2d8" providerId="LiveId" clId="{60D398EA-95F0-4E85-A52C-B8C5186A1CC3}" dt="2022-10-25T08:14:51.625" v="917"/>
          <ac:inkMkLst>
            <pc:docMk/>
            <pc:sldMk cId="1474173528" sldId="288"/>
            <ac:inkMk id="226" creationId="{8F64B59B-A2E8-7D76-806E-CC3066BE4CE1}"/>
          </ac:inkMkLst>
        </pc:inkChg>
        <pc:inkChg chg="add del mod">
          <ac:chgData name="salonigupta0609@gmail.com" userId="72e262bbe386b2d8" providerId="LiveId" clId="{60D398EA-95F0-4E85-A52C-B8C5186A1CC3}" dt="2022-10-25T07:42:05.487" v="401"/>
          <ac:inkMkLst>
            <pc:docMk/>
            <pc:sldMk cId="1474173528" sldId="288"/>
            <ac:inkMk id="227" creationId="{CA9ECDD5-124B-7847-7ABC-655E7526B754}"/>
          </ac:inkMkLst>
        </pc:inkChg>
        <pc:inkChg chg="add del mod">
          <ac:chgData name="salonigupta0609@gmail.com" userId="72e262bbe386b2d8" providerId="LiveId" clId="{60D398EA-95F0-4E85-A52C-B8C5186A1CC3}" dt="2022-10-25T07:42:05.475" v="363"/>
          <ac:inkMkLst>
            <pc:docMk/>
            <pc:sldMk cId="1474173528" sldId="288"/>
            <ac:inkMk id="228" creationId="{D1DAEAF8-A16D-5A92-F53E-C0EABBB839B6}"/>
          </ac:inkMkLst>
        </pc:inkChg>
        <pc:inkChg chg="add del mod">
          <ac:chgData name="salonigupta0609@gmail.com" userId="72e262bbe386b2d8" providerId="LiveId" clId="{60D398EA-95F0-4E85-A52C-B8C5186A1CC3}" dt="2022-10-25T07:42:05.482" v="381"/>
          <ac:inkMkLst>
            <pc:docMk/>
            <pc:sldMk cId="1474173528" sldId="288"/>
            <ac:inkMk id="229" creationId="{01D60B7B-EC1E-C41C-D497-3E38FED924E3}"/>
          </ac:inkMkLst>
        </pc:inkChg>
        <pc:inkChg chg="add del mod">
          <ac:chgData name="salonigupta0609@gmail.com" userId="72e262bbe386b2d8" providerId="LiveId" clId="{60D398EA-95F0-4E85-A52C-B8C5186A1CC3}" dt="2022-10-25T07:42:05.482" v="383"/>
          <ac:inkMkLst>
            <pc:docMk/>
            <pc:sldMk cId="1474173528" sldId="288"/>
            <ac:inkMk id="231" creationId="{C8727B5A-C3B4-143D-E11D-6AF5B5E8A808}"/>
          </ac:inkMkLst>
        </pc:inkChg>
        <pc:inkChg chg="add del mod">
          <ac:chgData name="salonigupta0609@gmail.com" userId="72e262bbe386b2d8" providerId="LiveId" clId="{60D398EA-95F0-4E85-A52C-B8C5186A1CC3}" dt="2022-10-25T07:44:07.601" v="464"/>
          <ac:inkMkLst>
            <pc:docMk/>
            <pc:sldMk cId="1474173528" sldId="288"/>
            <ac:inkMk id="233" creationId="{241F801B-A11D-F004-4922-E5D97C9C9ABF}"/>
          </ac:inkMkLst>
        </pc:inkChg>
        <pc:inkChg chg="add del mod">
          <ac:chgData name="salonigupta0609@gmail.com" userId="72e262bbe386b2d8" providerId="LiveId" clId="{60D398EA-95F0-4E85-A52C-B8C5186A1CC3}" dt="2022-10-25T07:44:07.600" v="461"/>
          <ac:inkMkLst>
            <pc:docMk/>
            <pc:sldMk cId="1474173528" sldId="288"/>
            <ac:inkMk id="234" creationId="{8AEFCB10-BD8C-3AD3-F6A8-9B9C9378F4B7}"/>
          </ac:inkMkLst>
        </pc:inkChg>
        <pc:inkChg chg="add del mod">
          <ac:chgData name="salonigupta0609@gmail.com" userId="72e262bbe386b2d8" providerId="LiveId" clId="{60D398EA-95F0-4E85-A52C-B8C5186A1CC3}" dt="2022-10-25T07:44:07.602" v="466"/>
          <ac:inkMkLst>
            <pc:docMk/>
            <pc:sldMk cId="1474173528" sldId="288"/>
            <ac:inkMk id="235" creationId="{36A75D99-B404-3D90-906E-F16C4394F4BE}"/>
          </ac:inkMkLst>
        </pc:inkChg>
        <pc:inkChg chg="add del mod">
          <ac:chgData name="salonigupta0609@gmail.com" userId="72e262bbe386b2d8" providerId="LiveId" clId="{60D398EA-95F0-4E85-A52C-B8C5186A1CC3}" dt="2022-10-25T07:44:08.088" v="467"/>
          <ac:inkMkLst>
            <pc:docMk/>
            <pc:sldMk cId="1474173528" sldId="288"/>
            <ac:inkMk id="236" creationId="{7A45E242-2791-0629-A1DE-2FE604FC26C2}"/>
          </ac:inkMkLst>
        </pc:inkChg>
        <pc:inkChg chg="add del mod">
          <ac:chgData name="salonigupta0609@gmail.com" userId="72e262bbe386b2d8" providerId="LiveId" clId="{60D398EA-95F0-4E85-A52C-B8C5186A1CC3}" dt="2022-10-25T07:44:06.834" v="458"/>
          <ac:inkMkLst>
            <pc:docMk/>
            <pc:sldMk cId="1474173528" sldId="288"/>
            <ac:inkMk id="237" creationId="{F2365940-F509-9833-B8CE-88CDF645E763}"/>
          </ac:inkMkLst>
        </pc:inkChg>
        <pc:inkChg chg="add del mod">
          <ac:chgData name="salonigupta0609@gmail.com" userId="72e262bbe386b2d8" providerId="LiveId" clId="{60D398EA-95F0-4E85-A52C-B8C5186A1CC3}" dt="2022-10-25T07:44:07.601" v="465"/>
          <ac:inkMkLst>
            <pc:docMk/>
            <pc:sldMk cId="1474173528" sldId="288"/>
            <ac:inkMk id="238" creationId="{1727DBAE-CF00-1261-26CA-01E82A7E6DAE}"/>
          </ac:inkMkLst>
        </pc:inkChg>
        <pc:inkChg chg="add del mod">
          <ac:chgData name="salonigupta0609@gmail.com" userId="72e262bbe386b2d8" providerId="LiveId" clId="{60D398EA-95F0-4E85-A52C-B8C5186A1CC3}" dt="2022-10-25T07:44:08.090" v="469"/>
          <ac:inkMkLst>
            <pc:docMk/>
            <pc:sldMk cId="1474173528" sldId="288"/>
            <ac:inkMk id="239" creationId="{740ADC3D-5667-573C-53A0-3F41D656DC33}"/>
          </ac:inkMkLst>
        </pc:inkChg>
        <pc:inkChg chg="add del mod">
          <ac:chgData name="salonigupta0609@gmail.com" userId="72e262bbe386b2d8" providerId="LiveId" clId="{60D398EA-95F0-4E85-A52C-B8C5186A1CC3}" dt="2022-10-25T07:44:08.089" v="468"/>
          <ac:inkMkLst>
            <pc:docMk/>
            <pc:sldMk cId="1474173528" sldId="288"/>
            <ac:inkMk id="240" creationId="{D8EDD9B1-9AAC-EBD2-D602-0201899AF5D9}"/>
          </ac:inkMkLst>
        </pc:inkChg>
        <pc:inkChg chg="add del mod">
          <ac:chgData name="salonigupta0609@gmail.com" userId="72e262bbe386b2d8" providerId="LiveId" clId="{60D398EA-95F0-4E85-A52C-B8C5186A1CC3}" dt="2022-10-25T07:44:07.600" v="463"/>
          <ac:inkMkLst>
            <pc:docMk/>
            <pc:sldMk cId="1474173528" sldId="288"/>
            <ac:inkMk id="243" creationId="{B3F2097B-CA43-0592-1A25-76062361233D}"/>
          </ac:inkMkLst>
        </pc:inkChg>
        <pc:inkChg chg="add del mod">
          <ac:chgData name="salonigupta0609@gmail.com" userId="72e262bbe386b2d8" providerId="LiveId" clId="{60D398EA-95F0-4E85-A52C-B8C5186A1CC3}" dt="2022-10-25T07:44:06.835" v="460"/>
          <ac:inkMkLst>
            <pc:docMk/>
            <pc:sldMk cId="1474173528" sldId="288"/>
            <ac:inkMk id="244" creationId="{5486E002-D074-4FD1-7E71-72EE8700CBFD}"/>
          </ac:inkMkLst>
        </pc:inkChg>
        <pc:inkChg chg="add del mod">
          <ac:chgData name="salonigupta0609@gmail.com" userId="72e262bbe386b2d8" providerId="LiveId" clId="{60D398EA-95F0-4E85-A52C-B8C5186A1CC3}" dt="2022-10-25T07:44:12.167" v="486"/>
          <ac:inkMkLst>
            <pc:docMk/>
            <pc:sldMk cId="1474173528" sldId="288"/>
            <ac:inkMk id="245" creationId="{25E948A9-D867-4C6E-967D-4D06A4871526}"/>
          </ac:inkMkLst>
        </pc:inkChg>
        <pc:inkChg chg="add del mod">
          <ac:chgData name="salonigupta0609@gmail.com" userId="72e262bbe386b2d8" providerId="LiveId" clId="{60D398EA-95F0-4E85-A52C-B8C5186A1CC3}" dt="2022-10-25T07:44:07.600" v="462"/>
          <ac:inkMkLst>
            <pc:docMk/>
            <pc:sldMk cId="1474173528" sldId="288"/>
            <ac:inkMk id="246" creationId="{070A428A-7ED6-8668-7FF0-16EC443F1C0D}"/>
          </ac:inkMkLst>
        </pc:inkChg>
        <pc:inkChg chg="add del mod">
          <ac:chgData name="salonigupta0609@gmail.com" userId="72e262bbe386b2d8" providerId="LiveId" clId="{60D398EA-95F0-4E85-A52C-B8C5186A1CC3}" dt="2022-10-25T07:44:06.835" v="459"/>
          <ac:inkMkLst>
            <pc:docMk/>
            <pc:sldMk cId="1474173528" sldId="288"/>
            <ac:inkMk id="249" creationId="{8156BA0F-9932-BBD4-67AF-CABD8B728A01}"/>
          </ac:inkMkLst>
        </pc:inkChg>
        <pc:inkChg chg="add del mod">
          <ac:chgData name="salonigupta0609@gmail.com" userId="72e262bbe386b2d8" providerId="LiveId" clId="{60D398EA-95F0-4E85-A52C-B8C5186A1CC3}" dt="2022-10-25T07:44:09.165" v="470"/>
          <ac:inkMkLst>
            <pc:docMk/>
            <pc:sldMk cId="1474173528" sldId="288"/>
            <ac:inkMk id="251" creationId="{351E9B17-CFF5-2179-8D54-BD6A07C3A27A}"/>
          </ac:inkMkLst>
        </pc:inkChg>
        <pc:inkChg chg="add del mod">
          <ac:chgData name="salonigupta0609@gmail.com" userId="72e262bbe386b2d8" providerId="LiveId" clId="{60D398EA-95F0-4E85-A52C-B8C5186A1CC3}" dt="2022-10-25T07:44:09.167" v="473"/>
          <ac:inkMkLst>
            <pc:docMk/>
            <pc:sldMk cId="1474173528" sldId="288"/>
            <ac:inkMk id="252" creationId="{2A2D81BC-6E37-2A5B-0D48-203324F602B0}"/>
          </ac:inkMkLst>
        </pc:inkChg>
        <pc:inkChg chg="add del mod">
          <ac:chgData name="salonigupta0609@gmail.com" userId="72e262bbe386b2d8" providerId="LiveId" clId="{60D398EA-95F0-4E85-A52C-B8C5186A1CC3}" dt="2022-10-25T07:44:09.168" v="475"/>
          <ac:inkMkLst>
            <pc:docMk/>
            <pc:sldMk cId="1474173528" sldId="288"/>
            <ac:inkMk id="253" creationId="{848A86DD-5661-667D-B89F-D7E7960CD48F}"/>
          </ac:inkMkLst>
        </pc:inkChg>
        <pc:inkChg chg="add del mod">
          <ac:chgData name="salonigupta0609@gmail.com" userId="72e262bbe386b2d8" providerId="LiveId" clId="{60D398EA-95F0-4E85-A52C-B8C5186A1CC3}" dt="2022-10-25T07:44:09.167" v="474"/>
          <ac:inkMkLst>
            <pc:docMk/>
            <pc:sldMk cId="1474173528" sldId="288"/>
            <ac:inkMk id="254" creationId="{E5E3005C-A4DA-6BE9-9C93-711EC8989112}"/>
          </ac:inkMkLst>
        </pc:inkChg>
        <pc:inkChg chg="add del mod">
          <ac:chgData name="salonigupta0609@gmail.com" userId="72e262bbe386b2d8" providerId="LiveId" clId="{60D398EA-95F0-4E85-A52C-B8C5186A1CC3}" dt="2022-10-25T07:44:09.169" v="477"/>
          <ac:inkMkLst>
            <pc:docMk/>
            <pc:sldMk cId="1474173528" sldId="288"/>
            <ac:inkMk id="255" creationId="{B506C556-CD43-ECFA-ACD6-57C08B7E5363}"/>
          </ac:inkMkLst>
        </pc:inkChg>
        <pc:inkChg chg="add del mod">
          <ac:chgData name="salonigupta0609@gmail.com" userId="72e262bbe386b2d8" providerId="LiveId" clId="{60D398EA-95F0-4E85-A52C-B8C5186A1CC3}" dt="2022-10-25T07:44:09.169" v="478"/>
          <ac:inkMkLst>
            <pc:docMk/>
            <pc:sldMk cId="1474173528" sldId="288"/>
            <ac:inkMk id="256" creationId="{0C13529C-46E2-944F-E6C8-17C015435EED}"/>
          </ac:inkMkLst>
        </pc:inkChg>
        <pc:inkChg chg="add del mod">
          <ac:chgData name="salonigupta0609@gmail.com" userId="72e262bbe386b2d8" providerId="LiveId" clId="{60D398EA-95F0-4E85-A52C-B8C5186A1CC3}" dt="2022-10-25T07:44:09.168" v="476"/>
          <ac:inkMkLst>
            <pc:docMk/>
            <pc:sldMk cId="1474173528" sldId="288"/>
            <ac:inkMk id="258" creationId="{5D888862-C856-5FEE-4B06-C84790D3480F}"/>
          </ac:inkMkLst>
        </pc:inkChg>
        <pc:inkChg chg="add del mod">
          <ac:chgData name="salonigupta0609@gmail.com" userId="72e262bbe386b2d8" providerId="LiveId" clId="{60D398EA-95F0-4E85-A52C-B8C5186A1CC3}" dt="2022-10-25T07:44:09.166" v="471"/>
          <ac:inkMkLst>
            <pc:docMk/>
            <pc:sldMk cId="1474173528" sldId="288"/>
            <ac:inkMk id="259" creationId="{5A84FEE0-86BA-AAD0-4F32-E0B0F478A409}"/>
          </ac:inkMkLst>
        </pc:inkChg>
        <pc:inkChg chg="add del mod">
          <ac:chgData name="salonigupta0609@gmail.com" userId="72e262bbe386b2d8" providerId="LiveId" clId="{60D398EA-95F0-4E85-A52C-B8C5186A1CC3}" dt="2022-10-25T07:44:12.169" v="492"/>
          <ac:inkMkLst>
            <pc:docMk/>
            <pc:sldMk cId="1474173528" sldId="288"/>
            <ac:inkMk id="260" creationId="{4A36D8B6-3DAF-163C-8500-62196B9298E0}"/>
          </ac:inkMkLst>
        </pc:inkChg>
        <pc:inkChg chg="add del mod">
          <ac:chgData name="salonigupta0609@gmail.com" userId="72e262bbe386b2d8" providerId="LiveId" clId="{60D398EA-95F0-4E85-A52C-B8C5186A1CC3}" dt="2022-10-25T07:44:12.169" v="491"/>
          <ac:inkMkLst>
            <pc:docMk/>
            <pc:sldMk cId="1474173528" sldId="288"/>
            <ac:inkMk id="261" creationId="{8685CDE4-1D5B-E6A4-C792-3957B29AED55}"/>
          </ac:inkMkLst>
        </pc:inkChg>
        <pc:inkChg chg="add del mod">
          <ac:chgData name="salonigupta0609@gmail.com" userId="72e262bbe386b2d8" providerId="LiveId" clId="{60D398EA-95F0-4E85-A52C-B8C5186A1CC3}" dt="2022-10-25T07:44:09.876" v="480"/>
          <ac:inkMkLst>
            <pc:docMk/>
            <pc:sldMk cId="1474173528" sldId="288"/>
            <ac:inkMk id="262" creationId="{D7355704-829A-961B-6002-361E657A4B22}"/>
          </ac:inkMkLst>
        </pc:inkChg>
        <pc:inkChg chg="add del mod">
          <ac:chgData name="salonigupta0609@gmail.com" userId="72e262bbe386b2d8" providerId="LiveId" clId="{60D398EA-95F0-4E85-A52C-B8C5186A1CC3}" dt="2022-10-25T07:44:10.361" v="484"/>
          <ac:inkMkLst>
            <pc:docMk/>
            <pc:sldMk cId="1474173528" sldId="288"/>
            <ac:inkMk id="263" creationId="{B0400DA4-EFB3-C586-2470-7C8835A1C86D}"/>
          </ac:inkMkLst>
        </pc:inkChg>
        <pc:inkChg chg="add del mod">
          <ac:chgData name="salonigupta0609@gmail.com" userId="72e262bbe386b2d8" providerId="LiveId" clId="{60D398EA-95F0-4E85-A52C-B8C5186A1CC3}" dt="2022-10-25T07:44:10.361" v="485"/>
          <ac:inkMkLst>
            <pc:docMk/>
            <pc:sldMk cId="1474173528" sldId="288"/>
            <ac:inkMk id="264" creationId="{F1BE1C0B-FD4D-A989-19F4-37E6D8C1E7AA}"/>
          </ac:inkMkLst>
        </pc:inkChg>
        <pc:inkChg chg="add del mod">
          <ac:chgData name="salonigupta0609@gmail.com" userId="72e262bbe386b2d8" providerId="LiveId" clId="{60D398EA-95F0-4E85-A52C-B8C5186A1CC3}" dt="2022-10-25T07:44:12.168" v="489"/>
          <ac:inkMkLst>
            <pc:docMk/>
            <pc:sldMk cId="1474173528" sldId="288"/>
            <ac:inkMk id="265" creationId="{4D30EC5D-3B3D-9955-4104-258E0B254087}"/>
          </ac:inkMkLst>
        </pc:inkChg>
        <pc:inkChg chg="add del mod">
          <ac:chgData name="salonigupta0609@gmail.com" userId="72e262bbe386b2d8" providerId="LiveId" clId="{60D398EA-95F0-4E85-A52C-B8C5186A1CC3}" dt="2022-10-25T07:44:09.877" v="481"/>
          <ac:inkMkLst>
            <pc:docMk/>
            <pc:sldMk cId="1474173528" sldId="288"/>
            <ac:inkMk id="266" creationId="{69A336FC-8B2D-23E4-333E-0D5A905D1DC9}"/>
          </ac:inkMkLst>
        </pc:inkChg>
        <pc:inkChg chg="add del mod">
          <ac:chgData name="salonigupta0609@gmail.com" userId="72e262bbe386b2d8" providerId="LiveId" clId="{60D398EA-95F0-4E85-A52C-B8C5186A1CC3}" dt="2022-10-25T07:44:09.876" v="479"/>
          <ac:inkMkLst>
            <pc:docMk/>
            <pc:sldMk cId="1474173528" sldId="288"/>
            <ac:inkMk id="267" creationId="{C23D860A-68A3-2F76-3DE3-9E764BD24956}"/>
          </ac:inkMkLst>
        </pc:inkChg>
        <pc:inkChg chg="add del mod">
          <ac:chgData name="salonigupta0609@gmail.com" userId="72e262bbe386b2d8" providerId="LiveId" clId="{60D398EA-95F0-4E85-A52C-B8C5186A1CC3}" dt="2022-10-25T07:44:09.878" v="483"/>
          <ac:inkMkLst>
            <pc:docMk/>
            <pc:sldMk cId="1474173528" sldId="288"/>
            <ac:inkMk id="268" creationId="{371A557F-C196-A9E8-7118-32EBB434565F}"/>
          </ac:inkMkLst>
        </pc:inkChg>
        <pc:inkChg chg="add del mod">
          <ac:chgData name="salonigupta0609@gmail.com" userId="72e262bbe386b2d8" providerId="LiveId" clId="{60D398EA-95F0-4E85-A52C-B8C5186A1CC3}" dt="2022-10-25T07:44:12.168" v="488"/>
          <ac:inkMkLst>
            <pc:docMk/>
            <pc:sldMk cId="1474173528" sldId="288"/>
            <ac:inkMk id="270" creationId="{496E4426-2A97-EEB6-E81C-229A13017607}"/>
          </ac:inkMkLst>
        </pc:inkChg>
        <pc:inkChg chg="add del mod">
          <ac:chgData name="salonigupta0609@gmail.com" userId="72e262bbe386b2d8" providerId="LiveId" clId="{60D398EA-95F0-4E85-A52C-B8C5186A1CC3}" dt="2022-10-25T07:44:12.168" v="487"/>
          <ac:inkMkLst>
            <pc:docMk/>
            <pc:sldMk cId="1474173528" sldId="288"/>
            <ac:inkMk id="271" creationId="{23BDF132-9F75-3E8B-6448-97C0B859C7BD}"/>
          </ac:inkMkLst>
        </pc:inkChg>
        <pc:inkChg chg="add del mod">
          <ac:chgData name="salonigupta0609@gmail.com" userId="72e262bbe386b2d8" providerId="LiveId" clId="{60D398EA-95F0-4E85-A52C-B8C5186A1CC3}" dt="2022-10-25T07:44:13.080" v="497"/>
          <ac:inkMkLst>
            <pc:docMk/>
            <pc:sldMk cId="1474173528" sldId="288"/>
            <ac:inkMk id="272" creationId="{460F59D6-B0C4-8456-37CF-F683D0B14993}"/>
          </ac:inkMkLst>
        </pc:inkChg>
        <pc:inkChg chg="add del mod">
          <ac:chgData name="salonigupta0609@gmail.com" userId="72e262bbe386b2d8" providerId="LiveId" clId="{60D398EA-95F0-4E85-A52C-B8C5186A1CC3}" dt="2022-10-25T07:44:12.483" v="495"/>
          <ac:inkMkLst>
            <pc:docMk/>
            <pc:sldMk cId="1474173528" sldId="288"/>
            <ac:inkMk id="273" creationId="{E507DF68-DEEA-FA43-3D65-2EB50B79AFA1}"/>
          </ac:inkMkLst>
        </pc:inkChg>
        <pc:inkChg chg="add del mod">
          <ac:chgData name="salonigupta0609@gmail.com" userId="72e262bbe386b2d8" providerId="LiveId" clId="{60D398EA-95F0-4E85-A52C-B8C5186A1CC3}" dt="2022-10-25T07:44:12.483" v="496"/>
          <ac:inkMkLst>
            <pc:docMk/>
            <pc:sldMk cId="1474173528" sldId="288"/>
            <ac:inkMk id="274" creationId="{8A2B595A-985D-AEC7-EBDA-6432E95901AB}"/>
          </ac:inkMkLst>
        </pc:inkChg>
        <pc:inkChg chg="add del mod">
          <ac:chgData name="salonigupta0609@gmail.com" userId="72e262bbe386b2d8" providerId="LiveId" clId="{60D398EA-95F0-4E85-A52C-B8C5186A1CC3}" dt="2022-10-25T07:44:12.482" v="494"/>
          <ac:inkMkLst>
            <pc:docMk/>
            <pc:sldMk cId="1474173528" sldId="288"/>
            <ac:inkMk id="275" creationId="{8C715608-5E0C-FC15-D025-ECAB035F15EF}"/>
          </ac:inkMkLst>
        </pc:inkChg>
        <pc:inkChg chg="add del mod">
          <ac:chgData name="salonigupta0609@gmail.com" userId="72e262bbe386b2d8" providerId="LiveId" clId="{60D398EA-95F0-4E85-A52C-B8C5186A1CC3}" dt="2022-10-25T07:44:12.482" v="493"/>
          <ac:inkMkLst>
            <pc:docMk/>
            <pc:sldMk cId="1474173528" sldId="288"/>
            <ac:inkMk id="276" creationId="{D48ADEA9-8655-17CF-A539-F9CD51EDCEB7}"/>
          </ac:inkMkLst>
        </pc:inkChg>
        <pc:inkChg chg="add del mod">
          <ac:chgData name="salonigupta0609@gmail.com" userId="72e262bbe386b2d8" providerId="LiveId" clId="{60D398EA-95F0-4E85-A52C-B8C5186A1CC3}" dt="2022-10-25T07:44:09.878" v="482"/>
          <ac:inkMkLst>
            <pc:docMk/>
            <pc:sldMk cId="1474173528" sldId="288"/>
            <ac:inkMk id="278" creationId="{FA95AD27-7750-40A1-F007-5785D4148CD7}"/>
          </ac:inkMkLst>
        </pc:inkChg>
        <pc:inkChg chg="add del mod">
          <ac:chgData name="salonigupta0609@gmail.com" userId="72e262bbe386b2d8" providerId="LiveId" clId="{60D398EA-95F0-4E85-A52C-B8C5186A1CC3}" dt="2022-10-25T07:44:12.168" v="490"/>
          <ac:inkMkLst>
            <pc:docMk/>
            <pc:sldMk cId="1474173528" sldId="288"/>
            <ac:inkMk id="279" creationId="{794771F9-35EE-47F3-C053-F7CC1A375FD8}"/>
          </ac:inkMkLst>
        </pc:inkChg>
        <pc:inkChg chg="add del mod">
          <ac:chgData name="salonigupta0609@gmail.com" userId="72e262bbe386b2d8" providerId="LiveId" clId="{60D398EA-95F0-4E85-A52C-B8C5186A1CC3}" dt="2022-10-25T08:05:51.311" v="592"/>
          <ac:inkMkLst>
            <pc:docMk/>
            <pc:sldMk cId="1474173528" sldId="288"/>
            <ac:inkMk id="281" creationId="{FA4B73D3-2661-8238-F1B6-FA83F29062EE}"/>
          </ac:inkMkLst>
        </pc:inkChg>
        <pc:inkChg chg="add del mod">
          <ac:chgData name="salonigupta0609@gmail.com" userId="72e262bbe386b2d8" providerId="LiveId" clId="{60D398EA-95F0-4E85-A52C-B8C5186A1CC3}" dt="2022-10-25T08:05:53.849" v="598"/>
          <ac:inkMkLst>
            <pc:docMk/>
            <pc:sldMk cId="1474173528" sldId="288"/>
            <ac:inkMk id="282" creationId="{25A09526-0572-422A-5057-BF1E8A90CA29}"/>
          </ac:inkMkLst>
        </pc:inkChg>
        <pc:inkChg chg="add del mod">
          <ac:chgData name="salonigupta0609@gmail.com" userId="72e262bbe386b2d8" providerId="LiveId" clId="{60D398EA-95F0-4E85-A52C-B8C5186A1CC3}" dt="2022-10-25T08:05:53.849" v="601"/>
          <ac:inkMkLst>
            <pc:docMk/>
            <pc:sldMk cId="1474173528" sldId="288"/>
            <ac:inkMk id="283" creationId="{B526A4C3-48CE-DAA6-1BA3-847C75774E4E}"/>
          </ac:inkMkLst>
        </pc:inkChg>
        <pc:inkChg chg="add del mod">
          <ac:chgData name="salonigupta0609@gmail.com" userId="72e262bbe386b2d8" providerId="LiveId" clId="{60D398EA-95F0-4E85-A52C-B8C5186A1CC3}" dt="2022-10-25T08:05:53.849" v="602"/>
          <ac:inkMkLst>
            <pc:docMk/>
            <pc:sldMk cId="1474173528" sldId="288"/>
            <ac:inkMk id="285" creationId="{F691BCE8-2685-40A6-BF1B-1AB2C0382206}"/>
          </ac:inkMkLst>
        </pc:inkChg>
        <pc:inkChg chg="add del mod">
          <ac:chgData name="salonigupta0609@gmail.com" userId="72e262bbe386b2d8" providerId="LiveId" clId="{60D398EA-95F0-4E85-A52C-B8C5186A1CC3}" dt="2022-10-25T08:05:53.850" v="603"/>
          <ac:inkMkLst>
            <pc:docMk/>
            <pc:sldMk cId="1474173528" sldId="288"/>
            <ac:inkMk id="286" creationId="{F5E79597-5884-B3C3-B1B1-54C94A53AEA1}"/>
          </ac:inkMkLst>
        </pc:inkChg>
        <pc:inkChg chg="add del mod">
          <ac:chgData name="salonigupta0609@gmail.com" userId="72e262bbe386b2d8" providerId="LiveId" clId="{60D398EA-95F0-4E85-A52C-B8C5186A1CC3}" dt="2022-10-25T08:05:51.134" v="590"/>
          <ac:inkMkLst>
            <pc:docMk/>
            <pc:sldMk cId="1474173528" sldId="288"/>
            <ac:inkMk id="287" creationId="{CDC50B3B-DD1E-A6F3-5A62-8639BD711E7F}"/>
          </ac:inkMkLst>
        </pc:inkChg>
        <pc:inkChg chg="add del mod">
          <ac:chgData name="salonigupta0609@gmail.com" userId="72e262bbe386b2d8" providerId="LiveId" clId="{60D398EA-95F0-4E85-A52C-B8C5186A1CC3}" dt="2022-10-25T08:05:51.133" v="589"/>
          <ac:inkMkLst>
            <pc:docMk/>
            <pc:sldMk cId="1474173528" sldId="288"/>
            <ac:inkMk id="288" creationId="{F1A6FDB2-E18B-58FC-2417-D922F7FC826A}"/>
          </ac:inkMkLst>
        </pc:inkChg>
        <pc:inkChg chg="add del mod">
          <ac:chgData name="salonigupta0609@gmail.com" userId="72e262bbe386b2d8" providerId="LiveId" clId="{60D398EA-95F0-4E85-A52C-B8C5186A1CC3}" dt="2022-10-25T08:05:53.851" v="608"/>
          <ac:inkMkLst>
            <pc:docMk/>
            <pc:sldMk cId="1474173528" sldId="288"/>
            <ac:inkMk id="289" creationId="{36DC0C21-EC4F-2774-64FF-16A64CCB12C8}"/>
          </ac:inkMkLst>
        </pc:inkChg>
        <pc:inkChg chg="add del mod">
          <ac:chgData name="salonigupta0609@gmail.com" userId="72e262bbe386b2d8" providerId="LiveId" clId="{60D398EA-95F0-4E85-A52C-B8C5186A1CC3}" dt="2022-10-25T08:05:53.850" v="605"/>
          <ac:inkMkLst>
            <pc:docMk/>
            <pc:sldMk cId="1474173528" sldId="288"/>
            <ac:inkMk id="290" creationId="{59467891-D8C7-525C-2A3A-ABBC0EBE5247}"/>
          </ac:inkMkLst>
        </pc:inkChg>
        <pc:inkChg chg="add del mod">
          <ac:chgData name="salonigupta0609@gmail.com" userId="72e262bbe386b2d8" providerId="LiveId" clId="{60D398EA-95F0-4E85-A52C-B8C5186A1CC3}" dt="2022-10-25T08:06:03.208" v="656"/>
          <ac:inkMkLst>
            <pc:docMk/>
            <pc:sldMk cId="1474173528" sldId="288"/>
            <ac:inkMk id="293" creationId="{20FE4663-D4D5-3487-9012-8DFD5B365BF0}"/>
          </ac:inkMkLst>
        </pc:inkChg>
        <pc:inkChg chg="add del mod">
          <ac:chgData name="salonigupta0609@gmail.com" userId="72e262bbe386b2d8" providerId="LiveId" clId="{60D398EA-95F0-4E85-A52C-B8C5186A1CC3}" dt="2022-10-25T08:05:53.849" v="597"/>
          <ac:inkMkLst>
            <pc:docMk/>
            <pc:sldMk cId="1474173528" sldId="288"/>
            <ac:inkMk id="294" creationId="{B341CB5B-BEF1-C2A1-6283-BED1695313E8}"/>
          </ac:inkMkLst>
        </pc:inkChg>
        <pc:inkChg chg="add del mod">
          <ac:chgData name="salonigupta0609@gmail.com" userId="72e262bbe386b2d8" providerId="LiveId" clId="{60D398EA-95F0-4E85-A52C-B8C5186A1CC3}" dt="2022-10-25T08:05:53.851" v="607"/>
          <ac:inkMkLst>
            <pc:docMk/>
            <pc:sldMk cId="1474173528" sldId="288"/>
            <ac:inkMk id="295" creationId="{1B6AC880-248F-1DE9-6DF2-D20089353AAF}"/>
          </ac:inkMkLst>
        </pc:inkChg>
        <pc:inkChg chg="add del mod">
          <ac:chgData name="salonigupta0609@gmail.com" userId="72e262bbe386b2d8" providerId="LiveId" clId="{60D398EA-95F0-4E85-A52C-B8C5186A1CC3}" dt="2022-10-25T08:06:03.201" v="625"/>
          <ac:inkMkLst>
            <pc:docMk/>
            <pc:sldMk cId="1474173528" sldId="288"/>
            <ac:inkMk id="296" creationId="{3EC95FDA-3C1E-067F-E274-5B9F0F4EA24F}"/>
          </ac:inkMkLst>
        </pc:inkChg>
        <pc:inkChg chg="add del mod">
          <ac:chgData name="salonigupta0609@gmail.com" userId="72e262bbe386b2d8" providerId="LiveId" clId="{60D398EA-95F0-4E85-A52C-B8C5186A1CC3}" dt="2022-10-25T08:05:53.849" v="600"/>
          <ac:inkMkLst>
            <pc:docMk/>
            <pc:sldMk cId="1474173528" sldId="288"/>
            <ac:inkMk id="297" creationId="{F42B9F71-5C35-B7F1-F5F2-5D2162B0769F}"/>
          </ac:inkMkLst>
        </pc:inkChg>
        <pc:inkChg chg="add del mod">
          <ac:chgData name="salonigupta0609@gmail.com" userId="72e262bbe386b2d8" providerId="LiveId" clId="{60D398EA-95F0-4E85-A52C-B8C5186A1CC3}" dt="2022-10-25T08:05:53.848" v="594"/>
          <ac:inkMkLst>
            <pc:docMk/>
            <pc:sldMk cId="1474173528" sldId="288"/>
            <ac:inkMk id="298" creationId="{16A75AA8-8D08-F97E-71EC-C9137EA1D643}"/>
          </ac:inkMkLst>
        </pc:inkChg>
        <pc:inkChg chg="add del mod">
          <ac:chgData name="salonigupta0609@gmail.com" userId="72e262bbe386b2d8" providerId="LiveId" clId="{60D398EA-95F0-4E85-A52C-B8C5186A1CC3}" dt="2022-10-25T08:05:53.849" v="599"/>
          <ac:inkMkLst>
            <pc:docMk/>
            <pc:sldMk cId="1474173528" sldId="288"/>
            <ac:inkMk id="299" creationId="{1482EF99-0640-7A66-FAF3-8AEA76AED21F}"/>
          </ac:inkMkLst>
        </pc:inkChg>
        <pc:inkChg chg="add del mod">
          <ac:chgData name="salonigupta0609@gmail.com" userId="72e262bbe386b2d8" providerId="LiveId" clId="{60D398EA-95F0-4E85-A52C-B8C5186A1CC3}" dt="2022-10-25T08:05:53.851" v="606"/>
          <ac:inkMkLst>
            <pc:docMk/>
            <pc:sldMk cId="1474173528" sldId="288"/>
            <ac:inkMk id="300" creationId="{39178921-2A44-8188-FF1E-1CAD17BB8EEB}"/>
          </ac:inkMkLst>
        </pc:inkChg>
        <pc:inkChg chg="add del mod">
          <ac:chgData name="salonigupta0609@gmail.com" userId="72e262bbe386b2d8" providerId="LiveId" clId="{60D398EA-95F0-4E85-A52C-B8C5186A1CC3}" dt="2022-10-25T08:06:03.208" v="655"/>
          <ac:inkMkLst>
            <pc:docMk/>
            <pc:sldMk cId="1474173528" sldId="288"/>
            <ac:inkMk id="301" creationId="{94A201B9-96A3-91F1-219A-6286B9449224}"/>
          </ac:inkMkLst>
        </pc:inkChg>
        <pc:inkChg chg="add del mod">
          <ac:chgData name="salonigupta0609@gmail.com" userId="72e262bbe386b2d8" providerId="LiveId" clId="{60D398EA-95F0-4E85-A52C-B8C5186A1CC3}" dt="2022-10-25T08:06:03.207" v="649"/>
          <ac:inkMkLst>
            <pc:docMk/>
            <pc:sldMk cId="1474173528" sldId="288"/>
            <ac:inkMk id="303" creationId="{78F11E9B-6C40-9DE3-251E-6473A9204B11}"/>
          </ac:inkMkLst>
        </pc:inkChg>
        <pc:inkChg chg="add del mod">
          <ac:chgData name="salonigupta0609@gmail.com" userId="72e262bbe386b2d8" providerId="LiveId" clId="{60D398EA-95F0-4E85-A52C-B8C5186A1CC3}" dt="2022-10-25T08:06:03.207" v="651"/>
          <ac:inkMkLst>
            <pc:docMk/>
            <pc:sldMk cId="1474173528" sldId="288"/>
            <ac:inkMk id="304" creationId="{5C41532C-F7A7-A7A6-195D-1E307B3C64E8}"/>
          </ac:inkMkLst>
        </pc:inkChg>
        <pc:inkChg chg="add del mod">
          <ac:chgData name="salonigupta0609@gmail.com" userId="72e262bbe386b2d8" providerId="LiveId" clId="{60D398EA-95F0-4E85-A52C-B8C5186A1CC3}" dt="2022-10-25T08:06:03.208" v="659"/>
          <ac:inkMkLst>
            <pc:docMk/>
            <pc:sldMk cId="1474173528" sldId="288"/>
            <ac:inkMk id="305" creationId="{BC3049BD-6949-1E4D-D657-B8A79E161747}"/>
          </ac:inkMkLst>
        </pc:inkChg>
        <pc:inkChg chg="add del mod">
          <ac:chgData name="salonigupta0609@gmail.com" userId="72e262bbe386b2d8" providerId="LiveId" clId="{60D398EA-95F0-4E85-A52C-B8C5186A1CC3}" dt="2022-10-25T08:06:03.205" v="639"/>
          <ac:inkMkLst>
            <pc:docMk/>
            <pc:sldMk cId="1474173528" sldId="288"/>
            <ac:inkMk id="306" creationId="{3C3DBD2A-6CCD-E624-1E5A-92754F5A0741}"/>
          </ac:inkMkLst>
        </pc:inkChg>
        <pc:inkChg chg="add del mod">
          <ac:chgData name="salonigupta0609@gmail.com" userId="72e262bbe386b2d8" providerId="LiveId" clId="{60D398EA-95F0-4E85-A52C-B8C5186A1CC3}" dt="2022-10-25T08:06:03.201" v="623"/>
          <ac:inkMkLst>
            <pc:docMk/>
            <pc:sldMk cId="1474173528" sldId="288"/>
            <ac:inkMk id="308" creationId="{DDE9462B-9687-85A0-EB04-F822836FF054}"/>
          </ac:inkMkLst>
        </pc:inkChg>
        <pc:inkChg chg="add del mod">
          <ac:chgData name="salonigupta0609@gmail.com" userId="72e262bbe386b2d8" providerId="LiveId" clId="{60D398EA-95F0-4E85-A52C-B8C5186A1CC3}" dt="2022-10-25T08:06:03.200" v="619"/>
          <ac:inkMkLst>
            <pc:docMk/>
            <pc:sldMk cId="1474173528" sldId="288"/>
            <ac:inkMk id="309" creationId="{1A815120-D68D-EE2F-24E8-93BCFA49FCD0}"/>
          </ac:inkMkLst>
        </pc:inkChg>
        <pc:inkChg chg="add del mod">
          <ac:chgData name="salonigupta0609@gmail.com" userId="72e262bbe386b2d8" providerId="LiveId" clId="{60D398EA-95F0-4E85-A52C-B8C5186A1CC3}" dt="2022-10-25T08:06:03.203" v="629"/>
          <ac:inkMkLst>
            <pc:docMk/>
            <pc:sldMk cId="1474173528" sldId="288"/>
            <ac:inkMk id="310" creationId="{3B7B8F68-F975-44ED-5036-7476531118FB}"/>
          </ac:inkMkLst>
        </pc:inkChg>
        <pc:inkChg chg="add del mod">
          <ac:chgData name="salonigupta0609@gmail.com" userId="72e262bbe386b2d8" providerId="LiveId" clId="{60D398EA-95F0-4E85-A52C-B8C5186A1CC3}" dt="2022-10-25T08:06:03.207" v="653"/>
          <ac:inkMkLst>
            <pc:docMk/>
            <pc:sldMk cId="1474173528" sldId="288"/>
            <ac:inkMk id="311" creationId="{76D0CCC6-5D3E-5B22-D0CD-DBF164AE9415}"/>
          </ac:inkMkLst>
        </pc:inkChg>
        <pc:inkChg chg="add del mod">
          <ac:chgData name="salonigupta0609@gmail.com" userId="72e262bbe386b2d8" providerId="LiveId" clId="{60D398EA-95F0-4E85-A52C-B8C5186A1CC3}" dt="2022-10-25T08:06:03.204" v="636"/>
          <ac:inkMkLst>
            <pc:docMk/>
            <pc:sldMk cId="1474173528" sldId="288"/>
            <ac:inkMk id="312" creationId="{2673269F-85F4-6F84-03D2-7E41A2D650E1}"/>
          </ac:inkMkLst>
        </pc:inkChg>
        <pc:inkChg chg="add del mod">
          <ac:chgData name="salonigupta0609@gmail.com" userId="72e262bbe386b2d8" providerId="LiveId" clId="{60D398EA-95F0-4E85-A52C-B8C5186A1CC3}" dt="2022-10-25T08:06:03.198" v="615"/>
          <ac:inkMkLst>
            <pc:docMk/>
            <pc:sldMk cId="1474173528" sldId="288"/>
            <ac:inkMk id="313" creationId="{1F069D71-DDCF-22AB-7F40-2504FCFC9632}"/>
          </ac:inkMkLst>
        </pc:inkChg>
        <pc:inkChg chg="add del mod">
          <ac:chgData name="salonigupta0609@gmail.com" userId="72e262bbe386b2d8" providerId="LiveId" clId="{60D398EA-95F0-4E85-A52C-B8C5186A1CC3}" dt="2022-10-25T08:06:03.197" v="614"/>
          <ac:inkMkLst>
            <pc:docMk/>
            <pc:sldMk cId="1474173528" sldId="288"/>
            <ac:inkMk id="314" creationId="{01533B0F-A801-C033-6C81-103ECC884216}"/>
          </ac:inkMkLst>
        </pc:inkChg>
        <pc:inkChg chg="add del mod">
          <ac:chgData name="salonigupta0609@gmail.com" userId="72e262bbe386b2d8" providerId="LiveId" clId="{60D398EA-95F0-4E85-A52C-B8C5186A1CC3}" dt="2022-10-25T08:06:03.208" v="654"/>
          <ac:inkMkLst>
            <pc:docMk/>
            <pc:sldMk cId="1474173528" sldId="288"/>
            <ac:inkMk id="315" creationId="{A2335762-B098-543A-9B9A-2AB31ED6752B}"/>
          </ac:inkMkLst>
        </pc:inkChg>
        <pc:inkChg chg="add del mod">
          <ac:chgData name="salonigupta0609@gmail.com" userId="72e262bbe386b2d8" providerId="LiveId" clId="{60D398EA-95F0-4E85-A52C-B8C5186A1CC3}" dt="2022-10-25T08:06:03.203" v="631"/>
          <ac:inkMkLst>
            <pc:docMk/>
            <pc:sldMk cId="1474173528" sldId="288"/>
            <ac:inkMk id="316" creationId="{7054BDE3-D9AA-1A9E-457E-B1BB3E1E61CE}"/>
          </ac:inkMkLst>
        </pc:inkChg>
        <pc:inkChg chg="add del mod">
          <ac:chgData name="salonigupta0609@gmail.com" userId="72e262bbe386b2d8" providerId="LiveId" clId="{60D398EA-95F0-4E85-A52C-B8C5186A1CC3}" dt="2022-10-25T08:05:53.851" v="609"/>
          <ac:inkMkLst>
            <pc:docMk/>
            <pc:sldMk cId="1474173528" sldId="288"/>
            <ac:inkMk id="318" creationId="{33C3C211-0F66-6743-4A57-6207CBE3621A}"/>
          </ac:inkMkLst>
        </pc:inkChg>
        <pc:inkChg chg="add del mod">
          <ac:chgData name="salonigupta0609@gmail.com" userId="72e262bbe386b2d8" providerId="LiveId" clId="{60D398EA-95F0-4E85-A52C-B8C5186A1CC3}" dt="2022-10-25T08:05:51.311" v="591"/>
          <ac:inkMkLst>
            <pc:docMk/>
            <pc:sldMk cId="1474173528" sldId="288"/>
            <ac:inkMk id="319" creationId="{1197D3DF-31C8-B41D-0C00-3EAD7C2CAFB6}"/>
          </ac:inkMkLst>
        </pc:inkChg>
        <pc:inkChg chg="add del mod">
          <ac:chgData name="salonigupta0609@gmail.com" userId="72e262bbe386b2d8" providerId="LiveId" clId="{60D398EA-95F0-4E85-A52C-B8C5186A1CC3}" dt="2022-10-25T08:05:53.851" v="611"/>
          <ac:inkMkLst>
            <pc:docMk/>
            <pc:sldMk cId="1474173528" sldId="288"/>
            <ac:inkMk id="320" creationId="{74D9EE96-D4D1-7D69-DDD2-B371CC198B47}"/>
          </ac:inkMkLst>
        </pc:inkChg>
        <pc:inkChg chg="add del mod">
          <ac:chgData name="salonigupta0609@gmail.com" userId="72e262bbe386b2d8" providerId="LiveId" clId="{60D398EA-95F0-4E85-A52C-B8C5186A1CC3}" dt="2022-10-25T08:05:53.850" v="604"/>
          <ac:inkMkLst>
            <pc:docMk/>
            <pc:sldMk cId="1474173528" sldId="288"/>
            <ac:inkMk id="322" creationId="{C618EB73-37A3-F8A3-FCBD-6327F7D7D4B0}"/>
          </ac:inkMkLst>
        </pc:inkChg>
        <pc:inkChg chg="add del mod">
          <ac:chgData name="salonigupta0609@gmail.com" userId="72e262bbe386b2d8" providerId="LiveId" clId="{60D398EA-95F0-4E85-A52C-B8C5186A1CC3}" dt="2022-10-25T08:05:53.848" v="596"/>
          <ac:inkMkLst>
            <pc:docMk/>
            <pc:sldMk cId="1474173528" sldId="288"/>
            <ac:inkMk id="324" creationId="{149ACFCB-8A7E-C84B-54BD-E780DFAEE582}"/>
          </ac:inkMkLst>
        </pc:inkChg>
        <pc:inkChg chg="add del mod">
          <ac:chgData name="salonigupta0609@gmail.com" userId="72e262bbe386b2d8" providerId="LiveId" clId="{60D398EA-95F0-4E85-A52C-B8C5186A1CC3}" dt="2022-10-25T08:05:53.847" v="593"/>
          <ac:inkMkLst>
            <pc:docMk/>
            <pc:sldMk cId="1474173528" sldId="288"/>
            <ac:inkMk id="326" creationId="{B1DD47B4-E64B-7902-FB26-5BCDA7171378}"/>
          </ac:inkMkLst>
        </pc:inkChg>
        <pc:inkChg chg="add del mod">
          <ac:chgData name="salonigupta0609@gmail.com" userId="72e262bbe386b2d8" providerId="LiveId" clId="{60D398EA-95F0-4E85-A52C-B8C5186A1CC3}" dt="2022-10-25T08:06:03.200" v="622"/>
          <ac:inkMkLst>
            <pc:docMk/>
            <pc:sldMk cId="1474173528" sldId="288"/>
            <ac:inkMk id="327" creationId="{003624DF-C13C-C194-AC36-6197050970FB}"/>
          </ac:inkMkLst>
        </pc:inkChg>
        <pc:inkChg chg="add del mod">
          <ac:chgData name="salonigupta0609@gmail.com" userId="72e262bbe386b2d8" providerId="LiveId" clId="{60D398EA-95F0-4E85-A52C-B8C5186A1CC3}" dt="2022-10-25T08:06:03.207" v="652"/>
          <ac:inkMkLst>
            <pc:docMk/>
            <pc:sldMk cId="1474173528" sldId="288"/>
            <ac:inkMk id="328" creationId="{FEF0E449-A0C0-1DF8-50B0-327AFEB88A10}"/>
          </ac:inkMkLst>
        </pc:inkChg>
        <pc:inkChg chg="add del mod">
          <ac:chgData name="salonigupta0609@gmail.com" userId="72e262bbe386b2d8" providerId="LiveId" clId="{60D398EA-95F0-4E85-A52C-B8C5186A1CC3}" dt="2022-10-25T08:06:03.206" v="642"/>
          <ac:inkMkLst>
            <pc:docMk/>
            <pc:sldMk cId="1474173528" sldId="288"/>
            <ac:inkMk id="329" creationId="{CF22326D-97D8-EAA3-0980-347EA8FBA1E0}"/>
          </ac:inkMkLst>
        </pc:inkChg>
        <pc:inkChg chg="add del mod">
          <ac:chgData name="salonigupta0609@gmail.com" userId="72e262bbe386b2d8" providerId="LiveId" clId="{60D398EA-95F0-4E85-A52C-B8C5186A1CC3}" dt="2022-10-25T08:05:53.852" v="612"/>
          <ac:inkMkLst>
            <pc:docMk/>
            <pc:sldMk cId="1474173528" sldId="288"/>
            <ac:inkMk id="330" creationId="{70BF03A8-E7AD-850C-46ED-83E3FCF6994F}"/>
          </ac:inkMkLst>
        </pc:inkChg>
        <pc:inkChg chg="add del mod">
          <ac:chgData name="salonigupta0609@gmail.com" userId="72e262bbe386b2d8" providerId="LiveId" clId="{60D398EA-95F0-4E85-A52C-B8C5186A1CC3}" dt="2022-10-25T08:05:53.848" v="595"/>
          <ac:inkMkLst>
            <pc:docMk/>
            <pc:sldMk cId="1474173528" sldId="288"/>
            <ac:inkMk id="331" creationId="{63AA5A59-75F8-35CD-8441-BA3EBFEF4349}"/>
          </ac:inkMkLst>
        </pc:inkChg>
        <pc:inkChg chg="add del mod">
          <ac:chgData name="salonigupta0609@gmail.com" userId="72e262bbe386b2d8" providerId="LiveId" clId="{60D398EA-95F0-4E85-A52C-B8C5186A1CC3}" dt="2022-10-25T08:05:53.852" v="613"/>
          <ac:inkMkLst>
            <pc:docMk/>
            <pc:sldMk cId="1474173528" sldId="288"/>
            <ac:inkMk id="333" creationId="{E941ACAD-023E-0031-2031-313C73A814E2}"/>
          </ac:inkMkLst>
        </pc:inkChg>
        <pc:inkChg chg="add del mod">
          <ac:chgData name="salonigupta0609@gmail.com" userId="72e262bbe386b2d8" providerId="LiveId" clId="{60D398EA-95F0-4E85-A52C-B8C5186A1CC3}" dt="2022-10-25T08:06:03.206" v="646"/>
          <ac:inkMkLst>
            <pc:docMk/>
            <pc:sldMk cId="1474173528" sldId="288"/>
            <ac:inkMk id="334" creationId="{279E197A-497A-EE31-874A-A0470F0B1F38}"/>
          </ac:inkMkLst>
        </pc:inkChg>
        <pc:inkChg chg="add del mod">
          <ac:chgData name="salonigupta0609@gmail.com" userId="72e262bbe386b2d8" providerId="LiveId" clId="{60D398EA-95F0-4E85-A52C-B8C5186A1CC3}" dt="2022-10-25T08:06:03.206" v="644"/>
          <ac:inkMkLst>
            <pc:docMk/>
            <pc:sldMk cId="1474173528" sldId="288"/>
            <ac:inkMk id="336" creationId="{10603556-6EC5-D6AC-DBBF-26F84BD0E777}"/>
          </ac:inkMkLst>
        </pc:inkChg>
        <pc:inkChg chg="add del mod">
          <ac:chgData name="salonigupta0609@gmail.com" userId="72e262bbe386b2d8" providerId="LiveId" clId="{60D398EA-95F0-4E85-A52C-B8C5186A1CC3}" dt="2022-10-25T08:06:03.206" v="645"/>
          <ac:inkMkLst>
            <pc:docMk/>
            <pc:sldMk cId="1474173528" sldId="288"/>
            <ac:inkMk id="337" creationId="{E41E63F8-F4D2-A094-3DA8-30AD1EB2E135}"/>
          </ac:inkMkLst>
        </pc:inkChg>
        <pc:inkChg chg="add del mod">
          <ac:chgData name="salonigupta0609@gmail.com" userId="72e262bbe386b2d8" providerId="LiveId" clId="{60D398EA-95F0-4E85-A52C-B8C5186A1CC3}" dt="2022-10-25T08:06:03.202" v="628"/>
          <ac:inkMkLst>
            <pc:docMk/>
            <pc:sldMk cId="1474173528" sldId="288"/>
            <ac:inkMk id="338" creationId="{452B8921-E1EC-6438-AA20-B0B641C2826E}"/>
          </ac:inkMkLst>
        </pc:inkChg>
        <pc:inkChg chg="add del mod">
          <ac:chgData name="salonigupta0609@gmail.com" userId="72e262bbe386b2d8" providerId="LiveId" clId="{60D398EA-95F0-4E85-A52C-B8C5186A1CC3}" dt="2022-10-25T08:06:03.203" v="630"/>
          <ac:inkMkLst>
            <pc:docMk/>
            <pc:sldMk cId="1474173528" sldId="288"/>
            <ac:inkMk id="340" creationId="{34D4AE9B-63BB-F2FF-A74A-B4FFC3565DDD}"/>
          </ac:inkMkLst>
        </pc:inkChg>
        <pc:inkChg chg="add del mod">
          <ac:chgData name="salonigupta0609@gmail.com" userId="72e262bbe386b2d8" providerId="LiveId" clId="{60D398EA-95F0-4E85-A52C-B8C5186A1CC3}" dt="2022-10-25T08:06:03.208" v="657"/>
          <ac:inkMkLst>
            <pc:docMk/>
            <pc:sldMk cId="1474173528" sldId="288"/>
            <ac:inkMk id="341" creationId="{49A44E4F-C1B5-1D23-919D-4154374D7A17}"/>
          </ac:inkMkLst>
        </pc:inkChg>
        <pc:inkChg chg="add del mod">
          <ac:chgData name="salonigupta0609@gmail.com" userId="72e262bbe386b2d8" providerId="LiveId" clId="{60D398EA-95F0-4E85-A52C-B8C5186A1CC3}" dt="2022-10-25T08:06:03.206" v="641"/>
          <ac:inkMkLst>
            <pc:docMk/>
            <pc:sldMk cId="1474173528" sldId="288"/>
            <ac:inkMk id="342" creationId="{C07D7DDB-514D-72E4-D8A3-508A9AFCABA1}"/>
          </ac:inkMkLst>
        </pc:inkChg>
        <pc:inkChg chg="add del mod">
          <ac:chgData name="salonigupta0609@gmail.com" userId="72e262bbe386b2d8" providerId="LiveId" clId="{60D398EA-95F0-4E85-A52C-B8C5186A1CC3}" dt="2022-10-25T08:06:03.207" v="650"/>
          <ac:inkMkLst>
            <pc:docMk/>
            <pc:sldMk cId="1474173528" sldId="288"/>
            <ac:inkMk id="343" creationId="{1BB45024-8FCC-41C1-0546-766B0E51B361}"/>
          </ac:inkMkLst>
        </pc:inkChg>
        <pc:inkChg chg="add del mod">
          <ac:chgData name="salonigupta0609@gmail.com" userId="72e262bbe386b2d8" providerId="LiveId" clId="{60D398EA-95F0-4E85-A52C-B8C5186A1CC3}" dt="2022-10-25T08:06:03.206" v="643"/>
          <ac:inkMkLst>
            <pc:docMk/>
            <pc:sldMk cId="1474173528" sldId="288"/>
            <ac:inkMk id="344" creationId="{9D1F0C6E-EE72-CF69-7E6F-A9F78C6EDBD5}"/>
          </ac:inkMkLst>
        </pc:inkChg>
        <pc:inkChg chg="add del mod">
          <ac:chgData name="salonigupta0609@gmail.com" userId="72e262bbe386b2d8" providerId="LiveId" clId="{60D398EA-95F0-4E85-A52C-B8C5186A1CC3}" dt="2022-10-25T08:06:03.203" v="632"/>
          <ac:inkMkLst>
            <pc:docMk/>
            <pc:sldMk cId="1474173528" sldId="288"/>
            <ac:inkMk id="345" creationId="{460B1500-5481-2F62-A520-4B0AF43F50D3}"/>
          </ac:inkMkLst>
        </pc:inkChg>
        <pc:inkChg chg="add del mod">
          <ac:chgData name="salonigupta0609@gmail.com" userId="72e262bbe386b2d8" providerId="LiveId" clId="{60D398EA-95F0-4E85-A52C-B8C5186A1CC3}" dt="2022-10-25T08:06:03.199" v="617"/>
          <ac:inkMkLst>
            <pc:docMk/>
            <pc:sldMk cId="1474173528" sldId="288"/>
            <ac:inkMk id="346" creationId="{5F706852-8A0D-569D-2360-7B64735F093E}"/>
          </ac:inkMkLst>
        </pc:inkChg>
        <pc:inkChg chg="add del mod">
          <ac:chgData name="salonigupta0609@gmail.com" userId="72e262bbe386b2d8" providerId="LiveId" clId="{60D398EA-95F0-4E85-A52C-B8C5186A1CC3}" dt="2022-10-25T08:06:03.200" v="621"/>
          <ac:inkMkLst>
            <pc:docMk/>
            <pc:sldMk cId="1474173528" sldId="288"/>
            <ac:inkMk id="347" creationId="{48E29495-37DF-E223-C74F-539FF5A4B6EB}"/>
          </ac:inkMkLst>
        </pc:inkChg>
        <pc:inkChg chg="add del">
          <ac:chgData name="salonigupta0609@gmail.com" userId="72e262bbe386b2d8" providerId="LiveId" clId="{60D398EA-95F0-4E85-A52C-B8C5186A1CC3}" dt="2022-10-25T08:05:53.851" v="610"/>
          <ac:inkMkLst>
            <pc:docMk/>
            <pc:sldMk cId="1474173528" sldId="288"/>
            <ac:inkMk id="351" creationId="{832BC0F4-FD8E-79B5-A67E-2A9424956A52}"/>
          </ac:inkMkLst>
        </pc:inkChg>
        <pc:inkChg chg="add del mod">
          <ac:chgData name="salonigupta0609@gmail.com" userId="72e262bbe386b2d8" providerId="LiveId" clId="{60D398EA-95F0-4E85-A52C-B8C5186A1CC3}" dt="2022-10-25T08:06:03.205" v="640"/>
          <ac:inkMkLst>
            <pc:docMk/>
            <pc:sldMk cId="1474173528" sldId="288"/>
            <ac:inkMk id="352" creationId="{B3B658A2-5B85-A329-3670-64677C4801E1}"/>
          </ac:inkMkLst>
        </pc:inkChg>
        <pc:inkChg chg="add del mod">
          <ac:chgData name="salonigupta0609@gmail.com" userId="72e262bbe386b2d8" providerId="LiveId" clId="{60D398EA-95F0-4E85-A52C-B8C5186A1CC3}" dt="2022-10-25T08:06:03.207" v="648"/>
          <ac:inkMkLst>
            <pc:docMk/>
            <pc:sldMk cId="1474173528" sldId="288"/>
            <ac:inkMk id="354" creationId="{EEE51721-ED15-F701-602C-B84B1A87D4D7}"/>
          </ac:inkMkLst>
        </pc:inkChg>
        <pc:inkChg chg="add del mod">
          <ac:chgData name="salonigupta0609@gmail.com" userId="72e262bbe386b2d8" providerId="LiveId" clId="{60D398EA-95F0-4E85-A52C-B8C5186A1CC3}" dt="2022-10-25T08:06:03.202" v="627"/>
          <ac:inkMkLst>
            <pc:docMk/>
            <pc:sldMk cId="1474173528" sldId="288"/>
            <ac:inkMk id="356" creationId="{C180BCAD-991D-E6DD-3ADD-84A2DD462686}"/>
          </ac:inkMkLst>
        </pc:inkChg>
        <pc:inkChg chg="add del mod">
          <ac:chgData name="salonigupta0609@gmail.com" userId="72e262bbe386b2d8" providerId="LiveId" clId="{60D398EA-95F0-4E85-A52C-B8C5186A1CC3}" dt="2022-10-25T08:06:03.199" v="618"/>
          <ac:inkMkLst>
            <pc:docMk/>
            <pc:sldMk cId="1474173528" sldId="288"/>
            <ac:inkMk id="357" creationId="{8005BBEF-8118-7AB6-4CAE-C806303070F0}"/>
          </ac:inkMkLst>
        </pc:inkChg>
        <pc:inkChg chg="add del mod">
          <ac:chgData name="salonigupta0609@gmail.com" userId="72e262bbe386b2d8" providerId="LiveId" clId="{60D398EA-95F0-4E85-A52C-B8C5186A1CC3}" dt="2022-10-25T08:06:03.205" v="638"/>
          <ac:inkMkLst>
            <pc:docMk/>
            <pc:sldMk cId="1474173528" sldId="288"/>
            <ac:inkMk id="358" creationId="{70A0A1ED-98E9-F46D-8AD4-57DB505587EB}"/>
          </ac:inkMkLst>
        </pc:inkChg>
        <pc:inkChg chg="add del mod">
          <ac:chgData name="salonigupta0609@gmail.com" userId="72e262bbe386b2d8" providerId="LiveId" clId="{60D398EA-95F0-4E85-A52C-B8C5186A1CC3}" dt="2022-10-25T08:06:03.204" v="635"/>
          <ac:inkMkLst>
            <pc:docMk/>
            <pc:sldMk cId="1474173528" sldId="288"/>
            <ac:inkMk id="360" creationId="{37CABD6D-0B26-F59A-F19F-3C6EE4B2F8F9}"/>
          </ac:inkMkLst>
        </pc:inkChg>
        <pc:inkChg chg="add del mod">
          <ac:chgData name="salonigupta0609@gmail.com" userId="72e262bbe386b2d8" providerId="LiveId" clId="{60D398EA-95F0-4E85-A52C-B8C5186A1CC3}" dt="2022-10-25T08:06:03.208" v="658"/>
          <ac:inkMkLst>
            <pc:docMk/>
            <pc:sldMk cId="1474173528" sldId="288"/>
            <ac:inkMk id="361" creationId="{5CC41C7A-A061-E631-8234-3F6BF4406875}"/>
          </ac:inkMkLst>
        </pc:inkChg>
        <pc:inkChg chg="add del mod">
          <ac:chgData name="salonigupta0609@gmail.com" userId="72e262bbe386b2d8" providerId="LiveId" clId="{60D398EA-95F0-4E85-A52C-B8C5186A1CC3}" dt="2022-10-25T08:06:03.204" v="634"/>
          <ac:inkMkLst>
            <pc:docMk/>
            <pc:sldMk cId="1474173528" sldId="288"/>
            <ac:inkMk id="362" creationId="{941FA1DD-3998-AA89-E8E4-77B65C5B2C10}"/>
          </ac:inkMkLst>
        </pc:inkChg>
        <pc:inkChg chg="add del mod">
          <ac:chgData name="salonigupta0609@gmail.com" userId="72e262bbe386b2d8" providerId="LiveId" clId="{60D398EA-95F0-4E85-A52C-B8C5186A1CC3}" dt="2022-10-25T08:06:03.204" v="633"/>
          <ac:inkMkLst>
            <pc:docMk/>
            <pc:sldMk cId="1474173528" sldId="288"/>
            <ac:inkMk id="363" creationId="{54701C43-2ED0-C7CD-8271-5CA728BCB779}"/>
          </ac:inkMkLst>
        </pc:inkChg>
        <pc:inkChg chg="add del mod">
          <ac:chgData name="salonigupta0609@gmail.com" userId="72e262bbe386b2d8" providerId="LiveId" clId="{60D398EA-95F0-4E85-A52C-B8C5186A1CC3}" dt="2022-10-25T08:06:03.202" v="626"/>
          <ac:inkMkLst>
            <pc:docMk/>
            <pc:sldMk cId="1474173528" sldId="288"/>
            <ac:inkMk id="365" creationId="{32458AB5-240C-9625-2766-E204E33CABC5}"/>
          </ac:inkMkLst>
        </pc:inkChg>
        <pc:inkChg chg="add del mod">
          <ac:chgData name="salonigupta0609@gmail.com" userId="72e262bbe386b2d8" providerId="LiveId" clId="{60D398EA-95F0-4E85-A52C-B8C5186A1CC3}" dt="2022-10-25T08:06:03.199" v="616"/>
          <ac:inkMkLst>
            <pc:docMk/>
            <pc:sldMk cId="1474173528" sldId="288"/>
            <ac:inkMk id="366" creationId="{F5AF7AF1-5E54-748C-7CF2-90D02FEABCDB}"/>
          </ac:inkMkLst>
        </pc:inkChg>
        <pc:inkChg chg="add del mod">
          <ac:chgData name="salonigupta0609@gmail.com" userId="72e262bbe386b2d8" providerId="LiveId" clId="{60D398EA-95F0-4E85-A52C-B8C5186A1CC3}" dt="2022-10-25T08:06:03.205" v="637"/>
          <ac:inkMkLst>
            <pc:docMk/>
            <pc:sldMk cId="1474173528" sldId="288"/>
            <ac:inkMk id="368" creationId="{30727D92-0454-24B2-4957-C23965C1D667}"/>
          </ac:inkMkLst>
        </pc:inkChg>
        <pc:inkChg chg="add del mod">
          <ac:chgData name="salonigupta0609@gmail.com" userId="72e262bbe386b2d8" providerId="LiveId" clId="{60D398EA-95F0-4E85-A52C-B8C5186A1CC3}" dt="2022-10-25T08:06:03.201" v="624"/>
          <ac:inkMkLst>
            <pc:docMk/>
            <pc:sldMk cId="1474173528" sldId="288"/>
            <ac:inkMk id="369" creationId="{63249017-16F7-D4B4-A0C6-1862B57BFA32}"/>
          </ac:inkMkLst>
        </pc:inkChg>
        <pc:inkChg chg="add del mod">
          <ac:chgData name="salonigupta0609@gmail.com" userId="72e262bbe386b2d8" providerId="LiveId" clId="{60D398EA-95F0-4E85-A52C-B8C5186A1CC3}" dt="2022-10-25T08:06:03.200" v="620"/>
          <ac:inkMkLst>
            <pc:docMk/>
            <pc:sldMk cId="1474173528" sldId="288"/>
            <ac:inkMk id="371" creationId="{2E6199BB-7A76-E75A-AAF6-626A3D43FA2A}"/>
          </ac:inkMkLst>
        </pc:inkChg>
        <pc:inkChg chg="add del mod">
          <ac:chgData name="salonigupta0609@gmail.com" userId="72e262bbe386b2d8" providerId="LiveId" clId="{60D398EA-95F0-4E85-A52C-B8C5186A1CC3}" dt="2022-10-25T08:06:03.207" v="647"/>
          <ac:inkMkLst>
            <pc:docMk/>
            <pc:sldMk cId="1474173528" sldId="288"/>
            <ac:inkMk id="373" creationId="{BD3EDAAD-79D5-6A2B-AD57-5DE62D2F96B3}"/>
          </ac:inkMkLst>
        </pc:inkChg>
        <pc:inkChg chg="add del mod">
          <ac:chgData name="salonigupta0609@gmail.com" userId="72e262bbe386b2d8" providerId="LiveId" clId="{60D398EA-95F0-4E85-A52C-B8C5186A1CC3}" dt="2022-10-25T08:09:37.455" v="786"/>
          <ac:inkMkLst>
            <pc:docMk/>
            <pc:sldMk cId="1474173528" sldId="288"/>
            <ac:inkMk id="375" creationId="{D08D49CF-D6D8-E34E-FB88-60F8A6461C64}"/>
          </ac:inkMkLst>
        </pc:inkChg>
        <pc:inkChg chg="add del mod">
          <ac:chgData name="salonigupta0609@gmail.com" userId="72e262bbe386b2d8" providerId="LiveId" clId="{60D398EA-95F0-4E85-A52C-B8C5186A1CC3}" dt="2022-10-25T08:09:37.456" v="791"/>
          <ac:inkMkLst>
            <pc:docMk/>
            <pc:sldMk cId="1474173528" sldId="288"/>
            <ac:inkMk id="376" creationId="{1F67734A-249C-73E0-3261-D371C55A55BC}"/>
          </ac:inkMkLst>
        </pc:inkChg>
        <pc:inkChg chg="add del mod">
          <ac:chgData name="salonigupta0609@gmail.com" userId="72e262bbe386b2d8" providerId="LiveId" clId="{60D398EA-95F0-4E85-A52C-B8C5186A1CC3}" dt="2022-10-25T08:09:37.455" v="785"/>
          <ac:inkMkLst>
            <pc:docMk/>
            <pc:sldMk cId="1474173528" sldId="288"/>
            <ac:inkMk id="377" creationId="{51BF7B8A-54A6-B44E-1723-CB3DE2BEA172}"/>
          </ac:inkMkLst>
        </pc:inkChg>
        <pc:inkChg chg="add del mod">
          <ac:chgData name="salonigupta0609@gmail.com" userId="72e262bbe386b2d8" providerId="LiveId" clId="{60D398EA-95F0-4E85-A52C-B8C5186A1CC3}" dt="2022-10-25T08:09:37.452" v="775"/>
          <ac:inkMkLst>
            <pc:docMk/>
            <pc:sldMk cId="1474173528" sldId="288"/>
            <ac:inkMk id="378" creationId="{989F8CA8-C81D-A09B-0D1A-B37D560DE30D}"/>
          </ac:inkMkLst>
        </pc:inkChg>
        <pc:inkChg chg="add del mod">
          <ac:chgData name="salonigupta0609@gmail.com" userId="72e262bbe386b2d8" providerId="LiveId" clId="{60D398EA-95F0-4E85-A52C-B8C5186A1CC3}" dt="2022-10-25T08:09:37.454" v="780"/>
          <ac:inkMkLst>
            <pc:docMk/>
            <pc:sldMk cId="1474173528" sldId="288"/>
            <ac:inkMk id="380" creationId="{F69CE19E-2079-0191-1679-EB36451F253B}"/>
          </ac:inkMkLst>
        </pc:inkChg>
        <pc:inkChg chg="add del mod">
          <ac:chgData name="salonigupta0609@gmail.com" userId="72e262bbe386b2d8" providerId="LiveId" clId="{60D398EA-95F0-4E85-A52C-B8C5186A1CC3}" dt="2022-10-25T08:09:34.072" v="774"/>
          <ac:inkMkLst>
            <pc:docMk/>
            <pc:sldMk cId="1474173528" sldId="288"/>
            <ac:inkMk id="381" creationId="{AED1CE5D-E761-55D7-2680-18AB4A814230}"/>
          </ac:inkMkLst>
        </pc:inkChg>
        <pc:inkChg chg="add del mod">
          <ac:chgData name="salonigupta0609@gmail.com" userId="72e262bbe386b2d8" providerId="LiveId" clId="{60D398EA-95F0-4E85-A52C-B8C5186A1CC3}" dt="2022-10-25T08:09:33.540" v="766"/>
          <ac:inkMkLst>
            <pc:docMk/>
            <pc:sldMk cId="1474173528" sldId="288"/>
            <ac:inkMk id="383" creationId="{599DB242-4FDE-5D28-A4FA-B3EB43A759BB}"/>
          </ac:inkMkLst>
        </pc:inkChg>
        <pc:inkChg chg="add del mod">
          <ac:chgData name="salonigupta0609@gmail.com" userId="72e262bbe386b2d8" providerId="LiveId" clId="{60D398EA-95F0-4E85-A52C-B8C5186A1CC3}" dt="2022-10-25T08:09:33.540" v="764"/>
          <ac:inkMkLst>
            <pc:docMk/>
            <pc:sldMk cId="1474173528" sldId="288"/>
            <ac:inkMk id="384" creationId="{0212C8E6-B2A5-9B73-54A5-848C523B5236}"/>
          </ac:inkMkLst>
        </pc:inkChg>
        <pc:inkChg chg="add del mod">
          <ac:chgData name="salonigupta0609@gmail.com" userId="72e262bbe386b2d8" providerId="LiveId" clId="{60D398EA-95F0-4E85-A52C-B8C5186A1CC3}" dt="2022-10-25T08:09:33.539" v="760"/>
          <ac:inkMkLst>
            <pc:docMk/>
            <pc:sldMk cId="1474173528" sldId="288"/>
            <ac:inkMk id="385" creationId="{B395A3AA-A7A8-8650-C117-09A1CFCA09EB}"/>
          </ac:inkMkLst>
        </pc:inkChg>
        <pc:inkChg chg="add del mod">
          <ac:chgData name="salonigupta0609@gmail.com" userId="72e262bbe386b2d8" providerId="LiveId" clId="{60D398EA-95F0-4E85-A52C-B8C5186A1CC3}" dt="2022-10-25T08:09:33.539" v="761"/>
          <ac:inkMkLst>
            <pc:docMk/>
            <pc:sldMk cId="1474173528" sldId="288"/>
            <ac:inkMk id="387" creationId="{63A1EB04-46DE-4081-E30D-C8C73AA39AB6}"/>
          </ac:inkMkLst>
        </pc:inkChg>
        <pc:inkChg chg="add del mod">
          <ac:chgData name="salonigupta0609@gmail.com" userId="72e262bbe386b2d8" providerId="LiveId" clId="{60D398EA-95F0-4E85-A52C-B8C5186A1CC3}" dt="2022-10-25T08:09:37.455" v="789"/>
          <ac:inkMkLst>
            <pc:docMk/>
            <pc:sldMk cId="1474173528" sldId="288"/>
            <ac:inkMk id="388" creationId="{AD0C0B0D-0D14-77B2-3986-DE0E248661A9}"/>
          </ac:inkMkLst>
        </pc:inkChg>
        <pc:inkChg chg="add mod">
          <ac:chgData name="salonigupta0609@gmail.com" userId="72e262bbe386b2d8" providerId="LiveId" clId="{60D398EA-95F0-4E85-A52C-B8C5186A1CC3}" dt="2022-10-25T08:09:37.456" v="790"/>
          <ac:inkMkLst>
            <pc:docMk/>
            <pc:sldMk cId="1474173528" sldId="288"/>
            <ac:inkMk id="389" creationId="{869D089F-F721-F204-AE2A-3EADBCEEA97D}"/>
          </ac:inkMkLst>
        </pc:inkChg>
        <pc:inkChg chg="add del mod">
          <ac:chgData name="salonigupta0609@gmail.com" userId="72e262bbe386b2d8" providerId="LiveId" clId="{60D398EA-95F0-4E85-A52C-B8C5186A1CC3}" dt="2022-10-25T08:09:37.453" v="777"/>
          <ac:inkMkLst>
            <pc:docMk/>
            <pc:sldMk cId="1474173528" sldId="288"/>
            <ac:inkMk id="390" creationId="{61C4AFB2-A0C5-E425-A203-252A2ABE22B8}"/>
          </ac:inkMkLst>
        </pc:inkChg>
        <pc:inkChg chg="add del mod">
          <ac:chgData name="salonigupta0609@gmail.com" userId="72e262bbe386b2d8" providerId="LiveId" clId="{60D398EA-95F0-4E85-A52C-B8C5186A1CC3}" dt="2022-10-25T08:09:38.885" v="806"/>
          <ac:inkMkLst>
            <pc:docMk/>
            <pc:sldMk cId="1474173528" sldId="288"/>
            <ac:inkMk id="391" creationId="{90818AA8-A8B1-7B1F-0973-87D78EB1870B}"/>
          </ac:inkMkLst>
        </pc:inkChg>
        <pc:inkChg chg="add del mod">
          <ac:chgData name="salonigupta0609@gmail.com" userId="72e262bbe386b2d8" providerId="LiveId" clId="{60D398EA-95F0-4E85-A52C-B8C5186A1CC3}" dt="2022-10-25T08:09:40.690" v="813"/>
          <ac:inkMkLst>
            <pc:docMk/>
            <pc:sldMk cId="1474173528" sldId="288"/>
            <ac:inkMk id="392" creationId="{84EAA34E-579F-F5B1-6BCE-2BBDD5CF071C}"/>
          </ac:inkMkLst>
        </pc:inkChg>
        <pc:inkChg chg="add del mod">
          <ac:chgData name="salonigupta0609@gmail.com" userId="72e262bbe386b2d8" providerId="LiveId" clId="{60D398EA-95F0-4E85-A52C-B8C5186A1CC3}" dt="2022-10-25T08:09:33.536" v="748"/>
          <ac:inkMkLst>
            <pc:docMk/>
            <pc:sldMk cId="1474173528" sldId="288"/>
            <ac:inkMk id="396" creationId="{225E7C7B-B587-8095-B2E2-43908EA60570}"/>
          </ac:inkMkLst>
        </pc:inkChg>
        <pc:inkChg chg="add del mod">
          <ac:chgData name="salonigupta0609@gmail.com" userId="72e262bbe386b2d8" providerId="LiveId" clId="{60D398EA-95F0-4E85-A52C-B8C5186A1CC3}" dt="2022-10-25T08:09:37.456" v="794"/>
          <ac:inkMkLst>
            <pc:docMk/>
            <pc:sldMk cId="1474173528" sldId="288"/>
            <ac:inkMk id="397" creationId="{C50994DA-4401-7C1B-DB9D-C5AB7C45CBAF}"/>
          </ac:inkMkLst>
        </pc:inkChg>
        <pc:inkChg chg="add del mod">
          <ac:chgData name="salonigupta0609@gmail.com" userId="72e262bbe386b2d8" providerId="LiveId" clId="{60D398EA-95F0-4E85-A52C-B8C5186A1CC3}" dt="2022-10-25T08:09:37.453" v="776"/>
          <ac:inkMkLst>
            <pc:docMk/>
            <pc:sldMk cId="1474173528" sldId="288"/>
            <ac:inkMk id="398" creationId="{4F0398B9-F511-59EE-5353-D3426EC015E2}"/>
          </ac:inkMkLst>
        </pc:inkChg>
        <pc:inkChg chg="add del mod">
          <ac:chgData name="salonigupta0609@gmail.com" userId="72e262bbe386b2d8" providerId="LiveId" clId="{60D398EA-95F0-4E85-A52C-B8C5186A1CC3}" dt="2022-10-25T08:09:33.538" v="757"/>
          <ac:inkMkLst>
            <pc:docMk/>
            <pc:sldMk cId="1474173528" sldId="288"/>
            <ac:inkMk id="399" creationId="{09E9370B-B854-40D0-79E7-F1120F2C302F}"/>
          </ac:inkMkLst>
        </pc:inkChg>
        <pc:inkChg chg="add del mod">
          <ac:chgData name="salonigupta0609@gmail.com" userId="72e262bbe386b2d8" providerId="LiveId" clId="{60D398EA-95F0-4E85-A52C-B8C5186A1CC3}" dt="2022-10-25T08:09:37.455" v="783"/>
          <ac:inkMkLst>
            <pc:docMk/>
            <pc:sldMk cId="1474173528" sldId="288"/>
            <ac:inkMk id="400" creationId="{0ADC5C9A-218C-50C0-4FC6-2C8A2E4D9970}"/>
          </ac:inkMkLst>
        </pc:inkChg>
        <pc:inkChg chg="add del mod">
          <ac:chgData name="salonigupta0609@gmail.com" userId="72e262bbe386b2d8" providerId="LiveId" clId="{60D398EA-95F0-4E85-A52C-B8C5186A1CC3}" dt="2022-10-25T08:09:33.536" v="751"/>
          <ac:inkMkLst>
            <pc:docMk/>
            <pc:sldMk cId="1474173528" sldId="288"/>
            <ac:inkMk id="401" creationId="{2F5AD4A7-B228-9FAA-116A-B2AAF94F2EFB}"/>
          </ac:inkMkLst>
        </pc:inkChg>
        <pc:inkChg chg="add del mod">
          <ac:chgData name="salonigupta0609@gmail.com" userId="72e262bbe386b2d8" providerId="LiveId" clId="{60D398EA-95F0-4E85-A52C-B8C5186A1CC3}" dt="2022-10-25T08:09:33.539" v="762"/>
          <ac:inkMkLst>
            <pc:docMk/>
            <pc:sldMk cId="1474173528" sldId="288"/>
            <ac:inkMk id="402" creationId="{055B1588-1142-3306-22BC-5A0F12BE812B}"/>
          </ac:inkMkLst>
        </pc:inkChg>
        <pc:inkChg chg="add del mod">
          <ac:chgData name="salonigupta0609@gmail.com" userId="72e262bbe386b2d8" providerId="LiveId" clId="{60D398EA-95F0-4E85-A52C-B8C5186A1CC3}" dt="2022-10-25T08:09:33.540" v="769"/>
          <ac:inkMkLst>
            <pc:docMk/>
            <pc:sldMk cId="1474173528" sldId="288"/>
            <ac:inkMk id="404" creationId="{1EEE62BF-1532-91BE-4083-B1C8DCC72A65}"/>
          </ac:inkMkLst>
        </pc:inkChg>
        <pc:inkChg chg="add del mod">
          <ac:chgData name="salonigupta0609@gmail.com" userId="72e262bbe386b2d8" providerId="LiveId" clId="{60D398EA-95F0-4E85-A52C-B8C5186A1CC3}" dt="2022-10-25T08:09:38.883" v="802"/>
          <ac:inkMkLst>
            <pc:docMk/>
            <pc:sldMk cId="1474173528" sldId="288"/>
            <ac:inkMk id="405" creationId="{ABA2EF35-B698-613D-4490-0BF99607BCF9}"/>
          </ac:inkMkLst>
        </pc:inkChg>
        <pc:inkChg chg="add del mod">
          <ac:chgData name="salonigupta0609@gmail.com" userId="72e262bbe386b2d8" providerId="LiveId" clId="{60D398EA-95F0-4E85-A52C-B8C5186A1CC3}" dt="2022-10-25T08:09:38.881" v="796"/>
          <ac:inkMkLst>
            <pc:docMk/>
            <pc:sldMk cId="1474173528" sldId="288"/>
            <ac:inkMk id="406" creationId="{238E326C-63B3-5332-35EA-248BB3741B91}"/>
          </ac:inkMkLst>
        </pc:inkChg>
        <pc:inkChg chg="add del mod">
          <ac:chgData name="salonigupta0609@gmail.com" userId="72e262bbe386b2d8" providerId="LiveId" clId="{60D398EA-95F0-4E85-A52C-B8C5186A1CC3}" dt="2022-10-25T08:09:40.689" v="811"/>
          <ac:inkMkLst>
            <pc:docMk/>
            <pc:sldMk cId="1474173528" sldId="288"/>
            <ac:inkMk id="407" creationId="{F09912EF-2BAA-22BF-547C-65B92F862193}"/>
          </ac:inkMkLst>
        </pc:inkChg>
        <pc:inkChg chg="add del mod">
          <ac:chgData name="salonigupta0609@gmail.com" userId="72e262bbe386b2d8" providerId="LiveId" clId="{60D398EA-95F0-4E85-A52C-B8C5186A1CC3}" dt="2022-10-25T08:09:38.886" v="809"/>
          <ac:inkMkLst>
            <pc:docMk/>
            <pc:sldMk cId="1474173528" sldId="288"/>
            <ac:inkMk id="408" creationId="{DAB55351-3F52-1D27-E211-780604297EE0}"/>
          </ac:inkMkLst>
        </pc:inkChg>
        <pc:inkChg chg="add del mod">
          <ac:chgData name="salonigupta0609@gmail.com" userId="72e262bbe386b2d8" providerId="LiveId" clId="{60D398EA-95F0-4E85-A52C-B8C5186A1CC3}" dt="2022-10-25T08:09:38.886" v="807"/>
          <ac:inkMkLst>
            <pc:docMk/>
            <pc:sldMk cId="1474173528" sldId="288"/>
            <ac:inkMk id="409" creationId="{3E5DEA21-94F1-E9A8-BD06-E605CE693B90}"/>
          </ac:inkMkLst>
        </pc:inkChg>
        <pc:inkChg chg="add del mod">
          <ac:chgData name="salonigupta0609@gmail.com" userId="72e262bbe386b2d8" providerId="LiveId" clId="{60D398EA-95F0-4E85-A52C-B8C5186A1CC3}" dt="2022-10-25T08:09:33.537" v="755"/>
          <ac:inkMkLst>
            <pc:docMk/>
            <pc:sldMk cId="1474173528" sldId="288"/>
            <ac:inkMk id="412" creationId="{DC1A1F68-C953-60E6-F51F-F9A843EAC448}"/>
          </ac:inkMkLst>
        </pc:inkChg>
        <pc:inkChg chg="add del mod">
          <ac:chgData name="salonigupta0609@gmail.com" userId="72e262bbe386b2d8" providerId="LiveId" clId="{60D398EA-95F0-4E85-A52C-B8C5186A1CC3}" dt="2022-10-25T08:09:37.453" v="778"/>
          <ac:inkMkLst>
            <pc:docMk/>
            <pc:sldMk cId="1474173528" sldId="288"/>
            <ac:inkMk id="413" creationId="{9CBB1C01-AC8D-9655-A454-937390AB027B}"/>
          </ac:inkMkLst>
        </pc:inkChg>
        <pc:inkChg chg="add del mod">
          <ac:chgData name="salonigupta0609@gmail.com" userId="72e262bbe386b2d8" providerId="LiveId" clId="{60D398EA-95F0-4E85-A52C-B8C5186A1CC3}" dt="2022-10-25T08:09:33.536" v="749"/>
          <ac:inkMkLst>
            <pc:docMk/>
            <pc:sldMk cId="1474173528" sldId="288"/>
            <ac:inkMk id="415" creationId="{782EEADB-CCC2-5B9A-8FA1-A9D9ACDD67B1}"/>
          </ac:inkMkLst>
        </pc:inkChg>
        <pc:inkChg chg="add del mod">
          <ac:chgData name="salonigupta0609@gmail.com" userId="72e262bbe386b2d8" providerId="LiveId" clId="{60D398EA-95F0-4E85-A52C-B8C5186A1CC3}" dt="2022-10-25T08:09:33.540" v="767"/>
          <ac:inkMkLst>
            <pc:docMk/>
            <pc:sldMk cId="1474173528" sldId="288"/>
            <ac:inkMk id="416" creationId="{5440D5EF-393B-80E3-3B45-00913C0C787D}"/>
          </ac:inkMkLst>
        </pc:inkChg>
        <pc:inkChg chg="add del mod">
          <ac:chgData name="salonigupta0609@gmail.com" userId="72e262bbe386b2d8" providerId="LiveId" clId="{60D398EA-95F0-4E85-A52C-B8C5186A1CC3}" dt="2022-10-25T08:09:37.456" v="792"/>
          <ac:inkMkLst>
            <pc:docMk/>
            <pc:sldMk cId="1474173528" sldId="288"/>
            <ac:inkMk id="418" creationId="{8169234E-B7ED-B8F8-98D9-A25E35384B3D}"/>
          </ac:inkMkLst>
        </pc:inkChg>
        <pc:inkChg chg="add del mod">
          <ac:chgData name="salonigupta0609@gmail.com" userId="72e262bbe386b2d8" providerId="LiveId" clId="{60D398EA-95F0-4E85-A52C-B8C5186A1CC3}" dt="2022-10-25T08:09:37.456" v="795"/>
          <ac:inkMkLst>
            <pc:docMk/>
            <pc:sldMk cId="1474173528" sldId="288"/>
            <ac:inkMk id="419" creationId="{B9E245EE-9CA4-3119-58F9-15B96375CD7F}"/>
          </ac:inkMkLst>
        </pc:inkChg>
        <pc:inkChg chg="add del mod">
          <ac:chgData name="salonigupta0609@gmail.com" userId="72e262bbe386b2d8" providerId="LiveId" clId="{60D398EA-95F0-4E85-A52C-B8C5186A1CC3}" dt="2022-10-25T08:09:37.453" v="779"/>
          <ac:inkMkLst>
            <pc:docMk/>
            <pc:sldMk cId="1474173528" sldId="288"/>
            <ac:inkMk id="420" creationId="{9B8C273D-569D-40F9-0649-E344965FED86}"/>
          </ac:inkMkLst>
        </pc:inkChg>
        <pc:inkChg chg="add del mod">
          <ac:chgData name="salonigupta0609@gmail.com" userId="72e262bbe386b2d8" providerId="LiveId" clId="{60D398EA-95F0-4E85-A52C-B8C5186A1CC3}" dt="2022-10-25T08:09:34.071" v="773"/>
          <ac:inkMkLst>
            <pc:docMk/>
            <pc:sldMk cId="1474173528" sldId="288"/>
            <ac:inkMk id="422" creationId="{B79C1895-E117-CCB4-CA7A-312A7B0D7425}"/>
          </ac:inkMkLst>
        </pc:inkChg>
        <pc:inkChg chg="add del mod">
          <ac:chgData name="salonigupta0609@gmail.com" userId="72e262bbe386b2d8" providerId="LiveId" clId="{60D398EA-95F0-4E85-A52C-B8C5186A1CC3}" dt="2022-10-25T08:09:37.455" v="787"/>
          <ac:inkMkLst>
            <pc:docMk/>
            <pc:sldMk cId="1474173528" sldId="288"/>
            <ac:inkMk id="423" creationId="{7B956D8A-0D0F-C35B-048C-036FDD5597F2}"/>
          </ac:inkMkLst>
        </pc:inkChg>
        <pc:inkChg chg="add del mod">
          <ac:chgData name="salonigupta0609@gmail.com" userId="72e262bbe386b2d8" providerId="LiveId" clId="{60D398EA-95F0-4E85-A52C-B8C5186A1CC3}" dt="2022-10-25T08:09:34.071" v="772"/>
          <ac:inkMkLst>
            <pc:docMk/>
            <pc:sldMk cId="1474173528" sldId="288"/>
            <ac:inkMk id="424" creationId="{8EA9E67F-0806-F5A0-902E-261E6AC3478B}"/>
          </ac:inkMkLst>
        </pc:inkChg>
        <pc:inkChg chg="add del mod">
          <ac:chgData name="salonigupta0609@gmail.com" userId="72e262bbe386b2d8" providerId="LiveId" clId="{60D398EA-95F0-4E85-A52C-B8C5186A1CC3}" dt="2022-10-25T08:09:33.759" v="771"/>
          <ac:inkMkLst>
            <pc:docMk/>
            <pc:sldMk cId="1474173528" sldId="288"/>
            <ac:inkMk id="425" creationId="{6651A4F6-EABF-CCD3-430D-F4CBB1522BE1}"/>
          </ac:inkMkLst>
        </pc:inkChg>
        <pc:inkChg chg="add del mod">
          <ac:chgData name="salonigupta0609@gmail.com" userId="72e262bbe386b2d8" providerId="LiveId" clId="{60D398EA-95F0-4E85-A52C-B8C5186A1CC3}" dt="2022-10-25T08:09:38.882" v="800"/>
          <ac:inkMkLst>
            <pc:docMk/>
            <pc:sldMk cId="1474173528" sldId="288"/>
            <ac:inkMk id="427" creationId="{0ED6AB8E-406F-0C72-C924-C9F0AB1B152D}"/>
          </ac:inkMkLst>
        </pc:inkChg>
        <pc:inkChg chg="add del mod">
          <ac:chgData name="salonigupta0609@gmail.com" userId="72e262bbe386b2d8" providerId="LiveId" clId="{60D398EA-95F0-4E85-A52C-B8C5186A1CC3}" dt="2022-10-25T08:09:38.883" v="801"/>
          <ac:inkMkLst>
            <pc:docMk/>
            <pc:sldMk cId="1474173528" sldId="288"/>
            <ac:inkMk id="428" creationId="{70454F56-8CFD-6565-D1FB-4F3F13EAAE03}"/>
          </ac:inkMkLst>
        </pc:inkChg>
        <pc:inkChg chg="add del mod">
          <ac:chgData name="salonigupta0609@gmail.com" userId="72e262bbe386b2d8" providerId="LiveId" clId="{60D398EA-95F0-4E85-A52C-B8C5186A1CC3}" dt="2022-10-25T08:09:40.690" v="814"/>
          <ac:inkMkLst>
            <pc:docMk/>
            <pc:sldMk cId="1474173528" sldId="288"/>
            <ac:inkMk id="429" creationId="{C566D1C0-B969-4DA4-1812-E4370A84711C}"/>
          </ac:inkMkLst>
        </pc:inkChg>
        <pc:inkChg chg="add del mod">
          <ac:chgData name="salonigupta0609@gmail.com" userId="72e262bbe386b2d8" providerId="LiveId" clId="{60D398EA-95F0-4E85-A52C-B8C5186A1CC3}" dt="2022-10-25T08:09:38.882" v="798"/>
          <ac:inkMkLst>
            <pc:docMk/>
            <pc:sldMk cId="1474173528" sldId="288"/>
            <ac:inkMk id="430" creationId="{3C19B4E3-9B4A-4D9C-E070-66F656D35C53}"/>
          </ac:inkMkLst>
        </pc:inkChg>
        <pc:inkChg chg="add del mod">
          <ac:chgData name="salonigupta0609@gmail.com" userId="72e262bbe386b2d8" providerId="LiveId" clId="{60D398EA-95F0-4E85-A52C-B8C5186A1CC3}" dt="2022-10-25T08:09:40.688" v="810"/>
          <ac:inkMkLst>
            <pc:docMk/>
            <pc:sldMk cId="1474173528" sldId="288"/>
            <ac:inkMk id="431" creationId="{7717F0E9-22E7-7CC1-14A0-B5A5416A26B2}"/>
          </ac:inkMkLst>
        </pc:inkChg>
        <pc:inkChg chg="add del mod">
          <ac:chgData name="salonigupta0609@gmail.com" userId="72e262bbe386b2d8" providerId="LiveId" clId="{60D398EA-95F0-4E85-A52C-B8C5186A1CC3}" dt="2022-10-25T08:09:38.886" v="808"/>
          <ac:inkMkLst>
            <pc:docMk/>
            <pc:sldMk cId="1474173528" sldId="288"/>
            <ac:inkMk id="433" creationId="{E5CD17A9-1C0E-D943-1CB3-2D189D3AF6F9}"/>
          </ac:inkMkLst>
        </pc:inkChg>
        <pc:inkChg chg="add del mod">
          <ac:chgData name="salonigupta0609@gmail.com" userId="72e262bbe386b2d8" providerId="LiveId" clId="{60D398EA-95F0-4E85-A52C-B8C5186A1CC3}" dt="2022-10-25T08:09:40.690" v="812"/>
          <ac:inkMkLst>
            <pc:docMk/>
            <pc:sldMk cId="1474173528" sldId="288"/>
            <ac:inkMk id="434" creationId="{DA2F856F-6DCB-23C7-F09C-40BF1C035DD9}"/>
          </ac:inkMkLst>
        </pc:inkChg>
        <pc:inkChg chg="add del mod">
          <ac:chgData name="salonigupta0609@gmail.com" userId="72e262bbe386b2d8" providerId="LiveId" clId="{60D398EA-95F0-4E85-A52C-B8C5186A1CC3}" dt="2022-10-25T08:14:59.255" v="941"/>
          <ac:inkMkLst>
            <pc:docMk/>
            <pc:sldMk cId="1474173528" sldId="288"/>
            <ac:inkMk id="435" creationId="{13AB9C49-9868-A19F-15F1-C26303D4D73F}"/>
          </ac:inkMkLst>
        </pc:inkChg>
        <pc:inkChg chg="add del mod">
          <ac:chgData name="salonigupta0609@gmail.com" userId="72e262bbe386b2d8" providerId="LiveId" clId="{60D398EA-95F0-4E85-A52C-B8C5186A1CC3}" dt="2022-10-25T08:09:38.882" v="799"/>
          <ac:inkMkLst>
            <pc:docMk/>
            <pc:sldMk cId="1474173528" sldId="288"/>
            <ac:inkMk id="436" creationId="{5F8ED990-595C-3F96-0100-19AF78D2FC38}"/>
          </ac:inkMkLst>
        </pc:inkChg>
        <pc:inkChg chg="add del mod">
          <ac:chgData name="salonigupta0609@gmail.com" userId="72e262bbe386b2d8" providerId="LiveId" clId="{60D398EA-95F0-4E85-A52C-B8C5186A1CC3}" dt="2022-10-25T08:09:38.883" v="803"/>
          <ac:inkMkLst>
            <pc:docMk/>
            <pc:sldMk cId="1474173528" sldId="288"/>
            <ac:inkMk id="437" creationId="{739D28E2-CF5E-B90B-FE29-B3EEE97D8CAC}"/>
          </ac:inkMkLst>
        </pc:inkChg>
        <pc:inkChg chg="add del mod">
          <ac:chgData name="salonigupta0609@gmail.com" userId="72e262bbe386b2d8" providerId="LiveId" clId="{60D398EA-95F0-4E85-A52C-B8C5186A1CC3}" dt="2022-10-25T08:09:38.882" v="797"/>
          <ac:inkMkLst>
            <pc:docMk/>
            <pc:sldMk cId="1474173528" sldId="288"/>
            <ac:inkMk id="438" creationId="{05D393F9-70D7-F812-9AB5-2BF51D287517}"/>
          </ac:inkMkLst>
        </pc:inkChg>
        <pc:inkChg chg="add del mod">
          <ac:chgData name="salonigupta0609@gmail.com" userId="72e262bbe386b2d8" providerId="LiveId" clId="{60D398EA-95F0-4E85-A52C-B8C5186A1CC3}" dt="2022-10-25T08:09:38.884" v="804"/>
          <ac:inkMkLst>
            <pc:docMk/>
            <pc:sldMk cId="1474173528" sldId="288"/>
            <ac:inkMk id="439" creationId="{E300FC97-CF06-1FDF-CCF1-BB9281A87B11}"/>
          </ac:inkMkLst>
        </pc:inkChg>
        <pc:inkChg chg="add del mod">
          <ac:chgData name="salonigupta0609@gmail.com" userId="72e262bbe386b2d8" providerId="LiveId" clId="{60D398EA-95F0-4E85-A52C-B8C5186A1CC3}" dt="2022-10-25T08:09:33.537" v="752"/>
          <ac:inkMkLst>
            <pc:docMk/>
            <pc:sldMk cId="1474173528" sldId="288"/>
            <ac:inkMk id="441" creationId="{4AE40537-722A-220C-A04C-51A656349597}"/>
          </ac:inkMkLst>
        </pc:inkChg>
        <pc:inkChg chg="add del mod">
          <ac:chgData name="salonigupta0609@gmail.com" userId="72e262bbe386b2d8" providerId="LiveId" clId="{60D398EA-95F0-4E85-A52C-B8C5186A1CC3}" dt="2022-10-25T08:09:33.539" v="759"/>
          <ac:inkMkLst>
            <pc:docMk/>
            <pc:sldMk cId="1474173528" sldId="288"/>
            <ac:inkMk id="442" creationId="{346FB25F-CC27-352A-5161-D46EF33659B6}"/>
          </ac:inkMkLst>
        </pc:inkChg>
        <pc:inkChg chg="add del mod">
          <ac:chgData name="salonigupta0609@gmail.com" userId="72e262bbe386b2d8" providerId="LiveId" clId="{60D398EA-95F0-4E85-A52C-B8C5186A1CC3}" dt="2022-10-25T08:09:33.540" v="770"/>
          <ac:inkMkLst>
            <pc:docMk/>
            <pc:sldMk cId="1474173528" sldId="288"/>
            <ac:inkMk id="443" creationId="{B80153D8-0B95-77AE-0437-BB955F850731}"/>
          </ac:inkMkLst>
        </pc:inkChg>
        <pc:inkChg chg="add del mod">
          <ac:chgData name="salonigupta0609@gmail.com" userId="72e262bbe386b2d8" providerId="LiveId" clId="{60D398EA-95F0-4E85-A52C-B8C5186A1CC3}" dt="2022-10-25T08:09:33.537" v="754"/>
          <ac:inkMkLst>
            <pc:docMk/>
            <pc:sldMk cId="1474173528" sldId="288"/>
            <ac:inkMk id="444" creationId="{8FF2DDCD-6B0A-82D8-A4D2-F4C5309C7DD3}"/>
          </ac:inkMkLst>
        </pc:inkChg>
        <pc:inkChg chg="add del mod">
          <ac:chgData name="salonigupta0609@gmail.com" userId="72e262bbe386b2d8" providerId="LiveId" clId="{60D398EA-95F0-4E85-A52C-B8C5186A1CC3}" dt="2022-10-25T08:09:33.538" v="756"/>
          <ac:inkMkLst>
            <pc:docMk/>
            <pc:sldMk cId="1474173528" sldId="288"/>
            <ac:inkMk id="445" creationId="{B2ACB045-B426-B7A2-BAEC-FCA29395EA20}"/>
          </ac:inkMkLst>
        </pc:inkChg>
        <pc:inkChg chg="add del mod">
          <ac:chgData name="salonigupta0609@gmail.com" userId="72e262bbe386b2d8" providerId="LiveId" clId="{60D398EA-95F0-4E85-A52C-B8C5186A1CC3}" dt="2022-10-25T08:09:33.539" v="758"/>
          <ac:inkMkLst>
            <pc:docMk/>
            <pc:sldMk cId="1474173528" sldId="288"/>
            <ac:inkMk id="447" creationId="{40F0503D-9416-A18F-DA99-D32CBC9BBEFF}"/>
          </ac:inkMkLst>
        </pc:inkChg>
        <pc:inkChg chg="add del mod">
          <ac:chgData name="salonigupta0609@gmail.com" userId="72e262bbe386b2d8" providerId="LiveId" clId="{60D398EA-95F0-4E85-A52C-B8C5186A1CC3}" dt="2022-10-25T08:09:37.454" v="781"/>
          <ac:inkMkLst>
            <pc:docMk/>
            <pc:sldMk cId="1474173528" sldId="288"/>
            <ac:inkMk id="448" creationId="{427BF2DA-AD13-E050-EBC7-38B34C57BA46}"/>
          </ac:inkMkLst>
        </pc:inkChg>
        <pc:inkChg chg="add del mod">
          <ac:chgData name="salonigupta0609@gmail.com" userId="72e262bbe386b2d8" providerId="LiveId" clId="{60D398EA-95F0-4E85-A52C-B8C5186A1CC3}" dt="2022-10-25T08:09:33.537" v="753"/>
          <ac:inkMkLst>
            <pc:docMk/>
            <pc:sldMk cId="1474173528" sldId="288"/>
            <ac:inkMk id="450" creationId="{616B28EB-46B9-26B3-3E6F-9D33CCB1B11A}"/>
          </ac:inkMkLst>
        </pc:inkChg>
        <pc:inkChg chg="add del mod">
          <ac:chgData name="salonigupta0609@gmail.com" userId="72e262bbe386b2d8" providerId="LiveId" clId="{60D398EA-95F0-4E85-A52C-B8C5186A1CC3}" dt="2022-10-25T08:09:38.884" v="805"/>
          <ac:inkMkLst>
            <pc:docMk/>
            <pc:sldMk cId="1474173528" sldId="288"/>
            <ac:inkMk id="452" creationId="{957AA471-3F47-F4E3-CCCE-EF9A96FACEB4}"/>
          </ac:inkMkLst>
        </pc:inkChg>
        <pc:inkChg chg="add del mod">
          <ac:chgData name="salonigupta0609@gmail.com" userId="72e262bbe386b2d8" providerId="LiveId" clId="{60D398EA-95F0-4E85-A52C-B8C5186A1CC3}" dt="2022-10-25T08:09:33.536" v="750"/>
          <ac:inkMkLst>
            <pc:docMk/>
            <pc:sldMk cId="1474173528" sldId="288"/>
            <ac:inkMk id="454" creationId="{F855D398-96B5-9555-5FA4-0D4A8DAD73F3}"/>
          </ac:inkMkLst>
        </pc:inkChg>
        <pc:inkChg chg="add del mod">
          <ac:chgData name="salonigupta0609@gmail.com" userId="72e262bbe386b2d8" providerId="LiveId" clId="{60D398EA-95F0-4E85-A52C-B8C5186A1CC3}" dt="2022-10-25T08:09:33.540" v="768"/>
          <ac:inkMkLst>
            <pc:docMk/>
            <pc:sldMk cId="1474173528" sldId="288"/>
            <ac:inkMk id="456" creationId="{CD52AE0C-9F6C-C7B6-05AF-743BA2158963}"/>
          </ac:inkMkLst>
        </pc:inkChg>
        <pc:inkChg chg="add del mod">
          <ac:chgData name="salonigupta0609@gmail.com" userId="72e262bbe386b2d8" providerId="LiveId" clId="{60D398EA-95F0-4E85-A52C-B8C5186A1CC3}" dt="2022-10-25T08:09:33.539" v="763"/>
          <ac:inkMkLst>
            <pc:docMk/>
            <pc:sldMk cId="1474173528" sldId="288"/>
            <ac:inkMk id="457" creationId="{689E93B9-4471-4DCE-4FA3-7E812FC0D666}"/>
          </ac:inkMkLst>
        </pc:inkChg>
        <pc:inkChg chg="add del mod">
          <ac:chgData name="salonigupta0609@gmail.com" userId="72e262bbe386b2d8" providerId="LiveId" clId="{60D398EA-95F0-4E85-A52C-B8C5186A1CC3}" dt="2022-10-25T08:09:41.532" v="816"/>
          <ac:inkMkLst>
            <pc:docMk/>
            <pc:sldMk cId="1474173528" sldId="288"/>
            <ac:inkMk id="458" creationId="{CE0F7C2A-0F67-C8FD-1421-5ADA78E4FF61}"/>
          </ac:inkMkLst>
        </pc:inkChg>
        <pc:inkChg chg="add del mod">
          <ac:chgData name="salonigupta0609@gmail.com" userId="72e262bbe386b2d8" providerId="LiveId" clId="{60D398EA-95F0-4E85-A52C-B8C5186A1CC3}" dt="2022-10-25T08:09:37.456" v="793"/>
          <ac:inkMkLst>
            <pc:docMk/>
            <pc:sldMk cId="1474173528" sldId="288"/>
            <ac:inkMk id="460" creationId="{B537D598-33DB-D780-90FA-BEF562386E04}"/>
          </ac:inkMkLst>
        </pc:inkChg>
        <pc:inkChg chg="add del mod">
          <ac:chgData name="salonigupta0609@gmail.com" userId="72e262bbe386b2d8" providerId="LiveId" clId="{60D398EA-95F0-4E85-A52C-B8C5186A1CC3}" dt="2022-10-25T08:09:40.838" v="815"/>
          <ac:inkMkLst>
            <pc:docMk/>
            <pc:sldMk cId="1474173528" sldId="288"/>
            <ac:inkMk id="461" creationId="{6BE4A9F9-6003-36D8-714D-43282DF16F99}"/>
          </ac:inkMkLst>
        </pc:inkChg>
        <pc:inkChg chg="add del mod">
          <ac:chgData name="salonigupta0609@gmail.com" userId="72e262bbe386b2d8" providerId="LiveId" clId="{60D398EA-95F0-4E85-A52C-B8C5186A1CC3}" dt="2022-10-25T08:09:37.455" v="788"/>
          <ac:inkMkLst>
            <pc:docMk/>
            <pc:sldMk cId="1474173528" sldId="288"/>
            <ac:inkMk id="462" creationId="{53BF9076-56B6-4D71-2279-3ED9756E362A}"/>
          </ac:inkMkLst>
        </pc:inkChg>
        <pc:inkChg chg="add del mod">
          <ac:chgData name="salonigupta0609@gmail.com" userId="72e262bbe386b2d8" providerId="LiveId" clId="{60D398EA-95F0-4E85-A52C-B8C5186A1CC3}" dt="2022-10-25T08:14:51.624" v="913"/>
          <ac:inkMkLst>
            <pc:docMk/>
            <pc:sldMk cId="1474173528" sldId="288"/>
            <ac:inkMk id="464" creationId="{3BE7FC93-47CC-ED9B-BD9C-F59827380D68}"/>
          </ac:inkMkLst>
        </pc:inkChg>
        <pc:inkChg chg="add del mod">
          <ac:chgData name="salonigupta0609@gmail.com" userId="72e262bbe386b2d8" providerId="LiveId" clId="{60D398EA-95F0-4E85-A52C-B8C5186A1CC3}" dt="2022-10-25T08:14:51.617" v="886"/>
          <ac:inkMkLst>
            <pc:docMk/>
            <pc:sldMk cId="1474173528" sldId="288"/>
            <ac:inkMk id="466" creationId="{A4B61998-3FD0-85B0-5270-85633ABE08E7}"/>
          </ac:inkMkLst>
        </pc:inkChg>
        <pc:inkChg chg="add del mod">
          <ac:chgData name="salonigupta0609@gmail.com" userId="72e262bbe386b2d8" providerId="LiveId" clId="{60D398EA-95F0-4E85-A52C-B8C5186A1CC3}" dt="2022-10-25T08:14:51.626" v="921"/>
          <ac:inkMkLst>
            <pc:docMk/>
            <pc:sldMk cId="1474173528" sldId="288"/>
            <ac:inkMk id="467" creationId="{D3CD77DD-3F88-EF24-5581-3E05C85BA755}"/>
          </ac:inkMkLst>
        </pc:inkChg>
        <pc:inkChg chg="add del mod">
          <ac:chgData name="salonigupta0609@gmail.com" userId="72e262bbe386b2d8" providerId="LiveId" clId="{60D398EA-95F0-4E85-A52C-B8C5186A1CC3}" dt="2022-10-25T08:14:51.624" v="914"/>
          <ac:inkMkLst>
            <pc:docMk/>
            <pc:sldMk cId="1474173528" sldId="288"/>
            <ac:inkMk id="468" creationId="{86EA0103-0CBA-BA85-4B8F-5FE21459669C}"/>
          </ac:inkMkLst>
        </pc:inkChg>
        <pc:inkChg chg="add del mod">
          <ac:chgData name="salonigupta0609@gmail.com" userId="72e262bbe386b2d8" providerId="LiveId" clId="{60D398EA-95F0-4E85-A52C-B8C5186A1CC3}" dt="2022-10-25T08:14:59.255" v="940"/>
          <ac:inkMkLst>
            <pc:docMk/>
            <pc:sldMk cId="1474173528" sldId="288"/>
            <ac:inkMk id="469" creationId="{808A70ED-C468-7F2F-C327-F938881B9E82}"/>
          </ac:inkMkLst>
        </pc:inkChg>
        <pc:inkChg chg="add del mod">
          <ac:chgData name="salonigupta0609@gmail.com" userId="72e262bbe386b2d8" providerId="LiveId" clId="{60D398EA-95F0-4E85-A52C-B8C5186A1CC3}" dt="2022-10-25T08:14:51.622" v="903"/>
          <ac:inkMkLst>
            <pc:docMk/>
            <pc:sldMk cId="1474173528" sldId="288"/>
            <ac:inkMk id="470" creationId="{E3A98878-7AFB-322B-DFE0-847BE59255AF}"/>
          </ac:inkMkLst>
        </pc:inkChg>
        <pc:inkChg chg="add del mod">
          <ac:chgData name="salonigupta0609@gmail.com" userId="72e262bbe386b2d8" providerId="LiveId" clId="{60D398EA-95F0-4E85-A52C-B8C5186A1CC3}" dt="2022-10-25T08:14:51.617" v="884"/>
          <ac:inkMkLst>
            <pc:docMk/>
            <pc:sldMk cId="1474173528" sldId="288"/>
            <ac:inkMk id="471" creationId="{5DC1DCA7-1F9B-8458-A2D0-CB250A1A2B2B}"/>
          </ac:inkMkLst>
        </pc:inkChg>
        <pc:inkChg chg="add del mod">
          <ac:chgData name="salonigupta0609@gmail.com" userId="72e262bbe386b2d8" providerId="LiveId" clId="{60D398EA-95F0-4E85-A52C-B8C5186A1CC3}" dt="2022-10-25T08:14:51.618" v="888"/>
          <ac:inkMkLst>
            <pc:docMk/>
            <pc:sldMk cId="1474173528" sldId="288"/>
            <ac:inkMk id="472" creationId="{667E1604-6B00-522E-D06F-F0276ACF541A}"/>
          </ac:inkMkLst>
        </pc:inkChg>
        <pc:inkChg chg="add del mod">
          <ac:chgData name="salonigupta0609@gmail.com" userId="72e262bbe386b2d8" providerId="LiveId" clId="{60D398EA-95F0-4E85-A52C-B8C5186A1CC3}" dt="2022-10-25T08:14:51.621" v="902"/>
          <ac:inkMkLst>
            <pc:docMk/>
            <pc:sldMk cId="1474173528" sldId="288"/>
            <ac:inkMk id="473" creationId="{AA24BD66-C90B-7269-6932-6ED5A6F6796A}"/>
          </ac:inkMkLst>
        </pc:inkChg>
        <pc:inkChg chg="add del mod">
          <ac:chgData name="salonigupta0609@gmail.com" userId="72e262bbe386b2d8" providerId="LiveId" clId="{60D398EA-95F0-4E85-A52C-B8C5186A1CC3}" dt="2022-10-25T08:14:51.619" v="894"/>
          <ac:inkMkLst>
            <pc:docMk/>
            <pc:sldMk cId="1474173528" sldId="288"/>
            <ac:inkMk id="474" creationId="{F22C2844-CE21-6A3E-8635-94C602E93694}"/>
          </ac:inkMkLst>
        </pc:inkChg>
        <pc:inkChg chg="add del mod">
          <ac:chgData name="salonigupta0609@gmail.com" userId="72e262bbe386b2d8" providerId="LiveId" clId="{60D398EA-95F0-4E85-A52C-B8C5186A1CC3}" dt="2022-10-25T08:14:51.621" v="899"/>
          <ac:inkMkLst>
            <pc:docMk/>
            <pc:sldMk cId="1474173528" sldId="288"/>
            <ac:inkMk id="475" creationId="{7C9F0374-2E25-8C94-8D96-987C5BB895F7}"/>
          </ac:inkMkLst>
        </pc:inkChg>
        <pc:inkChg chg="add del mod">
          <ac:chgData name="salonigupta0609@gmail.com" userId="72e262bbe386b2d8" providerId="LiveId" clId="{60D398EA-95F0-4E85-A52C-B8C5186A1CC3}" dt="2022-10-25T08:14:51.624" v="912"/>
          <ac:inkMkLst>
            <pc:docMk/>
            <pc:sldMk cId="1474173528" sldId="288"/>
            <ac:inkMk id="476" creationId="{6AF33473-83DD-5E8C-09EF-0869994E5D09}"/>
          </ac:inkMkLst>
        </pc:inkChg>
        <pc:inkChg chg="add del mod">
          <ac:chgData name="salonigupta0609@gmail.com" userId="72e262bbe386b2d8" providerId="LiveId" clId="{60D398EA-95F0-4E85-A52C-B8C5186A1CC3}" dt="2022-10-25T08:14:55.736" v="934"/>
          <ac:inkMkLst>
            <pc:docMk/>
            <pc:sldMk cId="1474173528" sldId="288"/>
            <ac:inkMk id="477" creationId="{9601E1BA-BEE5-04BC-69C7-6F2C0E401591}"/>
          </ac:inkMkLst>
        </pc:inkChg>
        <pc:inkChg chg="add del mod">
          <ac:chgData name="salonigupta0609@gmail.com" userId="72e262bbe386b2d8" providerId="LiveId" clId="{60D398EA-95F0-4E85-A52C-B8C5186A1CC3}" dt="2022-10-25T08:14:51.625" v="918"/>
          <ac:inkMkLst>
            <pc:docMk/>
            <pc:sldMk cId="1474173528" sldId="288"/>
            <ac:inkMk id="478" creationId="{4CC087EC-30A6-2605-11BB-7741B752DFFB}"/>
          </ac:inkMkLst>
        </pc:inkChg>
        <pc:inkChg chg="add del mod">
          <ac:chgData name="salonigupta0609@gmail.com" userId="72e262bbe386b2d8" providerId="LiveId" clId="{60D398EA-95F0-4E85-A52C-B8C5186A1CC3}" dt="2022-10-25T08:14:51.619" v="891"/>
          <ac:inkMkLst>
            <pc:docMk/>
            <pc:sldMk cId="1474173528" sldId="288"/>
            <ac:inkMk id="479" creationId="{38A9C5FE-AA6C-9D4A-9F4A-C539C2088890}"/>
          </ac:inkMkLst>
        </pc:inkChg>
        <pc:inkChg chg="add del mod">
          <ac:chgData name="salonigupta0609@gmail.com" userId="72e262bbe386b2d8" providerId="LiveId" clId="{60D398EA-95F0-4E85-A52C-B8C5186A1CC3}" dt="2022-10-25T08:14:51.623" v="911"/>
          <ac:inkMkLst>
            <pc:docMk/>
            <pc:sldMk cId="1474173528" sldId="288"/>
            <ac:inkMk id="480" creationId="{8745F58B-2986-673C-B8B2-F4258CCB88BB}"/>
          </ac:inkMkLst>
        </pc:inkChg>
        <pc:inkChg chg="add del mod">
          <ac:chgData name="salonigupta0609@gmail.com" userId="72e262bbe386b2d8" providerId="LiveId" clId="{60D398EA-95F0-4E85-A52C-B8C5186A1CC3}" dt="2022-10-25T08:14:51.623" v="910"/>
          <ac:inkMkLst>
            <pc:docMk/>
            <pc:sldMk cId="1474173528" sldId="288"/>
            <ac:inkMk id="481" creationId="{CBB1091A-1987-B88A-B40F-EBA8E1F212D1}"/>
          </ac:inkMkLst>
        </pc:inkChg>
        <pc:inkChg chg="add del mod">
          <ac:chgData name="salonigupta0609@gmail.com" userId="72e262bbe386b2d8" providerId="LiveId" clId="{60D398EA-95F0-4E85-A52C-B8C5186A1CC3}" dt="2022-10-25T08:14:51.622" v="905"/>
          <ac:inkMkLst>
            <pc:docMk/>
            <pc:sldMk cId="1474173528" sldId="288"/>
            <ac:inkMk id="482" creationId="{4F257FD0-EF12-8741-0819-EFD64AD80CB0}"/>
          </ac:inkMkLst>
        </pc:inkChg>
        <pc:inkChg chg="add del mod">
          <ac:chgData name="salonigupta0609@gmail.com" userId="72e262bbe386b2d8" providerId="LiveId" clId="{60D398EA-95F0-4E85-A52C-B8C5186A1CC3}" dt="2022-10-25T08:14:51.623" v="907"/>
          <ac:inkMkLst>
            <pc:docMk/>
            <pc:sldMk cId="1474173528" sldId="288"/>
            <ac:inkMk id="483" creationId="{327D5F04-4170-EF45-9595-7503F5D27FC0}"/>
          </ac:inkMkLst>
        </pc:inkChg>
        <pc:inkChg chg="add del mod">
          <ac:chgData name="salonigupta0609@gmail.com" userId="72e262bbe386b2d8" providerId="LiveId" clId="{60D398EA-95F0-4E85-A52C-B8C5186A1CC3}" dt="2022-10-25T08:14:55.735" v="931"/>
          <ac:inkMkLst>
            <pc:docMk/>
            <pc:sldMk cId="1474173528" sldId="288"/>
            <ac:inkMk id="486" creationId="{6C4A91D5-59D2-F619-D3DC-CE262CD09B33}"/>
          </ac:inkMkLst>
        </pc:inkChg>
        <pc:inkChg chg="add del mod">
          <ac:chgData name="salonigupta0609@gmail.com" userId="72e262bbe386b2d8" providerId="LiveId" clId="{60D398EA-95F0-4E85-A52C-B8C5186A1CC3}" dt="2022-10-25T08:14:55.737" v="937"/>
          <ac:inkMkLst>
            <pc:docMk/>
            <pc:sldMk cId="1474173528" sldId="288"/>
            <ac:inkMk id="487" creationId="{77A3F8EA-99C4-6F63-7DD3-62F68697C057}"/>
          </ac:inkMkLst>
        </pc:inkChg>
        <pc:inkChg chg="add del mod">
          <ac:chgData name="salonigupta0609@gmail.com" userId="72e262bbe386b2d8" providerId="LiveId" clId="{60D398EA-95F0-4E85-A52C-B8C5186A1CC3}" dt="2022-10-25T08:14:55.732" v="926"/>
          <ac:inkMkLst>
            <pc:docMk/>
            <pc:sldMk cId="1474173528" sldId="288"/>
            <ac:inkMk id="488" creationId="{AFD988B8-987B-4400-34BD-829397079E56}"/>
          </ac:inkMkLst>
        </pc:inkChg>
        <pc:inkChg chg="add del mod">
          <ac:chgData name="salonigupta0609@gmail.com" userId="72e262bbe386b2d8" providerId="LiveId" clId="{60D398EA-95F0-4E85-A52C-B8C5186A1CC3}" dt="2022-10-25T08:14:55.736" v="933"/>
          <ac:inkMkLst>
            <pc:docMk/>
            <pc:sldMk cId="1474173528" sldId="288"/>
            <ac:inkMk id="489" creationId="{09DD6449-E247-E204-6B26-175285D74FCE}"/>
          </ac:inkMkLst>
        </pc:inkChg>
        <pc:inkChg chg="add del mod">
          <ac:chgData name="salonigupta0609@gmail.com" userId="72e262bbe386b2d8" providerId="LiveId" clId="{60D398EA-95F0-4E85-A52C-B8C5186A1CC3}" dt="2022-10-25T08:14:51.623" v="909"/>
          <ac:inkMkLst>
            <pc:docMk/>
            <pc:sldMk cId="1474173528" sldId="288"/>
            <ac:inkMk id="490" creationId="{58CB6082-35ED-56CD-049C-145222FF0ABE}"/>
          </ac:inkMkLst>
        </pc:inkChg>
        <pc:inkChg chg="add del mod">
          <ac:chgData name="salonigupta0609@gmail.com" userId="72e262bbe386b2d8" providerId="LiveId" clId="{60D398EA-95F0-4E85-A52C-B8C5186A1CC3}" dt="2022-10-25T08:14:55.734" v="929"/>
          <ac:inkMkLst>
            <pc:docMk/>
            <pc:sldMk cId="1474173528" sldId="288"/>
            <ac:inkMk id="492" creationId="{E465CCC1-466C-C4B1-9334-4B6666A42E1E}"/>
          </ac:inkMkLst>
        </pc:inkChg>
        <pc:inkChg chg="add del mod">
          <ac:chgData name="salonigupta0609@gmail.com" userId="72e262bbe386b2d8" providerId="LiveId" clId="{60D398EA-95F0-4E85-A52C-B8C5186A1CC3}" dt="2022-10-25T08:14:55.735" v="930"/>
          <ac:inkMkLst>
            <pc:docMk/>
            <pc:sldMk cId="1474173528" sldId="288"/>
            <ac:inkMk id="493" creationId="{7CC69478-92A4-D846-8D61-14F2EE9BA969}"/>
          </ac:inkMkLst>
        </pc:inkChg>
        <pc:inkChg chg="add del mod">
          <ac:chgData name="salonigupta0609@gmail.com" userId="72e262bbe386b2d8" providerId="LiveId" clId="{60D398EA-95F0-4E85-A52C-B8C5186A1CC3}" dt="2022-10-25T08:14:51.619" v="895"/>
          <ac:inkMkLst>
            <pc:docMk/>
            <pc:sldMk cId="1474173528" sldId="288"/>
            <ac:inkMk id="494" creationId="{2B899DA3-0664-7317-B988-CA7332AC0A52}"/>
          </ac:inkMkLst>
        </pc:inkChg>
        <pc:inkChg chg="add del mod">
          <ac:chgData name="salonigupta0609@gmail.com" userId="72e262bbe386b2d8" providerId="LiveId" clId="{60D398EA-95F0-4E85-A52C-B8C5186A1CC3}" dt="2022-10-25T08:14:51.626" v="924"/>
          <ac:inkMkLst>
            <pc:docMk/>
            <pc:sldMk cId="1474173528" sldId="288"/>
            <ac:inkMk id="495" creationId="{425DED0B-F625-3B06-9AEB-7F1F59177390}"/>
          </ac:inkMkLst>
        </pc:inkChg>
        <pc:inkChg chg="add del mod">
          <ac:chgData name="salonigupta0609@gmail.com" userId="72e262bbe386b2d8" providerId="LiveId" clId="{60D398EA-95F0-4E85-A52C-B8C5186A1CC3}" dt="2022-10-25T08:14:51.622" v="906"/>
          <ac:inkMkLst>
            <pc:docMk/>
            <pc:sldMk cId="1474173528" sldId="288"/>
            <ac:inkMk id="496" creationId="{A96E80BC-5EAB-6386-7C35-062AA4AA8B92}"/>
          </ac:inkMkLst>
        </pc:inkChg>
        <pc:inkChg chg="add del mod">
          <ac:chgData name="salonigupta0609@gmail.com" userId="72e262bbe386b2d8" providerId="LiveId" clId="{60D398EA-95F0-4E85-A52C-B8C5186A1CC3}" dt="2022-10-25T08:14:51.617" v="885"/>
          <ac:inkMkLst>
            <pc:docMk/>
            <pc:sldMk cId="1474173528" sldId="288"/>
            <ac:inkMk id="497" creationId="{9C551615-692B-CFF2-7C15-F327EC9ED0E6}"/>
          </ac:inkMkLst>
        </pc:inkChg>
        <pc:inkChg chg="add del mod">
          <ac:chgData name="salonigupta0609@gmail.com" userId="72e262bbe386b2d8" providerId="LiveId" clId="{60D398EA-95F0-4E85-A52C-B8C5186A1CC3}" dt="2022-10-25T08:14:55.733" v="928"/>
          <ac:inkMkLst>
            <pc:docMk/>
            <pc:sldMk cId="1474173528" sldId="288"/>
            <ac:inkMk id="498" creationId="{1B0AAC65-13A0-69FA-06F5-F713A99A1E86}"/>
          </ac:inkMkLst>
        </pc:inkChg>
        <pc:inkChg chg="add del mod">
          <ac:chgData name="salonigupta0609@gmail.com" userId="72e262bbe386b2d8" providerId="LiveId" clId="{60D398EA-95F0-4E85-A52C-B8C5186A1CC3}" dt="2022-10-25T08:14:55.733" v="927"/>
          <ac:inkMkLst>
            <pc:docMk/>
            <pc:sldMk cId="1474173528" sldId="288"/>
            <ac:inkMk id="499" creationId="{7E0CBFE0-EB24-6569-4B5B-F635BC04A1DC}"/>
          </ac:inkMkLst>
        </pc:inkChg>
        <pc:inkChg chg="add del mod">
          <ac:chgData name="salonigupta0609@gmail.com" userId="72e262bbe386b2d8" providerId="LiveId" clId="{60D398EA-95F0-4E85-A52C-B8C5186A1CC3}" dt="2022-10-25T08:15:00.450" v="944"/>
          <ac:inkMkLst>
            <pc:docMk/>
            <pc:sldMk cId="1474173528" sldId="288"/>
            <ac:inkMk id="500" creationId="{2032C8FC-E9E4-B63D-416C-40D28346FE54}"/>
          </ac:inkMkLst>
        </pc:inkChg>
        <pc:inkChg chg="add del mod">
          <ac:chgData name="salonigupta0609@gmail.com" userId="72e262bbe386b2d8" providerId="LiveId" clId="{60D398EA-95F0-4E85-A52C-B8C5186A1CC3}" dt="2022-10-25T08:14:55.737" v="938"/>
          <ac:inkMkLst>
            <pc:docMk/>
            <pc:sldMk cId="1474173528" sldId="288"/>
            <ac:inkMk id="501" creationId="{05DCBACF-8355-CF8F-F1D4-647B85CD2AB9}"/>
          </ac:inkMkLst>
        </pc:inkChg>
        <pc:inkChg chg="add del mod">
          <ac:chgData name="salonigupta0609@gmail.com" userId="72e262bbe386b2d8" providerId="LiveId" clId="{60D398EA-95F0-4E85-A52C-B8C5186A1CC3}" dt="2022-10-25T08:14:55.736" v="935"/>
          <ac:inkMkLst>
            <pc:docMk/>
            <pc:sldMk cId="1474173528" sldId="288"/>
            <ac:inkMk id="502" creationId="{7D90A125-D3A4-CFBE-6D1B-5F9A6CA7CD23}"/>
          </ac:inkMkLst>
        </pc:inkChg>
        <pc:inkChg chg="add del mod">
          <ac:chgData name="salonigupta0609@gmail.com" userId="72e262bbe386b2d8" providerId="LiveId" clId="{60D398EA-95F0-4E85-A52C-B8C5186A1CC3}" dt="2022-10-25T08:14:59.257" v="943"/>
          <ac:inkMkLst>
            <pc:docMk/>
            <pc:sldMk cId="1474173528" sldId="288"/>
            <ac:inkMk id="503" creationId="{1C5850D2-1D19-5BDD-A694-82BA41DD1550}"/>
          </ac:inkMkLst>
        </pc:inkChg>
        <pc:inkChg chg="add del mod">
          <ac:chgData name="salonigupta0609@gmail.com" userId="72e262bbe386b2d8" providerId="LiveId" clId="{60D398EA-95F0-4E85-A52C-B8C5186A1CC3}" dt="2022-10-25T08:14:55.737" v="939"/>
          <ac:inkMkLst>
            <pc:docMk/>
            <pc:sldMk cId="1474173528" sldId="288"/>
            <ac:inkMk id="507" creationId="{76AE0A2A-EC8F-02CD-4456-BA38A67B69FA}"/>
          </ac:inkMkLst>
        </pc:inkChg>
        <pc:inkChg chg="add del mod">
          <ac:chgData name="salonigupta0609@gmail.com" userId="72e262bbe386b2d8" providerId="LiveId" clId="{60D398EA-95F0-4E85-A52C-B8C5186A1CC3}" dt="2022-10-25T08:14:55.735" v="932"/>
          <ac:inkMkLst>
            <pc:docMk/>
            <pc:sldMk cId="1474173528" sldId="288"/>
            <ac:inkMk id="508" creationId="{2D39D9B3-5C8A-E9AF-2E6C-3F8D7E1B4D9E}"/>
          </ac:inkMkLst>
        </pc:inkChg>
        <pc:inkChg chg="add del mod">
          <ac:chgData name="salonigupta0609@gmail.com" userId="72e262bbe386b2d8" providerId="LiveId" clId="{60D398EA-95F0-4E85-A52C-B8C5186A1CC3}" dt="2022-10-25T08:14:51.625" v="916"/>
          <ac:inkMkLst>
            <pc:docMk/>
            <pc:sldMk cId="1474173528" sldId="288"/>
            <ac:inkMk id="510" creationId="{1A18895A-9651-3BC7-7169-24BCCC59B783}"/>
          </ac:inkMkLst>
        </pc:inkChg>
        <pc:inkChg chg="add del mod">
          <ac:chgData name="salonigupta0609@gmail.com" userId="72e262bbe386b2d8" providerId="LiveId" clId="{60D398EA-95F0-4E85-A52C-B8C5186A1CC3}" dt="2022-10-25T08:14:51.620" v="896"/>
          <ac:inkMkLst>
            <pc:docMk/>
            <pc:sldMk cId="1474173528" sldId="288"/>
            <ac:inkMk id="511" creationId="{C54D2E64-1073-F72C-BDE8-C700F609013B}"/>
          </ac:inkMkLst>
        </pc:inkChg>
        <pc:inkChg chg="add del mod">
          <ac:chgData name="salonigupta0609@gmail.com" userId="72e262bbe386b2d8" providerId="LiveId" clId="{60D398EA-95F0-4E85-A52C-B8C5186A1CC3}" dt="2022-10-25T08:14:51.621" v="900"/>
          <ac:inkMkLst>
            <pc:docMk/>
            <pc:sldMk cId="1474173528" sldId="288"/>
            <ac:inkMk id="512" creationId="{8CD60AFF-C77E-6B09-0EEA-2E6F0A2B904D}"/>
          </ac:inkMkLst>
        </pc:inkChg>
        <pc:inkChg chg="add del mod">
          <ac:chgData name="salonigupta0609@gmail.com" userId="72e262bbe386b2d8" providerId="LiveId" clId="{60D398EA-95F0-4E85-A52C-B8C5186A1CC3}" dt="2022-10-25T08:14:51.625" v="919"/>
          <ac:inkMkLst>
            <pc:docMk/>
            <pc:sldMk cId="1474173528" sldId="288"/>
            <ac:inkMk id="513" creationId="{306AD6D0-AA04-6617-E38D-FE49B260714A}"/>
          </ac:inkMkLst>
        </pc:inkChg>
        <pc:inkChg chg="add del mod">
          <ac:chgData name="salonigupta0609@gmail.com" userId="72e262bbe386b2d8" providerId="LiveId" clId="{60D398EA-95F0-4E85-A52C-B8C5186A1CC3}" dt="2022-10-25T08:14:51.618" v="889"/>
          <ac:inkMkLst>
            <pc:docMk/>
            <pc:sldMk cId="1474173528" sldId="288"/>
            <ac:inkMk id="514" creationId="{64BE8DC9-ECB8-818A-8BB9-5D7B995BF633}"/>
          </ac:inkMkLst>
        </pc:inkChg>
        <pc:inkChg chg="add del mod">
          <ac:chgData name="salonigupta0609@gmail.com" userId="72e262bbe386b2d8" providerId="LiveId" clId="{60D398EA-95F0-4E85-A52C-B8C5186A1CC3}" dt="2022-10-25T08:14:51.620" v="898"/>
          <ac:inkMkLst>
            <pc:docMk/>
            <pc:sldMk cId="1474173528" sldId="288"/>
            <ac:inkMk id="515" creationId="{C1577BC0-958D-5DA5-D3F5-7A68391589CF}"/>
          </ac:inkMkLst>
        </pc:inkChg>
        <pc:inkChg chg="add del mod">
          <ac:chgData name="salonigupta0609@gmail.com" userId="72e262bbe386b2d8" providerId="LiveId" clId="{60D398EA-95F0-4E85-A52C-B8C5186A1CC3}" dt="2022-10-25T08:14:51.622" v="904"/>
          <ac:inkMkLst>
            <pc:docMk/>
            <pc:sldMk cId="1474173528" sldId="288"/>
            <ac:inkMk id="516" creationId="{49DBAEE4-F172-0FFF-8112-714FDF7D44F8}"/>
          </ac:inkMkLst>
        </pc:inkChg>
        <pc:inkChg chg="add del mod">
          <ac:chgData name="salonigupta0609@gmail.com" userId="72e262bbe386b2d8" providerId="LiveId" clId="{60D398EA-95F0-4E85-A52C-B8C5186A1CC3}" dt="2022-10-25T08:14:51.625" v="915"/>
          <ac:inkMkLst>
            <pc:docMk/>
            <pc:sldMk cId="1474173528" sldId="288"/>
            <ac:inkMk id="517" creationId="{EA380B8B-3BCB-8078-3293-0C2092249EBF}"/>
          </ac:inkMkLst>
        </pc:inkChg>
        <pc:inkChg chg="add del mod">
          <ac:chgData name="salonigupta0609@gmail.com" userId="72e262bbe386b2d8" providerId="LiveId" clId="{60D398EA-95F0-4E85-A52C-B8C5186A1CC3}" dt="2022-10-25T08:14:51.623" v="908"/>
          <ac:inkMkLst>
            <pc:docMk/>
            <pc:sldMk cId="1474173528" sldId="288"/>
            <ac:inkMk id="518" creationId="{E6EDABE5-328E-AE6D-6E4C-3346886E93C5}"/>
          </ac:inkMkLst>
        </pc:inkChg>
        <pc:inkChg chg="add del mod">
          <ac:chgData name="salonigupta0609@gmail.com" userId="72e262bbe386b2d8" providerId="LiveId" clId="{60D398EA-95F0-4E85-A52C-B8C5186A1CC3}" dt="2022-10-25T08:14:51.620" v="897"/>
          <ac:inkMkLst>
            <pc:docMk/>
            <pc:sldMk cId="1474173528" sldId="288"/>
            <ac:inkMk id="519" creationId="{6E6C6CA5-4CB6-4C84-3302-3ABF269AAE65}"/>
          </ac:inkMkLst>
        </pc:inkChg>
        <pc:inkChg chg="add del mod">
          <ac:chgData name="salonigupta0609@gmail.com" userId="72e262bbe386b2d8" providerId="LiveId" clId="{60D398EA-95F0-4E85-A52C-B8C5186A1CC3}" dt="2022-10-25T08:14:51.621" v="901"/>
          <ac:inkMkLst>
            <pc:docMk/>
            <pc:sldMk cId="1474173528" sldId="288"/>
            <ac:inkMk id="521" creationId="{8B3C21EC-BEA9-4F73-C409-4311024237E9}"/>
          </ac:inkMkLst>
        </pc:inkChg>
        <pc:inkChg chg="add del mod">
          <ac:chgData name="salonigupta0609@gmail.com" userId="72e262bbe386b2d8" providerId="LiveId" clId="{60D398EA-95F0-4E85-A52C-B8C5186A1CC3}" dt="2022-10-25T08:14:51.619" v="892"/>
          <ac:inkMkLst>
            <pc:docMk/>
            <pc:sldMk cId="1474173528" sldId="288"/>
            <ac:inkMk id="523" creationId="{B5B0E7AD-D663-14BE-18CC-4CFDD4EE024D}"/>
          </ac:inkMkLst>
        </pc:inkChg>
        <pc:inkChg chg="add del mod">
          <ac:chgData name="salonigupta0609@gmail.com" userId="72e262bbe386b2d8" providerId="LiveId" clId="{60D398EA-95F0-4E85-A52C-B8C5186A1CC3}" dt="2022-10-25T08:14:51.619" v="893"/>
          <ac:inkMkLst>
            <pc:docMk/>
            <pc:sldMk cId="1474173528" sldId="288"/>
            <ac:inkMk id="525" creationId="{5E5D57C9-90CB-7B17-4638-31C76E247163}"/>
          </ac:inkMkLst>
        </pc:inkChg>
        <pc:inkChg chg="add del mod">
          <ac:chgData name="salonigupta0609@gmail.com" userId="72e262bbe386b2d8" providerId="LiveId" clId="{60D398EA-95F0-4E85-A52C-B8C5186A1CC3}" dt="2022-10-25T08:14:51.626" v="922"/>
          <ac:inkMkLst>
            <pc:docMk/>
            <pc:sldMk cId="1474173528" sldId="288"/>
            <ac:inkMk id="526" creationId="{BEC67788-3A49-1BB0-55A0-6E227CA74B49}"/>
          </ac:inkMkLst>
        </pc:inkChg>
        <pc:inkChg chg="add del mod">
          <ac:chgData name="salonigupta0609@gmail.com" userId="72e262bbe386b2d8" providerId="LiveId" clId="{60D398EA-95F0-4E85-A52C-B8C5186A1CC3}" dt="2022-10-25T08:14:51.618" v="887"/>
          <ac:inkMkLst>
            <pc:docMk/>
            <pc:sldMk cId="1474173528" sldId="288"/>
            <ac:inkMk id="527" creationId="{FE9153DA-3EF1-326D-5B47-23842FA42106}"/>
          </ac:inkMkLst>
        </pc:inkChg>
        <pc:inkChg chg="add del mod">
          <ac:chgData name="salonigupta0609@gmail.com" userId="72e262bbe386b2d8" providerId="LiveId" clId="{60D398EA-95F0-4E85-A52C-B8C5186A1CC3}" dt="2022-10-25T08:14:51.616" v="883"/>
          <ac:inkMkLst>
            <pc:docMk/>
            <pc:sldMk cId="1474173528" sldId="288"/>
            <ac:inkMk id="528" creationId="{DF0BA636-CF98-38AE-E4DD-F5EAB0CF51A1}"/>
          </ac:inkMkLst>
        </pc:inkChg>
        <pc:inkChg chg="add mod">
          <ac:chgData name="salonigupta0609@gmail.com" userId="72e262bbe386b2d8" providerId="LiveId" clId="{60D398EA-95F0-4E85-A52C-B8C5186A1CC3}" dt="2022-10-25T08:15:00.450" v="944"/>
          <ac:inkMkLst>
            <pc:docMk/>
            <pc:sldMk cId="1474173528" sldId="288"/>
            <ac:inkMk id="529" creationId="{74E70AE2-A465-421E-0B9B-41F98637082C}"/>
          </ac:inkMkLst>
        </pc:inkChg>
        <pc:inkChg chg="add del">
          <ac:chgData name="salonigupta0609@gmail.com" userId="72e262bbe386b2d8" providerId="LiveId" clId="{60D398EA-95F0-4E85-A52C-B8C5186A1CC3}" dt="2022-10-25T08:14:51.618" v="890"/>
          <ac:inkMkLst>
            <pc:docMk/>
            <pc:sldMk cId="1474173528" sldId="288"/>
            <ac:inkMk id="531" creationId="{6E165B7E-3044-5325-9A88-BFC6E91B6399}"/>
          </ac:inkMkLst>
        </pc:inkChg>
        <pc:inkChg chg="add del mod">
          <ac:chgData name="salonigupta0609@gmail.com" userId="72e262bbe386b2d8" providerId="LiveId" clId="{60D398EA-95F0-4E85-A52C-B8C5186A1CC3}" dt="2022-10-25T08:14:51.626" v="925"/>
          <ac:inkMkLst>
            <pc:docMk/>
            <pc:sldMk cId="1474173528" sldId="288"/>
            <ac:inkMk id="532" creationId="{0D4C6805-17C8-4C01-D29B-CCB7A6F4B6B6}"/>
          </ac:inkMkLst>
        </pc:inkChg>
        <pc:inkChg chg="add">
          <ac:chgData name="salonigupta0609@gmail.com" userId="72e262bbe386b2d8" providerId="LiveId" clId="{60D398EA-95F0-4E85-A52C-B8C5186A1CC3}" dt="2022-10-25T08:15:05.945" v="945" actId="9405"/>
          <ac:inkMkLst>
            <pc:docMk/>
            <pc:sldMk cId="1474173528" sldId="288"/>
            <ac:inkMk id="534" creationId="{C24D07CC-AD00-3C09-BCC9-3323EC7C6094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35" creationId="{3573C888-CF5A-F6F1-488D-D1D7B3E90994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36" creationId="{9071F090-7F68-4348-1E69-F4E7D74848CC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37" creationId="{3CBFC033-26D9-BA5D-28C5-85CAC6351986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38" creationId="{A513E23F-D171-9351-43C9-6E594354181D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39" creationId="{0383394D-C226-528F-2739-7E7D59D75C20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40" creationId="{D38FC663-07B1-711D-7B71-AD34DD4462F4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42" creationId="{8AA979C0-CA96-E936-0348-056B3DE734E4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43" creationId="{F13E8045-254F-7520-43EF-B7897005041B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44" creationId="{C7064F1E-D5FD-57FF-E0B0-B11FABD4D426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46" creationId="{3AB2CC2D-BD83-D0D5-7D9B-850241B2B059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47" creationId="{5E25BD44-E5D0-9345-AF0C-C02DFDE1F99B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49" creationId="{B5529E65-360F-B4C8-1E50-B8615D38A101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50" creationId="{36F4FF48-020E-63C2-67E5-F33F4BC6E158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52" creationId="{A97F4D57-C21C-5722-0658-8B644B2838D6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53" creationId="{3A85C030-1E66-E8BC-13F5-7A5D2EF2D30E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54" creationId="{83D1522A-493B-5816-DC3F-153B2DA4CDA0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56" creationId="{D583D1EB-DC56-341B-389A-19F29CFE0FB1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57" creationId="{1F3E10EE-619A-86B1-314B-BCB3F98DC083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59" creationId="{4361C8DB-995A-FCBE-36B9-D32DC936DB4E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60" creationId="{FF1F59B7-D01A-CC7F-F005-15999AF046F5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62" creationId="{A5CD0115-4699-D8F5-375B-EC4F51689AC7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63" creationId="{E3C25942-E148-AEF8-38E7-A47B20B058FE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64" creationId="{12924BBE-2126-06A5-552E-2E398E07BDC6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66" creationId="{32DD0B0B-5094-D7E9-574A-E20ABE58C9FE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67" creationId="{B65A9ECC-A8E4-0549-CC3A-467D055C32AD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68" creationId="{5876ED11-3DFF-7DF5-C99C-A40A592FFEE7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69" creationId="{CAFB011E-2879-ED7E-5282-B64D1EE86885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70" creationId="{CF0DD162-0271-11C6-83BA-DF8D4CF384EA}"/>
          </ac:inkMkLst>
        </pc:inkChg>
        <pc:inkChg chg="add">
          <ac:chgData name="salonigupta0609@gmail.com" userId="72e262bbe386b2d8" providerId="LiveId" clId="{60D398EA-95F0-4E85-A52C-B8C5186A1CC3}" dt="2022-10-25T08:16:40.201" v="983" actId="9405"/>
          <ac:inkMkLst>
            <pc:docMk/>
            <pc:sldMk cId="1474173528" sldId="288"/>
            <ac:inkMk id="572" creationId="{B950FEBF-5FBC-BC2D-8924-C2E33F411105}"/>
          </ac:inkMkLst>
        </pc:inkChg>
        <pc:inkChg chg="add">
          <ac:chgData name="salonigupta0609@gmail.com" userId="72e262bbe386b2d8" providerId="LiveId" clId="{60D398EA-95F0-4E85-A52C-B8C5186A1CC3}" dt="2022-10-25T08:16:43.340" v="984" actId="9405"/>
          <ac:inkMkLst>
            <pc:docMk/>
            <pc:sldMk cId="1474173528" sldId="288"/>
            <ac:inkMk id="573" creationId="{E31C8F74-47DB-4529-EF26-D77AC40D9C5C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74" creationId="{383B23D5-CB83-59B9-0116-8CF03AADF2E1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75" creationId="{080BA9F1-83EA-3C2E-5409-B4E0D3D81D98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76" creationId="{52E934EE-43DF-39E7-0365-77065D2754AE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78" creationId="{80858BD8-C7F3-7A3D-C7D4-13653DCBC2F9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80" creationId="{8A50BE6C-03FF-9E63-BBC7-9340B96D0D48}"/>
          </ac:inkMkLst>
        </pc:inkChg>
        <pc:inkChg chg="add mod">
          <ac:chgData name="salonigupta0609@gmail.com" userId="72e262bbe386b2d8" providerId="LiveId" clId="{60D398EA-95F0-4E85-A52C-B8C5186A1CC3}" dt="2022-10-25T08:17:14.723" v="993"/>
          <ac:inkMkLst>
            <pc:docMk/>
            <pc:sldMk cId="1474173528" sldId="288"/>
            <ac:inkMk id="581" creationId="{1F077169-3F22-038A-8CEF-844039C8E520}"/>
          </ac:inkMkLst>
        </pc:inkChg>
      </pc:sldChg>
      <pc:sldChg chg="addSp delSp modSp new mod">
        <pc:chgData name="salonigupta0609@gmail.com" userId="72e262bbe386b2d8" providerId="LiveId" clId="{60D398EA-95F0-4E85-A52C-B8C5186A1CC3}" dt="2022-10-25T08:25:11.475" v="1179"/>
        <pc:sldMkLst>
          <pc:docMk/>
          <pc:sldMk cId="178385788" sldId="289"/>
        </pc:sldMkLst>
        <pc:grpChg chg="del mod">
          <ac:chgData name="salonigupta0609@gmail.com" userId="72e262bbe386b2d8" providerId="LiveId" clId="{60D398EA-95F0-4E85-A52C-B8C5186A1CC3}" dt="2022-10-25T08:20:36.939" v="1043"/>
          <ac:grpSpMkLst>
            <pc:docMk/>
            <pc:sldMk cId="178385788" sldId="289"/>
            <ac:grpSpMk id="10" creationId="{CAA4ADB6-50EA-7643-1903-E02D5F99AF44}"/>
          </ac:grpSpMkLst>
        </pc:grpChg>
        <pc:grpChg chg="del mod">
          <ac:chgData name="salonigupta0609@gmail.com" userId="72e262bbe386b2d8" providerId="LiveId" clId="{60D398EA-95F0-4E85-A52C-B8C5186A1CC3}" dt="2022-10-25T08:24:38.109" v="1173"/>
          <ac:grpSpMkLst>
            <pc:docMk/>
            <pc:sldMk cId="178385788" sldId="289"/>
            <ac:grpSpMk id="11" creationId="{8A0D5887-384F-E827-B0DD-04945750852D}"/>
          </ac:grpSpMkLst>
        </pc:grpChg>
        <pc:grpChg chg="del mod">
          <ac:chgData name="salonigupta0609@gmail.com" userId="72e262bbe386b2d8" providerId="LiveId" clId="{60D398EA-95F0-4E85-A52C-B8C5186A1CC3}" dt="2022-10-25T08:21:13.502" v="1086"/>
          <ac:grpSpMkLst>
            <pc:docMk/>
            <pc:sldMk cId="178385788" sldId="289"/>
            <ac:grpSpMk id="19" creationId="{A6D5D52C-BAEC-1521-7494-36BABD7F8535}"/>
          </ac:grpSpMkLst>
        </pc:grpChg>
        <pc:grpChg chg="del mod">
          <ac:chgData name="salonigupta0609@gmail.com" userId="72e262bbe386b2d8" providerId="LiveId" clId="{60D398EA-95F0-4E85-A52C-B8C5186A1CC3}" dt="2022-10-25T08:21:13.502" v="1086"/>
          <ac:grpSpMkLst>
            <pc:docMk/>
            <pc:sldMk cId="178385788" sldId="289"/>
            <ac:grpSpMk id="32" creationId="{EA69B5D7-4009-0521-3112-05B585C07C9F}"/>
          </ac:grpSpMkLst>
        </pc:grpChg>
        <pc:grpChg chg="del mod">
          <ac:chgData name="salonigupta0609@gmail.com" userId="72e262bbe386b2d8" providerId="LiveId" clId="{60D398EA-95F0-4E85-A52C-B8C5186A1CC3}" dt="2022-10-25T08:21:13.502" v="1086"/>
          <ac:grpSpMkLst>
            <pc:docMk/>
            <pc:sldMk cId="178385788" sldId="289"/>
            <ac:grpSpMk id="33" creationId="{FF65217A-4ACE-6E20-A27C-94FFAC85134C}"/>
          </ac:grpSpMkLst>
        </pc:grpChg>
        <pc:grpChg chg="del mod">
          <ac:chgData name="salonigupta0609@gmail.com" userId="72e262bbe386b2d8" providerId="LiveId" clId="{60D398EA-95F0-4E85-A52C-B8C5186A1CC3}" dt="2022-10-25T08:24:38.109" v="1173"/>
          <ac:grpSpMkLst>
            <pc:docMk/>
            <pc:sldMk cId="178385788" sldId="289"/>
            <ac:grpSpMk id="39" creationId="{C635ABFA-DB0F-F6CB-D257-28AFA32BA5FC}"/>
          </ac:grpSpMkLst>
        </pc:grpChg>
        <pc:grpChg chg="del mod">
          <ac:chgData name="salonigupta0609@gmail.com" userId="72e262bbe386b2d8" providerId="LiveId" clId="{60D398EA-95F0-4E85-A52C-B8C5186A1CC3}" dt="2022-10-25T08:24:38.109" v="1173"/>
          <ac:grpSpMkLst>
            <pc:docMk/>
            <pc:sldMk cId="178385788" sldId="289"/>
            <ac:grpSpMk id="41" creationId="{881514A6-695A-45A8-857F-FF62B8FD225B}"/>
          </ac:grpSpMkLst>
        </pc:grpChg>
        <pc:grpChg chg="del mod">
          <ac:chgData name="salonigupta0609@gmail.com" userId="72e262bbe386b2d8" providerId="LiveId" clId="{60D398EA-95F0-4E85-A52C-B8C5186A1CC3}" dt="2022-10-25T08:21:13.502" v="1086"/>
          <ac:grpSpMkLst>
            <pc:docMk/>
            <pc:sldMk cId="178385788" sldId="289"/>
            <ac:grpSpMk id="44" creationId="{9027FFA4-268A-7CA7-6483-92C4B51E8EF2}"/>
          </ac:grpSpMkLst>
        </pc:grpChg>
        <pc:grpChg chg="del mod">
          <ac:chgData name="salonigupta0609@gmail.com" userId="72e262bbe386b2d8" providerId="LiveId" clId="{60D398EA-95F0-4E85-A52C-B8C5186A1CC3}" dt="2022-10-25T08:20:49.978" v="1061"/>
          <ac:grpSpMkLst>
            <pc:docMk/>
            <pc:sldMk cId="178385788" sldId="289"/>
            <ac:grpSpMk id="51" creationId="{A7B50D05-D9DD-AFA7-099F-B2B1ECC27CA1}"/>
          </ac:grpSpMkLst>
        </pc:grpChg>
        <pc:grpChg chg="del mod">
          <ac:chgData name="salonigupta0609@gmail.com" userId="72e262bbe386b2d8" providerId="LiveId" clId="{60D398EA-95F0-4E85-A52C-B8C5186A1CC3}" dt="2022-10-25T08:20:51.353" v="1063"/>
          <ac:grpSpMkLst>
            <pc:docMk/>
            <pc:sldMk cId="178385788" sldId="289"/>
            <ac:grpSpMk id="57" creationId="{79A80756-C3C2-F53A-D4FF-50BB3B6E3475}"/>
          </ac:grpSpMkLst>
        </pc:grpChg>
        <pc:grpChg chg="del mod">
          <ac:chgData name="salonigupta0609@gmail.com" userId="72e262bbe386b2d8" providerId="LiveId" clId="{60D398EA-95F0-4E85-A52C-B8C5186A1CC3}" dt="2022-10-25T08:20:51.353" v="1063"/>
          <ac:grpSpMkLst>
            <pc:docMk/>
            <pc:sldMk cId="178385788" sldId="289"/>
            <ac:grpSpMk id="59" creationId="{EF3F9EB5-D3B4-CB3A-BDA8-87D3A860425F}"/>
          </ac:grpSpMkLst>
        </pc:grpChg>
        <pc:grpChg chg="del mod">
          <ac:chgData name="salonigupta0609@gmail.com" userId="72e262bbe386b2d8" providerId="LiveId" clId="{60D398EA-95F0-4E85-A52C-B8C5186A1CC3}" dt="2022-10-25T08:21:13.502" v="1086"/>
          <ac:grpSpMkLst>
            <pc:docMk/>
            <pc:sldMk cId="178385788" sldId="289"/>
            <ac:grpSpMk id="61" creationId="{437DF44D-74DD-C567-ADED-F0E905B049C2}"/>
          </ac:grpSpMkLst>
        </pc:grpChg>
        <pc:grpChg chg="del mod">
          <ac:chgData name="salonigupta0609@gmail.com" userId="72e262bbe386b2d8" providerId="LiveId" clId="{60D398EA-95F0-4E85-A52C-B8C5186A1CC3}" dt="2022-10-25T08:21:06.658" v="1071"/>
          <ac:grpSpMkLst>
            <pc:docMk/>
            <pc:sldMk cId="178385788" sldId="289"/>
            <ac:grpSpMk id="65" creationId="{60120DF3-461C-DD4B-D3B8-60E2B82F7DF7}"/>
          </ac:grpSpMkLst>
        </pc:grpChg>
        <pc:grpChg chg="del mod">
          <ac:chgData name="salonigupta0609@gmail.com" userId="72e262bbe386b2d8" providerId="LiveId" clId="{60D398EA-95F0-4E85-A52C-B8C5186A1CC3}" dt="2022-10-25T08:21:13.502" v="1086"/>
          <ac:grpSpMkLst>
            <pc:docMk/>
            <pc:sldMk cId="178385788" sldId="289"/>
            <ac:grpSpMk id="69" creationId="{5C18B6C7-7DA0-E87E-104B-6DA8F851D8D9}"/>
          </ac:grpSpMkLst>
        </pc:grpChg>
        <pc:grpChg chg="del mod">
          <ac:chgData name="salonigupta0609@gmail.com" userId="72e262bbe386b2d8" providerId="LiveId" clId="{60D398EA-95F0-4E85-A52C-B8C5186A1CC3}" dt="2022-10-25T08:21:13.502" v="1086"/>
          <ac:grpSpMkLst>
            <pc:docMk/>
            <pc:sldMk cId="178385788" sldId="289"/>
            <ac:grpSpMk id="84" creationId="{E04BE1FE-C350-E246-ED35-76E62E95032E}"/>
          </ac:grpSpMkLst>
        </pc:grpChg>
        <pc:grpChg chg="del mod">
          <ac:chgData name="salonigupta0609@gmail.com" userId="72e262bbe386b2d8" providerId="LiveId" clId="{60D398EA-95F0-4E85-A52C-B8C5186A1CC3}" dt="2022-10-25T08:21:52.186" v="1113"/>
          <ac:grpSpMkLst>
            <pc:docMk/>
            <pc:sldMk cId="178385788" sldId="289"/>
            <ac:grpSpMk id="85" creationId="{E0964A23-0907-9423-A52E-443C7D274F01}"/>
          </ac:grpSpMkLst>
        </pc:grpChg>
        <pc:grpChg chg="del mod">
          <ac:chgData name="salonigupta0609@gmail.com" userId="72e262bbe386b2d8" providerId="LiveId" clId="{60D398EA-95F0-4E85-A52C-B8C5186A1CC3}" dt="2022-10-25T08:21:52.186" v="1113"/>
          <ac:grpSpMkLst>
            <pc:docMk/>
            <pc:sldMk cId="178385788" sldId="289"/>
            <ac:grpSpMk id="89" creationId="{B35A9407-B2AE-E99A-F4F4-0D86C745CCD5}"/>
          </ac:grpSpMkLst>
        </pc:grpChg>
        <pc:grpChg chg="del mod">
          <ac:chgData name="salonigupta0609@gmail.com" userId="72e262bbe386b2d8" providerId="LiveId" clId="{60D398EA-95F0-4E85-A52C-B8C5186A1CC3}" dt="2022-10-25T08:21:52.186" v="1113"/>
          <ac:grpSpMkLst>
            <pc:docMk/>
            <pc:sldMk cId="178385788" sldId="289"/>
            <ac:grpSpMk id="106" creationId="{150AB5F2-87F4-D648-1887-8B9859B6D130}"/>
          </ac:grpSpMkLst>
        </pc:grpChg>
        <pc:grpChg chg="del mod">
          <ac:chgData name="salonigupta0609@gmail.com" userId="72e262bbe386b2d8" providerId="LiveId" clId="{60D398EA-95F0-4E85-A52C-B8C5186A1CC3}" dt="2022-10-25T08:21:52.186" v="1113"/>
          <ac:grpSpMkLst>
            <pc:docMk/>
            <pc:sldMk cId="178385788" sldId="289"/>
            <ac:grpSpMk id="107" creationId="{E45C65E4-991C-4C4F-1A6E-BF2AA3BD136B}"/>
          </ac:grpSpMkLst>
        </pc:grpChg>
        <pc:grpChg chg="del mod">
          <ac:chgData name="salonigupta0609@gmail.com" userId="72e262bbe386b2d8" providerId="LiveId" clId="{60D398EA-95F0-4E85-A52C-B8C5186A1CC3}" dt="2022-10-25T08:24:38.109" v="1173"/>
          <ac:grpSpMkLst>
            <pc:docMk/>
            <pc:sldMk cId="178385788" sldId="289"/>
            <ac:grpSpMk id="111" creationId="{A220411D-7705-E85D-B571-9D3EE8E47726}"/>
          </ac:grpSpMkLst>
        </pc:grpChg>
        <pc:grpChg chg="del mod">
          <ac:chgData name="salonigupta0609@gmail.com" userId="72e262bbe386b2d8" providerId="LiveId" clId="{60D398EA-95F0-4E85-A52C-B8C5186A1CC3}" dt="2022-10-25T08:21:56.321" v="1115"/>
          <ac:grpSpMkLst>
            <pc:docMk/>
            <pc:sldMk cId="178385788" sldId="289"/>
            <ac:grpSpMk id="113" creationId="{9A553395-DE52-B320-4B38-03EB1656B735}"/>
          </ac:grpSpMkLst>
        </pc:grpChg>
        <pc:grpChg chg="del mod">
          <ac:chgData name="salonigupta0609@gmail.com" userId="72e262bbe386b2d8" providerId="LiveId" clId="{60D398EA-95F0-4E85-A52C-B8C5186A1CC3}" dt="2022-10-25T08:24:38.109" v="1173"/>
          <ac:grpSpMkLst>
            <pc:docMk/>
            <pc:sldMk cId="178385788" sldId="289"/>
            <ac:grpSpMk id="115" creationId="{BCEFDAE0-0CDE-B077-AE5C-8EA1304A0179}"/>
          </ac:grpSpMkLst>
        </pc:grpChg>
        <pc:grpChg chg="del mod">
          <ac:chgData name="salonigupta0609@gmail.com" userId="72e262bbe386b2d8" providerId="LiveId" clId="{60D398EA-95F0-4E85-A52C-B8C5186A1CC3}" dt="2022-10-25T08:23:54.120" v="1147"/>
          <ac:grpSpMkLst>
            <pc:docMk/>
            <pc:sldMk cId="178385788" sldId="289"/>
            <ac:grpSpMk id="122" creationId="{052FC5E4-DFCA-D7B6-70B9-71C9CDEC02CB}"/>
          </ac:grpSpMkLst>
        </pc:grpChg>
        <pc:grpChg chg="del mod">
          <ac:chgData name="salonigupta0609@gmail.com" userId="72e262bbe386b2d8" providerId="LiveId" clId="{60D398EA-95F0-4E85-A52C-B8C5186A1CC3}" dt="2022-10-25T08:23:54.120" v="1147"/>
          <ac:grpSpMkLst>
            <pc:docMk/>
            <pc:sldMk cId="178385788" sldId="289"/>
            <ac:grpSpMk id="129" creationId="{E01EAD3F-B7EF-D2D9-9DB2-44ED09141868}"/>
          </ac:grpSpMkLst>
        </pc:grpChg>
        <pc:grpChg chg="del mod">
          <ac:chgData name="salonigupta0609@gmail.com" userId="72e262bbe386b2d8" providerId="LiveId" clId="{60D398EA-95F0-4E85-A52C-B8C5186A1CC3}" dt="2022-10-25T08:24:38.109" v="1173"/>
          <ac:grpSpMkLst>
            <pc:docMk/>
            <pc:sldMk cId="178385788" sldId="289"/>
            <ac:grpSpMk id="132" creationId="{2ED000D8-01D7-5D62-24A4-D139CA30135B}"/>
          </ac:grpSpMkLst>
        </pc:grpChg>
        <pc:grpChg chg="del mod">
          <ac:chgData name="salonigupta0609@gmail.com" userId="72e262bbe386b2d8" providerId="LiveId" clId="{60D398EA-95F0-4E85-A52C-B8C5186A1CC3}" dt="2022-10-25T08:23:54.120" v="1147"/>
          <ac:grpSpMkLst>
            <pc:docMk/>
            <pc:sldMk cId="178385788" sldId="289"/>
            <ac:grpSpMk id="140" creationId="{FCD91F9B-B118-ADA5-8D0B-4CF157F1CFB3}"/>
          </ac:grpSpMkLst>
        </pc:grpChg>
        <pc:grpChg chg="del mod">
          <ac:chgData name="salonigupta0609@gmail.com" userId="72e262bbe386b2d8" providerId="LiveId" clId="{60D398EA-95F0-4E85-A52C-B8C5186A1CC3}" dt="2022-10-25T08:24:15.584" v="1159"/>
          <ac:grpSpMkLst>
            <pc:docMk/>
            <pc:sldMk cId="178385788" sldId="289"/>
            <ac:grpSpMk id="147" creationId="{4BD80C28-A660-448A-1B6E-CE4CCFA48E1B}"/>
          </ac:grpSpMkLst>
        </pc:grpChg>
        <pc:grpChg chg="del mod">
          <ac:chgData name="salonigupta0609@gmail.com" userId="72e262bbe386b2d8" providerId="LiveId" clId="{60D398EA-95F0-4E85-A52C-B8C5186A1CC3}" dt="2022-10-25T08:24:38.109" v="1173"/>
          <ac:grpSpMkLst>
            <pc:docMk/>
            <pc:sldMk cId="178385788" sldId="289"/>
            <ac:grpSpMk id="159" creationId="{C6C12CB7-39CD-6A10-FFAC-F4DE85E36FC9}"/>
          </ac:grpSpMkLst>
        </pc:grpChg>
        <pc:grpChg chg="del mod">
          <ac:chgData name="salonigupta0609@gmail.com" userId="72e262bbe386b2d8" providerId="LiveId" clId="{60D398EA-95F0-4E85-A52C-B8C5186A1CC3}" dt="2022-10-25T08:24:42.324" v="1175"/>
          <ac:grpSpMkLst>
            <pc:docMk/>
            <pc:sldMk cId="178385788" sldId="289"/>
            <ac:grpSpMk id="173" creationId="{CDA2A93B-75F0-389B-3876-20B54168514A}"/>
          </ac:grpSpMkLst>
        </pc:grpChg>
        <pc:grpChg chg="del mod">
          <ac:chgData name="salonigupta0609@gmail.com" userId="72e262bbe386b2d8" providerId="LiveId" clId="{60D398EA-95F0-4E85-A52C-B8C5186A1CC3}" dt="2022-10-25T08:25:11.475" v="1179"/>
          <ac:grpSpMkLst>
            <pc:docMk/>
            <pc:sldMk cId="178385788" sldId="289"/>
            <ac:grpSpMk id="175" creationId="{C229E2D9-F917-1EEF-DDFC-AEB1A56EB138}"/>
          </ac:grpSpMkLst>
        </pc:grpChg>
        <pc:grpChg chg="mod">
          <ac:chgData name="salonigupta0609@gmail.com" userId="72e262bbe386b2d8" providerId="LiveId" clId="{60D398EA-95F0-4E85-A52C-B8C5186A1CC3}" dt="2022-10-25T08:25:11.475" v="1179"/>
          <ac:grpSpMkLst>
            <pc:docMk/>
            <pc:sldMk cId="178385788" sldId="289"/>
            <ac:grpSpMk id="179" creationId="{444E21C5-81BF-89F5-160B-1F2F06E1AA48}"/>
          </ac:grpSpMkLst>
        </pc:grp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" creationId="{7DB0CFE5-C330-03CC-DE7C-910E72223E6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3" creationId="{FE5D48DB-5284-8A40-98A1-4723321DFC8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4" creationId="{DCE1DB1A-A8EC-FCF5-7A43-A5D65AA6811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5" creationId="{825174BE-46EF-3A72-53D7-6C79FD5B77D2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6" creationId="{11E21F23-CD38-2ABA-DE08-96BC0474C04F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" creationId="{68BD68EB-5B3A-9CB4-F243-31ABDD502DD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8" creationId="{875B0F2D-3DA3-2CE0-67B2-497CE09F5F4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" creationId="{9750B2E3-DB72-E11B-7B9C-BD13C9F87BD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" creationId="{99BC4939-25F8-B581-7024-8124A516F03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" creationId="{724C29D5-3EBB-6E57-BF61-70FB791E9658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4" creationId="{4B3BC1CB-3B48-B99F-A0FF-6400546A4732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" creationId="{EB7711AD-4736-B33C-7A5A-1A5DC4FC5DD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" creationId="{F0E89C1B-8558-ED46-46DD-42243BA2B87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7" creationId="{3D40EF9A-DE81-3AA9-8107-EEE445F009B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8" creationId="{0427C457-E439-6052-B518-F9644D0DAD5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0" creationId="{5B4C488E-9EA2-AD03-7C28-EDE8A14CFDC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1" creationId="{17452325-062B-1258-23BD-FBE7D2E22E7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2" creationId="{199731A4-734D-E855-A28A-9AA2B6956D28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3" creationId="{0DA0AB8A-94CD-8B72-7F64-ECFC71E3353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4" creationId="{9D83CC84-8DBE-3FD1-DB89-7E5480811E92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5" creationId="{521B03DC-067D-327E-03EE-097248EC45B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6" creationId="{8968152B-5490-EDC9-22D7-8C292309B24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7" creationId="{67659062-7B79-2133-6D92-A58B8AA8CF9B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8" creationId="{4D6C1E6C-087E-E7E6-F075-72F09A413E23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29" creationId="{628BA025-EC77-008C-7278-B4866BF6522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30" creationId="{15395822-4DD4-A2FD-D240-87BDF10FD37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31" creationId="{28E34E75-606C-2458-0963-44E317EBD83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34" creationId="{B9CF64D8-F363-BB1C-DC49-E9BEC8EEDBE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35" creationId="{7940B6F4-7DF1-78B5-DBD3-0AB27DB9F6FD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36" creationId="{8A973FF3-5107-7738-52D7-4B16F3878B7B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37" creationId="{9B6BFD2A-0B2B-7301-363A-139AB158BBC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38" creationId="{307EBEAF-8290-EF39-6527-1F4B6AE8A60B}"/>
          </ac:inkMkLst>
        </pc:inkChg>
        <pc:inkChg chg="add mod">
          <ac:chgData name="salonigupta0609@gmail.com" userId="72e262bbe386b2d8" providerId="LiveId" clId="{60D398EA-95F0-4E85-A52C-B8C5186A1CC3}" dt="2022-10-25T08:24:38.109" v="1173"/>
          <ac:inkMkLst>
            <pc:docMk/>
            <pc:sldMk cId="178385788" sldId="289"/>
            <ac:inkMk id="40" creationId="{898AC587-971F-3F44-37C8-3183540CBCA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42" creationId="{A17CF363-9057-C3A6-DB52-C3574C8992E1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43" creationId="{A70EFD0B-8314-4B5F-7201-7BFA7F3AAD0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45" creationId="{6643159E-5378-D28C-C833-DBF4E6C22D4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46" creationId="{BAFF8901-1F24-E364-3EDD-5A6FBDD02C1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47" creationId="{F35A2D1F-02DB-C793-1F39-C99FCF50C73E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48" creationId="{1C02C4DB-79D7-976F-F2AF-C094DC4B8FB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49" creationId="{C46C9FD5-8F8A-BF92-A513-027535E63E5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50" creationId="{D2A867FE-B123-40C5-0964-FE30D4CE5D4D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52" creationId="{D2F25EEC-F0C3-E2FC-58B6-DFAB46C0E412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53" creationId="{F5DC112A-4AEB-DCFF-97DC-26A5C126D6A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54" creationId="{35F0B513-3A00-E5AF-38B3-4F778AA691DD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55" creationId="{C16CB04C-FD00-7D65-5A5F-6F90718047FB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56" creationId="{A7113CAF-6BEF-2B27-EE7C-F148600D4AB8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58" creationId="{546EA9F1-CAFA-16C7-83F7-80DB07E547F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60" creationId="{7E77A7C8-BEFD-FE61-D4FE-8AF4E1B23B0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62" creationId="{A0D3CB6E-6EA5-3807-7AE8-0D140AC688C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63" creationId="{E22ED471-BB1E-ADE1-40DD-0CF026FA68F2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64" creationId="{731C0BA0-C9F4-0BF6-36E9-8CFDCB1E0D2B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66" creationId="{855956A6-3281-808B-71D6-C7FA9E3F40CE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67" creationId="{639B7D70-E123-ACFE-FBF9-920334D45F4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68" creationId="{696852C2-0636-D7D3-689C-3390C53D3B4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0" creationId="{A6954411-690B-DCE5-2480-995AF82C696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1" creationId="{C694596E-784B-C7CD-51A1-786190DB073F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2" creationId="{AD1FF933-DF1F-6B8C-4AE0-DAD1A7FFF2F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3" creationId="{029DDBAF-19D1-0012-79FF-4B6EC87BB42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4" creationId="{47EC724B-FA6D-D22C-2714-3AD2B43DCBA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5" creationId="{55BB2718-99F5-63C2-A57F-7F8ACE2905F2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6" creationId="{E81D523A-95A3-2494-D560-4FB374DB45A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7" creationId="{28EAC34B-0126-51BF-622B-425FDEFCD29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8" creationId="{CCAED27B-09A8-833A-C3C4-27C94CF66F5E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79" creationId="{B021F2A9-FDF4-9248-88FD-033A7D10B198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80" creationId="{F5B521C2-A0B4-32CE-AB8E-32FCF51BD9F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81" creationId="{1EF02AF5-99B7-5377-3F5A-3DB1364DA2AB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82" creationId="{E841DA2A-4932-1CC5-5F06-70BC925F0CC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83" creationId="{F56EC9D9-AD99-0877-7321-6ED886ACD84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86" creationId="{B8A39A39-3645-AA13-AA9C-6861E199B1B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87" creationId="{723998AE-7ADB-8923-D3A1-88668D63151F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88" creationId="{ABB9C1CB-0D9F-2174-75CB-01460F52B43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0" creationId="{222A9400-704F-19FE-655B-629735E5C42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1" creationId="{5097059E-D35F-A0F9-5289-71D36B20196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2" creationId="{946C992F-CF6A-5C16-0D66-DE17418F9C9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3" creationId="{9D0FA2B9-E8ED-79D6-DEFD-E339BADCB24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4" creationId="{BE91B1CF-B269-AAFC-B30C-8E6795755C2F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5" creationId="{EEEABA7B-FA35-B2EE-FD2B-B5A59AB301D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6" creationId="{A4EE6E60-E0E1-F03A-246E-5E7BEAA8E5D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7" creationId="{9F2A2821-2EAD-FDBF-08BD-7F868990EDC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8" creationId="{0181AEDE-317E-0ACD-8C9F-44256F1E2EC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99" creationId="{0748DC33-ADD4-A2EB-A5D7-349DC59E0E73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00" creationId="{C58145D6-004B-066B-ACC5-E36F2E9165FF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01" creationId="{89D4C3BC-1A9F-797A-EBB0-CA399ACD6708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02" creationId="{B37E4881-B5DA-1216-3213-7F09BB59B0F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03" creationId="{B7D34C41-1DCF-BFCA-9644-5FF8E1FC4E9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04" creationId="{A75D1E56-259C-CB4A-6F83-07B67989D173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05" creationId="{A2970B79-DE21-A89E-131B-0E3854911BCF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08" creationId="{C5722400-CFC1-A6C9-C40B-263B9D7FF76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09" creationId="{F187E66C-B186-363C-C8AE-B22AC2CD636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10" creationId="{E76CCB8B-AF28-36F5-4F5F-881F92578FBB}"/>
          </ac:inkMkLst>
        </pc:inkChg>
        <pc:inkChg chg="add mod">
          <ac:chgData name="salonigupta0609@gmail.com" userId="72e262bbe386b2d8" providerId="LiveId" clId="{60D398EA-95F0-4E85-A52C-B8C5186A1CC3}" dt="2022-10-25T08:21:56.321" v="1115"/>
          <ac:inkMkLst>
            <pc:docMk/>
            <pc:sldMk cId="178385788" sldId="289"/>
            <ac:inkMk id="112" creationId="{6D19F186-A4E6-3E15-2629-C4CC3D6F1875}"/>
          </ac:inkMkLst>
        </pc:inkChg>
        <pc:inkChg chg="add mod">
          <ac:chgData name="salonigupta0609@gmail.com" userId="72e262bbe386b2d8" providerId="LiveId" clId="{60D398EA-95F0-4E85-A52C-B8C5186A1CC3}" dt="2022-10-25T08:24:38.109" v="1173"/>
          <ac:inkMkLst>
            <pc:docMk/>
            <pc:sldMk cId="178385788" sldId="289"/>
            <ac:inkMk id="114" creationId="{7254A007-5D4D-075B-488A-379B53B0F1F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16" creationId="{7F715485-DFAD-0A81-D0FD-8133CF8E398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17" creationId="{5FB451D7-58F6-CFAA-29FA-05313018360D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18" creationId="{BCC6D5BE-A9CA-72EE-7816-92109021CFEC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19" creationId="{458DB94C-FA45-1DFA-8BB1-86122AAC20C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0" creationId="{D7A1EF76-86EB-346D-AB18-E3D7542CDF4B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1" creationId="{255037E7-302E-EC5A-61FE-BD7DFB95A2E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3" creationId="{877774A8-8A14-5105-6EA8-307914F98D9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4" creationId="{22F285CF-2E45-8A3A-AF92-9F9D16D5197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5" creationId="{3DFB7179-3226-C212-8C39-32E936CE641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6" creationId="{AD702DD2-4C3E-3E6C-AAD5-90F6AAF6272E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7" creationId="{55BA386E-8CAE-5849-3BA8-1BE7AC67332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28" creationId="{6BBEB153-861B-0219-F035-AFDC1B1093D5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0" creationId="{E6267C44-D696-ED5D-7C04-252E0C70F893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1" creationId="{BC47B6CC-9A68-83DB-365A-7851F2C0C90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3" creationId="{C8EA63D1-EC52-9D6C-9F72-F6958316BF0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4" creationId="{39B46D50-F468-6A90-4EF8-1BAB72218E8D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5" creationId="{922A2720-F98C-EC39-8137-BFFE6F796B8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6" creationId="{FB1737C2-E06D-B492-6095-7F37090D718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7" creationId="{96C2989B-A7A2-2DBE-3B09-0E5098D8B7A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8" creationId="{977AB6B9-1586-49EA-7568-DCDC7B478F6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39" creationId="{1E885B51-B15D-B8F1-3290-F7BB443F4F21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41" creationId="{93F2555C-B20F-E43D-1E0E-20A1DDC6770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42" creationId="{E778BD4C-52A7-178B-FA4F-95A77762F17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43" creationId="{2D2C884C-432E-63E3-6671-B5DF30DD763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44" creationId="{667726DF-676A-8F4D-45BE-488D4076C7FE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45" creationId="{E582079E-E422-3361-B459-E5339543016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46" creationId="{B89FBBC2-3C38-4A4A-4ABF-5C6CBD62BD85}"/>
          </ac:inkMkLst>
        </pc:inkChg>
        <pc:inkChg chg="add">
          <ac:chgData name="salonigupta0609@gmail.com" userId="72e262bbe386b2d8" providerId="LiveId" clId="{60D398EA-95F0-4E85-A52C-B8C5186A1CC3}" dt="2022-10-25T08:23:57.520" v="1148" actId="9405"/>
          <ac:inkMkLst>
            <pc:docMk/>
            <pc:sldMk cId="178385788" sldId="289"/>
            <ac:inkMk id="148" creationId="{480B2FD6-5FAE-AB38-BD3E-A6018645A61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49" creationId="{B7928D62-5E02-AF2D-4E6C-86A9F6C282CC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0" creationId="{2CC0657F-9706-01A5-358E-2CB753A2400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1" creationId="{97752222-1D97-F808-C73F-048648BBE99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2" creationId="{DFC28E9B-8720-D7CD-CB77-D632A2CDB37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3" creationId="{8ADBFA9D-FFE7-E987-40CD-2A3CC52DC2D2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4" creationId="{9978FB45-59D9-4C19-D2A2-047F69B603CC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5" creationId="{27CE9FAE-6EE4-7FA2-ED83-A6E22BF19A13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6" creationId="{0509295D-B3D7-C40D-EF25-441D3BEC64A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7" creationId="{F6B4D031-ABE8-B26A-DA6E-635E41EF572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58" creationId="{E2CC2975-FE13-19B8-ABFC-21457267A3F4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0" creationId="{0D5B5B1C-24AA-A3CA-E7B1-6112FA4A1300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1" creationId="{531E6264-4873-705A-12F4-7542617BE32B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2" creationId="{F19BD7EC-E1F8-9C0C-15EC-222E947C67AB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3" creationId="{703DEB25-F948-6D24-C175-1BA4D6D1E83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4" creationId="{9CCF11A8-3165-16E2-23DB-5F1DE945310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5" creationId="{FD263D06-7041-C8F5-DB5D-3E74FB8EF536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6" creationId="{20558390-406B-E0D1-1043-EE580D1FEFAC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7" creationId="{316D32E2-41E4-5903-840B-082F40CD26FD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8" creationId="{42D9208D-09B1-3042-4BFE-229629B5937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69" creationId="{5C0FDD48-7C35-19D9-BBA1-CAFC08C71059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70" creationId="{9C87E0BC-70CA-F23C-8E53-D72761969117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71" creationId="{25D6D539-8040-667C-E7AA-EA108F4BDD2A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72" creationId="{B30FA0D1-CE4F-F6CA-4F16-D415AF465843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74" creationId="{8314E127-A964-B3B0-88FE-0C7583AD21A1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76" creationId="{6CB0DFF3-F6A5-D234-E4F2-68B4304FAC31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77" creationId="{17D5F2B0-5D05-3955-E02B-CCCF16B606F3}"/>
          </ac:inkMkLst>
        </pc:inkChg>
        <pc:inkChg chg="add mod">
          <ac:chgData name="salonigupta0609@gmail.com" userId="72e262bbe386b2d8" providerId="LiveId" clId="{60D398EA-95F0-4E85-A52C-B8C5186A1CC3}" dt="2022-10-25T08:25:11.475" v="1179"/>
          <ac:inkMkLst>
            <pc:docMk/>
            <pc:sldMk cId="178385788" sldId="289"/>
            <ac:inkMk id="178" creationId="{AA6253B3-0519-9987-F68E-7E647D979FB3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7:31:33.3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13264 0 0,'0'0'0'0'0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26.5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182.67491"/>
      <inkml:brushProperty name="anchorY" value="-8500.14746"/>
      <inkml:brushProperty name="scaleFactor" value="0.5"/>
    </inkml:brush>
  </inkml:definitions>
  <inkml:trace contextRef="#ctx0" brushRef="#br0">725 1 9848 0 0,'0'0'1117'0'0,"-7"8"-881"0"0,-5 7 27 0 0,-6 11 1 0 0,-5 13-178 0 0,-4 10 52 0 0,-2 6-17 0 0,-3 5-12 0 0,0 3 135 0 0,0 4-29 0 0,0 4 6 0 0,1 8 5 0 0,1 3-142 0 0,1 0 49 0 0,-1-2-32 0 0,-3-2 14 0 0,-2-2-98 0 0,-1-4 47 0 0,0-4-37 0 0,2-3 26 0 0,2-4-35 0 0,2-6 10 0 0,5-4 5 0 0,2-5-2 0 0,4-5 1 0 0,2-6-10 0 0,3-8 4 0 0,4-4 16 0 0,3-6-32 0 0,2-5 28 0 0,2-4-27 0 0,2-3 17 0 0,1-3-15 0 0,1-1 14 0 0,0-1-14 0 0,2-1 5 0 0,-1 0-12 0 0,1-1 13 0 0,1 0-4 0 0,3 0 1 0 0,6 1-10 0 0,5 0 4 0 0,6 1-2 0 0,9 3 9 0 0,6 4-2 0 0,5 4-9 0 0,2 3 4 0 0,2 7-2 0 0,2 3 0 0 0,0 3 0 0 0,-1 3 0 0 0,-1 5 0 0 0,-2 2 9 0 0,-1 1-12 0 0,-1 2 5 0 0,2 2-2 0 0,1 1-10 0 0,0 1 4 0 0,-1 3-2 0 0,2 2 9 0 0,-1 2-12 0 0,-1-1 5 0 0,-2 0-2 0 0,0 1 9 0 0,-2-1-12 0 0,-2-3 5 0 0,-3-1-2 0 0,-3-1 9 0 0,-2-1-12 0 0,-3 0 5 0 0,-2-2-2 0 0,-3-1 9 0 0,-2 0-12 0 0,-1-3 5 0 0,0 1-2 0 0,-1-2 0 0 0,-1 0 0 0 0,0-2 0 0 0,1-1 0 0 0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5.02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365.83594"/>
      <inkml:brushProperty name="anchorY" value="-95250.28125"/>
      <inkml:brushProperty name="scaleFactor" value="0.5"/>
    </inkml:brush>
  </inkml:definitions>
  <inkml:trace contextRef="#ctx0" brushRef="#br0">475 182 392 0 0,'0'0'4208'0'0,"6"0"-4173"0"0,0 0-25 0 0,-1 0 9 0 0,0 0-3 0 0,-1 0 9 0 0,-2 0-21 0 0,-1 0 7 0 0,0 0-3 0 0,-1 0 0 0 0,0 0-9 0 0,-1 0 11 0 0,1 0-3 0 0,0 0 1 0 0,0 0-19 0 0,0 0 15 0 0,0 0-5 0 0,0 0 1 0 0,0 0-8 0 0,-2 0-427 0 0,-1 0 415 0 0,0 0-5 0 0,-1 0-8 0 0,1 0 11 0 0,1 0 6 0 0,0 0-10 0 0,1 0 12 0 0,0 0-12 0 0,1 0 3 0 0,0 0 8 0 0,1 0-2 0 0,-1 0 1 0 0,0 0-9 0 0,0 0 11 0 0,0 0 6 0 0,0 0-10 0 0,0 0 12 0 0,0-1-243 0 0,0-1 249 0 0,0 0 0 0 0,0-1 0 0 0,0 0 0 0 0,0-1 0 0 0,0 1 0 0 0,0-1 0 0 0,-2 0-9 0 0,-1 0 11 0 0,-1 0-3 0 0,1-1 1 0 0,1-1-9 0 0,0-1 11 0 0,0 2-3 0 0,2 0 1 0 0,0 1 0 0 0,0 0 0 0 0,-1 1 0 0 0,0 0 0 0 0,-1 0 0 0 0,0 0 0 0 0,0 0 0 0 0,1 1 0 0 0,0-1-9 0 0,0 1 11 0 0,1 1-3 0 0,0-1 1 0 0,0 1-9 0 0,0-1 11 0 0,0-1-3 0 0,0 2 1 0 0,1-1-9 0 0,-1 1 11 0 0,0 1-3 0 0,0 0 1 0 0,0-1 0 0 0,0 1 0 0 0,0 1 0 0 0,0 0 0 0 0,-1 3 0 0 0,-2 6 0 0 0,-1 4 0 0 0,-1 16 0 0 0,-2 16 0 0 0,-2 14 0 0 0,-4 12 0 0 0,-3 8 0 0 0,-5 6 0 0 0,-2 4 0 0 0,-2 3 0 0 0,2 2 0 0 0,1 3 0 0 0,3-1 0 0 0,1-5 0 0 0,-1-5 0 0 0,1-9 28 0 0,-1-10 1 0 0,0-9-7 0 0,-1-9 3 0 0,-1-6-1 0 0,2-6-9 0 0,1-4 2 0 0,1-4 8 0 0,4-5 45 0 0,1-4-13 0 0,1-5 7 0 0,1-4 0 0 0,2-4-28 0 0,2-4 17 0 0,2-2-6 0 0,2-2-8 0 0,1 0 95 0 0,0-1-36 0 0,1 0 24 0 0,-2-1-3 0 0,0-1-55 0 0,0-1 16 0 0,0-3-8 0 0,2-5 0 0 0,1-9 9 0 0,1-8-2 0 0,2-8 1 0 0,0-3 0 0 0,0-2-28 0 0,0 1-1 0 0,0 1 7 0 0,0-2-3 0 0,0 0 29 0 0,-1 0-8 0 0,1-3 4 0 0,-2-3 9 0 0,1-1-40 0 0,0 1 13 0 0,1-1-6 0 0,1 2-10 0 0,2 0 78 0 0,1-1-22 0 0,2 0 19 0 0,1 0-2 0 0,1 0-74 0 0,2 1 40 0 0,0 0-15 0 0,1 2 2 0 0,-1 0 65 0 0,-1 1-18 0 0,-4 1-1 0 0,-1 1 13 0 0,0 3-70 0 0,0 3 21 0 0,1 2-10 0 0,0 3 9 0 0,-1 2 44 0 0,-1 3-21 0 0,1 3 19 0 0,0 0 5 0 0,1 2-67 0 0,1 2 21 0 0,1 2-10 0 0,4 3 0 0 0,1 1 56 0 0,0 0 2 0 0,1 1-6 0 0,-1 2 15 0 0,-1 3-79 0 0,-1 2 32 0 0,-1 2-23 0 0,-1 2 14 0 0,-1 2-23 0 0,-1 1 16 0 0,0 1-5 0 0,1 1 1 0 0,0 1-38 0 0,2 0 21 0 0,1 0-18 0 0,1 1 23 0 0,0 1 31 0 0,0 3 10 0 0,-2 2-18 0 0,0 4 17 0 0,-1 5-52 0 0,-2 5 24 0 0,-3 5-9 0 0,-1 5 1 0 0,-2 5-19 0 0,-3 7 15 0 0,-2 4-5 0 0,-3 7 1 0 0,-4 2-28 0 0,-4 2 17 0 0,-3-1-16 0 0,-4 0 23 0 0,-4-2-16 0 0,-2-2 24 0 0,0-1-16 0 0,-2 0 6 0 0,-1 0-12 0 0,-1-1-6 0 0,-2-3 11 0 0,1-2-14 0 0,1-3 23 0 0,3-6-6 0 0,3-5-8 0 0,3-6 13 0 0,3-5-32 0 0,4-7 27 0 0,3-5-18 0 0,2-5 15 0 0,1-5-14 0 0,3-2 23 0 0,2-2-16 0 0,3-1 15 0 0,1-2-32 0 0,1-1 27 0 0,2-1-27 0 0,5-5 26 0 0,10-7-7 0 0,7-6 20 0 0,5-4-14 0 0,5 1 6 0 0,2 2-12 0 0,1 4-6 0 0,-2 5 11 0 0,-2 3-14 0 0,-1 5 14 0 0,-3 3-14 0 0,0 4 14 0 0,-2 5-4 0 0,-1 4-9 0 0,-1 5-6 0 0,-3 2 2 0 0,0 3 16 0 0,-2 1-23 0 0,-3 0 17 0 0,-2 0-15 0 0,-4 3 5 0 0,-2 0-2 0 0,-4 0 0 0 0,-4 2-10 0 0,-5 1 22 0 0,-3 1-25 0 0,-4 0 17 0 0,-3-1 4 0 0,-4 1-11 0 0,-3 5-5 0 0,-2 4 2 0 0,-2 4 7 0 0,-2 2-2 0 0,-2 2-9 0 0,-2 1 13 0 0,-1-1-14 0 0,-1 2 5 0 0,0 0-12 0 0,2-2 13 0 0,-1-2-4 0 0,1-1 1 0 0,-1-4 0 0 0,2-3 9 0 0,2-4-2 0 0,4-3 1 0 0,4-4-10 0 0,4-4 4 0 0,4-3 7 0 0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5.40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176.21094"/>
      <inkml:brushProperty name="anchorY" value="-96222.46094"/>
      <inkml:brushProperty name="scaleFactor" value="0.5"/>
    </inkml:brush>
  </inkml:definitions>
  <inkml:trace contextRef="#ctx0" brushRef="#br0">1 627 8536 0 0,'0'0'0'0'0,"13"-21"176"0"0,-2 3-88 0 0,6-4 9 0 0,5-6-58 0 0,5-2 35 0 0,1-2-22 0 0,1 2 15 0 0,-1 3 108 0 0,-1 2-31 0 0,-1 0 16 0 0,0 3 18 0 0,1 1-116 0 0,-2 1 43 0 0,-1 0-18 0 0,-1 1 1 0 0,-1 3 56 0 0,-1 2-7 0 0,-1 1-4 0 0,1-1 14 0 0,1 0-79 0 0,1-1 23 0 0,0 1-11 0 0,0-2 0 0 0,-1-1-47 0 0,0 1 23 0 0,-1 0-28 0 0,0 1 25 0 0,0-1-35 0 0,-1 3 19 0 0,-1 0-6 0 0,-2 1 1 0 0,0 3 0 0 0,-2 1-10 0 0,0 2 4 0 0,-2 2 16 0 0,-3 2-32 0 0,-3 0 28 0 0,0 0-27 0 0,-1 2 17 0 0,1 2-15 0 0,1 0 14 0 0,0 0-14 0 0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5.74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002.89844"/>
      <inkml:brushProperty name="anchorY" value="-96619.10938"/>
      <inkml:brushProperty name="scaleFactor" value="0.5"/>
    </inkml:brush>
  </inkml:definitions>
  <inkml:trace contextRef="#ctx0" brushRef="#br0">245 0 9040 0 0,'0'0'1750'0'0,"0"11"-1675"0"0,-2 18-4 0 0,-3 17-27 0 0,-4 16 17 0 0,-2 12-25 0 0,0 5 25 0 0,1 5-17 0 0,0 0-4 0 0,0 3 11 0 0,0 5 5 0 0,0 3-39 0 0,0-1 31 0 0,-3-1-20 0 0,-1-2 15 0 0,0-2-23 0 0,-1-2 7 0 0,1-2 6 0 0,1 1-12 0 0,0 0-5 0 0,1-2 2 0 0,-1-2 7 0 0,2-3-2 0 0,2-4-9 0 0,4-6 13 0 0,5-7-14 0 0,3-14-13667 0 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7.03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746.39844"/>
      <inkml:brushProperty name="anchorY" value="-97555.67969"/>
      <inkml:brushProperty name="scaleFactor" value="0.5"/>
    </inkml:brush>
  </inkml:definitions>
  <inkml:trace contextRef="#ctx0" brushRef="#br0">124 5 6632 0 0,'0'0'0'0'0,"-13"-1"1913"0"0,4 1-954 0 0,1-1 1 0 0,0 0-980 0 0,1 0 280 0 0,2 0-140 0 0,-3 1 2456 0 0,5 4-2511 0 0,-1 4 158 0 0,-3 5-79 0 0,-2 14 0 0 0,-1 15 0 0 0,-2 11 0 0 0,2 6 0 0 0,3 3 0 0 0,4-2-75 0 0,4-6 22 0 0,5-5-11 0 0,5-6 0 0 0,4-5-38 0 0,2-3 2 0 0,3-5 7 0 0,3-3 5 0 0,4-3-39 0 0,2-2 22 0 0,2-1 1 0 0,2-2-11 0 0,1 0-5 0 0,-1-1 2 0 0,-1-1-12 0 0,-2-2 22 0 0,-2-2-25 0 0,-3-1 8 0 0,-4 0-3 0 0,-5 0 9 0 0,-3 1-30 0 0,-4 0 9 0 0,-4 3-4 0 0,-4 3 9 0 0,-4 6-12 0 0,-7 3 5 0 0,-5 4-2 0 0,-5 4 0 0 0,-5 0 0 0 0,-4 0 0 0 0,-3-2 0 0 0,-3-1 0 0 0,-1-2 0 0 0,1-3 0 0 0,0-2 0 0 0,1-1 0 0 0,2-1 0 0 0,1-2 0 0 0,1-2 0 0 0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7.2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641.77344"/>
      <inkml:brushProperty name="anchorY" value="-97854.47656"/>
      <inkml:brushProperty name="scaleFactor" value="0.5"/>
    </inkml:brush>
  </inkml:definitions>
  <inkml:trace contextRef="#ctx0" brushRef="#br0">1 0 11952 0 0,'0'0'842'0'0,"5"0"-758"0"0,5 3 6 0 0,5 6 128 0 0,5 6-27 0 0,2 7 6 0 0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7.4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748.53906"/>
      <inkml:brushProperty name="anchorY" value="-98940.47656"/>
      <inkml:brushProperty name="scaleFactor" value="0.5"/>
    </inkml:brush>
  </inkml:definitions>
  <inkml:trace contextRef="#ctx0" brushRef="#br0">215 1 11352 0 0,'0'0'0'0'0,"-11"32"140"0"0,-2-3-40 0 0,-1 5 29 0 0,-3 5-2 0 0,-1 4-65 0 0,1 1 20 0 0,-1 1-10 0 0,2-2 9 0 0,1 1 91 0 0,2 1-16 0 0,3 2 20 0 0,0 1-11 0 0,0 3-89 0 0,0 1 26 0 0,-2-1-5 0 0,7-29-7192 0 0,-1-2-1095 0 0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7.90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4518.36719"/>
      <inkml:brushProperty name="anchorY" value="-98613.44531"/>
      <inkml:brushProperty name="scaleFactor" value="0.5"/>
    </inkml:brush>
  </inkml:definitions>
  <inkml:trace contextRef="#ctx0" brushRef="#br0">16 1 10952 0 0,'0'0'0'0'0,"-2"42"168"0"0,-1 0-39 0 0,-1 14 22 0 0,0 10 1 0 0,2 5-84 0 0,1 0 24 0 0,3-2-12 0 0,4-5 9 0 0,4-6 166 0 0,4-6-29 0 0,1-7 10 0 0,2-6 6 0 0,1-3-152 0 0,1-5 34 0 0,-1-4-9 0 0,-1-5-4 0 0,-2-4 94 0 0,-2-5-17 0 0,-1-4-8 0 0,-1-3 25 0 0,0-3-138 0 0,-2-1 49 0 0,1-2-12 0 0,1-2-11 0 0,2-3-51 0 0,1-2 4 0 0,-1-3 5 0 0,3-8-4 0 0,2-5-27 0 0,1-5 17 0 0,2-1-6 0 0,1-2 1 0 0,3 2 9 0 0,0 2-2 0 0,2 6 10 0 0,2 3-2 0 0,1 6-27 0 0,2 7 17 0 0,1 7-6 0 0,2 7 1 0 0,2 7 0 0 0,1 4 0 0 0,2 6 0 0 0,0 0 0 0 0,-1 2-19 0 0,-1-2 24 0 0,-4-3-17 0 0,-2-5 6 0 0,-3-6-2 0 0,-4-5 0 0 0,-4-4-10 0 0,-3-3 22 0 0,-4-3-25 0 0,-4-2 8 0 0,-2-1-3 0 0,-4-4 9 0 0,-1-7-12 0 0,-3-5 14 0 0,-1-5-14 0 0,-1-4 23 0 0,-4-3-25 0 0,-2 0 8 0 0,-4 3 6 0 0,-4 2-12 0 0,-3 1-5 0 0,-1 2 11 0 0,-2 2-4 0 0,-2 1 10 0 0,-2 2-21 0 0,-1 0 16 0 0,0 2-15 0 0,1 1 14 0 0,1 4-14 0 0,3 3 14 0 0,4 3-14 0 0,3 3 14 0 0,3 4-14 0 0,4 1 5 0 0,3 3-2 0 0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8.17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6204.99219"/>
      <inkml:brushProperty name="anchorY" value="-99960.90625"/>
      <inkml:brushProperty name="scaleFactor" value="0.5"/>
    </inkml:brush>
  </inkml:definitions>
  <inkml:trace contextRef="#ctx0" brushRef="#br0">1 0 12256 0 0,'0'0'0'0'0,"3"6"758"0"0,0 2-380 0 0,2 5-2 0 0,2 3-280 0 0,1 3 80 0 0,0 5-50 0 0,1 8 13 0 0,0 11 220 0 0,1 9-63 0 0,1 9 32 0 0,-2 5 0 0 0,0 3-234 0 0,-2-3 68 0 0,-3-5-44 0 0,-2-7 22 0 0,-2-10 3 0 0,2-9 9 0 0,-1-8-11 0 0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8.56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329.85156"/>
      <inkml:brushProperty name="anchorY" value="-101690.35938"/>
      <inkml:brushProperty name="scaleFactor" value="0.5"/>
    </inkml:brush>
  </inkml:definitions>
  <inkml:trace contextRef="#ctx0" brushRef="#br0">1 179 12056 0 0,'0'0'0'0'0,"4"15"280"0"0,0-5-80 0 0,-1-1 49 0 0,0 0-12 0 0,2 0-154 0 0,1 1 53 0 0,0 0-35 0 0,3-1 23 0 0,0 1 190 0 0,1 0-45 0 0,-1-1 26 0 0,-1-2 1 0 0,-1-1-215 0 0,-1-2 80 0 0,-1-2-45 0 0,-2-2 6 0 0,2-2 63 0 0,0 0-28 0 0,2-2 13 0 0,1-1 16 0 0,1-2-116 0 0,2 1 34 0 0,1 0-16 0 0,3 2 18 0 0,5 4-60 0 0,3 3 18 0 0,4 4 1 0 0,4 1-3 0 0,2 2-26 0 0,2 1 8 0 0,-1 0 6 0 0,-2-2-13 0 0,-1-3-5 0 0,-2-2 1 0 0,-3-3-1 0 0,0-3 0 0 0,-3-5-18 0 0,0-4 23 0 0,-1-2-17 0 0,1-5 5 0 0,0-4-1 0 0,0-3-9 0 0,0-2 2 0 0,-2-1 18 0 0,0-1-34 0 0,-1-1 21 0 0,0 1-8 0 0,1 3 2 0 0,0 3 28 0 0,1 3-17 0 0,0 4 16 0 0,0 6 5 0 0,1 5-30 0 0,2 5 10 0 0,-1 7 6 0 0,3 7-4 0 0,3 6 30 0 0,1 4-8 0 0,2 4-5 0 0,3 0 21 0 0,-1-1-35 0 0,0-2 11 0 0,-1-3-4 0 0,0-3 0 0 0,-1-3 19 0 0,-1-4-6 0 0,-2-6 3 0 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9.06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9696.24219"/>
      <inkml:brushProperty name="anchorY" value="-102779.17969"/>
      <inkml:brushProperty name="scaleFactor" value="0.5"/>
    </inkml:brush>
  </inkml:definitions>
  <inkml:trace contextRef="#ctx0" brushRef="#br0">0 144 10448 0 0,'0'0'0'0'0,"29"-16"308"0"0,-1 2-79 0 0,8-3 42 0 0,7 1-9 0 0,6 0-164 0 0,4 2 46 0 0,6 2-34 0 0,6 2 13 0 0,4 1 266 0 0,4 1-85 0 0,0 2 51 0 0,4 2-4 0 0,3 3-261 0 0,3 3 76 0 0,5 3-38 0 0,5 1 9 0 0,3 3 16 0 0,2 1 6 0 0,0 3-10 0 0,3 1 14 0 0,4 1-88 0 0,2 2 25 0 0,3 1-12 0 0,6-1 0 0 0,2-1-38 0 0,1-2 21 0 0,2 0-8 0 0,6-3 1 0 0,2 0-38 0 0,-1-2 30 0 0,-3-4-20 0 0,-1-3 15 0 0,-1-4-23 0 0,-3-3 16 0 0,-1-2-15 0 0,-1-3 23 0 0,-1-2-34 0 0,-4-2 19 0 0,-4 0-16 0 0,-3-4 23 0 0,-1 0-34 0 0,-5 1 19 0 0,-4 1-16 0 0,-3 0 23 0 0,-5 1-25 0 0,-8 3 8 0 0,-7 4-3 0 0,-8 4 9 0 0,-6 5-21 0 0,-8 7 16 0 0,-4 6-5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27.0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64.56226"/>
      <inkml:brushProperty name="anchorY" value="-12384.95117"/>
      <inkml:brushProperty name="scaleFactor" value="0.5"/>
    </inkml:brush>
  </inkml:definitions>
  <inkml:trace contextRef="#ctx0" brushRef="#br0">298 0 10656 0 0,'0'0'622'0'0,"-7"1"-403"0"0,-2 1-144 0 0,-1 3 50 0 0,1 1-32 0 0,-1 8 23 0 0,-2 8 236 0 0,0 9-66 0 0,0 9 43 0 0,3 9-2 0 0,1 7-233 0 0,4 5 68 0 0,2 5-44 0 0,5 6 22 0 0,3 2 40 0 0,3 0-10 0 0,4-1 6 0 0,3-2 9 0 0,3-5-114 0 0,0-7 33 0 0,2-8-7 0 0,0-7-2 0 0,0-6-46 0 0,-1-5 14 0 0,-1-5-7 0 0,-1-6 9 0 0,0-5-30 0 0,-1-5 9 0 0,-3-4-4 0 0,-1-5 0 0 0,-2-3 0 0 0,0-3-10 0 0,-2-1 13 0 0,-1-5-14 0 0,2-6 5 0 0,1-9-12 0 0,1-7 4 0 0,2-11 7 0 0,0-9-21 0 0,-2-8 16 0 0,-3-5-5 0 0,-2-5 1 0 0,-5-1-10 0 0,-3 3 4 0 0,-6 2 7 0 0,-4 4-12 0 0,-4 2-5 0 0,-2 4 11 0 0,-2 4-4 0 0,-1 5 10 0 0,-2 3-21 0 0,2 5 16 0 0,-1 6-15 0 0,-1 7 14 0 0,0 6 52 0 0,-1 8-15 0 0,-1 7 8 0 0,-5 8 9 0 0,-5 6-30 0 0,-5 6-1 0 0,-5 7 9 0 0,-2 9-14 0 0,-2 7 61 0 0,2 5-28 0 0,3 6 12 0 0,25-29-8969 0 0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09.87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348.64063"/>
      <inkml:brushProperty name="anchorY" value="-103709.99219"/>
      <inkml:brushProperty name="scaleFactor" value="0.5"/>
    </inkml:brush>
  </inkml:definitions>
  <inkml:trace contextRef="#ctx0" brushRef="#br0">11 190 5824 0 0,'0'0'1897'0'0,"-2"-5"-1445"0"0,-1-2-80 0 0,0 0 33 0 0,1-1 14 0 0,1-3-331 0 0,2-1 95 0 0,0-3-47 0 0,3-2 9 0 0,3-3 119 0 0,4-1-33 0 0,1 0 26 0 0,1 3-12 0 0,1 3-154 0 0,0 6 44 0 0,-2 5-23 0 0,-1 5 0 0 0,1 6-56 0 0,1 7 25 0 0,0 5-20 0 0,1 13 14 0 0,1 8-32 0 0,-3 6-1 0 0,-1 3 9 0 0,-2 1-14 0 0,-1-3 33 0 0,-2-4-10 0 0,0-7 4 0 0,1-6 9 0 0,1-6-30 0 0,0-5-1 0 0,-1-4 9 0 0,-1-4-14 0 0,0-3 14 0 0,-1-2 5 0 0,-1-2-11 0 0,2-2 14 0 0,4-2-23 0 0,2-2-3 0 0,3-2 10 0 0,8-3-14 0 0,9-4 42 0 0,4 0-3 0 0,1 0 3 0 0,0 2 1 0 0,-5 4-28 0 0,-3 2-2 0 0,-4 5 9 0 0,-4 5 5 0 0,0 9 17 0 0,-1 6 6 0 0,-3 8 0 0 0,1 8 1 0 0,-1 6-47 0 0,-2 5 32 0 0,-3 1-11 0 0,-4 2 2 0 0,-6 0 18 0 0,-5-3-4 0 0,-7-1 2 0 0,-8 0 9 0 0,-6 0-49 0 0,-3-1 33 0 0,-4-1-21 0 0,-2-2 6 0 0,-1-1 63 0 0,-1-1-28 0 0,1 0 13 0 0,0-2 16 0 0,2-2-60 0 0,3-2 18 0 0,2-2-18 0 0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10.04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6677"/>
      <inkml:brushProperty name="anchorY" value="-105968.80469"/>
      <inkml:brushProperty name="scaleFactor" value="0.5"/>
    </inkml:brush>
  </inkml:definitions>
  <inkml:trace contextRef="#ctx0" brushRef="#br0">44 1 13672 0 0,'0'0'601'0'0,"2"10"-308"0"0,-3 13 14 0 0,-3 16-219 0 0,-6 12 63 0 0,-5 10-22 0 0,8-34-8391 0 0,-1 0-1277 0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11.04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5617.71094"/>
      <inkml:brushProperty name="anchorY" value="-105190.96094"/>
      <inkml:brushProperty name="scaleFactor" value="0.5"/>
    </inkml:brush>
  </inkml:definitions>
  <inkml:trace contextRef="#ctx0" brushRef="#br0">261 76 7232 0 0,'0'0'0'0'0,"-10"-14"18"0"0,3 4-4 0 0,0-2 11 0 0,-2 1-2 0 0,-2 2-18 0 0,0 2 15 0 0,0 1 4 0 0,2 3-11 0 0,-1 0 285 0 0,2 2-73 0 0,1 2 38 0 0,-1 4-9 0 0,-1 7-164 0 0,-1 6 46 0 0,-3 9-15 0 0,1 13-12 0 0,0 16 154 0 0,1 12-54 0 0,2 9 25 0 0,1 4-2 0 0,3 0-140 0 0,3-7 30 0 0,2-9-16 0 0,2-7 7 0 0,4-9-96 0 0,3-10 47 0 0,3-8-18 0 0,1-10-8 0 0,1-6-6 0 0,-2-6 2 0 0,-1-4-12 0 0,-2-4 22 0 0,-1-3 31 0 0,-1-1-8 0 0,-2 0 5 0 0,1-2 0 0 0,1-2-38 0 0,1-3 30 0 0,0-4-20 0 0,2-8 15 0 0,2-9 24 0 0,0-6-7 0 0,-2-3 4 0 0,-3-2 9 0 0,-3 1-40 0 0,-3 2 13 0 0,-3 1-16 0 0,-4 1 13 0 0,-5 4 14 0 0,-4 3-3 0 0,-4 2 2 0 0,-4 2 9 0 0,0 3-40 0 0,-1 3 13 0 0,0 2-6 0 0,0 3 9 0 0,2 2 7 0 0,4 2-11 0 0,3 3 14 0 0,5 1-4 0 0,2 2-18 0 0,3 2-4 0 0,2 1 10 0 0,1 0-4 0 0,2 0 66 0 0,0 1 0 0 0,0 0-14 0 0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11.51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342.89844"/>
      <inkml:brushProperty name="anchorY" value="-104311.22656"/>
      <inkml:brushProperty name="scaleFactor" value="0.5"/>
    </inkml:brush>
  </inkml:definitions>
  <inkml:trace contextRef="#ctx0" brushRef="#br0">264 80 10656 0 0,'0'0'1072'0'0,"-5"-6"-967"0"0,0-3 222 0 0,0-1-63 0 0,2 0 32 0 0,0 1 9 0 0,1 1-226 0 0,1 2 83 0 0,1 0-46 0 0,0 1 6 0 0,-1 2-12 0 0,-1 1-6 0 0,0 0 11 0 0,-2 1-14 0 0,0 0-42 0 0,0 0 12 0 0,0 1-7 0 0,0 1 9 0 0,-1 3-12 0 0,-1 2 5 0 0,-2 5-12 0 0,-2 7 22 0 0,-3 10-34 0 0,-3 8 10 0 0,0 7-14 0 0,2 4 13 0 0,2 1-32 0 0,5 1 27 0 0,3-1-18 0 0,5 0 15 0 0,3-1-23 0 0,3-2 7 0 0,3-1 6 0 0,4-2-12 0 0,0-4 5 0 0,0-3 16 0 0,-1-5-23 0 0,0-6 26 0 0,-1-3-35 0 0,-2-7 19 0 0,-1-5 3 0 0,-3-4-11 0 0,1-4 14 0 0,0-2-14 0 0,-1-1 5 0 0,1-3 16 0 0,2-5-32 0 0,1-8 19 0 0,1-7-6 0 0,0-11 1 0 0,0-9 37 0 0,-3-5-1 0 0,-3-1-7 0 0,-3 1 14 0 0,-3 3-32 0 0,-2 7 9 0 0,-2 5 5 0 0,-4 4-2 0 0,-2 5 38 0 0,-4 3-10 0 0,-2 6 5 0 0,-4 3 0 0 0,-3 4-28 0 0,-4 3-2 0 0,-1 3 9 0 0,0 4-4 0 0,0 3 29 0 0,3 7 1 0 0,4 5 1 0 0,3 6 12 0 0,3 6-60 0 0,3 7 28 0 0,6 5-12 0 0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11.78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3059.95313"/>
      <inkml:brushProperty name="anchorY" value="-103594.75781"/>
      <inkml:brushProperty name="scaleFactor" value="0.5"/>
    </inkml:brush>
  </inkml:definitions>
  <inkml:trace contextRef="#ctx0" brushRef="#br0">1 0 14368 0 0,'0'0'1318'0'0,"2"9"-1222"0"0,1 4 66 0 0,1 4-44 0 0,0 7 22 0 0,1 8 395 0 0,-2 6-122 0 0,-1 6 60 0 0,-2 5 9 0 0,-2 2-405 0 0,-1 1 126 0 0,-1 0-61 0 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12.26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4085.14844"/>
      <inkml:brushProperty name="anchorY" value="-105032.64844"/>
      <inkml:brushProperty name="scaleFactor" value="0.5"/>
    </inkml:brush>
  </inkml:definitions>
  <inkml:trace contextRef="#ctx0" brushRef="#br0">1 79 14872 0 0,'0'0'0'0'0,"15"12"704"0"0,-2-3-362 0 0,5 3 13 0 0,6 3-266 0 0,3 3 86 0 0,0 1-59 0 0,1-1 25 0 0,-2-2 282 0 0,-4-4-71 0 0,-4-4 29 0 0,-3-2 14 0 0,-3-4-303 0 0,-4-3 86 0 0,-3 0-42 0 0,1-3 0 0 0,2-3 47 0 0,0-3-14 0 0,1-2 17 0 0,1-6-4 0 0,2-6-100 0 0,0-3 28 0 0,1-2-23 0 0,1 2 21 0 0,2 4-72 0 0,1 4 40 0 0,-1 5-24 0 0,0 6 15 0 0,0 6-42 0 0,-1 6 31 0 0,0 2-29 0 0,0 6 26 0 0,1 9-36 0 0,2 8 21 0 0,0 7-17 0 0,0 3 23 0 0,0 1-35 0 0,1-2 21 0 0,0-4-17 0 0,3-5 23 0 0,1-3-25 0 0,0-5 7 0 0,0-5 8 0 0,1-6-13 0 0,-2-5-5 0 0,0-4 11 0 0,-3-4-5 0 0,2-5 12 0 0,0-4-22 0 0,2-4 6 0 0,2-5-2 0 0,1-6 10 0 0,1-2-13 0 0,1-1 4 0 0,0 0 9 0 0,1 0-4 0 0,0 2-16 0 0,1 4 14 0 0,1 5-15 0 0,3 4 14 0 0,0 4-14 0 0,-1 5 14 0 0,-1 6-14 0 0,0 4 14 0 0,0 4-14 0 0,0 5 4 0 0,2 5-1 0 0,2 1 10 0 0,3 3-13 0 0,1-3 4 0 0,3-2-1 0 0,1-5 19 0 0,0-4-24 0 0,0-3 7 0 0,-1-4-2 0 0,1-5 10 0 0,-1-4-13 0 0,-1-1 4 0 0,-2-3-1 0 0,-4-5 10 0 0,-5-3-13 0 0,-4-2 4 0 0,-4-3-1 0 0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12.9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27098.375"/>
      <inkml:brushProperty name="anchorY" value="-106035.80469"/>
      <inkml:brushProperty name="scaleFactor" value="0.5"/>
    </inkml:brush>
  </inkml:definitions>
  <inkml:trace contextRef="#ctx0" brushRef="#br0">1 372 10248 0 0,'0'0'0'0'0,"15"0"1200"0"0,-3 0-591 0 0,4-1-12 0 0,3 1-527 0 0,2-1 150 0 0,4-1-76 0 0,4-1 0 0 0,3-1 476 0 0,3 1-127 0 0,1-2 56 0 0,3-1 14 0 0,2-2-490 0 0,4 1 141 0 0,3 1-70 0 0,3 1 0 0 0,4 2 158 0 0,2 1-54 0 0,5 2 35 0 0,4 1-5 0 0,6 0-194 0 0,4 0 66 0 0,6-1-32 0 0,4 2 2 0 0,6 1-112 0 0,3 0 32 0 0,7-2-16 0 0,6-3 10 0 0,3-4-22 0 0,0-3 6 0 0,1-3-2 0 0,3-3 19 0 0,3-2-34 0 0,3 1 11 0 0,4 0-4 0 0,4-1 10 0 0,2 1-4 0 0,1 2-7 0 0,4 3 2 0 0,4 0-1 0 0,2 1-9 0 0,-4 2 12 0 0,-2 2-14 0 0,0 1 14 0 0,-1 0-14 0 0,-4 1 14 0 0,-4 0-14 0 0,-3 0 14 0 0,-4 0-14 0 0,-4 0 4 0 0,-3 0-1 0 0,-2 0 0 0 0,-4 0 0 0 0,-4 0 0 0 0,-6 0 0 0 0,-5-1 0 0 0,-5 1 0 0 0,-2-2 0 0 0,-3 0 0 0 0,-2-1 0 0 0,-2 1 0 0 0,-3 0 0 0 0,-2 0 0 0 0,-2-1 0 0 0,-3-1 0 0 0,-5 1 0 0 0,-5 1 0 0 0,-4 2 0 0 0,-4-1 0 0 0,-4 2 0 0 0,-4-1 0 0 0,-2 3 0 0 0,-4 2 0 0 0,-5 2 0 0 0,-6 0 0 0 0,-5 2 0 0 0,-6-2 0 0 0,-4 1 0 0 0,-5 0 0 0 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4.34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4135.35938"/>
      <inkml:brushProperty name="anchorY" value="-106707.14063"/>
      <inkml:brushProperty name="scaleFactor" value="0.5"/>
    </inkml:brush>
  </inkml:definitions>
  <inkml:trace contextRef="#ctx0" brushRef="#br0">25 1 5720 0 0,'0'0'89'0'0,"-5"5"-61"0"0,0 4 25 0 0,-1 1-35 0 0,2 2 28 0 0,0 1-27 0 0,3 3 17 0 0,1 9 275 0 0,2 7-79 0 0,3 9 30 0 0,0 7 22 0 0,1 6-193 0 0,0 2 46 0 0,0 3-14 0 0,2 2-4 0 0,1 5 225 0 0,4 3-55 0 0,2 3 20 0 0,2 5 23 0 0,2 1-240 0 0,-1-1 60 0 0,-1-3-21 0 0,-1-3-4 0 0,1-6-121 0 0,-1-6 36 0 0,1-7-9 0 0,0-6-12 0 0,1-7-5 0 0,0-4 11 0 0,-2-5-14 0 0,1-5 14 0 0,0-4 89 0 0,-2-4-35 0 0,1-3 17 0 0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4.72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5485.10938"/>
      <inkml:brushProperty name="anchorY" value="-109160.03906"/>
      <inkml:brushProperty name="scaleFactor" value="0.5"/>
    </inkml:brush>
  </inkml:definitions>
  <inkml:trace contextRef="#ctx0" brushRef="#br0">295 0 9440 0 0,'0'0'0'0'0,"-14"17"272"0"0,3-3-136 0 0,-1 5-10 0 0,-3 4-62 0 0,0 4 27 0 0,-1 3-22 0 0,0 3 23 0 0,-1 4 124 0 0,0 4-25 0 0,0 3 16 0 0,1 6 10 0 0,-1 2-142 0 0,0-1 50 0 0,2 1-32 0 0,-1 2 14 0 0,2 0 33 0 0,0-3-9 0 0,3-3 5 0 0,2-3 9 0 0,2-3-86 0 0,2-5 34 0 0,2-4-14 0 0,4-6 1 0 0,3-4-28 0 0,2-6 8 0 0,1-4-14 0 0,0-5 13 0 0,0-3-23 0 0,0-2-3 0 0,-3-2 10 0 0,1-1-4 0 0,0-1-9 0 0,1 0-6 0 0,0 1 2 0 0,1-2 16 0 0,5-1-32 0 0,3 0 19 0 0,4-2-6 0 0,3 1 1 0 0,5-1-10 0 0,3 0 4 0 0,0 1 7 0 0,3 2-12 0 0,2 1-5 0 0,2 3 11 0 0,1 2 5 0 0,3 2-11 0 0,0 2 14 0 0,1 1 5 0 0,2 2-11 0 0,2-1 5 0 0,0 0-12 0 0,-1-1 13 0 0,-2 0-14 0 0,0-2 14 0 0,-2-2 5 0 0,-1-1-1 0 0,-3 0 1 0 0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5.15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7115.45313"/>
      <inkml:brushProperty name="anchorY" value="-111191.97656"/>
      <inkml:brushProperty name="scaleFactor" value="0.5"/>
    </inkml:brush>
  </inkml:definitions>
  <inkml:trace contextRef="#ctx0" brushRef="#br0">0 408 10248 0 0,'0'0'0'0'0,"24"21"489"0"0,-5-4-252 0 0,6 2 14 0 0,2 1-163 0 0,1 2 37 0 0,0-1-10 0 0,0-3-4 0 0,0-2 122 0 0,-2-4-34 0 0,-1-2 17 0 0,-1-4 0 0 0,-2-2-140 0 0,-2-3 58 0 0,-2-2-43 0 0,-3-2 26 0 0,-1-3-7 0 0,-4 0 11 0 0,-3-1-12 0 0,-3 0 23 0 0,-1-2-72 0 0,-2-2 22 0 0,0-2-10 0 0,-1-7 0 0 0,-1-8-28 0 0,1-8-2 0 0,-2-4 9 0 0,0-1-4 0 0,-1 2-27 0 0,-2 2 17 0 0,-4 3 3 0 0,-1 2-11 0 0,-2 2 5 0 0,-2 1-12 0 0,-2 3 4 0 0,0 0 16 0 0,0 2-32 0 0,0 4 28 0 0,0 2-27 0 0,-2 3 17 0 0,0 2-15 0 0,1 3 14 0 0,0 3-14 0 0,0 3 5 0 0,0 2-12 0 0,2 3 22 0 0,1 2-16 0 0,0 7 6 0 0,0 7-12 0 0,0 7 13 0 0,0 8-14 0 0,1 10 23 0 0,2 6-25 0 0,2 5 8 0 0,3 3-3 0 0,3 3 9 0 0,5 4 7 0 0,4 2-1 0 0,6-1-9 0 0,6 1 22 0 0,3-1-25 0 0,4-2 8 0 0,4-5-3 0 0,5-4 9 0 0,5-7 26 0 0,3-10 2 0 0,5-10 2 0 0,6-11-9 0 0,6-12-6 0 0,6-14-8 0 0,8-14 11 0 0,7-13 5 0 0,4-14 64 0 0,3-11 1 0 0,1-10-14 0 0,-52 42-8399 0 0,-1-2-1287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39.09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4.46761"/>
      <inkml:brushProperty name="anchorY" value="-11710.09082"/>
      <inkml:brushProperty name="scaleFactor" value="0.5"/>
    </inkml:brush>
  </inkml:definitions>
  <inkml:trace contextRef="#ctx0" brushRef="#br0">603 5 9144 0 0,'0'0'512'0'0,"-5"-1"-431"0"0,-2 0-10 0 0,1 0 1 0 0,0 1 37 0 0,2-1 8 0 0,0 1 770 0 0,5 1-760 0 0,0 1-65 0 0,1 3 20 0 0,0 1-10 0 0,2 8 9 0 0,3 9-40 0 0,2 12 13 0 0,0 8-6 0 0,0 9 9 0 0,-1 4-30 0 0,-1 0 18 0 0,-1-1-16 0 0,-2 1 14 0 0,0 2-42 0 0,0-1 22 0 0,-1 2-18 0 0,0 5 14 0 0,-1 4-14 0 0,-1 6 14 0 0,-3 8-14 0 0,-2 9 14 0 0,-1 8-14 0 0,-1 5 5 0 0,0 4-2 0 0,-1 8 0 0 0,0 5-10 0 0,-3 2 22 0 0,-2 2-16 0 0,-2 2 6 0 0,-1 2-2 0 0,-1 0 0 0 0,-2-2 0 0 0,1-2 9 0 0,0-5-2 0 0,0-9-9 0 0,1-6 4 0 0,0-7-2 0 0,0-5 0 0 0,0-5 0 0 0,-2-5 0 0 0,-1-4 0 0 0,-2-6 0 0 0,0-8 9 0 0,-3-8-12 0 0,-2-6 5 0 0,0-6 7 0 0,0-5-2 0 0,0-5 10 0 0,1-5-2 0 0,2-3-18 0 0,2-4 15 0 0,1-3 4 0 0,2-2-11 0 0,1-4 14 0 0,2-2 14 0 0,2-2-22 0 0,1-3 26 0 0,1-1-35 0 0,2-3 19 0 0,0-1-6 0 0,3-2 10 0 0,1-1-2 0 0,1-1 19 0 0,0-1-4 0 0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7.84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9093.79688"/>
      <inkml:brushProperty name="anchorY" value="-112439.08594"/>
      <inkml:brushProperty name="scaleFactor" value="0.5"/>
    </inkml:brush>
  </inkml:definitions>
  <inkml:trace contextRef="#ctx0" brushRef="#br0">111 38 6728 0 0,'0'0'0'0'0,"-13"-8"329"0"0,5 3-172 0 0,-1-1 14 0 0,1 1-107 0 0,1 0 40 0 0,2 1-8 0 0,0 1-11 0 0,2 1 247 0 0,1 3-70 0 0,1 0 34 0 0,0 3 9 0 0,1 0-217 0 0,-2 3 63 0 0,-1 2-22 0 0,0 3-2 0 0,-2 6 75 0 0,0 6-11 0 0,-1 6 8 0 0,0 4 10 0 0,1 1-133 0 0,0 0 39 0 0,1 0-10 0 0,1 0-12 0 0,2 2-42 0 0,3 1 21 0 0,2 3-28 0 0,2 2 25 0 0,2 2-35 0 0,1 3 10 0 0,3 3-4 0 0,0 5 0 0 0,2 2 9 0 0,1 0 7 0 0,-1 0-1 0 0,1 1-9 0 0,1-2-6 0 0,1-4-8 0 0,1-7 11 0 0,-4-11-13266 0 0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8.2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0176.21875"/>
      <inkml:brushProperty name="anchorY" value="-114483.71094"/>
      <inkml:brushProperty name="scaleFactor" value="0.5"/>
    </inkml:brush>
  </inkml:definitions>
  <inkml:trace contextRef="#ctx0" brushRef="#br0">0 5 9536 0 0,'0'0'0'0'0,"6"0"326"0"0,5-1-164 0 0,4 0 7 0 0,5 0-105 0 0,5 0 49 0 0,3 1-29 0 0,3 0 6 0 0,2 0 203 0 0,1 1-68 0 0,1 3 42 0 0,0 3-14 0 0,1 3-163 0 0,-2 4 46 0 0,-2 3-15 0 0,-2 4-12 0 0,-1 4 191 0 0,-1 4-45 0 0,-4 3 24 0 0,-3 3 1 0 0,-2 2-196 0 0,-4 1 65 0 0,-4-1-40 0 0,-5 0 14 0 0,-2-1-116 0 0,-4-2 42 0 0,-3-4-28 0 0,-4-1 14 0 0,-3-2-14 0 0,-2-2 5 0 0,1-2-12 0 0,1-4 22 0 0,2-3 12 0 0,2-4 16 0 0,1-3-2 0 0,2-3 2 0 0,1-2-38 0 0,1 0 30 0 0,1-2-10 0 0,1 1-8 0 0,-1-2 4 0 0,1 1-12 0 0,0-2 13 0 0,-1 1-4 0 0,1 1-9 0 0,0 1-6 0 0,1 1 2 0 0,2-1 16 0 0,4 1-23 0 0,5 1 17 0 0,5-1-15 0 0,5-4 23 0 0,7-3-34 0 0,4-5 19 0 0,2-5 3 0 0,0-4-11 0 0,2-4 14 0 0,-1-1 14 0 0,0-2-22 0 0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8.50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2026.07813"/>
      <inkml:brushProperty name="anchorY" value="-116019.74219"/>
      <inkml:brushProperty name="scaleFactor" value="0.5"/>
    </inkml:brush>
  </inkml:definitions>
  <inkml:trace contextRef="#ctx0" brushRef="#br0">30 1 9648 0 0,'0'0'2904'0'0,"-5"9"-2726"0"0,-3 7-116 0 0,-1 5 43 0 0,1 5-18 0 0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8.79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0974.71875"/>
      <inkml:brushProperty name="anchorY" value="-115099.08594"/>
      <inkml:brushProperty name="scaleFactor" value="0.5"/>
    </inkml:brush>
  </inkml:definitions>
  <inkml:trace contextRef="#ctx0" brushRef="#br0">1 0 11856 0 0,'0'0'0'0'0,"17"28"297"0"0,-1-6-156 0 0,5 7 14 0 0,4 4-88 0 0,2 3 25 0 0,2-1-12 0 0,1 1 18 0 0,0-2 350 0 0,1 0-98 0 0,0-2 59 0 0,-1-1 7 0 0,1 0-337 0 0,-4 0 106 0 0,-2-2-50 0 0,-4 1 10 0 0,-1 0 184 0 0,-4-1-33 0 0,-2-1 12 0 0,-2 1 6 0 0,-3-2-217 0 0,-2-1 52 0 0,-4 0-18 0 0,-3 3-5 0 0,-3 0-110 0 0,-3 0 42 0 0,-5-1-29 0 0,-3 2 23 0 0,-4-1-35 0 0,-3-3 21 0 0,-3-2-17 0 0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8.95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2345.17188"/>
      <inkml:brushProperty name="anchorY" value="-117023.3125"/>
      <inkml:brushProperty name="scaleFactor" value="0.5"/>
    </inkml:brush>
  </inkml:definitions>
  <inkml:trace contextRef="#ctx0" brushRef="#br0">1 194 13464 0 0,'0'0'0'0'0,"31"-29"289"0"0,-3 2-64 0 0,4-3 27 0 0,2-1 15 0 0,2 3-191 0 0,-1 2 73 0 0,1 4-41 0 0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9.1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3622.04688"/>
      <inkml:brushProperty name="anchorY" value="-117830.24219"/>
      <inkml:brushProperty name="scaleFactor" value="0.5"/>
    </inkml:brush>
  </inkml:definitions>
  <inkml:trace contextRef="#ctx0" brushRef="#br0">1 0 13768 0 0,'0'0'0'0'0,"12"54"0"0"0,2 4 317 0 0,5 19-100 0 0,3 20 58 0 0,3 16-4 0 0,-2 8-186 0 0,-1 0 63 0 0,-3-5-39 0 0,-3-8 14 0 0,-2-9 285 0 0,-3-9-72 0 0,-2-8 39 0 0,-5-3 0 0 0,-4-2-288 0 0,-4-3 92 0 0,-4-3-45 0 0,-4-1 2 0 0,-5-2-28 0 0,-6-5 27 0 0,-3-6-28 0 0,15-34-9694 0 0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9.36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4735.26563"/>
      <inkml:brushProperty name="anchorY" value="-120585.10156"/>
      <inkml:brushProperty name="scaleFactor" value="0.5"/>
    </inkml:brush>
  </inkml:definitions>
  <inkml:trace contextRef="#ctx0" brushRef="#br0">0 0 14776 0 0,'0'0'473'0'0,"5"8"-244"0"0,4 7 23 0 0,6 9-174 0 0,6 9 59 0 0,6 13-36 0 0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29.51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5852.42188"/>
      <inkml:brushProperty name="anchorY" value="-121767.60156"/>
      <inkml:brushProperty name="scaleFactor" value="0.5"/>
    </inkml:brush>
  </inkml:definitions>
  <inkml:trace contextRef="#ctx0" brushRef="#br0">0 0 16384 0 0,'0'0'0'0'0,"4"14"521"0"0,-2-6-268 0 0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0.1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6875.34375"/>
      <inkml:brushProperty name="anchorY" value="-122811.55469"/>
      <inkml:brushProperty name="scaleFactor" value="0.5"/>
    </inkml:brush>
  </inkml:definitions>
  <inkml:trace contextRef="#ctx0" brushRef="#br0">1 0 11048 0 0,'0'0'2918'0'0,"6"13"-2547"0"0,9 13-294 0 0,8 13 103 0 0,6 12-46 0 0,3 10 2 0 0,0 8 112 0 0,-1 7-23 0 0,-3 6 23 0 0,-2 6-11 0 0,-2 2-154 0 0,-1-3 53 0 0,-2-4-35 0 0,-12-50-8848 0 0,-2-2-1355 0 0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0.47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8197.89063"/>
      <inkml:brushProperty name="anchorY" value="-124656.72656"/>
      <inkml:brushProperty name="scaleFactor" value="0.5"/>
    </inkml:brush>
  </inkml:definitions>
  <inkml:trace contextRef="#ctx0" brushRef="#br0">0 108 11152 0 0,'0'0'0'0'0,"17"-23"214"0"0,-1 5-70 0 0,5 0 43 0 0,3 0-4 0 0,0 3-102 0 0,-1 4 30 0 0,-3 6-25 0 0,0 7 13 0 0,-1 8 210 0 0,0 10-50 0 0,-1 9 18 0 0,-1 13 14 0 0,-4 14-210 0 0,-2 11 70 0 0,-5 8-32 0 0,-3 5 1 0 0,-5 1 130 0 0,-4-1-18 0 0,-3-2-5 0 0,-5-2 17 0 0,-2-2-155 0 0,-1-6 35 0 0,1-7-9 0 0,3-4-4 0 0,2-8-83 0 0,4-7 24 0 0,5-8-12 0 0,6-8 0 0 0,6-6-10 0 0,5-9-6 0 0,5-6 11 0 0,7-7-4 0 0,6-9 29 0 0,7-7-18 0 0,4-7 17 0 0,5-7-4 0 0,1-5-27 0 0,0-3 17 0 0,1-2-16 0 0,1-1 23 0 0,-1 1 50 0 0,0 2-5 0 0,0 4-4 0 0,-31 21-8870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39.90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1387.01233"/>
      <inkml:brushProperty name="anchorY" value="-14387.61133"/>
      <inkml:brushProperty name="scaleFactor" value="0.5"/>
    </inkml:brush>
  </inkml:definitions>
  <inkml:trace contextRef="#ctx0" brushRef="#br0">956 16 7528 0 0,'0'0'160'0'0,"-6"-1"-80"0"0,-1 0 0 0 0,-2 0-28 0 0,1 0 8 0 0,1 0-4 0 0,-1 0-10 0 0,0-1 60 0 0,1 0-18 0 0,0 0 8 0 0,1 0 9 0 0,0 1-68 0 0,0 1 39 0 0,0 2-14 0 0,-1 0 2 0 0,-2 0-56 0 0,-3 0 34 0 0,-3 1-31 0 0,-3 1 17 0 0,-3 3-15 0 0,-1 0 14 0 0,-1 2-14 0 0,1 0 5 0 0,1 0 35 0 0,2 0-10 0 0,1 0 5 0 0,0 2 9 0 0,0 3-30 0 0,0 1 18 0 0,0 3-16 0 0,-1 3 14 0 0,0 3-51 0 0,-4 3 15 0 0,-1 2-7 0 0,-1 5 9 0 0,-2 5-12 0 0,0 3 5 0 0,1 2-2 0 0,0 5 9 0 0,2 5-30 0 0,1 2 18 0 0,1 5-6 0 0,0 6-9 0 0,-2 4 13 0 0,-1-1-4 0 0,0-1 1 0 0,1-2 0 0 0,1-4-19 0 0,1-7 6 0 0,3-4 6 0 0,1-6-2 0 0,2-5 1 0 0,1-5-10 0 0,1-3 13 0 0,3-4 5 0 0,0-4-20 0 0,2-2 7 0 0,3-4 6 0 0,1-3-2 0 0,1-4 1 0 0,2-4-10 0 0,0-3 13 0 0,0-3-4 0 0,1-1 1 0 0,1-1-10 0 0,0-1 13 0 0,0-3-4 0 0,0-3 1 0 0,0-4 9 0 0,1-5-21 0 0,2-8 25 0 0,3-8 2 0 0,2-9 0 0 0,4-5 1 0 0,2-2 0 0 0,1-2 0 0 0,2-1 0 0 0,1-2 0 0 0,2-1 0 0 0,1-4 18 0 0,1 0 14 0 0,0 0-12 0 0,2-2 6 0 0,-1 1-2 0 0,-1 3-10 0 0,0 4 4 0 0,1 3-2 0 0,2 3 93 0 0,2 3-26 0 0,0 2 3 0 0,2 1 22 0 0,1 2-72 0 0,0 2 40 0 0,-1 2-14 0 0,2 3 2 0 0,0 3 56 0 0,1 1-7 0 0,-1 2 6 0 0,0 5 1 0 0,-2 3-56 0 0,-1 3 16 0 0,-3 3-8 0 0,0 3 0 0 0,-2 3 28 0 0,-2 0-18 0 0,-2 1 8 0 0,1 2-2 0 0,1-1-38 0 0,2 1 21 0 0,4 0-27 0 0,2 2 25 0 0,3 1 11 0 0,1 3 16 0 0,-1 1-12 0 0,1 3 6 0 0,1 3-40 0 0,-2 2 21 0 0,0 3-27 0 0,0 5 25 0 0,1 3-7 0 0,-2 2 11 0 0,-1 2-12 0 0,-1 6 14 0 0,-1 2-32 0 0,-3 3-1 0 0,-2 1 9 0 0,-3 1 5 0 0,-2-1-20 0 0,-2-1 25 0 0,1 0-26 0 0,0-3 26 0 0,-1 0-26 0 0,0-1-2 0 0,-2-2 10 0 0,0-1-14 0 0,-2-2 23 0 0,-2-2-16 0 0,-1-2 15 0 0,1 0-4 0 0,0-2-27 0 0,0-2 17 0 0,-3-3-6 0 0,1-3 1 0 0,-1-3 9 0 0,1-3-12 0 0,-1-2 14 0 0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0.65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0010.15625"/>
      <inkml:brushProperty name="anchorY" value="-126311.42969"/>
      <inkml:brushProperty name="scaleFactor" value="0.5"/>
    </inkml:brush>
  </inkml:definitions>
  <inkml:trace contextRef="#ctx0" brushRef="#br0">0 0 14064 0 0,'0'0'1265'0'0,"7"5"-1170"0"0,2 1 65 0 0,1 2-42 0 0,3 2 13 0 0,2 3 248 0 0,2 3-81 0 0,1 0 49 0 0,-1 2-5 0 0,0 0-259 0 0,-2-1 84 0 0,0-3-41 0 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0.90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1189.78125"/>
      <inkml:brushProperty name="anchorY" value="-127479.60156"/>
      <inkml:brushProperty name="scaleFactor" value="0.5"/>
    </inkml:brush>
  </inkml:definitions>
  <inkml:trace contextRef="#ctx0" brushRef="#br0">1 1 14872 0 0,'0'0'0'0'0,"18"22"373"0"0,0-2-88 0 0,7 6 39 0 0,5 2 15 0 0,3 5-247 0 0,3 3 61 0 0,1 4-22 0 0,0 1 5 0 0,-1 4 353 0 0,-2 1-90 0 0,-2 2 38 0 0,-3 4 14 0 0,-3 1-369 0 0,-2 0 116 0 0,-5 0-65 0 0,-2 0 14 0 0,-3-2 98 0 0,-4-3-18 0 0,-4-3 2 0 0,-4-2 23 0 0,-6 0-175 0 0,-5 0 61 0 0,-7 1-37 0 0,-5 2 23 0 0,-6 0-81 0 0,-5-1 33 0 0,-5-1-14 0 0,-3-1 12 0 0,-3-3-32 0 0,-1-6 1 0 0,1-8 8 0 0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1.0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339.67188"/>
      <inkml:brushProperty name="anchorY" value="-129804.71094"/>
      <inkml:brushProperty name="scaleFactor" value="0.5"/>
    </inkml:brush>
  </inkml:definitions>
  <inkml:trace contextRef="#ctx0" brushRef="#br0">1 335 15776 0 0,'0'0'0'0'0,"19"-26"0"0"0,0-3 354 0 0,8-9-82 0 0,6-6 27 0 0,7-7 17 0 0,4-1-220 0 0,4 2 62 0 0,4 5-39 0 0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1.26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680.5"/>
      <inkml:brushProperty name="anchorY" value="-130451.11719"/>
      <inkml:brushProperty name="scaleFactor" value="0.5"/>
    </inkml:brush>
  </inkml:definitions>
  <inkml:trace contextRef="#ctx0" brushRef="#br0">286 0 14064 0 0,'0'0'0'0'0,"-5"44"382"0"0,-1 3-90 0 0,-2 17 40 0 0,-2 17 6 0 0,-1 13-245 0 0,-3 11 70 0 0,0 10-45 0 0,-3 6 22 0 0,1 1 339 0 0,0-4-97 0 0,-1-5 50 0 0,2-6 0 0 0,0-6-345 0 0,0-7 108 0 0,-1-5-71 0 0,-1-5 25 0 0,-3-5 86 0 0,-1-5-6 0 0,-2-4-1 0 0,13-43-10471 0 0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1.46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2369.45313"/>
      <inkml:brushProperty name="anchorY" value="-131210.26563"/>
      <inkml:brushProperty name="scaleFactor" value="0.5"/>
    </inkml:brush>
  </inkml:definitions>
  <inkml:trace contextRef="#ctx0" brushRef="#br0">1 0 15680 0 0,'0'0'0'0'0,"15"17"576"0"0,-2 0-289 0 0,10 15 1 0 0,10 17-205 0 0,8 15 77 0 0,7 12-53 0 0,-27-43-9417 0 0,1 0-1443 0 0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1.59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3601.10938"/>
      <inkml:brushProperty name="anchorY" value="-132547.35938"/>
      <inkml:brushProperty name="scaleFactor" value="0.5"/>
    </inkml:brush>
  </inkml:definitions>
  <inkml:trace contextRef="#ctx0" brushRef="#br0">0 0 17183 0 0,'0'0'720'0'0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4.17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9532.64063"/>
      <inkml:brushProperty name="anchorY" value="-156316.76563"/>
      <inkml:brushProperty name="scaleFactor" value="0.5"/>
    </inkml:brush>
  </inkml:definitions>
  <inkml:trace contextRef="#ctx0" brushRef="#br0">119 43 2504 0 0,'0'0'165'0'0,"-4"-6"-131"0"0,1 0 16 0 0,-1 0 6 0 0,1 1-29 0 0,1 0 18 0 0,0 1-15 0 0,1 1 12 0 0,-1 0 62 0 0,-1 1 2 0 0,-1 1-6 0 0,-1 0 5 0 0,-2 1-48 0 0,-1 0 14 0 0,0 0-7 0 0,1 0 9 0 0,1 0-67 0 0,0 1 19 0 0,2-1 0 0 0,0 0-11 0 0,0 0-6 0 0,-2 0 10 0 0,0 0-12 0 0,0 0 22 0 0,1 0 12 0 0,1 2 16 0 0,1 1-12 0 0,2 1 5 0 0,1 1-10 0 0,2 1-7 0 0,0 0 10 0 0,1 3-12 0 0,2 4 255 0 0,0 5-73 0 0,1 3 27 0 0,1 4 21 0 0,0 5-184 0 0,1 4 72 0 0,1 2-50 0 0,0 2 27 0 0,-2 1 21 0 0,-1-2 3 0 0,-1 1-8 0 0,-2 1 14 0 0,0-1-88 0 0,1-1 25 0 0,0-1-12 0 0,2 0 9 0 0,-1-1 110 0 0,1-1-31 0 0,0 0 16 0 0,0-2 0 0 0,2 1-103 0 0,0 0 30 0 0,0-1-15 0 0,1 2 9 0 0,0 1 100 0 0,0-1-9 0 0,0 0 10 0 0,-1-7-9797 0 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4.90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0623.23438"/>
      <inkml:brushProperty name="anchorY" value="-158238.64063"/>
      <inkml:brushProperty name="scaleFactor" value="0.5"/>
    </inkml:brush>
  </inkml:definitions>
  <inkml:trace contextRef="#ctx0" brushRef="#br0">63 242 7936 0 0,'0'0'0'0'0,"-12"-1"370"0"0,4 0-199 0 0,0 0 26 0 0,1 0-129 0 0,2 0 47 0 0,2 1-20 0 0,2-1 10 0 0,2 1 138 0 0,0 0-30 0 0,1 0 18 0 0,-1 0 1 0 0,0 0-140 0 0,0 0 30 0 0,-1 0-7 0 0,0 0-14 0 0,-2-1-61 0 0,-1 1 27 0 0,0 0-22 0 0,-1 1 14 0 0,1-1-23 0 0,-1 0-3 0 0,1-2 10 0 0,1 1-14 0 0,1-1-14 0 0,1 0 22 0 0,-1 1-26 0 0,1 0 17 0 0,1-1-15 0 0,0 0 14 0 0,1 0-14 0 0,1-2 5 0 0,1-3-12 0 0,3-2 4 0 0,1-2 7 0 0,5-4-2 0 0,3-1-9 0 0,4-1 4 0 0,3 0-2 0 0,4 1 0 0 0,2 2-10 0 0,0 2 13 0 0,1 2 5 0 0,1 0-11 0 0,1 1-5 0 0,1-1 11 0 0,-2 1-4 0 0,2 0 1 0 0,0 1-10 0 0,-1 2 13 0 0,0 2-14 0 0,0 0 14 0 0,-2 2-14 0 0,-2 0 14 0 0,-1 3-14 0 0,0-1 23 0 0,0 0-16 0 0,-1 1 6 0 0,0 1-2 0 0,0 0 0 0 0,0 1 0 0 0,1 0 0 0 0,0 2 0 0 0,2 0 9 0 0,1 2 26 0 0,-1 1 11 0 0,1 2-19 0 0,-1 2 26 0 0,0 1-26 0 0,-1 2-2 0 0,-1 3 10 0 0,-2 2-14 0 0,-2 1 70 0 0,-3 1-11 0 0,-3 1-3 0 0,-2 4 5 0 0,-2 2-40 0 0,-2 3 21 0 0,-1 1-27 0 0,-3 3 25 0 0,-2-1 226 0 0,-3 1-74 0 0,-1-2 46 0 0,-4 1 5 0 0,-4-1-197 0 0,-3 0 75 0 0,-3 1-42 0 0,0 0 15 0 0,0 0 136 0 0,-1 1-39 0 0,-1-1 29 0 0,-2 0-12 0 0,-2-1-154 0 0,-1-1 53 0 0,-3-1-35 0 0,-3 1 23 0 0,-2 0 40 0 0,0 2-10 0 0,-1 2 15 0 0,-1 2-2 0 0,0 0-102 0 0,0-2 39 0 0,1 0-17 0 0,2-3 10 0 0,2-3-21 0 0,2-4 16 0 0,2-5-15 0 0,2-2 14 0 0,0-3-42 0 0,2-4 13 0 0,2-3-16 0 0,3-1 22 0 0,2-2-16 0 0,3-2 5 0 0,2-1-1 0 0,1-1 0 0 0,2-2-18 0 0,0 0-5 0 0,1-1 10 0 0,-1 0-5 0 0,0 0-7 0 0,0-1 2 0 0,-1 1 9 0 0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27.42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9941.03125"/>
      <inkml:brushProperty name="anchorY" value="-136033.89063"/>
      <inkml:brushProperty name="scaleFactor" value="0.5"/>
    </inkml:brush>
  </inkml:definitions>
  <inkml:trace contextRef="#ctx0" brushRef="#br0">256 6 3616 0 0,'0'0'0'0'0,"-14"-1"137"0"0,4 1-85 0 0,-2 0 26 0 0,1-1-37 0 0,0 0 11 0 0,1 0-13 0 0,2 0 21 0 0,1 1 133 0 0,1-1-18 0 0,1 1-5 0 0,1 0 28 0 0,-1 0-130 0 0,1 0 56 0 0,1 0-32 0 0,-4 0 1923 0 0,6 3-1876 0 0,-3 4-163 0 0,-3 5 56 0 0,-4 6-25 0 0,0 8 10 0 0,-1 8-21 0 0,-1 6 16 0 0,2 5-5 0 0,1 5 1 0 0,1 3 130 0 0,1 0-36 0 0,0 4 18 0 0,1 4 9 0 0,1 4-68 0 0,1 3 21 0 0,3 5-20 0 0,1 8 13 0 0,-1 5 24 0 0,-1 1-7 0 0,0-1 4 0 0,0-3 9 0 0,1-2-68 0 0,3-5 39 0 0,1-5-14 0 0,3-2 2 0 0,2-5 9 0 0,2-4-2 0 0,1-4 1 0 0,0-3 9 0 0,1-6-40 0 0,1-6 13 0 0,-1-7-6 0 0,2-7 9 0 0,1-10 44 0 0,2-8 7 0 0,0-7-17 0 0,2-9 17 0 0,4-10-52 0 0,2-8 15 0 0,2-8-7 0 0,2-7 9 0 0,1-2 16 0 0,0-1 6 0 0,-3-2 0 0 0,0-2 1 0 0,-2 2-47 0 0,1 1 23 0 0,-2 1-19 0 0,1 2 14 0 0,-1 3 5 0 0,-1 1-1 0 0,-1 3 1 0 0,-2 2 0 0 0,-1 3-28 0 0,-2 4 17 0 0,-2 3-25 0 0,-3 4 25 0 0,-2 5-7 0 0,-2 5 11 0 0,-2 3-12 0 0,-1 3 14 0 0,-1 2-32 0 0,-1 0 9 0 0,-1 1 5 0 0,-1 0-2 0 0,0 0 1 0 0,0-1 18 0 0,0 1-4 0 0,1 2 2 0 0,1 9-38 0 0,3 9 30 0 0,1 8-10 0 0,2 9-8 0 0,0 5 41 0 0,1 3-3 0 0,0 1-7 0 0,2-1 14 0 0,-1-1-42 0 0,1-1 22 0 0,1-2-18 0 0,-1-2 14 0 0,1 2 33 0 0,2 0 0 0 0,0 0-7 0 0,-3-8-14778 0 0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27.9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1490.53125"/>
      <inkml:brushProperty name="anchorY" value="-138724.75"/>
      <inkml:brushProperty name="scaleFactor" value="0.5"/>
    </inkml:brush>
  </inkml:definitions>
  <inkml:trace contextRef="#ctx0" brushRef="#br0">1 234 9144 0 0,'0'0'281'0'0,"6"-8"-148"0"0,3 0 14 0 0,3-3-88 0 0,2 0 34 0 0,0 2-14 0 0,0 1 1 0 0,-1 4 28 0 0,0 2 10 0 0,0 3 0 0 0,-1 3-8 0 0,2 3-52 0 0,1 6 23 0 0,1 5-10 0 0,2 7 1 0 0,1 7-19 0 0,0 3 6 0 0,-1 3-3 0 0,0 0 9 0 0,-3 0-30 0 0,-1-3 9 0 0,0-5-4 0 0,0-3 0 0 0,0-4 9 0 0,-1-5-12 0 0,-3-6 14 0 0,-3-5 5 0 0,-1-5-39 0 0,-2-2 31 0 0,-3-1-20 0 0,0-3 15 0 0,-1-2-42 0 0,0-3 13 0 0,1-2-6 0 0,-2-10 0 0 0,-2-11-10 0 0,-1-9 13 0 0,-2-5-4 0 0,1-3 10 0 0,-1 1-21 0 0,-1 5 16 0 0,-2 4-15 0 0,-3 4 14 0 0,-1 4-14 0 0,-2 2 14 0 0,1 3-14 0 0,-1 3 14 0 0,1 3-14 0 0,-1 2 14 0 0,-1 4-14 0 0,2 2 14 0 0,1 4-14 0 0,0 3 14 0 0,2 2-14 0 0,1 2 14 0 0,2 2 24 0 0,1 2-7 0 0,1 3 13 0 0,2 3-12 0 0,4 7 5 0 0,3 6-12 0 0,5 6 4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46.79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1.4003"/>
      <inkml:brushProperty name="anchorY" value="-16306.01855"/>
      <inkml:brushProperty name="scaleFactor" value="0.5"/>
    </inkml:brush>
  </inkml:definitions>
  <inkml:trace contextRef="#ctx0" brushRef="#br0">39 856 4816 0 0,'0'0'0'0'0,"-9"-16"720"0"0,2 7-360 0 0,1-1 0 0 0,0 2-280 0 0,2 1 98 0 0,0 2-44 0 0,3 1 2 0 0,0 2 112 0 0,0 0-32 0 0,1 2 16 0 0,1-1 9 0 0,0 0-161 0 0,1-1 56 0 0,0 0-35 0 0,2 0 5 0 0,3 0 91 0 0,2 0-36 0 0,3-1 26 0 0,8 0-4 0 0,9-2-102 0 0,8-2 30 0 0,7-1-25 0 0,4 0 13 0 0,4 1-51 0 0,0 0 15 0 0,1 1-7 0 0,1 1 9 0 0,-1 1-40 0 0,-1 1 31 0 0,-1 1-29 0 0,0 3 26 0 0,0 2-17 0 0,-1 2 15 0 0,-1 3-4 0 0,5 3 1 0 0,4 2-10 0 0,3 2-6 0 0,6 1 11 0 0,3-1-14 0 0,4-3 23 0 0,-1-3 3 0 0,0-2-19 0 0,-1-4 25 0 0,-2-3-35 0 0,-2-2 19 0 0,-2-3-16 0 0,1-1 14 0 0,-1-1-23 0 0,-2 1 25 0 0,-2 0-26 0 0,-1 1 26 0 0,-2 0-35 0 0,-3 0 19 0 0,-3 0 3 0 0,-4 2-11 0 0,-3 0-5 0 0,-4 0 20 0 0,-3 0-25 0 0,-4 2 17 0 0,0 0-15 0 0,-2-1 14 0 0,-1-1-14 0 0,-4 2 5 0 0,-1-1-21 0 0,-4-1 15 0 0,-2 0-5 0 0,-1 0 10 0 0,-4 2-21 0 0,-2-1 16 0 0,-3 0-5 0 0,-3 1 1 0 0,-2-1-10 0 0,-1 1 4 0 0,-1 1-2 0 0,-2-1 0 0 0,0 1 0 0 0,-1 0 0 0 0,0 0 0 0 0,-1 0 0 0 0,0 0 0 0 0,0 0 0 0 0,0 0 0 0 0,0 0 0 0 0,-1-1 0 0 0,-2-2 0 0 0,-1 0 0 0 0,-4-3 0 0 0,-7-6 0 0 0,-6-6 0 0 0,-4-6 0 0 0,-3 0 0 0 0,1-1 0 0 0,3 1 0 0 0,2 3 0 0 0,1 1 0 0 0,1 3 0 0 0,2 1 0 0 0,0-1 0 0 0,0-1 0 0 0,-2-1 0 0 0,-2-1 0 0 0,-1-1 0 0 0,-1-2 0 0 0,0-1 0 0 0,0 1 9 0 0,0-1-2 0 0,0 0 1 0 0,-1 0-10 0 0,0 1 13 0 0,0 2-4 0 0,1-1 10 0 0,0 2-12 0 0,1 1 14 0 0,0 1-4 0 0,1 1 1 0 0,3 1 0 0 0,1 1 0 0 0,3 2-10 0 0,1 0 13 0 0,0 2 33 0 0,1 1 0 0 0,3 2-7 0 0,1 0 14 0 0,2 1-23 0 0,1-1-3 0 0,1 1 1 0 0,2-1 16 0 0,1 2 80 0 0,1 2-22 0 0,1 1 12 0 0,1 1 9 0 0,1 0-68 0 0,0 1 21 0 0,1-1-10 0 0,3 0 0 0 0,6 2 130 0 0,8 1-27 0 0,5 1 6 0 0,9 3 14 0 0,8 3-126 0 0,4 1 46 0 0,3 1-11 0 0,-1 3-11 0 0,0 1 126 0 0,-3 2-46 0 0,-2 1 30 0 0,0 2-4 0 0,0 3-121 0 0,0 3 45 0 0,3 3-30 0 0,4 6 5 0 0,2 3 63 0 0,1 5-18 0 0,1 4 9 0 0,1 4 18 0 0,-1 1-107 0 0,-4-1 41 0 0,-2-3-27 0 0,-2-1 14 0 0,-2-3 52 0 0,-4-4-15 0 0,-3-5 8 0 0,-4-5 0 0 0,-3-3-75 0 0,-3-3 31 0 0,-3-2-23 0 0,-2-2 14 0 0,-4-2 5 0 0,-1 0-1 0 0,-2 1 0 0 0,-4 0 11 0 0,-3-2-60 0 0,-3-1 37 0 0,-2-1-23 0 0,-4-1 15 0 0,-3-2-5 0 0,-2 1 12 0 0,-2-2-13 0 0,-3 2 14 0 0,-2 3-42 0 0,-3 2 22 0 0,-1 2-18 0 0,-1 1 23 0 0,-1 1-16 0 0,1-1-4 0 0,3-1 11 0 0,1 0 5 0 0,2-1-30 0 0,3-1 20 0 0,0-2-17 0 0,1 1 14 0 0,-1 2-23 0 0,-1 3 16 0 0,-1 0-6 0 0,1 6 2 0 0,0 2-9 0 0,3 1 2 0 0,-1 1-1 0 0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28.2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2654.48438"/>
      <inkml:brushProperty name="anchorY" value="-139618.51563"/>
      <inkml:brushProperty name="scaleFactor" value="0.5"/>
    </inkml:brush>
  </inkml:definitions>
  <inkml:trace contextRef="#ctx0" brushRef="#br0">1 0 9648 0 0,'0'0'1712'0'0,"0"8"-1410"0"0,1 5 53 0 0,3 9 5 0 0,3 13-272 0 0,2 9 88 0 0,1 7-60 0 0,-1 3 25 0 0,1-1 95 0 0,0-4-26 0 0,-1-4 14 0 0,0-4 9 0 0,0-4-142 0 0,0-3 31 0 0,-1-3-7 0 0,-1-2-14 0 0,1-1-70 0 0,-1-4 20 0 0,1-5-2 0 0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28.73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3811.0625"/>
      <inkml:brushProperty name="anchorY" value="-141265.17188"/>
      <inkml:brushProperty name="scaleFactor" value="0.5"/>
    </inkml:brush>
  </inkml:definitions>
  <inkml:trace contextRef="#ctx0" brushRef="#br0">38 0 12256 0 0,'0'0'0'0'0,"-12"17"74"0"0,4-3-20 0 0,0 2 10 0 0,2 4 0 0 0,2 5-38 0 0,4 4 30 0 0,4 3-10 0 0,3 4-8 0 0,3 2 172 0 0,3 2-50 0 0,3 3 24 0 0,4 3 0 0 0,3 2-112 0 0,2 1 50 0 0,2 1-30 0 0,3 4 6 0 0,0 0 100 0 0,-1-1-28 0 0,0-3 14 0 0,0-6 0 0 0,-1-6-103 0 0,-3-7 30 0 0,-2-6-15 0 0,-2-3 9 0 0,-3-5-86 0 0,-2-3 34 0 0,-4-5-24 0 0,-2-2 23 0 0,-4-2-34 0 0,-2-2 19 0 0,-2-2-16 0 0,1-1 14 0 0,-1-1-14 0 0,-1 0 5 0 0,0-1-12 0 0,1-2 22 0 0,-1-2-25 0 0,-1-4 8 0 0,1-3-3 0 0,-1-6 9 0 0,1-7-2 0 0,-1-5 1 0 0,0-3 9 0 0,1 0-2 0 0,3 2-18 0 0,3 3 24 0 0,2 4-17 0 0,4 6 15 0 0,4 4 24 0 0,4 7 11 0 0,3 5-10 0 0,5 8 15 0 0,4 7-32 0 0,3 5-1 0 0,2 2 9 0 0,2 0 5 0 0,0-1 45 0 0,-1-2-11 0 0,-2-2 15 0 0,-2-1-12 0 0,-2-2-33 0 0,-3-3 9 0 0,-3-2-5 0 0,-3-3 0 0 0,-5-3 47 0 0,-3-2-14 0 0,-3-2 17 0 0,-3-2 6 0 0,-3-1-76 0 0,-3-2 41 0 0,-2-1-25 0 0,0-5 15 0 0,-1-8 33 0 0,-1-7-10 0 0,-3-7-3 0 0,-1-3 21 0 0,0-1-63 0 0,-1 1 19 0 0,-2 2-17 0 0,0 2 21 0 0,-1 1-7 0 0,1 3 13 0 0,-1 5-13 0 0,1 3 23 0 0,1 6-63 0 0,1 3 38 0 0,0 6-14 0 0,1 3-6 0 0,0 3 12 0 0,2 2-5 0 0,0 2 2 0 0,1 2-9 0 0,1 6-7 0 0,1 8-8 0 0,2 7 11 0 0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29.02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5787.48438"/>
      <inkml:brushProperty name="anchorY" value="-142628.59375"/>
      <inkml:brushProperty name="scaleFactor" value="0.5"/>
    </inkml:brush>
  </inkml:definitions>
  <inkml:trace contextRef="#ctx0" brushRef="#br0">1 0 13968 0 0,'0'0'1412'0'0,"0"6"-1247"0"0,0 1-38 0 0,4 4 10 0 0,5 6 362 0 0,8 7-104 0 0,5 8 53 0 0,4 6 0 0 0,3 7-364 0 0,-1 5 114 0 0,0 4-65 0 0,-3 2 14 0 0,-3 3 117 0 0,-3-1-24 0 0,-4-1 5 0 0,-3 0 23 0 0,-2-2-193 0 0,-3-5 74 0 0,-4-4-50 0 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29.53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7081.67188"/>
      <inkml:brushProperty name="anchorY" value="-144401.64063"/>
      <inkml:brushProperty name="scaleFactor" value="0.5"/>
    </inkml:brush>
  </inkml:definitions>
  <inkml:trace contextRef="#ctx0" brushRef="#br0">0 0 14568 0 0,'0'0'0'0'0,"13"19"345"0"0,-4-7-89 0 0,-1-1 37 0 0,3 2 14 0 0,2 1-219 0 0,3 2 63 0 0,2 0-22 0 0,2 0-2 0 0,1-3 271 0 0,-1-2-77 0 0,-1-4 39 0 0,-4-4 10 0 0,-3-2-293 0 0,-4-2 103 0 0,-3-1-47 0 0,-1-1 3 0 0,-2 0 56 0 0,0 0-6 0 0,1 1-5 0 0,0 1 14 0 0,-1 0-126 0 0,1 1 55 0 0,-1-1-32 0 0,3 3 5 0 0,4 3-47 0 0,5 5 22 0 0,4 7-19 0 0,7 10 4 0 0,7 8-19 0 0,2 4 14 0 0,2 1-15 0 0,-1-1 14 0 0,-1-4-33 0 0,-2-6 20 0 0,-3-4-17 0 0,-3-6 14 0 0,-3-6-14 0 0,-3-3 4 0 0,-4-5-10 0 0,-2-2 21 0 0,-1-3-35 0 0,-4 0 21 0 0,-4-1-17 0 0,-2 1 14 0 0,-2-1-14 0 0,0 0 14 0 0,-1 1-14 0 0,1-1 14 0 0,1-2-14 0 0,-1-1 4 0 0,2 0-1 0 0,1-1 0 0 0,3-2 10 0 0,3-2-13 0 0,3 1 4 0 0,6 2-1 0 0,6 5-9 0 0,4 5 12 0 0,4 4-5 0 0,4 4 2 0 0,2 1-9 0 0,-1 0 12 0 0,0-3 5 0 0,0-1-11 0 0,-2-1-5 0 0,-2-4 11 0 0,-3-3-5 0 0,-4-2 2 0 0,-4-1-9 0 0,-4-2 12 0 0,-2-3-14 0 0,-1-2 14 0 0,-1-3-14 0 0,0-3 14 0 0,-2-2 5 0 0,-1-5-11 0 0,-1-3-5 0 0,-2-1 11 0 0,-1 0-5 0 0,0-2 2 0 0,0 1-9 0 0,0 2 12 0 0,1 3-5 0 0,0 2 2 0 0,0 3-9 0 0,1 3 21 0 0,0 4-16 0 0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39.90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69463.375"/>
      <inkml:brushProperty name="anchorY" value="-145600.21875"/>
      <inkml:brushProperty name="scaleFactor" value="0.5"/>
    </inkml:brush>
  </inkml:definitions>
  <inkml:trace contextRef="#ctx0" brushRef="#br0">679 118 8744 0 0,'0'0'2350'0'0,"0"6"-2236"0"0,1 4-58 0 0,-1 8 16 0 0,-2 3-8 0 0,-3 7 0 0 0,-6 4-28 0 0,-4 1 17 0 0,-3-1-16 0 0,-2-2 14 0 0,-2-2 5 0 0,1-3-11 0 0,-2-4 14 0 0,-2-1-4 0 0,-1-1-27 0 0,-1 0 17 0 0,0 0-16 0 0,1-3 23 0 0,0-2-25 0 0,0-2 26 0 0,1-3-17 0 0,-1-1 6 0 0,2-2-12 0 0,0 0 4 0 0,0-2-12 0 0,1-1 22 0 0,-1-2-25 0 0,0-1 17 0 0,3-2-15 0 0,1-2 5 0 0,2 0-2 0 0,1 0-10 0 0,3-1 4 0 0,0-2 7 0 0,3-3-2 0 0,1-1-9 0 0,2-2 4 0 0,1-3 16 0 0,2-2-32 0 0,4-1 19 0 0,2-1-6 0 0,4-3 1 0 0,5-5 9 0 0,5-4-12 0 0,4-1 5 0 0,6 0-2 0 0,3-1 0 0 0,0-1 0 0 0,0-1 0 0 0,2 2 0 0 0,-1 1 56 0 0,-1 2-16 0 0,-1 4 8 0 0,0 7 0 0 0,0 5-38 0 0,-1 6 30 0 0,0 7-20 0 0,0 8 15 0 0,-1 8-4 0 0,0 7 1 0 0,-1 8 9 0 0,-1 10-2 0 0,-2 6-27 0 0,-1 7 17 0 0,-2 5-16 0 0,-1 6 23 0 0,-1 3-25 0 0,-3 5 17 0 0,-3 3-15 0 0,-4 4 14 0 0,-3 2-23 0 0,-5-2 16 0 0,-4-3-15 0 0,-6-4 14 0 0,-5-5-4 0 0,-2-6 1 0 0,-3-6 0 0 0,-2-4 0 0 0,-4-4-19 0 0,0-4 24 0 0,-2-4-17 0 0,-1-4 6 0 0,-2-2 7 0 0,1-2-2 0 0,0-2 1 0 0,0-2 0 0 0,-1-3-19 0 0,3-5 24 0 0,1-5-17 0 0,2-4 15 0 0,3-6-14 0 0,2-3 5 0 0,2-4 7 0 0,1-4-12 0 0,2-3-5 0 0,2-3 20 0 0,1-2-25 0 0,2-6 17 0 0,0-2-15 0 0,2-3 14 0 0,2-3-14 0 0,4-3 14 0 0,2-2-4 0 0,5 0-9 0 0,3 1 4 0 0,4 2-2 0 0,4 0-10 0 0,1 3 22 0 0,4 3-16 0 0,1 6 6 0 0,2 2-12 0 0,2 4 22 0 0,2 2-25 0 0,5 4 17 0 0,3 2 41 0 0,2 1-21 0 0,2 3 19 0 0,2 2 5 0 0,1 3-39 0 0,0 1 31 0 0,-3 2-20 0 0,0 4 6 0 0,-2 2 35 0 0,-2 2-10 0 0,0 1 5 0 0,-1 1 0 0 0,1 2-28 0 0,-1 1 8 0 0,0 2-4 0 0,-2 0 9 0 0,0 2 7 0 0,-3-1-11 0 0,-4 0 14 0 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0.44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0665.70313"/>
      <inkml:brushProperty name="anchorY" value="-147735.53125"/>
      <inkml:brushProperty name="scaleFactor" value="0.5"/>
    </inkml:brush>
  </inkml:definitions>
  <inkml:trace contextRef="#ctx0" brushRef="#br0">0 0 12664 0 0,'0'0'3150'0'0,"2"9"-3011"0"0,0 16-14 0 0,0 18 14 0 0,0 16-5 0 0,1 11 12 0 0,0 5-88 0 0,0-2 36 0 0,0-4-16 0 0,1-6 2 0 0,1-7-37 0 0,0-8 20 0 0,2-9-27 0 0,0-6 25 0 0,1-7-26 0 0,0-5-2 0 0,0-6 10 0 0,-2-4-14 0 0,1-3-14 0 0,-1-2 22 0 0,-1-2-17 0 0,0-1 5 0 0,1 1-1 0 0,1-1-9 0 0,0-1 2 0 0,1 0 9 0 0,2-1-13 0 0,1-1-5 0 0,1 0 1 0 0,1-2-1 0 0,1-2-9 0 0,2-1 12 0 0,0-1-5 0 0,-1-2 2 0 0,-1-3-9 0 0,0-2 12 0 0,-2-1-14 0 0,0-3 23 0 0,-2-1-25 0 0,0-2 17 0 0,-1 1-15 0 0,-1 3 14 0 0,-2 2-14 0 0,-2 4 14 0 0,0 2-14 0 0,-2 3 14 0 0,0 1-14 0 0,-1 1 14 0 0,-1 0-14 0 0,1 2 14 0 0,0 0-5 0 0,0 1 21 0 0,1 0-15 0 0,2 3 5 0 0,0 7-10 0 0,2 7 2 0 0,3 9 9 0 0,2 11-4 0 0,3 12 58 0 0,0 10-25 0 0,0 8 20 0 0,1 11-5 0 0,0 8-26 0 0,-2 2 8 0 0,-1 1 6 0 0,0 0-13 0 0,1-1 88 0 0,-1-1-15 0 0,0-2-10 0 0,0-2 25 0 0,1-4-82 0 0,0-5 42 0 0,1-5-25 0 0,-8-42-10158 0 0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0.71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2274.53125"/>
      <inkml:brushProperty name="anchorY" value="-150632.84375"/>
      <inkml:brushProperty name="scaleFactor" value="0.5"/>
    </inkml:brush>
  </inkml:definitions>
  <inkml:trace contextRef="#ctx0" brushRef="#br0">0 0 15472 0 0,'0'0'0'0'0,"5"25"672"0"0,-1-4-337 0 0,4 6 1 0 0,0 3-242 0 0,2 3 68 0 0,0 0-34 0 0,-1 2 0 0 0,0 1 336 0 0,0 0-96 0 0,-2 1 39 0 0,-2 5 21 0 0,-1 2-343 0 0,-1 4 99 0 0,0 3-48 0 0,-1 4 10 0 0,-2 2 52 0 0,-1-3 5 0 0,0-3 2 0 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1.28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3382.10938"/>
      <inkml:brushProperty name="anchorY" value="-152402.54688"/>
      <inkml:brushProperty name="scaleFactor" value="0.5"/>
    </inkml:brush>
  </inkml:definitions>
  <inkml:trace contextRef="#ctx0" brushRef="#br0">1 61 13968 0 0,'0'0'1329'0'0,"1"5"-1246"0"0,0 2 82 0 0,1 1-38 0 0,0 1 10 0 0,0 2 362 0 0,3 3-104 0 0,1 4 53 0 0,4 9 0 0 0,3 9-364 0 0,3 8 114 0 0,2 4-65 0 0,3 4 14 0 0,0-1 98 0 0,-2-2-28 0 0,0-5 15 0 0,-1-4 19 0 0,-1-7-174 0 0,-2-6 51 0 0,0-6-14 0 0,-2-5-13 0 0,-1-3-61 0 0,-3-4 27 0 0,-1-3-22 0 0,-1-2 14 0 0,-1-1-23 0 0,-1-3-3 0 0,1 1 10 0 0,0-3-14 0 0,1 1 4 0 0,0-1-1 0 0,1-1-9 0 0,0-1 21 0 0,1-2-35 0 0,1-2 21 0 0,-1-1 2 0 0,1-1-11 0 0,0-1-5 0 0,-1-1 20 0 0,-2-2-16 0 0,-1-6 15 0 0,1-6-23 0 0,0-4 6 0 0,-1-2-2 0 0,-1 1 19 0 0,0 3-24 0 0,0 4 7 0 0,1 4-2 0 0,1 3 10 0 0,1 4-22 0 0,2 3 16 0 0,2 4-15 0 0,4 4 14 0 0,4 3-14 0 0,6 4 23 0 0,6 1-25 0 0,5 2 17 0 0,5 3-15 0 0,1 0 4 0 0,2-1-1 0 0,0 1 19 0 0,-1-2-15 0 0,-2 0 15 0 0,-4-3-5 0 0,-1-3 2 0 0,-2-2-9 0 0,-4-3 2 0 0,-4-1 9 0 0,-4-1-13 0 0,-2 0 4 0 0,-3 0 18 0 0,-3 0-24 0 0,-2-1 17 0 0,-3 2-15 0 0,-2-1 14 0 0,-2 1-14 0 0,-2-2 4 0 0,0 1-1 0 0,-1-1 10 0 0,0-1-13 0 0,-2-3 4 0 0,-2-2-10 0 0,-1-4 12 0 0,-2-2 5 0 0,-3-4-11 0 0,-1-5-5 0 0,-2-4 11 0 0,-2 0-14 0 0,-2 1 23 0 0,0 1-25 0 0,-1 3 7 0 0,1 1-2 0 0,2 3 10 0 0,1 2-13 0 0,1 4 14 0 0,0 2-14 0 0,2 5 14 0 0,2 3-14 0 0,2 2 4 0 0,1 2-1 0 0,2 1 0 0 0,1 0 10 0 0,1 1-13 0 0,1 2 4 0 0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1.57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5397.59375"/>
      <inkml:brushProperty name="anchorY" value="-153365.39063"/>
      <inkml:brushProperty name="scaleFactor" value="0.5"/>
    </inkml:brush>
  </inkml:definitions>
  <inkml:trace contextRef="#ctx0" brushRef="#br0">15 0 15576 0 0,'0'0'865'0'0,"-2"6"-783"0"0,0 3 42 0 0,1 2-10 0 0,1 0-13 0 0,1 1 182 0 0,0 1-62 0 0,2-1 28 0 0,0 5 18 0 0,-1 6-192 0 0,-1 7 74 0 0,-2 6-32 0 0,-1 7-6 0 0,-2 4 114 0 0,0 0-23 0 0,-1 1 12 0 0,2 0 2 0 0,1 1-140 0 0,2 1 59 0 0,1-1-44 0 0,2 0 17 0 0,0-1-43 0 0,0-2 22 0 0,-1-4-18 0 0,0-3 23 0 0,1-6-63 0 0,0-8 38 0 0,0-8-14 0 0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2.12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76423.70313"/>
      <inkml:brushProperty name="anchorY" value="-155251.3125"/>
      <inkml:brushProperty name="scaleFactor" value="0.5"/>
    </inkml:brush>
  </inkml:definitions>
  <inkml:trace contextRef="#ctx0" brushRef="#br0">1 100 12160 0 0,'0'0'0'0'0,"5"-18"364"0"0,-1 4-95 0 0,0-2 40 0 0,0 1 14 0 0,-1 1-228 0 0,0 4 65 0 0,-1 4-42 0 0,0 2 13 0 0,1 2 229 0 0,-1 1-75 0 0,1 2 37 0 0,-1 1 7 0 0,1 3-245 0 0,1 3 80 0 0,2 3-37 0 0,3 8 1 0 0,6 11 112 0 0,4 10-23 0 0,3 6 14 0 0,0 0 0 0 0,0-1-139 0 0,-1-4 31 0 0,-2-7-8 0 0,-1-4-14 0 0,-1-6-52 0 0,-2-4 25 0 0,-2-6-30 0 0,-2-4 25 0 0,-1-4-36 0 0,0-3 11 0 0,-2-3 6 0 0,-1-3-4 0 0,0-3-16 0 0,1-2 23 0 0,1-2-17 0 0,1-3 15 0 0,3-5-33 0 0,1-2 29 0 0,0-3-28 0 0,0 0 26 0 0,-1 3-17 0 0,-1 2 15 0 0,-1 3-14 0 0,0 3 23 0 0,-2 4-35 0 0,-2 5 11 0 0,0 2 6 0 0,2 5-4 0 0,5 4 30 0 0,3 5 2 0 0,3 4 0 0 0,4 1 2 0 0,2 4-37 0 0,1 0 29 0 0,1-2-20 0 0,-1-1 15 0 0,1-4 23 0 0,-2-3-6 0 0,-1-4 4 0 0,-1-5 0 0 0,0-3-37 0 0,-2-4 29 0 0,-2-2-20 0 0,0-3 5 0 0,-1-1 27 0 0,0-2-8 0 0,0-2 4 0 0,1-1 0 0 0,2-2-28 0 0,1 0 8 0 0,-1 3-13 0 0,0 0 21 0 0,-1 3 40 0 0,-2 3-1 0 0,-1 4-6 0 0,2 3 4 0 0,2 3-47 0 0,2 5 22 0 0,2 3-10 0 0,1 3 2 0 0,4 3 38 0 0,0 1-2 0 0,3 0 12 0 0,1-2-11 0 0,1-4-42 0 0,0-5 11 0 0,0-4-6 0 0,1-5 10 0 0,1-3 6 0 0,-1-4 8 0 0,-1-3-2 0 0,0-3 12 0 0,-1-4-60 0 0,-2 0 37 0 0,-3-2-23 0 0,-2-2 15 0 0,-2 0-5 0 0,-1 0 12 0 0,-2 2-4 0 0,0 0 2 0 0,-3 3-37 0 0,-1 3 20 0 0,-2 3-18 0 0,-3 1 23 0 0,-1 3-16 0 0,-1 3 15 0 0,-1 3-23 0 0,-1 3 25 0 0,0 3-36 0 0,1 3 21 0 0,0 2-17 0 0,3 2 14 0 0,4 4-14 0 0,5 1 14 0 0,5-2-14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47.39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220.78027"/>
      <inkml:brushProperty name="anchorY" value="-17883.5332"/>
      <inkml:brushProperty name="scaleFactor" value="0.5"/>
    </inkml:brush>
  </inkml:definitions>
  <inkml:trace contextRef="#ctx0" brushRef="#br0">1 433 11856 0 0,'0'0'0'0'0,"8"7"608"0"0,2 4-304 0 0,6 6 9 0 0,2 8-236 0 0,2 8 87 0 0,1 9-38 0 0,2 12-8 0 0,1 11 349 0 0,1 10-110 0 0,0 14 62 0 0,2 11-4 0 0,2 11-326 0 0,1 8 84 0 0,2 8-34 0 0,3 6 5 0 0,0 1-20 0 0,0-5 7 0 0,-1-7-13 0 0,1-3 13 0 0,0-5-70 0 0,-3-7 21 0 0,0-5-11 0 0,-3-4 11 0 0,-1-3-41 0 0,-2-6 12 0 0,-2-3-5 0 0,0-4 10 0 0,-2-2-32 0 0,-2-2 20 0 0,-3-4-17 0 0,-2-2 14 0 0,-3-6-33 0 0,-4-8 20 0 0,-2-9 2 0 0,-2-8-11 0 0,-2-10-5 0 0,-1-8 11 0 0,-2-8-14 0 0,1-7 4 0 0,-1-3-19 0 0,1-5 4 0 0,0-1-2 0 0,0-3 10 0 0,-3-5-13 0 0,-1-7 4 0 0,-1-7-1 0 0,-1-18 10 0 0,0-16-13 0 0,-2-13 4 0 0,-1-8-1 0 0,2-7 0 0 0,2-4 0 0 0,1-4 0 0 0,1-4 0 0 0,2-5 0 0 0,1-4 0 0 0,0-1 0 0 0,0-2 0 0 0,3 0 0 0 0,0-1 0 0 0,2-1 0 0 0,1-3 0 0 0,3-2 0 0 0,2-1 0 0 0,3 1 0 0 0,3 2 0 0 0,3 1 0 0 0,4 1 0 0 0,1 6 0 0 0,2 3 0 0 0,2 6 0 0 0,2 7 0 0 0,2 6 0 0 0,1 7 0 0 0,3 6 10 0 0,2 7-13 0 0,-2 5 4 0 0,-3 4-1 0 0,-1 1 19 0 0,-4 5-15 0 0,-3 5 15 0 0,-6 7-5 0 0,-4 4 2 0 0,-2 6-9 0 0,-5 6 12 0 0,-3 7-14 0 0,-3 5 14 0 0,-3 5 51 0 0,0 4-4 0 0,-1 3-5 0 0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7.35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2138.79688"/>
      <inkml:brushProperty name="anchorY" value="-160372.03125"/>
      <inkml:brushProperty name="scaleFactor" value="0.5"/>
    </inkml:brush>
  </inkml:definitions>
  <inkml:trace contextRef="#ctx0" brushRef="#br0">158 70 7232 0 0,'0'0'464'0'0,"-5"-6"-223"0"0,-1-1-2 0 0,1-2-158 0 0,0 1 55 0 0,2 2-35 0 0,1 1 23 0 0,1 1 180 0 0,0 1-60 0 0,1 1 39 0 0,0 0 5 0 0,-1 1-197 0 0,-1-1 47 0 0,0 1-15 0 0,-1-2 5 0 0,0 1 372 0 0,-2-1-96 0 0,-1 0 51 0 0,0 1 1 0 0,-1 1-374 0 0,-1 3 117 0 0,0 3-56 0 0,-1 5 1 0 0,-2 9-168 0 0,-2 9 57 0 0,-1 6-26 0 0,2 5 1 0 0,2 2-10 0 0,4-2 22 0 0,3-1-16 0 0,2-3 6 0 0,4-1 119 0 0,4-4-25 0 0,2-2 15 0 0,4-2-9 0 0,1 1-52 0 0,1-2 23 0 0,1 0-10 0 0,0-1 1 0 0,0 0 9 0 0,-1 0 7 0 0,0 0-11 0 0,1-1 23 0 0,-1 0-62 0 0,-1 0 27 0 0,-1-1-10 0 0,0-2 10 0 0,-2-1-21 0 0,-1-2 25 0 0,-3-2-17 0 0,-1-2 15 0 0,-2-3-42 0 0,0-1 31 0 0,-1-1-10 0 0,-1 0-8 0 0,-1 0 41 0 0,0 0-12 0 0,0 0 5 0 0,-2 0 9 0 0,-1 2-40 0 0,-3 1 22 0 0,-3 2-27 0 0,-2 6 25 0 0,-3 4 30 0 0,-4 3 1 0 0,-2 1 3 0 0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7.59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3164.95313"/>
      <inkml:brushProperty name="anchorY" value="-162292.48438"/>
      <inkml:brushProperty name="scaleFactor" value="0.5"/>
    </inkml:brush>
  </inkml:definitions>
  <inkml:trace contextRef="#ctx0" brushRef="#br0">0 235 13768 0 0,'0'0'576'0'0,"3"-5"-288"0"0,3-4 0 0 0,2-1-206 0 0,4-1 69 0 0,3 0-42 0 0,3-2 23 0 0,4-2 320 0 0,3-1-100 0 0,2-2 59 0 0,1 0-14 0 0,0 0-304 0 0,-1 1 87 0 0,0 0-44 0 0,0 2 10 0 0,3 0 62 0 0,1 0-8 0 0,2 3 6 0 0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8.38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4575.75"/>
      <inkml:brushProperty name="anchorY" value="-163064.3125"/>
      <inkml:brushProperty name="scaleFactor" value="0.5"/>
    </inkml:brush>
  </inkml:definitions>
  <inkml:trace contextRef="#ctx0" brushRef="#br0">176 1 13560 0 0,'0'0'400'0'0,"0"8"-210"0"0,0 4 22 0 0,0 4-137 0 0,0 3 49 0 0,0 1-31 0 0,-3 9 5 0 0,-3 7 296 0 0,-3 5-75 0 0,-2 8 30 0 0,-4 5 14 0 0,-1 5-284 0 0,-1 1 99 0 0,-1 0-54 0 0,2-1 15 0 0,-1-1 79 0 0,3-4-31 0 0,2-3 24 0 0,3-5-5 0 0,3-4-128 0 0,2-7 46 0 0,2-6-31 0 0,2-1 23 0 0,2-3-81 0 0,1-4 42 0 0,2-4-25 0 0,1-4 15 0 0,1-4-42 0 0,1-4 31 0 0,-1-2-29 0 0,3-2 26 0 0,0-2-26 0 0,1-3 17 0 0,0-1-15 0 0,-1-3 23 0 0,1-5-35 0 0,2-3 21 0 0,1-2-17 0 0,-2-3 23 0 0,-2-3-25 0 0,-2-3 17 0 0,-2 1 4 0 0,-2 0-11 0 0,-1 1 4 0 0,0 2-10 0 0,-3 3 2 0 0,-2-1 9 0 0,-2 2-4 0 0,0 0 21 0 0,-1 1-24 0 0,-2 1 26 0 0,0 2-36 0 0,1 3 30 0 0,0 1-28 0 0,2 2 26 0 0,-1 1 30 0 0,2 1-9 0 0,0 1 6 0 0,1 0 10 0 0,1 2-50 0 0,0-1 33 0 0,1 1-21 0 0,0 0 5 0 0,0 2 55 0 0,0 0-25 0 0,1 1 10 0 0,-2 0 9 0 0,-1 0-50 0 0,0-1 24 0 0,-2 1-10 0 0,1-1 2 0 0,-3-1 1663 0 0,6 2-1667 0 0,0 0-25 0 0,0-1-2 0 0,0 0 10 0 0,0 0-14 0 0,-1 0-5 0 0,0 0 20 0 0,-2 0-25 0 0,-1 0 26 0 0,1 0-36 0 0,-1-1 21 0 0,0 0 2 0 0,1-1-11 0 0,-2-1-5 0 0,1-2 11 0 0,0-1-14 0 0,2-3 14 0 0,3-3-14 0 0,0-3 14 0 0,3-3-14 0 0,2-2 4 0 0,0-2-10 0 0,2 0 2 0 0,-2 0 9 0 0,1 2-4 0 0,-1 1-7 0 0,-1 3 2 0 0,0 2-1 0 0,-1 2 0 0 0,0 1-9 0 0,0 2 2 0 0,-1 2-1 0 0,0 2 0 0 0,-2 2 0 0 0,0 1 0 0 0,0 3 0 0 0,-1 1 0 0 0,0 2-9 0 0,0 1 2 0 0,0-1-1 0 0,0 0 10 0 0,0-1-13 0 0,0 0 4 0 0,-1-1-1 0 0,1 0 10 0 0,0-2-32 0 0,0 0 20 0 0,0-1-8 0 0,0-2 2 0 0,0-1-9 0 0,-2-1 12 0 0,-2 0-5 0 0,-1-2 12 0 0,0 0-41 0 0,-1 0 22 0 0,2 1-18 0 0,-1 2 23 0 0,-2 1-7 0 0,-1 0-6 0 0,-1 3 12 0 0,0 1-14 0 0,0 3 4 0 0,-1 1 9 0 0,1 0-22 0 0,-2 1 25 0 0,1 2-17 0 0,0 3 15 0 0,0 1-5 0 0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8.67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3378.26563"/>
      <inkml:brushProperty name="anchorY" value="-162176.375"/>
      <inkml:brushProperty name="scaleFactor" value="0.5"/>
    </inkml:brush>
  </inkml:definitions>
  <inkml:trace contextRef="#ctx0" brushRef="#br0">26 1 14776 0 0,'0'0'962'0'0,"2"6"-826"0"0,-1 4-36 0 0,2 6 6 0 0,-1 8 268 0 0,-1 9-77 0 0,-1 8 30 0 0,-3 7 12 0 0,-1 4-257 0 0,-2 4 84 0 0,0 2-40 0 0,0 2 12 0 0,2-3 24 0 0,0-4-6 0 0,2-6 4 0 0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9.21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2336"/>
      <inkml:brushProperty name="anchorY" value="-161756.45313"/>
      <inkml:brushProperty name="scaleFactor" value="0.5"/>
    </inkml:brush>
  </inkml:definitions>
  <inkml:trace contextRef="#ctx0" brushRef="#br0">0 508 15472 0 0,'0'0'1765'0'0,"1"9"-1489"0"0,1 6 17 0 0,1 11 14 0 0,2 9-219 0 0,1 6 62 0 0,3 2-20 0 0,0-1-4 0 0,1-5 21 0 0,2-6-6 0 0,1-5 3 0 0,1-5 0 0 0,0-5-74 0 0,0-4 20 0 0,-1-3-10 0 0,-1-2 0 0 0,-1-2-18 0 0,0-2 14 0 0,-2-1-15 0 0,2-1 14 0 0,0-2-42 0 0,2-3 22 0 0,0-2-9 0 0,3-4-7 0 0,2-4-16 0 0,2-6 22 0 0,2-4-17 0 0,0-5 15 0 0,1-3-23 0 0,0-3 16 0 0,-1-3-15 0 0,-2-3 4 0 0,-1-1-1 0 0,-2 1 0 0 0,0 1-9 0 0,0 0 21 0 0,1 3-25 0 0,-1 4 7 0 0,0 5-2 0 0,0 5 10 0 0,0 6-13 0 0,0 6 14 0 0,0 5 5 0 0,2 6-11 0 0,3 6-5 0 0,1 7 1 0 0,1 6 9 0 0,1 6-4 0 0,-1 4-7 0 0,0 2 12 0 0,-2-1-14 0 0,0-1 4 0 0,0-2-10 0 0,-1-4 12 0 0,0-3 5 0 0,-1-3-11 0 0,0-5 14 0 0,0-5 5 0 0,1-5-11 0 0,3-4 4 0 0,3-5-1 0 0,3-5 0 0 0,2-5-9 0 0,2-6 21 0 0,0-5-16 0 0,0-5 5 0 0,-2-3 9 0 0,0-2-13 0 0,-1-1-5 0 0,-1 1 11 0 0,-3 1-14 0 0,-1 2 14 0 0,-4 1-14 0 0,-4 1 23 0 0,-3 3-16 0 0,-4 2 15 0 0,-4 1-23 0 0,-4 3 6 0 0,-3 2-2 0 0,-2 4 19 0 0,-1 3-6 0 0,-3 4 13 0 0,0 3-13 0 0,-1 2 14 0 0,1 3-23 0 0,1 1 6 0 0,-1 1 8 0 0,1 3-13 0 0,-2 6 32 0 0,1 5-18 0 0,1 6 16 0 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9.48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4694.42188"/>
      <inkml:brushProperty name="anchorY" value="-162325.10938"/>
      <inkml:brushProperty name="scaleFactor" value="0.5"/>
    </inkml:brush>
  </inkml:definitions>
  <inkml:trace contextRef="#ctx0" brushRef="#br0">28 0 16384 0 0,'0'0'990'0'0,"6"7"-642"0"0,1 5-268 0 0,0 5 87 0 0,-1 4-41 0 0,-2 7 12 0 0,-3 9 342 0 0,-3 8-88 0 0,-4 9 28 0 0,-1 7 25 0 0,-2 6-362 0 0,0 2 113 0 0,-1-2-63 0 0,3-4 14 0 0,1-6-14 0 0,3-7 14 0 0,3-7-14 0 0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49.9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3652.28125"/>
      <inkml:brushProperty name="anchorY" value="-162037.71875"/>
      <inkml:brushProperty name="scaleFactor" value="0.5"/>
    </inkml:brush>
  </inkml:definitions>
  <inkml:trace contextRef="#ctx0" brushRef="#br0">0 0 15976 0 0,'0'0'0'0'0,"7"23"0"0"0,-2-1 233 0 0,1 6-76 0 0,1 2 46 0 0,2 3 5 0 0,4 0-132 0 0,3-3 48 0 0,1-5-31 0 0,2-4 14 0 0,-1-6 294 0 0,-2-6-84 0 0,-2-3 43 0 0,-2-3 10 0 0,-1-3-284 0 0,-2 0 92 0 0,-1-1-53 0 0,-2-2 14 0 0,0 0 89 0 0,0 0-26 0 0,1-2 14 0 0,2-2 0 0 0,3-2-140 0 0,2-3 59 0 0,2-4-44 0 0,3-3 26 0 0,2 0-73 0 0,0 2 31 0 0,0 5-13 0 0,1 5 2 0 0,2 7-28 0 0,-1 7 8 0 0,1 7 6 0 0,0 11-13 0 0,1 7-5 0 0,0 4 1 0 0,-2 0 9 0 0,-1-1-13 0 0,-1-2 4 0 0,-1-5-10 0 0,0-4 2 0 0,3-4 9 0 0,1-5-22 0 0,3-3 6 0 0,1-5-2 0 0,4-3 19 0 0,1-2-24 0 0,-1-4 7 0 0,1-1-2 0 0,1-2 10 0 0,1-1-13 0 0,0-2 14 0 0,0 0-5 0 0,-1-2 2 0 0,-1 0-9 0 0,-4-1 2 0 0,0-2 9 0 0,-3 1-13 0 0,0 0 4 0 0,-3 1 18 0 0,-2 0-24 0 0,-1 0 17 0 0,-1 1-15 0 0,0-1 14 0 0,-1 1-14 0 0,2 1 4 0 0,3 0-1 0 0,2 0 19 0 0,2 0-24 0 0,2 2 17 0 0,0-1-6 0 0,2-1-7 0 0,0-2 2 0 0,2-2-1 0 0,0 1 10 0 0,-2 0-13 0 0,-1 0 4 0 0,-1 0 9 0 0,-1 0-4 0 0,0 0-7 0 0,-1 0 2 0 0,-1-1-1 0 0,2-1 28 0 0,-2 1-17 0 0,0-1 16 0 0,-2 1-5 0 0,-1 1-7 0 0,-1 0-7 0 0,-2 2 11 0 0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51.64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6617.98438"/>
      <inkml:brushProperty name="anchorY" value="-163087.03125"/>
      <inkml:brushProperty name="scaleFactor" value="0.5"/>
    </inkml:brush>
  </inkml:definitions>
  <inkml:trace contextRef="#ctx0" brushRef="#br0">0 122 14776 0 0,'0'0'3721'0'0,"6"-2"-3284"0"0,10-2 14 0 0,12-1-369 0 0,12-2 116 0 0,7 0-65 0 0,4 2 14 0 0,1 2 14 0 0,-1 1-4 0 0,-1-1 13 0 0,1 2-4 0 0,-2-1-100 0 0,0-2 38 0 0,-2 0-18 0 0,1-1 12 0 0,-1-2-60 0 0,-2-3 28 0 0,-1-1-12 0 0,0 0 2 0 0,-3 1-28 0 0,-2 2 18 0 0,-3 2-17 0 0,-1 3 23 0 0,-4 3-35 0 0,-2-1 11 0 0,-3 1 6 0 0,-2 3-13 0 0,-3 0-5 0 0,-4 1 11 0 0,-2 1-14 0 0,-3 1 14 0 0,-3 0-23 0 0,-2 0 16 0 0,-2-2-15 0 0,-1 0 14 0 0,1 0-14 0 0,-2 2 4 0 0,0-1-1 0 0,0 1 0 0 0,0 1-28 0 0,0 3 8 0 0,0 1-4 0 0,-2 6 10 0 0,-1 5-22 0 0,-1 7 25 0 0,-1 4-17 0 0,-1 5 15 0 0,-2 3-51 0 0,-1 3 24 0 0,-2 1-19 0 0,-1 4 14 0 0,1 2 5 0 0,0 4 8 0 0,-3 3-20 0 0,-1 5 25 0 0,-2 1-36 0 0,-1 0 30 0 0,0-4-19 0 0,1-4 15 0 0,1-5-14 0 0,2-5 23 0 0,3-5-16 0 0,2-5 15 0 0,3-4-14 0 0,1-4 4 0 0,1-4-1 0 0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52.00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598.82813"/>
      <inkml:brushProperty name="anchorY" value="-165137.32813"/>
      <inkml:brushProperty name="scaleFactor" value="0.5"/>
    </inkml:brush>
  </inkml:definitions>
  <inkml:trace contextRef="#ctx0" brushRef="#br0">0 82 14464 0 0,'0'0'0'0'0,"0"20"308"0"0,0-7-88 0 0,0 1 34 0 0,1 3 22 0 0,2 5-202 0 0,1 5 76 0 0,3 2-42 0 0,1 1 15 0 0,2-2 126 0 0,2-2-26 0 0,1-5 15 0 0,0-3 2 0 0,-1-4-158 0 0,1-3 54 0 0,-2-3-35 0 0,0-4 23 0 0,-2-1-25 0 0,0-2 26 0 0,0-3-8 0 0,1-1-6 0 0,4-3-54 0 0,2-4 25 0 0,3-2-12 0 0,1-5 2 0 0,1-4-9 0 0,0-3 2 0 0,-2-1-1 0 0,-2-2-9 0 0,-3 0-7 0 0,-3 2 1 0 0,-4 1-10 0 0,-3 2 12 0 0,-1 3-51 0 0,-1 1 14 0 0,-3 1-6 0 0,-2 1 10 0 0,-3 2-4 0 0,-1 2-7 0 0,0 1 2 0 0,0 1 9 0 0,0 2-22 0 0,-1 2 16 0 0,1 2-6 0 0,0 0 2 0 0,0 2-9 0 0,2 1 21 0 0,1 1-16 0 0,0 0 5 0 0,1 0-10 0 0,0 0 12 0 0,-1 0-14 0 0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52.24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9865.03125"/>
      <inkml:brushProperty name="anchorY" value="-166072.625"/>
      <inkml:brushProperty name="scaleFactor" value="0.5"/>
    </inkml:brush>
  </inkml:definitions>
  <inkml:trace contextRef="#ctx0" brushRef="#br0">114 1 14672 0 0,'0'0'0'0'0,"-2"17"382"0"0,1 1-118 0 0,0 6 58 0 0,1 5 7 0 0,1 5-236 0 0,-1 2 59 0 0,-2 3-21 0 0,-1 1-4 0 0,-2 2 234 0 0,-1-2-57 0 0,-3 1 21 0 0,-1 1 23 0 0,-3 0-259 0 0,0-5 66 0 0,1-4-24 0 0,0-4 5 0 0,1-4 45 0 0,3-5-2 0 0,1-6-6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52.00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584.64404"/>
      <inkml:brushProperty name="anchorY" value="-18473.82617"/>
      <inkml:brushProperty name="scaleFactor" value="0.5"/>
    </inkml:brush>
  </inkml:definitions>
  <inkml:trace contextRef="#ctx0" brushRef="#br0">229 368 3208 0 0,'0'0'0'0'0,"0"-18"37"0"0,0 3-10 0 0,0-1-4 0 0,0 0 21 0 0,0-1-35 0 0,0 1 30 0 0,0 0-19 0 0,-2-3 5 0 0,0-2 316 0 0,-1-4-90 0 0,0 0 45 0 0,1-1 19 0 0,0 2-239 0 0,2 1 88 0 0,0 3-39 0 0,0 2-6 0 0,0 3 49 0 0,1 4-6 0 0,0 3-5 0 0,0 2 5 0 0,-1 2-96 0 0,0 1 37 0 0,0 0-7 0 0,1 1-11 0 0,0 2-14 0 0,1 1 4 0 0,0 1-3 0 0,0 1 9 0 0,1 2-49 0 0,1 2 33 0 0,3 2-21 0 0,1 8 15 0 0,2 9-23 0 0,0 8 25 0 0,0 9-7 0 0,0 5-8 0 0,-2 4-6 0 0,-2 2-8 0 0,1 4 11 0 0,0 5-4 0 0,1 5 150 0 0,0 4-52 0 0,1 8 25 0 0,-1 8 7 0 0,-1 5-105 0 0,0 1 49 0 0,-1 1-29 0 0,3 2 6 0 0,-1 0-12 0 0,0-3 4 0 0,-1-3-2 0 0,-1-1 18 0 0,-2-4-60 0 0,-4-5 27 0 0,-2-6-10 0 0,-2-7 10 0 0,-4-4 16 0 0,-2-6-3 0 0,-2-3 2 0 0,0-3 0 0 0,-2-2-38 0 0,1-3 12 0 0,-2 1 3 0 0,0 1-2 0 0,-1 0 29 0 0,-1-3-8 0 0,-2-2 4 0 0,1-3 9 0 0,0-4-40 0 0,0-4 13 0 0,1-5-6 0 0,0-1-10 0 0,0-2 32 0 0,0-5-10 0 0,1-2 4 0 0,2-3 0 0 0,1-2-28 0 0,3-4 17 0 0,0-1-25 0 0,3-2 25 0 0,0-2 2 0 0,2-1 9 0 0,0-2-1 0 0,0 0 1 0 0,-2 1-38 0 0,1 0 21 0 0,0 0-8 0 0,1 0 1 0 0,0-2 74 0 0,0 0-20 0 0,0-2 19 0 0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52.81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8731.32813"/>
      <inkml:brushProperty name="anchorY" value="-165667.15625"/>
      <inkml:brushProperty name="scaleFactor" value="0.5"/>
    </inkml:brush>
  </inkml:definitions>
  <inkml:trace contextRef="#ctx0" brushRef="#br0">1 0 14272 0 0,'0'0'0'0'0,"0"20"377"0"0,0-5-196 0 0,0 4 23 0 0,1 6-137 0 0,1 4 58 0 0,2 2-33 0 0,0 2 6 0 0,0 1 203 0 0,0-2-58 0 0,1-2 19 0 0,-1-1 22 0 0,1-2-193 0 0,0-2 46 0 0,1-2-14 0 0,0 2-5 0 0,2 0-26 0 0,1 2 8 0 0,2 0 6 0 0,4-1-13 0 0,2 1-42 0 0,3-2 21 0 0,3-2-19 0 0,2-4 14 0 0,2-4 5 0 0,-1-3 8 0 0,-2-3-11 0 0,1-4 14 0 0,-1-4-42 0 0,-1-2 22 0 0,-3-2-27 0 0,-1-3 25 0 0,-1-1-64 0 0,-1-2 19 0 0,0 0-8 0 0,-2 1 10 0 0,-3-2-13 0 0,-2-1 4 0 0,-2-1-1 0 0,0-1 0 0 0,-1-1-9 0 0,1-1 2 0 0,-1-1-1 0 0,0-3 0 0 0,0-2 0 0 0,1-4 0 0 0,0-2 0 0 0,-1-2 0 0 0,0-4-9 0 0,1-2 2 0 0,1-1-1 0 0,1 1 0 0 0,3 3-9 0 0,0 2 12 0 0,1 5-5 0 0,0 4 12 0 0,0 4-22 0 0,-1 6 16 0 0,-1 4-6 0 0,1 4 2 0 0,3 6-18 0 0,0 5 23 0 0,1 3-8 0 0,3 8 3 0 0,1 5-9 0 0,1 5 12 0 0,0 2-14 0 0,0 0 14 0 0,-1 0-5 0 0,-1-3 2 0 0,-2-2 0 0 0,0-4 0 0 0,1-3 10 0 0,-1-4-4 0 0,0-2 2 0 0,-1-4 0 0 0,1-1 0 0 0,1-3 0 0 0,-1-2 0 0 0,1-2 0 0 0,1-3 10 0 0,1-2-4 0 0,-1-1 2 0 0,1-3 10 0 0,-1-1-4 0 0,-2-3-7 0 0,-2-2 2 0 0,-3-3-1 0 0,-1-1 19 0 0,-3-1 13 0 0,-4-1-21 0 0,-3 0 26 0 0,-3 0-36 0 0,-4 1 21 0 0,-3 0 2 0 0,-2 2-11 0 0,-4 1 23 0 0,-1 2-7 0 0,-2 3 3 0 0,1 3 0 0 0,-1 3-9 0 0,1 3 2 0 0,2 6-10 0 0,-2 8 21 0 0,0 8-16 0 0,0 9 24 0 0,0 9-7 0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53.05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0764.67188"/>
      <inkml:brushProperty name="anchorY" value="-166973.75"/>
      <inkml:brushProperty name="scaleFactor" value="0.5"/>
    </inkml:brush>
  </inkml:definitions>
  <inkml:trace contextRef="#ctx0" brushRef="#br0">54 0 15472 0 0,'0'0'672'0'0,"3"7"-337"0"0,-1 2 1 0 0,2 2-242 0 0,0 1 68 0 0,1 0-34 0 0,-2 2 0 0 0,-2 5 355 0 0,-1 4-92 0 0,-3 5 47 0 0,-3 7 2 0 0,-3 6-354 0 0,-1 1 110 0 0,0 1-63 0 0,-2 0 14 0 0,2-3 42 0 0,1-3 7 0 0,2-6-8 0 0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53.57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89689.76563"/>
      <inkml:brushProperty name="anchorY" value="-166428.23438"/>
      <inkml:brushProperty name="scaleFactor" value="0.5"/>
    </inkml:brush>
  </inkml:definitions>
  <inkml:trace contextRef="#ctx0" brushRef="#br0">1 75 16184 0 0,'0'0'0'0'0,"18"8"575"0"0,-1-1-287 0 0,5 0 10 0 0,3 1-218 0 0,1 0 81 0 0,-1-1-54 0 0,-1 0 26 0 0,-5-2 319 0 0,-2 0-91 0 0,-4-1 57 0 0,0 0-4 0 0,-2-2-334 0 0,-1-1 106 0 0,-1-1-52 0 0,1-1 12 0 0,2-2 24 0 0,1 0 4 0 0,2 0-9 0 0,1-1 14 0 0,6-2-98 0 0,3-2 19 0 0,4-1-11 0 0,3-3 9 0 0,1-1-32 0 0,-1 0 20 0 0,-2 1-17 0 0,-2 3 23 0 0,-2 1-63 0 0,-3 3 38 0 0,-2 4-14 0 0,-1 5-6 0 0,1 5-26 0 0,-2 4 7 0 0,0 2-13 0 0,0 1 21 0 0,-1 0-25 0 0,1 0 7 0 0,-2-2-2 0 0,-1 0 10 0 0,0-2-22 0 0,0 0 16 0 0,-2-2-15 0 0,-1-2 14 0 0,0-2-14 0 0,0-1 14 0 0,-1-3-14 0 0,0-1 14 0 0,0-2-14 0 0,2 0 4 0 0,0-3-1 0 0,3 0 0 0 0,1-1 10 0 0,2-1-13 0 0,1 0 4 0 0,0-1-1 0 0,-1-1 0 0 0,-1 0 10 0 0,-1 2-13 0 0,1 1 23 0 0,-2 2-25 0 0,-2 3 7 0 0,-1 1-2 0 0,1 3 10 0 0,1 3-13 0 0,0 4 23 0 0,0 3-25 0 0,0 1 17 0 0,0 0-15 0 0,-1 0 4 0 0,1-2-1 0 0,1-3 19 0 0,1-2-24 0 0,1-3 17 0 0,2-2-6 0 0,2-4 2 0 0,3-4 0 0 0,2-4 0 0 0,3-2-9 0 0,1-4 12 0 0,2-3-5 0 0,-2-1 12 0 0,-1-1-13 0 0,-1-2 4 0 0,-1-1-10 0 0,-1-1 21 0 0,-2 1-16 0 0,-3 0 5 0 0,-3 1-1 0 0,-3 4 19 0 0,-2 4-24 0 0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1.10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4428.76563"/>
      <inkml:brushProperty name="anchorY" value="-167765.57813"/>
      <inkml:brushProperty name="scaleFactor" value="0.5"/>
    </inkml:brush>
  </inkml:definitions>
  <inkml:trace contextRef="#ctx0" brushRef="#br0">1 670 4720 0 0,'0'0'0'0'0,"18"-3"93"0"0,1-2-26 0 0,9-5 13 0 0,5-1 0 0 0,5-1-37 0 0,4-2 19 0 0,2-1-16 0 0,2 0 12 0 0,2-1 100 0 0,0 1-29 0 0,0-1 15 0 0,0 1 9 0 0,1 1-86 0 0,1 3 25 0 0,1 3-12 0 0,1 1 0 0 0,3 1 112 0 0,1 1-42 0 0,1 1 20 0 0,1-1 7 0 0,1-1-105 0 0,0-2 31 0 0,1-1-15 0 0,3-1 0 0 0,3-1-66 0 0,3 1 20 0 0,2-2-10 0 0,4 0 0 0 0,2 0-19 0 0,2 2 24 0 0,-1 0-17 0 0,0 3 15 0 0,0 4-14 0 0,0 2 5 0 0,1 2 7 0 0,2 2-2 0 0,2 3-18 0 0,-2 2 24 0 0,0 2-17 0 0,0 1 6 0 0,-1 1 16 0 0,-3 0 5 0 0,-1 1-19 0 0,1-1 25 0 0,1-2-35 0 0,2-3 28 0 0,0-3-27 0 0,0-1 17 0 0,0-2-5 0 0,-1-2-9 0 0,-1-2 4 0 0,1-5 7 0 0,3-4-21 0 0,3-3 16 0 0,4-2-5 0 0,4-2 1 0 0,2 2 0 0 0,-2 1 18 0 0,-2 0-23 0 0,-2 1 26 0 0,-2 0-35 0 0,-2 2 19 0 0,-1 1 3 0 0,2 0-11 0 0,0 0 23 0 0,-2 1-16 0 0,0-2 15 0 0,1 0-14 0 0,0 0-5 0 0,-1 0 11 0 0,-1 0-14 0 0,0 0 14 0 0,-1 2-4 0 0,-1 0 19 0 0,-2 3-14 0 0,-2-1 15 0 0,-4 2-32 0 0,-5 1 27 0 0,-7 0-27 0 0,-3 1 26 0 0,-4 0 39 0 0,-2-1-1 0 0,-1-1-6 0 0,2 0 14 0 0,1-1-42 0 0,-2-1 13 0 0,-1-2-16 0 0,-2 1 22 0 0,-1 0 40 0 0,-4 0-20 0 0,-4 0 10 0 0,-9 3-11490 0 0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1.76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1644.375"/>
      <inkml:brushProperty name="anchorY" value="-168111.48438"/>
      <inkml:brushProperty name="scaleFactor" value="0.5"/>
    </inkml:brush>
  </inkml:definitions>
  <inkml:trace contextRef="#ctx0" brushRef="#br0">312 270 6224 0 0,'0'0'0'0'0,"3"-18"205"0"0,-1 1-58 0 0,3-4 19 0 0,0-1 22 0 0,2 1-118 0 0,-1 1 34 0 0,-1 2-16 0 0,-2 1 18 0 0,-2 2 108 0 0,0 2-40 0 0,-2 2 29 0 0,-1 2 5 0 0,-2 0-132 0 0,0 0 39 0 0,-2 0-10 0 0,0 2-2 0 0,-2 0 1 0 0,-2 1 0 0 0,-2 0-10 0 0,-2 1 22 0 0,-1 0-62 0 0,-3 2 18 0 0,-1 2-18 0 0,-3 3 22 0 0,-1 4-34 0 0,-2 5 19 0 0,0 7-25 0 0,0 6 25 0 0,3 8-26 0 0,2 5-2 0 0,3 6 10 0 0,3 7-14 0 0,3 7-5 0 0,1 5 11 0 0,3 4-14 0 0,2 2 5 0 0,1-2-2 0 0,3-4-10 0 0,3-9 4 0 0,3-8 16 0 0,1-7-32 0 0,1-7 19 0 0,2-10-6 0 0,2-5 1 0 0,1-7 0 0 0,1-5 0 0 0,0-5-10 0 0,1-2 13 0 0,3-4-14 0 0,2-2 5 0 0,1-3 7 0 0,3-4-2 0 0,1-2-9 0 0,2-4 4 0 0,1-4-2 0 0,0-1 9 0 0,0-1 26 0 0,-2 1-17 0 0,-2 2 17 0 0,-1 0-4 0 0,-1 2-9 0 0,-1 5-6 0 0,-2 4 11 0 0,-1 4-4 0 0,-1 3 19 0 0,-1 4-4 0 0,0 4 2 0 0,1 3 9 0 0,3 4-30 0 0,1 3 18 0 0,2 3-16 0 0,1 4 14 0 0,1 3-14 0 0,2 1 14 0 0,-1 1-14 0 0,0 2 14 0 0,0 1-23 0 0,-1-2 7 0 0,-1 0 6 0 0,0 2-12 0 0,-1 2 5 0 0,-1 0 16 0 0,-2 1-23 0 0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2.08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3214.48438"/>
      <inkml:brushProperty name="anchorY" value="-169714.9375"/>
      <inkml:brushProperty name="scaleFactor" value="0.5"/>
    </inkml:brush>
  </inkml:definitions>
  <inkml:trace contextRef="#ctx0" brushRef="#br0">1 0 9944 0 0,'0'0'0'0'0,"2"34"196"0"0,0-2-38 0 0,0 8 5 0 0,2 3 17 0 0,1 0-99 0 0,0-5 19 0 0,0-6-10 0 0,0-6 7 0 0,1-6 250 0 0,-1-7-71 0 0,1-3 26 0 0,-1-5 13 0 0,-1-1-228 0 0,-1-2 74 0 0,-1 0 812 0 0,-2-3-722 0 0,0-1-163 0 0,0-3 47 0 0,-1-1-23 0 0,1-8 0 0 0,0-11-84 0 0,0-10 33 0 0,-1-6-24 0 0,-2-1 14 0 0,-1 3-32 0 0,1 6 27 0 0,0 6-27 0 0,1 7 17 0 0,1 7 23 0 0,1 4 2 0 0,0 4-8 0 0,0 4 14 0 0,1 2-42 0 0,-1 2 31 0 0,1 1-20 0 0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2.29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4275.5625"/>
      <inkml:brushProperty name="anchorY" value="-170767.92188"/>
      <inkml:brushProperty name="scaleFactor" value="0.5"/>
    </inkml:brush>
  </inkml:definitions>
  <inkml:trace contextRef="#ctx0" brushRef="#br0">1 0 13672 0 0,'0'0'562'0'0,"0"7"-286"0"0,2 4 15 0 0,1 3-200 0 0,1 2 47 0 0,0 3-15 0 0,1 7-4 0 0,2 7 327 0 0,1 6-92 0 0,-3 3 46 0 0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2.65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5334.45313"/>
      <inkml:brushProperty name="anchorY" value="-172025.92188"/>
      <inkml:brushProperty name="scaleFactor" value="0.5"/>
    </inkml:brush>
  </inkml:definitions>
  <inkml:trace contextRef="#ctx0" brushRef="#br0">1 220 12456 0 0,'0'0'0'0'0,"2"6"656"0"0,1 3-338 0 0,4 8 22 0 0,3 5-249 0 0,4 4 62 0 0,1 1-22 0 0,2 1 5 0 0,-2-4 167 0 0,-1-5-57 0 0,-3-5 37 0 0,-3-4-4 0 0,-1-4-186 0 0,-1-3 44 0 0,0-2-14 0 0,0-1 5 0 0,0-2 8 0 0,1-1 27 0 0,0 0-26 0 0,3-6 19 0 0,3-5-90 0 0,4-7 26 0 0,4-4-12 0 0,3-3 10 0 0,1 2-32 0 0,-1 2 20 0 0,0 4-17 0 0,0 6 14 0 0,0 4-42 0 0,0 5 22 0 0,-1 5-9 0 0,0 5-7 0 0,1 6-7 0 0,1 4 1 0 0,2 3 9 0 0,0 2-13 0 0,2 1-14 0 0,-1-1 22 0 0,0-4-17 0 0,1-2 5 0 0,2-6-1 0 0,0-4 0 0 0,-1-3-9 0 0,2-3 21 0 0,2-3-25 0 0,1-4 7 0 0,2-5-2 0 0,2-3 10 0 0,0-4 6 0 0,1-5 8 0 0,0-4-11 0 0,0-3 14 0 0,-1-3-23 0 0,0 1 6 0 0,1 0 8 0 0,2-1-13 0 0,1 4 32 0 0,0 4-18 0 0,0 7 16 0 0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3.20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07755.70313"/>
      <inkml:brushProperty name="anchorY" value="-172807.375"/>
      <inkml:brushProperty name="scaleFactor" value="0.5"/>
    </inkml:brush>
  </inkml:definitions>
  <inkml:trace contextRef="#ctx0" brushRef="#br0">1 1365 14672 0 0,'0'0'0'0'0,"0"-6"473"0"0,0-3-244 0 0,2-1 14 0 0,1-2-154 0 0,2-3 35 0 0,4 0-9 0 0,4-5-14 0 0,6-7 247 0 0,6-4-61 0 0,6-3 22 0 0,4 0 14 0 0,4 2-229 0 0,4 3 66 0 0,2 1-41 0 0,3 3 12 0 0,3 2 33 0 0,0 4-10 0 0,2 5 16 0 0,3 4-13 0 0,2 5-89 0 0,1 4 35 0 0,2 2-17 0 0,2 0 12 0 0,5 1-50 0 0,4 0 24 0 0,5 0-10 0 0,5 0 12 0 0,3-1-32 0 0,0 0 1 0 0,3-3 8 0 0,4-1-5 0 0,4-1-35 0 0,4 0 20 0 0,3 2-18 0 0,3-2 23 0 0,2 2-25 0 0,-1 0 7 0 0,-1 3 8 0 0,3 0-13 0 0,1 0-14 0 0,1 0 13 0 0,1 0-6 0 0,2-2 2 0 0,1-2-9 0 0,0 0 12 0 0,3-3-5 0 0,2-4 12 0 0,2-1-22 0 0,-2-1 16 0 0,-1-4-15 0 0,1-2 14 0 0,2-4-14 0 0,-1 0 14 0 0,1-3-14 0 0,0-2 14 0 0,1-2-14 0 0,-1-1 4 0 0,0-1-1 0 0,4-2 10 0 0,1-2-13 0 0,-2-2 4 0 0,-1-1-1 0 0,-1-1 10 0 0,-3-1-13 0 0,-3 0 4 0 0,-3-1-1 0 0,-3-1 10 0 0,-3-1-13 0 0,-6 0 4 0 0,-6 4-1 0 0,-4 1 19 0 0,-5 3-15 0 0,-6 4 5 0 0,-7 3-1 0 0,-7 1 0 0 0,-8 2 0 0 0,-9 4 0 0 0,-9 3 0 0 0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3.8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5248.07813"/>
      <inkml:brushProperty name="anchorY" value="-172446.01563"/>
      <inkml:brushProperty name="scaleFactor" value="0.5"/>
    </inkml:brush>
  </inkml:definitions>
  <inkml:trace contextRef="#ctx0" brushRef="#br0">529 235 12864 0 0,'0'0'1296'0'0,"-5"-9"-1202"0"0,-3-4 68 0 0,-2-6-44 0 0,-4-4 22 0 0,-3-6 348 0 0,-5-2-98 0 0,-3 1 50 0 0,-1 3 9 0 0,-1 4-367 0 0,1 6 116 0 0,1 6-65 0 0,-1 8 14 0 0,-2 8 107 0 0,0 8-11 0 0,0 8 1 0 0,-1 9 5 0 0,1 9-159 0 0,1 5 54 0 0,1 5-44 0 0,2 3 25 0 0,1 2-82 0 0,4 0 33 0 0,3-2-14 0 0,5-4 2 0 0,3-5-18 0 0,6-7-5 0 0,3-6 10 0 0,3-3-14 0 0,2-7-5 0 0,2-5 1 0 0,1-4 9 0 0,1-5-13 0 0,1-4 4 0 0,0-3-10 0 0,0-3 2 0 0,3-3 9 0 0,3-4-22 0 0,3-5 6 0 0,3-2 8 0 0,-1-3-4 0 0,2-1-16 0 0,1 0 14 0 0,-2 1-6 0 0,0 2 12 0 0,0 0-32 0 0,-2 3 10 0 0,0 4-4 0 0,0 2 0 0 0,0 5 0 0 0,3 4 0 0 0,1 4 0 0 0,3 5 0 0 0,4 5-9 0 0,3 5 12 0 0,1 4-5 0 0,-1 6 2 0 0,-2 4-18 0 0,-3 2 23 0 0,-2 1-8 0 0,-1 2 3 0 0,-2-1-9 0 0,0-3 12 0 0,-2-3-5 0 0,0-1 2 0 0,-2-3-9 0 0,-1-3 12 0 0,-2-3-5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52.35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336.86182"/>
      <inkml:brushProperty name="anchorY" value="-19737.01563"/>
      <inkml:brushProperty name="scaleFactor" value="0.5"/>
    </inkml:brush>
  </inkml:definitions>
  <inkml:trace contextRef="#ctx0" brushRef="#br0">1 0 9944 0 0,'0'0'517'0'0,"6"0"-337"0"0,4 2-99 0 0,1 1 19 0 0,1 1-10 0 0,0 3 7 0 0,2 4 222 0 0,3 3-54 0 0,2 4 20 0 0,4 5 14 0 0,5 5-210 0 0,2 4 70 0 0,1 3-51 0 0,1 0 25 0 0,0-1 11 0 0,-2-3 7 0 0,-1-1 0 0 0,0-1 1 0 0,-1 0-84 0 0,0-1 24 0 0,-1-1-12 0 0,-1-1 18 0 0,0-1-70 0 0,0-2 31 0 0,-1 0-22 0 0,0 0 14 0 0,1-1-32 0 0,0-4 27 0 0,-1-1-27 0 0,1-1 26 0 0,0 1-35 0 0,1-1 19 0 0,1 0 3 0 0,1 1-11 0 0,2-1-5 0 0,2-3 11 0 0,0-1-14 0 0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4.22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6607.42188"/>
      <inkml:brushProperty name="anchorY" value="-174094.60938"/>
      <inkml:brushProperty name="scaleFactor" value="0.5"/>
    </inkml:brush>
  </inkml:definitions>
  <inkml:trace contextRef="#ctx0" brushRef="#br0">1 1 14272 0 0,'0'0'0'0'0,"2"27"336"0"0,2-3-96 0 0,1 6 48 0 0,3 1-10 0 0,1 1-183 0 0,2-2 61 0 0,0-3-48 0 0,2-3 25 0 0,-1-2 375 0 0,1-4-107 0 0,-2-4 65 0 0,0-2-13 0 0,1-3-369 0 0,-2-2 115 0 0,0-2-57 0 0,1-1 2 0 0,0-1 56 0 0,2-2 3 0 0,0 1 2 0 0,3-2 3 0 0,0-2-130 0 0,2-1 36 0 0,0-1-8 0 0,1-2-4 0 0,0-2-44 0 0,0 0 22 0 0,-1-1-19 0 0,-1-1 14 0 0,-1 1-33 0 0,-1 1 1 0 0,-2 0 8 0 0,-1 3-5 0 0,0 1-7 0 0,-1 2 12 0 0,-1 1-14 0 0,1 3 14 0 0,0 4-33 0 0,0 4 29 0 0,-1 2-28 0 0,0 8 26 0 0,0 11-17 0 0,-2 9 24 0 0,0 11-16 0 0,-3 9 15 0 0,0 4-33 0 0,-1-1 29 0 0,-2-2-28 0 0,0-3 26 0 0,0-6-17 0 0,1-5 24 0 0,0-6-16 0 0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4.40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8170.20313"/>
      <inkml:brushProperty name="anchorY" value="-175995.10938"/>
      <inkml:brushProperty name="scaleFactor" value="0.5"/>
    </inkml:brush>
  </inkml:definitions>
  <inkml:trace contextRef="#ctx0" brushRef="#br0">0 1 15576 0 0,'0'0'0'0'0,"5"7"496"0"0,2 3-239 0 0,2 3-12 0 0,3 1-154 0 0,-1 1 43 0 0,-1-1-22 0 0,-1-1 0 0 0,0 0 168 0 0,-2-2-57 0 0,-1-2 36 0 0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14.88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19275.5"/>
      <inkml:brushProperty name="anchorY" value="-177136.1875"/>
      <inkml:brushProperty name="scaleFactor" value="0.5"/>
    </inkml:brush>
  </inkml:definitions>
  <inkml:trace contextRef="#ctx0" brushRef="#br0">0 599 10952 0 0,'0'0'0'0'0,"9"-19"93"0"0,-2 6-26 0 0,-1 0 13 0 0,1 1 9 0 0,-1 2-40 0 0,0 3 13 0 0,-2 2-16 0 0,-1 2 13 0 0,-1 3 98 0 0,-1 0-18 0 0,-1 1 2 0 0,2 4 14 0 0,2 4-88 0 0,2 4 25 0 0,2 4-12 0 0,2 4 18 0 0,2 2 108 0 0,3 0-12 0 0,3-2 12 0 0,0-3 2 0 0,-2-4-131 0 0,-1-6 38 0 0,-1-5-10 0 0,-1-4-2 0 0,-1-3-46 0 0,-1-5 23 0 0,0-3-9 0 0,2-4 1 0 0,1-4-28 0 0,2-2-2 0 0,1-1 9 0 0,1-1 5 0 0,0 2-29 0 0,0 1 18 0 0,1 3-16 0 0,1 3 23 0 0,0 3-34 0 0,0 3 10 0 0,-1 3 5 0 0,0 4-2 0 0,1 4 29 0 0,-1 3 1 0 0,0 3 2 0 0,0 5 1 0 0,2 4-38 0 0,2 3 30 0 0,0 1-20 0 0,2-1 15 0 0,0-1 5 0 0,-2-2-1 0 0,0-2 10 0 0,0-4-2 0 0,-1-5-27 0 0,0-3 8 0 0,-1-4 5 0 0,1-4-12 0 0,0-4 163 0 0,1-2-56 0 0,1-4 26 0 0,0-3 7 0 0,1-2-105 0 0,0 0 31 0 0,0 1-15 0 0,-1-1 9 0 0,-1 0 100 0 0,-3 1-18 0 0,-2 2 2 0 0,-1 3 14 0 0,-1 3-126 0 0,-3 2 46 0 0,-1 3-11 0 0,-1 3-11 0 0,-2 1 70 0 0,0 2-21 0 0,-1 0 10 0 0,1 0 0 0 0,0 2-74 0 0,1 1 20 0 0,1 0-19 0 0,2-1 12 0 0,5-1 42 0 0,5-3-12 0 0,5-4-2 0 0,5-6 12 0 0,5-4-70 0 0,4-4 20 0 0,1-3-9 0 0,3-4 10 0 0,1-4 6 0 0,1-3 17 0 0,0-2-22 0 0,1 1 17 0 0,1 3-52 0 0,-2 2 24 0 0,0 4-10 0 0,0 4-7 0 0,-2 3 2 0 0,-2 5-1 0 0,-3 4 0 0 0,-1 5-9 0 0,-2 2-7 0 0,0 2-8 0 0,0-1 11 0 0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3.47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2481.5"/>
      <inkml:brushProperty name="anchorY" value="-177551.92188"/>
      <inkml:brushProperty name="scaleFactor" value="0.5"/>
    </inkml:brush>
  </inkml:definitions>
  <inkml:trace contextRef="#ctx0" brushRef="#br0">1 1 5824 0 0,'0'0'2528'0'0,"1"7"-2424"0"0,2 10 0 0 0,3 11 158 0 0,5 11-26 0 0,5 10 8 0 0,5 5 15 0 0,4 7-182 0 0,2 5 71 0 0,2 6-49 0 0,0 8 26 0 0,1 4-119 0 0,0 3 52 0 0,0 1-39 0 0,1 4 17 0 0,2 1-15 0 0,0-2 5 0 0,-1 0-2 0 0,-2-4 9 0 0,-2-8 35 0 0,-4-12 0 0 0,-3-11 3 0 0,-2-11 1 0 0,-1-9-38 0 0,-1-10 21 0 0,-1-10-18 0 0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3.80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4069.65625"/>
      <inkml:brushProperty name="anchorY" value="-180088.04688"/>
      <inkml:brushProperty name="scaleFactor" value="0.5"/>
    </inkml:brush>
  </inkml:definitions>
  <inkml:trace contextRef="#ctx0" brushRef="#br0">1 1 9240 0 0,'0'0'760'0'0,"0"11"-511"0"0,2 10-50 0 0,0 13 25 0 0,2 15 0 0 0,1 11-150 0 0,2 8 62 0 0,3 6-36 0 0,3 4 15 0 0,2 2 70 0 0,2 0-19 0 0,-1-2 19 0 0,2-3-12 0 0,0-5-89 0 0,1-9 16 0 0,1-10-10 0 0,2-7 7 0 0,1-9-58 0 0,1-8 17 0 0,2-8-18 0 0,2-4 13 0 0,2-7-32 0 0,1-5 27 0 0,-2-4-18 0 0,0-2 15 0 0,-2-1-14 0 0,-3-1 23 0 0,-2-2-16 0 0,-2 1 15 0 0,0 1-32 0 0,-3 0 27 0 0,0 0-27 0 0,2 4 26 0 0,2 4-17 0 0,3 5 24 0 0,0 6-25 0 0,1 8 26 0 0,3 10-35 0 0,3 7 19 0 0,5 9-16 0 0,-22-28-7201 0 0,1 1-1106 0 0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4.12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5878.5"/>
      <inkml:brushProperty name="anchorY" value="-182309.85938"/>
      <inkml:brushProperty name="scaleFactor" value="0.5"/>
    </inkml:brush>
  </inkml:definitions>
  <inkml:trace contextRef="#ctx0" brushRef="#br0">1 376 9944 0 0,'0'0'0'0'0,"4"26"196"0"0,3-1-38 0 0,4 7 5 0 0,2 4 17 0 0,4 2-99 0 0,3 0 19 0 0,1-3-10 0 0,3-4 7 0 0,2-3 184 0 0,1-5-51 0 0,0-4 35 0 0,0-7-12 0 0,-1-5-163 0 0,-2-5 55 0 0,-2-4-36 0 0,1-6 14 0 0,-1-5 117 0 0,-1-6-33 0 0,-3-5 17 0 0,0-3 0 0 0,-2-6-140 0 0,-1-4 49 0 0,-1-5-32 0 0,-2-1 14 0 0,-2-2-98 0 0,-3 1 38 0 0,-4 0-26 0 0,-2-1 23 0 0,-6 1-34 0 0,-4 2 19 0 0,-3 3-16 0 0,-3 1 14 0 0,-3 4 24 0 0,-3 5-7 0 0,-3 4 4 0 0,-4 5-10 0 0,-5 5-6 0 0,-2 4-8 0 0,-1 7 11 0 0,0 4-4 0 0,3 3 10 0 0,2 5-2 0 0,2 3-9 0 0,3 0 22 0 0,5 0-44 0 0,4-3 32 0 0,5-3-20 0 0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4.36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6921.85938"/>
      <inkml:brushProperty name="anchorY" value="-183010.1875"/>
      <inkml:brushProperty name="scaleFactor" value="0.5"/>
    </inkml:brush>
  </inkml:definitions>
  <inkml:trace contextRef="#ctx0" brushRef="#br0">1 523 12256 0 0,'0'0'0'0'0,"8"-6"322"0"0,4-5-166 0 0,8-9 6 0 0,5-10-96 0 0,4-9 37 0 0,2-8-7 0 0,1-5-11 0 0,1-1 238 0 0,0 1-68 0 0,0 2 33 0 0,0 3-10 0 0,-1 3-183 0 0,-2 6 52 0 0,-3 5-37 0 0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4.51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8337.95313"/>
      <inkml:brushProperty name="anchorY" value="-183479.0625"/>
      <inkml:brushProperty name="scaleFactor" value="0.5"/>
    </inkml:brush>
  </inkml:definitions>
  <inkml:trace contextRef="#ctx0" brushRef="#br0">1 514 11352 0 0,'0'0'0'0'0,"21"-9"186"0"0,-2 0-52 0 0,5-6 35 0 0,6-6-12 0 0,5-9-89 0 0,3-7 35 0 0,3-10-16 0 0,5-11 10 0 0,-1-10 175 0 0,1-6-49 0 0,-2-5 34 0 0,-25 46-7367 0 0,-2 0-1111 0 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4.84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29779.25"/>
      <inkml:brushProperty name="anchorY" value="-183981.73438"/>
      <inkml:brushProperty name="scaleFactor" value="0.5"/>
    </inkml:brush>
  </inkml:definitions>
  <inkml:trace contextRef="#ctx0" brushRef="#br0">1 671 10040 0 0,'0'0'1090'0'0,"6"-4"-999"0"0,3-2 46 0 0,3-4-14 0 0,5-5-14 0 0,5-8 238 0 0,3-6-78 0 0,1-6 37 0 0,2-2 7 0 0,-1-3-226 0 0,-1-2 65 0 0,-2-3-23 0 0,1-2-2 0 0,-2 0 47 0 0,-1 2-12 0 0,-2 4 15 0 0,0 1-2 0 0,-1 4-102 0 0,-1 4 39 0 0,-2 5-27 0 0,0 3 5 0 0,-2 5-30 0 0,-3 3 8 0 0,-2 6-4 0 0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5.12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1236.90625"/>
      <inkml:brushProperty name="anchorY" value="-184320.48438"/>
      <inkml:brushProperty name="scaleFactor" value="0.5"/>
    </inkml:brush>
  </inkml:definitions>
  <inkml:trace contextRef="#ctx0" brushRef="#br0">1 1 10544 0 0,'0'0'246'0'0,"1"7"-115"0"0,1 8 5 0 0,1 9-76 0 0,0 5 23 0 0,2 6-11 0 0,3 6 9 0 0,2 2 156 0 0,3-1-34 0 0,3-2 10 0 0,4-2 14 0 0,4-2-154 0 0,2-3 63 0 0,3-3-36 0 0,4-5 15 0 0,4-3 24 0 0,1-4 2 0 0,3-5 2 0 0,2-4-9 0 0,3-4-52 0 0,2-5 4 0 0,2-4-4 0 0,2-3-2 0 0,2-7-47 0 0,0-6 32 0 0,-1-5-11 0 0,0-5 2 0 0,-2-4-28 0 0,-2-3 17 0 0,-4-6-16 0 0,-27 26-7534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52.68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267.39551"/>
      <inkml:brushProperty name="anchorY" value="-21481.39648"/>
      <inkml:brushProperty name="scaleFactor" value="0.5"/>
    </inkml:brush>
  </inkml:definitions>
  <inkml:trace contextRef="#ctx0" brushRef="#br0">646 1 9944 0 0,'0'0'496'0'0,"-3"8"-434"0"0,-2 6 20 0 0,-1 3-10 0 0,-3 6 9 0 0,-5 6 138 0 0,-3 2-30 0 0,-2 2 18 0 0,-2 0 1 0 0,-2 1-131 0 0,-2-2 47 0 0,-1 0-31 0 0,-2-1 14 0 0,0-1 42 0 0,-1 3-2 0 0,0 2 4 0 0,1 3 10 0 0,-1 4-96 0 0,0 4 29 0 0,0 5-14 0 0,-1 4 9 0 0,1 3-49 0 0,0 0 15 0 0,1 1-7 0 0,0 2 9 0 0,0 2-30 0 0,0 1 18 0 0,1 3-16 0 0,16-40-7179 0 0,0 0-1102 0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5.44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3194.32813"/>
      <inkml:brushProperty name="anchorY" value="-185592.73438"/>
      <inkml:brushProperty name="scaleFactor" value="0.5"/>
    </inkml:brush>
  </inkml:definitions>
  <inkml:trace contextRef="#ctx0" brushRef="#br0">1 458 10248 0 0,'0'0'0'0'0,"5"3"361"0"0,4-2-188 0 0,3 0 23 0 0,4-5-128 0 0,4-5 56 0 0,3-5-41 0 0,6-11 17 0 0,4-10 219 0 0,4-8-63 0 0,3-8 32 0 0,2-7 0 0 0,2-2-206 0 0,2 1 69 0 0,0 1-42 0 0,-9 11-15114 0 0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6.05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4649.92188"/>
      <inkml:brushProperty name="anchorY" value="-186151.10938"/>
      <inkml:brushProperty name="scaleFactor" value="0.5"/>
    </inkml:brush>
  </inkml:definitions>
  <inkml:trace contextRef="#ctx0" brushRef="#br0">360 182 9240 0 0,'0'0'316'0'0,"-4"-6"-274"0"0,0 0 9 0 0,-1 0 5 0 0,0 1 148 0 0,2 0-32 0 0,0 2 9 0 0,0 5 23 0 0,0 9-137 0 0,-1 11 58 0 0,-1 10-33 0 0,2 12 6 0 0,0 8 26 0 0,1 2-18 0 0,0 2 17 0 0,2 0-4 0 0,1-1-74 0 0,1-3 40 0 0,1-3-15 0 0,-1-3 2 0 0,2-2-28 0 0,0-4 8 0 0,0-3-14 0 0,1-3 22 0 0,-1-3-34 0 0,-1-5 19 0 0,-2-4-16 0 0,-1-4 14 0 0,-1-5-32 0 0,-1-4 27 0 0,0-3-27 0 0,1 0 17 0 0,-2 0-15 0 0,0 1 14 0 0,-1-2-14 0 0,-1-2 5 0 0,-2-1-2 0 0,-1-4 9 0 0,-1-2-12 0 0,-3-6 5 0 0,-4-6-12 0 0,-5-5 13 0 0,-4-5 5 0 0,-2-2-11 0 0,-1-1-5 0 0,1 0 11 0 0,2-1-14 0 0,1-2 23 0 0,0-1-25 0 0,3-3 8 0 0,3-1-3 0 0,3-4 9 0 0,5-5 7 0 0,5-4-11 0 0,5-2 5 0 0,5-2-2 0 0,3-2-10 0 0,4 0 22 0 0,3 3-25 0 0,3 2 17 0 0,0 6 4 0 0,1 5 8 0 0,-2 8-11 0 0,-2 5 5 0 0,-1 6-2 0 0,-1 6 0 0 0,-1 6-10 0 0,-2 3 22 0 0,-1 3 50 0 0,-1 2-14 0 0,-2 3 8 0 0,0 3 0 0 0,0 5-38 0 0,1 4 12 0 0,1 2 3 0 0,-1 4-2 0 0,1 3 66 0 0,1 2 0 0 0,0 1-5 0 0,2-4 6 0 0,1-4-58 0 0,-1-5 16 0 0,1-5-8 0 0,4-6 0 0 0,5-6 112 0 0,5-4-42 0 0,4-4 20 0 0,4-2-2 0 0,3-1-94 0 0,1 2 46 0 0,0 2-28 0 0,-1 3 6 0 0,-1 6 54 0 0,-3 8-7 0 0,-4 9 6 0 0,-5 11 1 0 0,-4 10-75 0 0,-6 6 22 0 0,-6 7-11 0 0,-6 4 0 0 0,-5 3 56 0 0,-4 1-26 0 0,-4 1 21 0 0,-4-1 5 0 0,-4 1-76 0 0,-3-1 22 0 0,-2-2-10 0 0,0-1 10 0 0,-3-2 43 0 0,-1-2-21 0 0,-1-5 19 0 0,1-2 5 0 0,0-4-76 0 0,3-6 32 0 0,3-7-14 0 0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6.29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5726.85938"/>
      <inkml:brushProperty name="anchorY" value="-188086.85938"/>
      <inkml:brushProperty name="scaleFactor" value="0.5"/>
    </inkml:brush>
  </inkml:definitions>
  <inkml:trace contextRef="#ctx0" brushRef="#br0">1 1 13168 0 0,'0'0'984'0'0,"5"7"-895"0"0,3 5 46 0 0,1 6-23 0 0,3 9 0 0 0,3 11 326 0 0,3 7-92 0 0,2 9 46 0 0,2 7 9 0 0,2 4-310 0 0,1 5 79 0 0,-1 3-31 0 0,-2 4-5 0 0,1 0 114 0 0,-2-6-32 0 0,-1-6 26 0 0,-1-7-13 0 0,0-8-145 0 0,-1-10 51 0 0,-1-10-34 0 0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6.50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7098.5"/>
      <inkml:brushProperty name="anchorY" value="-190061.03125"/>
      <inkml:brushProperty name="scaleFactor" value="0.5"/>
    </inkml:brush>
  </inkml:definitions>
  <inkml:trace contextRef="#ctx0" brushRef="#br0">0 420 14272 0 0,'0'0'0'0'0,"10"-16"649"0"0,0 2-332 0 0,3-6 5 0 0,5-4-226 0 0,2-2 64 0 0,2-1-32 0 0,3-3 0 0 0,1-4 354 0 0,2-2-101 0 0,1-3 51 0 0,1 0 0 0 0,-1 0-345 0 0,-1 1 108 0 0,-2 1-71 0 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6.67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8447.70313"/>
      <inkml:brushProperty name="anchorY" value="-190628.82813"/>
      <inkml:brushProperty name="scaleFactor" value="0.5"/>
    </inkml:brush>
  </inkml:definitions>
  <inkml:trace contextRef="#ctx0" brushRef="#br0">0 0 12960 0 0,'0'0'0'0'0,"15"23"514"0"0,-2 0-262 0 0,3 10 15 0 0,2 12-191 0 0,0 9 73 0 0,-2 10-31 0 0,-2 13-8 0 0,-4 9 200 0 0,-3 9-58 0 0,-3 8 28 0 0,-3 10-10 0 0,-3 8-174 0 0,-3 2 50 0 0,-2 2-36 0 0,4-74-8732 0 0,0-2-1336 0 0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37.15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39575.79688"/>
      <inkml:brushProperty name="anchorY" value="-192829.73438"/>
      <inkml:brushProperty name="scaleFactor" value="0.5"/>
    </inkml:brush>
  </inkml:definitions>
  <inkml:trace contextRef="#ctx0" brushRef="#br0">0 2446 10040 0 0,'0'0'0'0'0,"15"-15"544"0"0,-1 1-282 0 0,4-4 22 0 0,6-5-193 0 0,5-3 46 0 0,5-6-14 0 0,7-6-14 0 0,5-7 397 0 0,5-9-105 0 0,6-9 44 0 0,4-9 5 0 0,2-7-366 0 0,3-3 113 0 0,2-5-73 0 0,4-1 25 0 0,3-3 161 0 0,2 0-46 0 0,0-4 24 0 0,1-6 0 0 0,0-3-196 0 0,0 1 46 0 0,-1 1-15 0 0,2 3 5 0 0,1 4-95 0 0,1 5 38 0 0,0 2-16 0 0,-1 1-9 0 0,-1 2-6 0 0,-6 5-8 0 0,-5 6 11 0 0,-5 6 5 0 0,-5 8 8 0 0,-7 9 17 0 0,-6 9-13 0 0,-6 9 15 0 0,-6 8-32 0 0,-5 5-1 0 0,-6 6 9 0 0,-5 6 5 0 0,-6 5 36 0 0,-4 3 0 0 0,-4 3 12 0 0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5:09.28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4410.85938"/>
      <inkml:brushProperty name="anchorY" value="-191429.75"/>
      <inkml:brushProperty name="scaleFactor" value="0.5"/>
    </inkml:brush>
  </inkml:definitions>
  <inkml:trace contextRef="#ctx0" brushRef="#br0">225 1 488 0 0,'0'0'0'0'0,"-19"2"0"0"0,1 2 0 0 0,-5 3 9 0 0,-1 1-2 0 0,-1-2 10 0 0,1 0-21 0 0,4 1 16 0 0,2-2-5 0 0,2 0 1 0 0,4-2 47 0 0,4-1-23 0 0,2-1 18 0 0,1-1 6 0 0,2 0-38 0 0,1 0 20 0 0,1 0 2 0 0,1-3-10 0 0,1-3 12 0 0,1-4-12 0 0,2-5 12 0 0,-1 2-1187 0 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5:09.87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3180.23438"/>
      <inkml:brushProperty name="anchorY" value="-190422.82813"/>
      <inkml:brushProperty name="scaleFactor" value="0.5"/>
    </inkml:brush>
  </inkml:definitions>
  <inkml:trace contextRef="#ctx0" brushRef="#br0">0 0 96 0 0,'0'0'0'0'0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5:10.48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4196.23438"/>
      <inkml:brushProperty name="anchorY" value="-191438.82813"/>
      <inkml:brushProperty name="scaleFactor" value="0.5"/>
    </inkml:brush>
  </inkml:definitions>
  <inkml:trace contextRef="#ctx0" brushRef="#br0">1 1 2304 0 0,'0'0'168'0'0,"6"4"-160"0"0,1 1-9 0 0,1-1 11 0 0,0 0 6 0 0,3 2-10 0 0,3 1-6 0 0,4 1 10 0 0,4 1-3 0 0,-3-1-2957 0 0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7:43:52.13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103 212 1296 0 0,'-34'-23'-4'0'0,"27"19"31"0"0,1 0 0 0 0,-1 0 1 0 0,1-1-1 0 0,-1 0 0 0 0,1 0 0 0 0,1 0 0 0 0,-6-7 0 0 0,6 6-56 0 0,5 5 106 0 0,-1 0 1 0 0,0-1-1 0 0,0 1 1 0 0,0 0-1 0 0,1 0 0 0 0,-1-1 1 0 0,1 1-1 0 0,-1 0 1 0 0,1-1-1 0 0,0 1 0 0 0,-1 0 1 0 0,1-1-1 0 0,0 1 1 0 0,0 0-1 0 0,0-1 0 0 0,0 1 1 0 0,0-3-1 0 0,0-4 152 0 0,0 7-219 0 0,-1 0 0 0 0,1 0 0 0 0,0 0 0 0 0,0 0 0 0 0,0 0 1 0 0,0 0-1 0 0,0 0 0 0 0,0 0 0 0 0,0 0 0 0 0,0-1 0 0 0,0 1 0 0 0,0 0 0 0 0,1 0 1 0 0,-1 0-1 0 0,1 0 0 0 0,-1 0 0 0 0,0 0 0 0 0,1 0 0 0 0,-1 0 0 0 0,1 1 1 0 0,0-1-1 0 0,-1 0 0 0 0,1 0 0 0 0,0 0 0 0 0,0 0 0 0 0,-1 1 0 0 0,1-1 0 0 0,0 0 1 0 0,0 1-1 0 0,2-2 0 0 0,6-2-1 0 0,10-2 245 0 0,-14 6-201 0 0,0-1 0 0 0,-1 0 0 0 0,1 0 0 0 0,0 0 0 0 0,0-1 0 0 0,5-2 0 0 0,-5 2 9 0 0,-1 0 1 0 0,0 1-1 0 0,1-1 0 0 0,-1 1 0 0 0,1 0 1 0 0,-1 0-1 0 0,1 1 0 0 0,9-1 1 0 0,23 6 397 0 0,1 2 1 0 0,-1 1 0 0 0,37 14 0 0 0,104 48 171 0 0,-135-55-517 0 0,11 6 140 0 0,-41-15-168 0 0,0-1 1 0 0,0-1 0 0 0,0 1-1 0 0,1-2 1 0 0,-1 0 0 0 0,1-1-1 0 0,0 0 1 0 0,18-1 0 0 0,-3 0 115 0 0,1-3 1 0 0,56-9 0 0 0,72-31 405 0 0,-140 37-538 0 0,1 0-1 0 0,23-11 1 0 0,-23 8 36 0 0,0 1 0 0 0,23-4 0 0 0,3 0 75 0 0,-20 5-76 0 0,0 1-1 0 0,32-2 1 0 0,-4-1 48 0 0,-43 5-112 0 0,1 1 1 0 0,-1 1-1 0 0,1 0 0 0 0,-1 0 0 0 0,14 2 0 0 0,25-1 143 0 0,-40 0-154 0 0,1-1-1 0 0,-1 2 1 0 0,1-1-1 0 0,-1 1 0 0 0,15 4 1 0 0,-15-3 1 0 0,1-1 0 0 0,0 0 0 0 0,0-1 0 0 0,0 0 1 0 0,12-1-1 0 0,16 0 96 0 0,-29 1-87 0 0,0-1 1 0 0,0 0-1 0 0,0 0 0 0 0,14-4 1 0 0,22-3 59 0 0,-34 6-78 0 0,0-1 0 0 0,0 1 0 0 0,-1-2 0 0 0,1 1-1 0 0,-1-2 1 0 0,1 1 0 0 0,13-10 0 0 0,-3 3 29 0 0,8-5 12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54.6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605.99268"/>
      <inkml:brushProperty name="anchorY" value="-21596.66211"/>
      <inkml:brushProperty name="scaleFactor" value="0.5"/>
    </inkml:brush>
  </inkml:definitions>
  <inkml:trace contextRef="#ctx0" brushRef="#br0">60 0 8240 0 0,'0'0'945'0'0,"-6"3"-894"0"0,-3 6 34 0 0,-1 5-14 0 0,0 9 19 0 0,2 11-51 0 0,2 5 25 0 0,1 4-9 0 0,2 3 10 0 0,1 2-40 0 0,1 1 22 0 0,1 2-18 0 0,1 1 23 0 0,1 1-25 0 0,0-1 17 0 0,1-1-15 0 0,0-2 14 0 0,1-2-23 0 0,1-3 7 0 0,0-2 6 0 0,1-2-12 0 0,0-3 33 0 0,2 0-10 0 0,-2-2 4 0 0,1 1 9 0 0,-1-1-30 0 0,-1 0 18 0 0,-2-1-16 0 0,0 3 14 0 0,-1 2-14 0 0,-2-1 14 0 0,-1-1-14 0 0,0 0 23 0 0,-1-2-34 0 0,0-1 19 0 0,-1-1-16 0 0,-1 0 14 0 0,-1-2 24 0 0,2-3-7 0 0,1-2 4 0 0,1-3-10 0 0,1-1-6 0 0,1-3-8 0 0,0-3 11 0 0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7:43:52.95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71 1 5720 0 0,'-23'19'24'0'0,"-17"11"568"0"0,40-30-573 0 0,-1 0 1 0 0,1 0 0 0 0,0 0-1 0 0,-1 0 1 0 0,1 1 0 0 0,0-1-1 0 0,-1 0 1 0 0,1 0-1 0 0,0 0 1 0 0,-1 1 0 0 0,1-1-1 0 0,0 0 1 0 0,-1 0 0 0 0,1 1-1 0 0,0-1 1 0 0,0 0 0 0 0,-1 1-1 0 0,1-1 1 0 0,0 0-1 0 0,0 1 1 0 0,0-1 0 0 0,0 0-1 0 0,-1 1 1 0 0,1-1 0 0 0,0 0-1 0 0,0 1 1 0 0,0 0-1 0 0,12 3 736 0 0,-9-4-651 0 0,0 0 1 0 0,0 1-1 0 0,0-1 1 0 0,0 1-1 0 0,0 0 0 0 0,0 0 1 0 0,0 0-1 0 0,-1 0 1 0 0,1 0-1 0 0,0 1 1 0 0,-1-1-1 0 0,1 1 1 0 0,-1-1-1 0 0,3 4 1 0 0,31 33-216 0 0,-19-18 253 0 0,8 9-100 0 0,-14-17-16 0 0,0 1 0 0 0,0-1 0 0 0,21 16 0 0 0,44 43 99 0 0,-14-24-66 0 0,-33-27-27 0 0,0 3 1 0 0,25 24-1 0 0,-32-24-15 0 0,1-2-1 0 0,2-1 1 0 0,0-1-1 0 0,0-1 1 0 0,2-1 0 0 0,0-1-1 0 0,1-2 1 0 0,41 16-1 0 0,59 13 32 0 0,-118-38-43 0 0,0 0 1 0 0,0 0-1 0 0,19 14 0 0 0,6 3 16 0 0,73 38 23 0 0,-99-55-27 0 0,0 1 0 0 0,0 0 0 0 0,13 12 0 0 0,-15-12-1 0 0,1 0-1 0 0,-1-1 1 0 0,1 0 0 0 0,0 0 0 0 0,9 4-1 0 0,28 16 45 0 0,-38-20-48 0 0,0-1 0 0 0,0 0 0 0 0,0 0 0 0 0,1-1 0 0 0,12 5 0 0 0,24 10 88 0 0,-39-15-87 0 0,-1-1 0 0 0,1 1 1 0 0,0-1-1 0 0,0 0 1 0 0,1-1-1 0 0,-1 1 0 0 0,0-1 1 0 0,0 0-1 0 0,10 1 1 0 0,118 8 327 0 0,-88-12-52 0 0,-33 0-211 0 0,-1 1 0 0 0,0 1 0 0 0,0 0 0 0 0,20 3 0 0 0,-13-1 10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7:36:04.21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5016 0 0,'0'0'0'0'0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55.40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586.35498"/>
      <inkml:brushProperty name="anchorY" value="-22117.91406"/>
      <inkml:brushProperty name="scaleFactor" value="0.5"/>
    </inkml:brush>
  </inkml:definitions>
  <inkml:trace contextRef="#ctx0" brushRef="#br0">153 319 9240 0 0,'0'0'0'0'0,"-6"-5"393"0"0,-1-2-204 0 0,0-2 14 0 0,0 1-126 0 0,2 1 46 0 0,2 1-30 0 0,2 1 5 0 0,1 1 222 0 0,2 1-55 0 0,-1 0 20 0 0,2 0 14 0 0,-1-1-210 0 0,1 1 70 0 0,0-1-51 0 0,2 1 25 0 0,2-2 39 0 0,3-2 8 0 0,2-1-8 0 0,7-2 15 0 0,7-4-116 0 0,4-2 33 0 0,3-3-16 0 0,4 1 18 0 0,1 0-70 0 0,0 0 40 0 0,-3-1-14 0 0,0 1 2 0 0,0 1-38 0 0,-1 0 30 0 0,1 2-10 0 0,0 4-8 0 0,1 3-15 0 0,-1 3 22 0 0,3 4-26 0 0,2 4 26 0 0,2 5-35 0 0,1 2 19 0 0,1 2 3 0 0,2 3-11 0 0,2 2-5 0 0,0-1 11 0 0,0 1-14 0 0,0 2 14 0 0,0 1-23 0 0,-2-1 25 0 0,0 1-17 0 0,1 4 6 0 0,0 3-12 0 0,0 3 4 0 0,0 4 7 0 0,2 3-12 0 0,2 6 5 0 0,0 3-2 0 0,1 3 0 0 0,0 5 0 0 0,0 4-10 0 0,-3 1 13 0 0,-3-1-14 0 0,-4 3 14 0 0,-4-2-14 0 0,-6-1 14 0 0,-5-3-14 0 0,-3-2 23 0 0,-2-2-25 0 0,-5-3 8 0 0,-2-2-3 0 0,-3-3 9 0 0,-4-1-12 0 0,-3 0 5 0 0,-3-1-2 0 0,-1 0 9 0 0,-2-1-12 0 0,-2 1 5 0 0,-1-3-2 0 0,-3 0 9 0 0,-3-3-12 0 0,-2-1 5 0 0,-2-4-2 0 0,-3 0 9 0 0,-3-1-12 0 0,-3-2 5 0 0,-3 1-2 0 0,-3-2 9 0 0,-2-1-12 0 0,-4-2 5 0 0,-1 1-2 0 0,-3-3 9 0 0,-3 1-12 0 0,1 0 5 0 0,0 0-2 0 0,-1-1 9 0 0,0 1-12 0 0,1 1 5 0 0,0 2-2 0 0,1-1 18 0 0,-2 1-23 0 0,1 0 8 0 0,1 2-3 0 0,0-1 9 0 0,-2 0-12 0 0,-1-1 5 0 0,-1 0-2 0 0,-4-3 9 0 0,-2 0-12 0 0,0-2 5 0 0,1-2-2 0 0,0 1 9 0 0,3-1-12 0 0,2-1 5 0 0,2-1-2 0 0,2 0 9 0 0,2-1-12 0 0,1-1 14 0 0,2-2-14 0 0,1 0 14 0 0,0-1-14 0 0,2 0 14 0 0,1 0-14 0 0,-1 0 23 0 0,1 1 3 0 0,1 1 0 0 0,0-2 10 0 0,-1-1-2 0 0,1 0-18 0 0,-1-3 24 0 0,2-2-26 0 0,1-2 17 0 0,3-1 107 0 0,2-2-31 0 0,2 0 6 0 0,2 0 13 0 0,2 0-60 0 0,1-1 17 0 0,2 1-8 0 0,2 0 0 0 0,2 0 102 0 0,2-1-19 0 0,1 1 2 0 0,1 0 23 0 0,-1 0-118 0 0,0 0 43 0 0,1 0-18 0 0,1 0 1 0 0,1 1 102 0 0,0-1-38 0 0,0 0 17 0 0,0 0 18 0 0,1 0-118 0 0,1 0 35 0 0,0 0-6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57.57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16.698"/>
      <inkml:brushProperty name="anchorY" value="-23304.20898"/>
      <inkml:brushProperty name="scaleFactor" value="0.5"/>
    </inkml:brush>
  </inkml:definitions>
  <inkml:trace contextRef="#ctx0" brushRef="#br0">887 897 7528 0 0,'0'0'0'0'0,"3"-17"158"0"0,-1 5-44 0 0,-1-2 22 0 0,2 1-10 0 0,-1 1-62 0 0,1 2 27 0 0,-1 2-22 0 0,-1 3 23 0 0,0 2 218 0 0,-1 0 539 0 0,0 4-760 0 0,0-1 70 0 0,0 0-51 0 0,0 2 25 0 0,1 1 95 0 0,1 4-26 0 0,0 3 14 0 0,2 11 0 0 0,1 13-140 0 0,0 12 58 0 0,-1 10-43 0 0,-2 8 17 0 0,-2 6-71 0 0,-2 0 30 0 0,-1-1-31 0 0,1 0 25 0 0,2 4-26 0 0,2 2-2 0 0,1 6 1 0 0,0 9 7 0 0,0 7 16 0 0,-3 5 6 0 0,0 3-19 0 0,0 2 25 0 0,2 3-35 0 0,1-1 10 0 0,0-2-4 0 0,-2-3 0 0 0,-1-7 9 0 0,-2-9-2 0 0,-1-8-9 0 0,-2-7 22 0 0,0-5-44 0 0,-1-3 32 0 0,0-4-20 0 0,0-3 15 0 0,-2-2-23 0 0,-1-3 25 0 0,-1-4-26 0 0,0-3 17 0 0,-1-5-15 0 0,0-6 5 0 0,-1-7-2 0 0,-1-5 9 0 0,1-5-12 0 0,0-5 14 0 0,1-4-14 0 0,0-2 5 0 0,1-2-2 0 0,2-2 0 0 0,0-1-10 0 0,-1-2 22 0 0,0 0-25 0 0,0-2 8 0 0,0-1-3 0 0,-1-3 0 0 0,-1-3 0 0 0,-2-5 0 0 0,-1-6 0 0 0,-1-9 0 0 0,2-8-10 0 0,0-5 22 0 0,2-4-25 0 0,2-4 17 0 0,2-1-15 0 0,1 0 5 0 0,2-1-2 0 0,2-1 18 0 0,1-2 5 0 0,3-3 18 0 0,1-1-22 0 0,1-5 26 0 0,1-3-35 0 0,-1-2 28 0 0,2-4-27 0 0,0-1 26 0 0,2-1 2 0 0,0 4 18 0 0,0 1-13 0 0,1 4 15 0 0,0 1-42 0 0,0 2 31 0 0,1-1-20 0 0,-1-4 15 0 0,0-2 14 0 0,-2 0-3 0 0,-1 0 2 0 0,0 2 9 0 0,0 0-40 0 0,-1 1 22 0 0,0-1-18 0 0,1-2 14 0 0,0-2 5 0 0,2-2 8 0 0,0-3-20 0 0,1-2 25 0 0,0 3-35 0 0,1 6 10 0 0,-2 4-4 0 0,1 7 0 0 0,0 4 0 0 0,-1 6-10 0 0,1 2 13 0 0,1 3 5 0 0,-1 2-29 0 0,0 3 9 0 0,-2 0 5 0 0,0 1-2 0 0,0 0-18 0 0,1 0 24 0 0,-1 3-17 0 0,0 1 6 0 0,0 3-2 0 0,-1 4-10 0 0,0 4 4 0 0,0 3 16 0 0,-1 4-32 0 0,-1 3 19 0 0,-1 2-16 0 0,-1 4 14 0 0,-1 1-14 0 0,-1 1 14 0 0,0 1-14 0 0,0 1 14 0 0,0 0-14 0 0,0 2 5 0 0,-1 1-2 0 0,1-1 0 0 0,0 2 9 0 0,0-1-12 0 0,0 0 5 0 0,0 1-2 0 0,0 1-10 0 0,0 3 13 0 0,0 0-4 0 0,-1 12 1 0 0,-3 16-10 0 0,-3 14 13 0 0,-5 10-4 0 0,-4 7 10 0 0,-1 1-12 0 0,1-3 5 0 0,0-5-2 0 0,0-4 0 0 0,1-3-10 0 0,0-2 13 0 0,1 1-4 0 0,1 1 1 0 0,-2 1-10 0 0,-1 1 22 0 0,-1 1-16 0 0,0 5 6 0 0,-3 2-12 0 0,0-1 13 0 0,-2-2-4 0 0,0-1 1 0 0,-1-3 0 0 0,0-3 0 0 0,1-3 9 0 0,-1-3-12 0 0,0-3-5 0 0,0-1 11 0 0,-1-4-4 0 0,0-1 1 0 0,-1-1 18 0 0,1-1 5 0 0,0-2-10 0 0,0-2 23 0 0,0-2-34 0 0,2-4 19 0 0,-1-3-6 0 0,0-1 1 0 0,0 0 18 0 0,2-3 14 0 0,-1-5-12 0 0,2-1 15 0 0,2-3-32 0 0,2 0 18 0 0,3-3-16 0 0,0-2 14 0 0,3-1 5 0 0,1-3 17 0 0,1 0-13 0 0,-1-1 15 0 0,0-1-42 0 0,0-2 31 0 0,1 0-29 0 0,2-4 26 0 0,0-3 39 0 0,0-2-11 0 0,1-3 17 0 0,0-4-13 0 0,1-4-33 0 0,0-3 9 0 0,1-1-5 0 0,0 0 10 0 0,0 2 34 0 0,0 2 9 0 0,2 1-18 0 0,1 1 26 0 0,0 2-73 0 0,1 1 31 0 0,-1 1-13 0 0,0 3 2 0 0,1 3 10 0 0,-1 3 6 0 0,0 2-2 0 0,1 1 2 0 0,0-1-37 0 0,1 0 20 0 0,0 0-18 0 0,1-1 14 0 0,0-2-5 0 0,1-1 2 0 0,1-1-9 0 0,0-1 21 0 0,3 0-35 0 0,2-1 11 0 0,1 0-4 0 0,0 2 0 0 0,1 1 0 0 0,1 1 0 0 0,1 1 10 0 0,2 0-4 0 0,0-1-26 0 0,2-1 27 0 0,1-1-28 0 0,4-3 17 0 0,4-5-6 0 0,4-4-7 0 0,0-4 2 0 0,3-3 9 0 0,1 0-22 0 0,1-1 6 0 0,-2 0 8 0 0,1 0-4 0 0,0-1-7 0 0,-2 2 2 0 0,-1-1 9 0 0,2 2-13 0 0,0 0-5 0 0,1 0 11 0 0,-1-2 5 0 0,-1-1-11 0 0,1-1-5 0 0,-2 0 11 0 0,1-1-14 0 0,1-1 23 0 0,-1-1-25 0 0,-2 0 7 0 0,0-1-2 0 0,0-1 10 0 0,-2 0-13 0 0,-1 3 4 0 0,-4 2-1 0 0,-2 1 10 0 0,-2 3-13 0 0,-2 4 4 0 0,-2 3-1 0 0,-2 3 0 0 0,-1 2-9 0 0,-2 2 12 0 0,0 2-5 0 0,-2 3 2 0 0,-1 2-9 0 0,-2 2 21 0 0,0 3-16 0 0,-2 1 5 0 0,0-1-10 0 0,-1 2 12 0 0,-2 0-5 0 0,1 1 2 0 0,0 1-9 0 0,-1 1 12 0 0,0 0-14 0 0,2 1 14 0 0,0-1-14 0 0,1 2 4 0 0,0-1-1 0 0,1 0 19 0 0,-1 0-24 0 0,0 0 7 0 0,-1 0-2 0 0,0 0 10 0 0,-1 0-13 0 0,-1 1 4 0 0,-1 1-1 0 0,1 9 10 0 0,1 17-13 0 0,2 17 4 0 0,1 16-1 0 0,2 12 10 0 0,1 8-13 0 0,-2 2 4 0 0,-1 0-1 0 0,2 5 10 0 0,0-2-13 0 0,2-4 4 0 0,2-5-1 0 0,1-1 10 0 0,1-2-13 0 0,0-6 4 0 0,2-2-1 0 0,1 1 10 0 0,1-5-13 0 0,-1-5 4 0 0,0-3-1 0 0,-2-7 10 0 0,0-3 6 0 0,-1-4-11 0 0,1-3 4 0 0,-1-1-1 0 0,2-3 0 0 0,-1-1 0 0 0,2-1 0 0 0,-2-3 0 0 0,-1-3 19 0 0,-1-2-15 0 0,-2-2 5 0 0,-1-2-1 0 0,-2-2-9 0 0,0-1 21 0 0,0-2-16 0 0,0 2 5 0 0,3 1 18 0 0,0 1-6 0 0,1 4-6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59.31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255.02637"/>
      <inkml:brushProperty name="anchorY" value="-25303.39648"/>
      <inkml:brushProperty name="scaleFactor" value="0.5"/>
    </inkml:brush>
  </inkml:definitions>
  <inkml:trace contextRef="#ctx0" brushRef="#br0">42 1021 9848 0 0,'0'0'258'0'0,"-6"-3"-124"0"0,-1-4 2 0 0,0-1-75 0 0,0 1 31 0 0,1 0-23 0 0,2 0 14 0 0,1 2 145 0 0,2 0-32 0 0,0 1 19 0 0,1 1 1 0 0,1 0-140 0 0,-1-1 49 0 0,2 2-22 0 0,0-1 1 0 0,1 0 373 0 0,-1 0-97 0 0,1-1 32 0 0,-1 1 25 0 0,1 1-353 0 0,0-1 111 0 0,0 0-62 0 0,3-1 14 0 0,4 1-172 0 0,3 0 58 0 0,3 0-36 0 0,4-1 14 0 0,3-1-14 0 0,2 1 5 0 0,0 1-2 0 0,1-1 9 0 0,-1-1 54 0 0,0 1-15 0 0,-1 1-2 0 0,1 0 22 0 0,2 0-34 0 0,2 0 0 0 0,1 1 9 0 0,1 0-4 0 0,2 0 1 0 0,4 2-10 0 0,2 3 13 0 0,6-1 5 0 0,3 3-29 0 0,3 3 9 0 0,3 2 5 0 0,2 1-2 0 0,1-2 29 0 0,-1-2 1 0 0,0-1-17 0 0,0-4 25 0 0,-2-1-35 0 0,-3-1 10 0 0,2-2 5 0 0,1-2-2 0 0,4-1-18 0 0,3 0 24 0 0,2-2-17 0 0,3-1 15 0 0,2-3-32 0 0,-1-1 27 0 0,-2-1-27 0 0,-1 1 26 0 0,-1 0-26 0 0,-2 0 8 0 0,-1 0 6 0 0,2 1-2 0 0,3 2-18 0 0,0-1 24 0 0,0 1-26 0 0,-1 1 17 0 0,-3 2 13 0 0,-2-1-13 0 0,-4 1 15 0 0,-5 1-14 0 0,-5 0 5 0 0,-3 1-12 0 0,-4 0 4 0 0,-2 0 16 0 0,-3 0 5 0 0,0-1-10 0 0,0 1 14 0 0,-2 0-14 0 0,-2 1-5 0 0,-2-1 2 0 0,-1 0-2 0 0,-1 0 0 0 0,-2-1 28 0 0,-1 1 1 0 0,-4-1 1 0 0,-3 1-7 0 0,-2 1-16 0 0,-3 0 13 0 0,-2 1-15 0 0,-3 1 14 0 0,0 0 42 0 0,-3 1-12 0 0,0-1 7 0 0,-2 1 10 0 0,0-1-60 0 0,0-1 37 0 0,0 0-23 0 0,-1 0 15 0 0,-4-1 33 0 0,-2-2 0 0 0,-4-1-7 0 0,-6-4 14 0 0,-5-6-51 0 0,-7-6 14 0 0,-4-5-6 0 0,-2 0 0 0 0,-2-1 38 0 0,2 1-12 0 0,2 0 16 0 0,0 1-13 0 0,2 0-42 0 0,0 2 21 0 0,1 1-10 0 0,0 1-7 0 0,1 0 49 0 0,0 2-15 0 0,1 0 7 0 0,-2 1 10 0 0,-1 1-69 0 0,-1 2 39 0 0,0 0-15 0 0,-3 0 3 0 0,-1-1 0 0 0,-1 1 0 0 0,0 1 0 0 0,0 1-9 0 0,1 0-7 0 0,3 1 1 0 0,2-1-10 0 0,2 2 12 0 0,2 1-14 0 0,3 1 14 0 0,2 1-5 0 0,3 0-7 0 0,1 3-7 0 0,1 0 1 0 0,2 1 9 0 0,1 0-13 0 0,2 2 32 0 0,2 0 1 0 0,2 0-18 0 0,2 1 25 0 0,0-1-36 0 0,2 0 11 0 0,0 1-4 0 0,0 1 0 0 0,1-1 0 0 0,0 2-9 0 0,2-1 12 0 0,0 1-14 0 0,2 0 4 0 0,1 0-10 0 0,0 1 12 0 0,2 0-5 0 0,4 3 30 0 0,2 2 2 0 0,4 1-18 0 0,4 3 25 0 0,7 1-36 0 0,6 2 11 0 0,5-1 6 0 0,4 1-4 0 0,3 1 2 0 0,1-1 19 0 0,2 0-6 0 0,0-2 3 0 0,0 0-37 0 0,-2 1 29 0 0,-1 1-11 0 0,0 1-6 0 0,-1 1 30 0 0,-1 1-9 0 0,1 0 4 0 0,-1 1 0 0 0,1 0-28 0 0,0 2 18 0 0,-2 2-17 0 0,2 1 14 0 0,1 5 14 0 0,2 1-4 0 0,-1 2 3 0 0,1 2 10 0 0,-1 3-41 0 0,-2-1 22 0 0,-3-1-18 0 0,0 0 14 0 0,-3-1 5 0 0,-4-2-11 0 0,-3-2 14 0 0,-3-1 5 0 0,-1-1-30 0 0,-4-3 10 0 0,-1-1-4 0 0,-2-1 0 0 0,-2-2 0 0 0,-1-2-9 0 0,-2-2 12 0 0,-2-3-14 0 0,-2-3 4 0 0,-3-2-10 0 0,-1-3 2 0 0,-1 0 9 0 0,-1-2-22 0 0,-1 2 16 0 0,-1-1 4 0 0,0 1-11 0 0,-1 1-5 0 0,0 1 11 0 0,-1 0-14 0 0,-2 3 14 0 0,-5 4-14 0 0,-4 5 14 0 0,-3 5-14 0 0,-3 4 4 0 0,-1 2-10 0 0,0 2 12 0 0,-1-1-5 0 0,0 1 2 0 0,-1 1-9 0 0,1 0 2 0 0,0 1-1 0 0,0 1 0 0 0,-1-1-9 0 0,-1-3 12 0 0,0-3 5 0 0,1 0-11 0 0,-1-1-5 0 0,1-3 11 0 0,0-2-5 0 0,0-1 2 0 0,1 0-9 0 0,2-2 12 0 0,1 0-5 0 0,0-1 2 0 0,3 0-9 0 0,1-2 21 0 0,2-2-25 0 0,1-2 17 0 0,1-3-15 0 0,2-2 14 0 0,3-2-14 0 0,1 0 14 0 0,1-2-14 0 0,2 1 14 0 0,0-1-14 0 0,0 0 14 0 0,0 0-14 0 0,1 1 14 0 0,-1-1-14 0 0,0 0 14 0 0,0-1-14 0 0,0 1 4 0 0,0 0-1 0 0,0 1 19 0 0,0 1-24 0 0,0-1 7 0 0,0 1-2 0 0,0-1 10 0 0,0-1-13 0 0,0-1 4 0 0,0 0-1 0 0,0-1 10 0 0,0 0-13 0 0,0 0 4 0 0,0 0-1 0 0,0 0 10 0 0,0 0-13 0 0,0 0 4 0 0,0 0 25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02.65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017.30078"/>
      <inkml:brushProperty name="anchorY" value="-26941.47266"/>
      <inkml:brushProperty name="scaleFactor" value="0.5"/>
    </inkml:brush>
  </inkml:definitions>
  <inkml:trace contextRef="#ctx0" brushRef="#br0">568 0 9944 0 0,'0'0'1086'0'0,"-3"7"-892"0"0,-1 2 22 0 0,-4 8 9 0 0,-6 12-142 0 0,-4 14 41 0 0,-2 12-20 0 0,-2 13 0 0 0,0 10 37 0 0,1 7-1 0 0,-3 4-7 0 0,0 3 14 0 0,0 2-79 0 0,2 3 23 0 0,2 3-11 0 0,1 7 0 0 0,0 3-28 0 0,-1 0-2 0 0,-2 1 9 0 0,1-3-4 0 0,1-1-27 0 0,2-3 17 0 0,2-2-16 0 0,1-1 23 0 0,1-5-34 0 0,2-6 19 0 0,0-8-16 0 0,2-7 23 0 0,-1-9-34 0 0,1-6 19 0 0,2-7-16 0 0,1-6 23 0 0,2-3-25 0 0,-1-2 8 0 0,0-1-3 0 0,1-3 9 0 0,1-1-21 0 0,0-1 16 0 0,-1 0-5 0 0,0-4 10 0 0,0-1-21 0 0,-1-4 16 0 0,1-3-15 0 0,0-3 14 0 0,1-3-14 0 0,2-3 14 0 0,2-2-14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03.1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434.70068"/>
      <inkml:brushProperty name="anchorY" value="-28781.18164"/>
      <inkml:brushProperty name="scaleFactor" value="0.5"/>
    </inkml:brush>
  </inkml:definitions>
  <inkml:trace contextRef="#ctx0" brushRef="#br0">437 453 8240 0 0,'0'0'0'0'0,"15"-39"0"0"0,3 2 177 0 0,5-9-50 0 0,3-4 25 0 0,3-2 0 0 0,1 1-84 0 0,-1 7 24 0 0,-3 5-12 0 0,-1 8 18 0 0,-2 8 201 0 0,-4 5-38 0 0,-4 6 15 0 0,-4 5 15 0 0,-3 4-210 0 0,-2 3 70 0 0,-3 1-32 0 0,-2 1 1 0 0,0 4-75 0 0,-2 3 31 0 0,-1 4-13 0 0,-5 24 1 0 0,-10 26-38 0 0,-8 20 30 0 0,-8 15-20 0 0,-7 6 15 0 0,-3 1-32 0 0,1-4 18 0 0,2-4-16 0 0,2-4 5 0 0,3-4-2 0 0,1-6 0 0 0,3-8-10 0 0,1-5 22 0 0,1-7-34 0 0,1-8 19 0 0,0-7-16 0 0,1-5 14 0 0,2-7-4 0 0,0-6-9 0 0,1-5 4 0 0,-1-4 7 0 0,1-4-12 0 0,1-4 5 0 0,2-3-2 0 0,3-2 9 0 0,5-4-21 0 0,4-3 16 0 0,4-1-5 0 0,3-1 1 0 0,2 0-10 0 0,0 0 13 0 0,1 0-4 0 0,0 0 1 0 0,1 1-10 0 0,0 2 13 0 0,1 0-4 0 0,3 4 10 0 0,6 6 7 0 0,7 7-1 0 0,5 9 10 0 0,5 6-2 0 0,2 6-18 0 0,1 4 24 0 0,0 2-17 0 0,0 2 15 0 0,1-1 24 0 0,1-3 2 0 0,0-3 2 0 0,1-3 10 0 0,3-2-30 0 0,0-3-1 0 0,0 0 9 0 0,3 0-4 0 0,1-1 38 0 0,1 1-10 0 0,3 0 5 0 0,1 0 9 0 0,1 3-40 0 0,-3 4 13 0 0,-2 2-16 0 0,-1 3 13 0 0,-2 3 24 0 0,-2 3-7 0 0,0 5 4 0 0,0 3 0 0 0,-1-1-38 0 0,-1-3 21 0 0,0-6-18 0 0,-22-30-7243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03.47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179.34766"/>
      <inkml:brushProperty name="anchorY" value="-32135.6543"/>
      <inkml:brushProperty name="scaleFactor" value="0.5"/>
    </inkml:brush>
  </inkml:definitions>
  <inkml:trace contextRef="#ctx0" brushRef="#br0">166 15 10152 0 0,'0'0'0'0'0,"-7"-3"272"0"0,-2 0-136 0 0,-2-1 9 0 0,-1 1-77 0 0,0 2 23 0 0,0 1-2 0 0,1 3-12 0 0,1 5 266 0 0,0 4-76 0 0,1 6 37 0 0,-2 16 9 0 0,1 17-226 0 0,-1 16 74 0 0,3 11-44 0 0,1 10 14 0 0,4 5 108 0 0,4 1-31 0 0,6 1 16 0 0,6 3 9 0 0,5-2-142 0 0,3-3 31 0 0,3-7-7 0 0,2-7-14 0 0,1-10-61 0 0,0-11 18 0 0,-1-11-20 0 0,0-10 22 0 0,0-10-44 0 0,-1-8 32 0 0,-1-9-20 0 0,-2-6 15 0 0,-1-7 5 0 0,-2-7 8 0 0,-1-6-1 0 0,0-10 1 0 0,-1-11-28 0 0,1-8 17 0 0,-3-10-16 0 0,-2-6 23 0 0,-1-5-16 0 0,-2 1 15 0 0,-4 1-4 0 0,0 3-9 0 0,-3 2-6 0 0,-2 3 2 0 0,-1 3 7 0 0,-2 0-12 0 0,-3 2 14 0 0,-3 2-4 0 0,-4 1 10 0 0,-3 1-12 0 0,-2 2-5 0 0,-3 3 2 0 0,-3 4-2 0 0,-4 4 0 0 0,-2 4 18 0 0,-5 8-4 0 0,-5 9 2 0 0,-6 8 9 0 0,-8 12-30 0 0,-6 12 18 0 0,-4 18-16 0 0,37-21-8531 0 0,0 3-1310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30.77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997.79443"/>
      <inkml:brushProperty name="anchorY" value="-31413.95703"/>
      <inkml:brushProperty name="scaleFactor" value="0.5"/>
    </inkml:brush>
  </inkml:definitions>
  <inkml:trace contextRef="#ctx0" brushRef="#br0">188 0 9944 0 0,'0'0'5810'0'0,"-3"10"-5638"0"0,-3 7-33 0 0,-1 17-4 0 0,-1 12-111 0 0,-1 10 22 0 0,2 8-3 0 0,1 4-14 0 0,0 4-5 0 0,3 1 11 0 0,1 3-14 0 0,3 3 4 0 0,2 4 93 0 0,2 1-37 0 0,1 0 26 0 0,2 2-5 0 0,0 0-44 0 0,0 0 12 0 0,-2-1-6 0 0,-1 2-9 0 0,0 2 105 0 0,-1-2-31 0 0,-1 0 15 0 0,-2 0 10 0 0,-2-2-88 0 0,-2-5 36 0 0,-1-3-25 0 0,1-6 4 0 0,-1-2 18 0 0,1-4 13 0 0,-1-3-12 0 0,1 1 5 0 0,0-2-47 0 0,0-2 12 0 0,0-3-6 0 0,-1-3 10 0 0,-1-4-4 0 0,-1-4 2 0 0,-1-4 0 0 0,0-4 10 0 0,1-2-41 0 0,-1-2 12 0 0,0-1-5 0 0,1-3 10 0 0,-1-1 6 0 0,-1-1 8 0 0,-1-1-2 0 0,-1-1 2 0 0,0-1-37 0 0,-1 0 20 0 0,1 0-18 0 0,2-3 23 0 0,4-4-7 0 0,1-3 3 0 0,1-2-9 0 0,-1-3 21 0 0,1-3-35 0 0,-1 0 11 0 0,0-2-4 0 0,0-1 0 0 0,0 0 10 0 0,0-1 6 0 0,0-1-20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31.16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791.37988"/>
      <inkml:brushProperty name="anchorY" value="-33402.75781"/>
      <inkml:brushProperty name="scaleFactor" value="0.5"/>
    </inkml:brush>
  </inkml:definitions>
  <inkml:trace contextRef="#ctx0" brushRef="#br0">165 66 12056 0 0,'0'0'0'0'0,"-13"-3"857"0"0,4 1-426 0 0,-1 0 10 0 0,-1-1-357 0 0,0-1 112 0 0,-1 0-63 0 0,0-2 14 0 0,0 0 285 0 0,1-1-63 0 0,0 0 18 0 0,0 1 26 0 0,2 2-334 0 0,1 0 105 0 0,1 1-49 0 0,1 1 0 0 0,1 0-64 0 0,1 2 28 0 0,2 0-22 0 0,1 0 14 0 0,2 0-42 0 0,0 0 12 0 0,2 0-5 0 0,2 2 10 0 0,5 5-50 0 0,6 5 24 0 0,7 5 0 0 0,7 5-11 0 0,4 4 4 0 0,1-1-10 0 0,2 1 2 0 0,-1-1 9 0 0,-1 0-32 0 0,-2-2 20 0 0,-2 0-8 0 0,1-3 12 0 0,1 0-22 0 0,1 0 6 0 0,0 1-2 0 0,3-3 10 0 0,3 0-22 0 0,0-1 6 0 0,2 2-2 0 0,0 0 0 0 0,1-1 0 0 0,-2-1 0 0 0,0-1 0 0 0,-2-1 0 0 0,0-3-18 0 0,-1-1 14 0 0,-2-1-15 0 0,-2-2 14 0 0,-3 0-23 0 0,-3 2 25 0 0,-2-1-8 0 0,-3-2 3 0 0,-1-1-9 0 0,-2 0-7 0 0,-2 0 11 0 0,-2-1-5 0 0,-3 0 2 0 0,-2 0 10 0 0,-4 0-22 0 0,-1-2 25 0 0,-2 0-17 0 0,-1-1 5 0 0,-1-1-1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31.40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849.44531"/>
      <inkml:brushProperty name="anchorY" value="-34946.9375"/>
      <inkml:brushProperty name="scaleFactor" value="0.5"/>
    </inkml:brush>
  </inkml:definitions>
  <inkml:trace contextRef="#ctx0" brushRef="#br0">133 203 10152 0 0,'0'0'0'0'0,"-9"-25"186"0"0,1 5-43 0 0,0-3 14 0 0,0-1 23 0 0,2 1-109 0 0,2 1 32 0 0,1 3-15 0 0,-1 3 9 0 0,1 4 240 0 0,0 4-67 0 0,1 2 34 0 0,-1 2 1056 0 0,4 12-1176 0 0,2 14-112 0 0,0 15 50 0 0,0 14-39 0 0,0 11 17 0 0,-1 4-52 0 0,-2-1 24 0 0,-3-3-9 0 0,1-3 1 0 0,-1-4-38 0 0,-1-4 30 0 0,0-1-20 0 0,0 0 15 0 0,-3 0-23 0 0,-1 2 16 0 0,-1 2-15 0 0,-1 2 23 0 0,1 1-34 0 0,-1 0 19 0 0,3 1-16 0 0,3-35-7959 0 0,2 0-1224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32.28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701.19482"/>
      <inkml:brushProperty name="anchorY" value="-34797.16406"/>
      <inkml:brushProperty name="scaleFactor" value="0.5"/>
    </inkml:brush>
  </inkml:definitions>
  <inkml:trace contextRef="#ctx0" brushRef="#br0">669 1 10752 0 0,'0'0'784'0'0,"-6"0"-520"0"0,-1 1-178 0 0,-2 0 52 0 0,0 0-17 0 0,1 1-12 0 0,0 1 285 0 0,-1 1-82 0 0,0 1 40 0 0,-3 3 9 0 0,-6 5-282 0 0,-5 6 99 0 0,-4 6-54 0 0,-2 5 15 0 0,-1 2 98 0 0,1 1-18 0 0,0 2 12 0 0,-1 2 1 0 0,-3 1-140 0 0,-1 0 30 0 0,-3 1-7 0 0,-3 2-14 0 0,-1 4-51 0 0,2 2 14 0 0,3 4-18 0 0,4 2 22 0 0,4 2-34 0 0,4 4 10 0 0,5 1-4 0 0,12-35-8648 0 0,1 0-1326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06:48.8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0 279 10656 0 0,'0'0'0'0'0,"50"-80"0"0"0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33.39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016.51514"/>
      <inkml:brushProperty name="anchorY" value="-34606.72656"/>
      <inkml:brushProperty name="scaleFactor" value="0.5"/>
    </inkml:brush>
  </inkml:definitions>
  <inkml:trace contextRef="#ctx0" brushRef="#br0">134 253 10040 0 0,'0'0'0'0'0,"-15"4"401"0"0,5-1-105 0 0,-1-2 36 0 0,0 1 25 0 0,-1-2-269 0 0,2 1 68 0 0,0-1-25 0 0,0 0 5 0 0,0 0 325 0 0,-1 0-101 0 0,3 1 59 0 0,1 0 5 0 0,3 2-347 0 0,1 1 110 0 0,2-1-52 0 0,0-1 10 0 0,2 0 54 0 0,-1-1-25 0 0,0 0 21 0 0,2-1-14 0 0,1 0-98 0 0,2 1 28 0 0,3 1-15 0 0,9 2 9 0 0,10 4-86 0 0,11 1 43 0 0,6 1-26 0 0,5-2 15 0 0,3 0-32 0 0,2-1 27 0 0,3-1-27 0 0,2-3 26 0 0,4-1-35 0 0,2-1 10 0 0,2 0-4 0 0,2-1 18 0 0,-1 0-23 0 0,1 0 8 0 0,-2 2-3 0 0,-2 0 9 0 0,3 1-21 0 0,1 1 7 0 0,3 1-3 0 0,4 3 0 0 0,2 0-10 0 0,0 1 13 0 0,-2 1-4 0 0,-1-1 10 0 0,-2-1-21 0 0,-3-1 16 0 0,1-1-15 0 0,2-2 14 0 0,1 1-14 0 0,0-1 14 0 0,1-1-14 0 0,0-1 14 0 0,-3-2-14 0 0,-3-1 14 0 0,-7 0-14 0 0,-6-1 14 0 0,-4-1-14 0 0,-6 0 14 0 0,-3-1-14 0 0,-5-1 23 0 0,-4 1-16 0 0,-5 0 6 0 0,-3 1-2 0 0,-4 1 9 0 0,-2-1-12 0 0,-3 1 5 0 0,-3 2 7 0 0,-3 0-12 0 0,-3 0 14 0 0,-3 0-4 0 0,-3 0 1 0 0,-1 0 18 0 0,-1-1-32 0 0,-1-1 19 0 0,-1 0-6 0 0,-4-1 10 0 0,-4-3-12 0 0,-7-3 5 0 0,-6-1-2 0 0,-4-4 18 0 0,-4-1-23 0 0,-1-2 8 0 0,0 1-3 0 0,0 1 9 0 0,-1 1-12 0 0,1-2 14 0 0,-2 0-4 0 0,0 1 1 0 0,-2 0-10 0 0,-3 0 4 0 0,-2 0 7 0 0,-4 2-12 0 0,-4-1 14 0 0,-1-1 5 0 0,-1 0-11 0 0,-3-1 4 0 0,1 0-1 0 0,2-1 0 0 0,3 1-9 0 0,3 2 21 0 0,2 2-7 0 0,3 2 22 0 0,3 3-15 0 0,3 3 15 0 0,2 1-33 0 0,2 1 29 0 0,1 0-28 0 0,1 1 26 0 0,2-1 2 0 0,1 0 18 0 0,1-1-4 0 0,1 1 3 0 0,2-1-37 0 0,2 0 29 0 0,2 0-11 0 0,3 1-6 0 0,2 1 58 0 0,2 1-7 0 0,3 1-5 0 0,1-1 14 0 0,1 1-51 0 0,1-1 24 0 0,1 0-19 0 0,1 1 4 0 0,0-1 65 0 0,1 0-20 0 0,1 0 20 0 0,2 0-4 0 0,3 2-72 0 0,5 1 39 0 0,7 0-16 0 0,10 2 3 0 0,11 0 94 0 0,9-2-18 0 0,5-1 1 0 0,3 0 4 0 0,-1 0-85 0 0,-1-2 24 0 0,0 0-12 0 0,2 2 10 0 0,2 2 62 0 0,1 2-8 0 0,2-1-3 0 0,2 2 14 0 0,1 1-89 0 0,-1-2 36 0 0,-1-1-25 0 0,1 0 14 0 0,-2 1 23 0 0,-1 0 4 0 0,0 1 0 0 0,1 1 2 0 0,1 2-56 0 0,0-1 16 0 0,1 0-8 0 0,0 1 0 0 0,1-1 38 0 0,-4-1-12 0 0,-3 0 6 0 0,-3 0 10 0 0,-4 0-60 0 0,-5-2 18 0 0,-4 0-8 0 0,-4 2 10 0 0,-3-1 6 0 0,-6-1 8 0 0,-3-2-11 0 0,-4 0 14 0 0,-3-1-42 0 0,-2 0 12 0 0,-4-1-14 0 0,-2-1 21 0 0,-3 0-16 0 0,-2 0 15 0 0,-1-1-14 0 0,-1 0 4 0 0,-1 0-19 0 0,0-1 4 0 0,-1 1 48 0 0,0 0-62 0 0,0 0 16 0 0,-1 0-15 0 0,-4 1 14 0 0,-4 1-23 0 0,-6 3 6 0 0,-3 3 8 0 0,-5 4-13 0 0,-7 7-5 0 0,-4 7 20 0 0,-3 6-16 0 0,-2 5 5 0 0,1 4-1 0 0,2 6-9 0 0,-1 5 2 0 0,0 7 9 0 0,-2 3-13 0 0,1 0 4 0 0,-1 1-1 0 0,-2 0 0 0 0,1 2-9 0 0,1 1 21 0 0,2 2-25 0 0,1 4 17 0 0,3 3-15 0 0,2 2 14 0 0,2 2 5 0 0,2 3-11 0 0,2 3-5 0 0,3 0 11 0 0,3 2-14 0 0,11-52-12770 0 0,1-1-1964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54.14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3807.20996"/>
      <inkml:brushProperty name="anchorY" value="-39338.43359"/>
      <inkml:brushProperty name="scaleFactor" value="0.5"/>
    </inkml:brush>
  </inkml:definitions>
  <inkml:trace contextRef="#ctx0" brushRef="#br0">1947 910 8640 0 0,'0'0'0'0'0,"-19"-12"0"0"0,3-1 0 0 0,-4-3 0 0 0,-3-2 0 0 0,-1-2 9 0 0,-1 2-12 0 0,0 1 5 0 0,0 2-2 0 0,0 1 9 0 0,0 2 128 0 0,0 4-26 0 0,0 0-3 0 0,-2 3 25 0 0,-3 1-73 0 0,-1 2 22 0 0,-3 3-10 0 0,0 2 0 0 0,-3 2-56 0 0,-1 5 25 0 0,-3 3-20 0 0,-3 4 23 0 0,-1 3-34 0 0,-2 2 19 0 0,0 2-16 0 0,0 4 23 0 0,1 0-16 0 0,1 1 24 0 0,1-1-25 0 0,2 2 17 0 0,2 0-15 0 0,1-1 5 0 0,2-1-2 0 0,-1 0 9 0 0,1 1-21 0 0,1-1 7 0 0,1 1 6 0 0,1 1-2 0 0,2 2-9 0 0,-1 2 4 0 0,2 3 7 0 0,0 4-12 0 0,2 5 23 0 0,0 5 12 0 0,1 4-21 0 0,-2 5 26 0 0,-2 3-35 0 0,1 1 28 0 0,-1 0-27 0 0,2 0 26 0 0,3 1-26 0 0,2-1 26 0 0,3-1-26 0 0,1 0 17 0 0,2 2-15 0 0,2 1 5 0 0,1 1-2 0 0,2 4 9 0 0,0 1-2 0 0,0 1 19 0 0,1 0-23 0 0,0 1 26 0 0,1 3-35 0 0,0 3 28 0 0,0 4-27 0 0,1 5 26 0 0,-1 3-7 0 0,1 0 20 0 0,0 0-14 0 0,2 0 6 0 0,1 2-12 0 0,1 0-6 0 0,3 2 11 0 0,2 0-14 0 0,1-1 5 0 0,3-3-2 0 0,2-4 9 0 0,3-1-12 0 0,2-1-14 0 0,0 0 22 0 0,3 0-17 0 0,1 2 15 0 0,2-3-14 0 0,1-3 14 0 0,1-2 5 0 0,3-5-11 0 0,1-1 5 0 0,3-3-12 0 0,1-2 4 0 0,3 2 7 0 0,2 1 35 0 0,1 0-9 0 0,2 0-5 0 0,3 2 22 0 0,3-1-34 0 0,3-2 10 0 0,3-3-14 0 0,4-4 13 0 0,2-3 42 0 0,0-2-2 0 0,2-3 13 0 0,2 2-11 0 0,1 0-42 0 0,0-2 21 0 0,0-3-9 0 0,3-2-9 0 0,2-4 13 0 0,2-4 5 0 0,4-6-11 0 0,3-3 14 0 0,1-3-32 0 0,-1-3-1 0 0,1-5 9 0 0,2-3 5 0 0,0-2-1 0 0,1-1 19 0 0,2-2-14 0 0,5-3 15 0 0,2-1-32 0 0,0-3 9 0 0,1-3-14 0 0,0-2 22 0 0,-1-1-6 0 0,-1-1-8 0 0,-1-1 13 0 0,2-2 5 0 0,2-2-39 0 0,0-2 31 0 0,0-4-20 0 0,4-2 6 0 0,-1-4 16 0 0,-1-2 5 0 0,-2-3-19 0 0,3-1 25 0 0,-1-2-35 0 0,1-2 10 0 0,-1-3-4 0 0,1-6 0 0 0,1-4 9 0 0,-3-4 7 0 0,-2-4-1 0 0,-3-3-9 0 0,-3-3-6 0 0,-6 1-8 0 0,-2-1 11 0 0,0 0-14 0 0,2-1 33 0 0,-1-2-10 0 0,0 0-6 0 0,-2-2 22 0 0,-3 1-34 0 0,-4-2 0 0 0,-4-2 9 0 0,-3-5-4 0 0,-3-4 1 0 0,-3-2 0 0 0,-3-1 9 0 0,0-1-2 0 0,1 1-27 0 0,-1 0 26 0 0,-1-1-27 0 0,0-4 17 0 0,-2-4 13 0 0,0 0 6 0 0,-4-2-19 0 0,-2-2 25 0 0,-5 1-26 0 0,-3 2-2 0 0,-4 2 10 0 0,-2 0-14 0 0,-2-2 14 0 0,-4-2-4 0 0,-1-4 1 0 0,-4-4 0 0 0,-2 0-10 0 0,-1 0-6 0 0,-1 0 2 0 0,0 2 16 0 0,-1 0-4 0 0,-1 2 11 0 0,-3 1-2 0 0,-2-3-9 0 0,-3 3-6 0 0,-2 3 2 0 0,0 3 7 0 0,-2 3-12 0 0,0 2 23 0 0,0 0-16 0 0,-1 0 15 0 0,-3-4-5 0 0,-2 0-26 0 0,-2 2 18 0 0,-2 3 2 0 0,-4 5-11 0 0,-2 4 51 0 0,-3 3-5 0 0,-3 4-6 0 0,-3 3 23 0 0,-3 0-63 0 0,-3-2 38 0 0,-1-2-23 0 0,-3-4 5 0 0,-2-1 37 0 0,1 0-12 0 0,-1 1 16 0 0,0 3-4 0 0,1 4-35 0 0,0 3 1 0 0,0 2 7 0 0,-1 2-5 0 0,-1 3 21 0 0,-2 0 4 0 0,-3-3-1 0 0,-2-5 2 0 0,-1 0-37 0 0,0 1 10 0 0,-1 2 5 0 0,-5 2-4 0 0,-2 4 21 0 0,-2 4-6 0 0,-1 4 3 0 0,0 2 10 0 0,1 1-50 0 0,0 3 33 0 0,-1 1-21 0 0,-1 2 15 0 0,-2 1 23 0 0,-3 1 4 0 0,-3-2 0 0 0,-3-2 2 0 0,-1 0-37 0 0,1 1 10 0 0,1 0-14 0 0,1 2 21 0 0,3 2 3 0 0,1 4 9 0 0,2 5-11 0 0,-1 1 14 0 0,0 4-42 0 0,0 1 22 0 0,-1 5-9 0 0,0 2-7 0 0,1 5 30 0 0,4 5-9 0 0,3 5 4 0 0,1 8 0 0 0,3 5-28 0 0,3 6 18 0 0,2 7-26 0 0,1 8 25 0 0,-1 10-17 0 0,2 10 5 0 0,3 14 9 0 0,28-45-11142 0 0,2 2-1707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55.52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4927.06152"/>
      <inkml:brushProperty name="anchorY" value="-39873.72266"/>
      <inkml:brushProperty name="scaleFactor" value="0.5"/>
    </inkml:brush>
  </inkml:definitions>
  <inkml:trace contextRef="#ctx0" brushRef="#br0">160 1355 9848 0 0,'0'0'0'0'0,"-11"-14"1176"0"0,1 2-318 0 0,-1-3 154 0 0,-3 1 15 0 0,-1 1-1078 0 0,1 1 327 0 0,1 3-158 0 0,1 3-8 0 0,2 3 293 0 0,0 1-75 0 0,2 2 39 0 0,2 0 1 0 0,1 0-280 0 0,1 1 89 0 0,1-1-42 0 0,-1 1-9 0 0,0-1-6 0 0,1 0 11 0 0,1 0-23 0 0,2 3 25 0 0,1 6-73 0 0,2 6 21 0 0,2 6-9 0 0,2 6 0 0 0,4 6-18 0 0,3 1-5 0 0,3 2 10 0 0,3 0-5 0 0,1 0-26 0 0,2 0 18 0 0,2 3-17 0 0,4 1 23 0 0,3 2-44 0 0,1 1 32 0 0,1 1-29 0 0,2 2 17 0 0,0 3-15 0 0,2-1 14 0 0,2 0-14 0 0,4 1 4 0 0,2 0-29 0 0,0-1 18 0 0,2-2-8 0 0,2-1 2 0 0,1 1-9 0 0,-1 0 12 0 0,4 2-5 0 0,2 4 2 0 0,3 3-37 0 0,3 2 20 0 0,1 2-9 0 0,4 1-7 0 0,1-1 12 0 0,0-2 5 0 0,-1-3-20 0 0,0-4 25 0 0,-1 0-26 0 0,1-1 7 0 0,4 0 8 0 0,4 1-4 0 0,5 0-7 0 0,0-1 12 0 0,3 0-14 0 0,1 0 23 0 0,0-1-16 0 0,-1-1-4 0 0,0-1 11 0 0,4 1-5 0 0,3-1-7 0 0,1-1 21 0 0,3-2-7 0 0,0-2 3 0 0,-1-2 10 0 0,-1-1 6 0 0,1 0-20 0 0,4 1 25 0 0,3 0-17 0 0,1-1 15 0 0,2 2-14 0 0,1 0 14 0 0,2 0-5 0 0,0-2 2 0 0,1-1 0 0 0,3 1 0 0 0,3-3 0 0 0,-1-3 0 0 0,-1-2 0 0 0,2-1 0 0 0,1-2 0 0 0,0-3 10 0 0,1-1-13 0 0,0-2 14 0 0,-2-1-14 0 0,-3-2 23 0 0,-1-1-25 0 0,3-1 17 0 0,3-1 4 0 0,0-2 8 0 0,-1 1-2 0 0,1-2 2 0 0,1 0-9 0 0,0 0 2 0 0,4 0 9 0 0,3-2-13 0 0,-1 0 51 0 0,-1-2-24 0 0,-2-1 19 0 0,1-1-5 0 0,1 0-26 0 0,1-1 18 0 0,-1-1-17 0 0,1-4 23 0 0,1 0 21 0 0,1 0-5 0 0,1-1 4 0 0,5-1 0 0 0,-3-2-37 0 0,-3 0 29 0 0,-2 0-20 0 0,0 1 5 0 0,0 0 18 0 0,0 1-6 0 0,1 0 3 0 0,0-2 0 0 0,0 1-18 0 0,0 1-5 0 0,1 0 10 0 0,4-1-14 0 0,1-1 23 0 0,-2 0-7 0 0,0-1 3 0 0,1-1 0 0 0,0-2-18 0 0,-3-1 4 0 0,-2-1-2 0 0,0-1 10 0 0,-1 1-22 0 0,-1 0 25 0 0,0-2-17 0 0,4 1 15 0 0,-1 0-33 0 0,-1-1 29 0 0,0 0-28 0 0,1 1 26 0 0,2-1-8 0 0,-3-1 13 0 0,1 0-13 0 0,1-1 23 0 0,-1 0-25 0 0,-2-2-2 0 0,1 0 10 0 0,0-1-14 0 0,-2-2 23 0 0,-2-3-16 0 0,-2-2 15 0 0,1-3-5 0 0,0 0-26 0 0,-4 0 18 0 0,-1 1 2 0 0,-2-2-11 0 0,-2 1 23 0 0,-1 0 3 0 0,0 1-10 0 0,2-1 14 0 0,-1 0-23 0 0,-3 1-3 0 0,-3 0 10 0 0,0 0-14 0 0,-1-1 14 0 0,-1 0-5 0 0,1 0 12 0 0,3-2-4 0 0,0-1-26 0 0,-2-2 18 0 0,-2 0-8 0 0,0-2 2 0 0,-1 1 10 0 0,-1-2-4 0 0,0-2 2 0 0,0-3 0 0 0,-1-2-9 0 0,-3 0 2 0 0,-3-1-1 0 0,-1 0 0 0 0,1-1-9 0 0,-1 2 12 0 0,0 0-14 0 0,1 0 14 0 0,0-1-23 0 0,-2 1 16 0 0,-3-2-15 0 0,-2 0 23 0 0,-1 0-25 0 0,-2 0 7 0 0,0 0 8 0 0,1-3-4 0 0,-2-1-16 0 0,-2-1 14 0 0,-2-2 4 0 0,-2-2-11 0 0,-2 0-5 0 0,-3 1 11 0 0,-3 1-14 0 0,0 2 23 0 0,-1-1-25 0 0,-1 1 7 0 0,-1 1-2 0 0,0-2 10 0 0,-1-1-13 0 0,-4-2 14 0 0,-3-3-5 0 0,-2-2 2 0 0,-4-2-9 0 0,-3 2 2 0 0,-2 0-1 0 0,-2-1 10 0 0,-1 0-4 0 0,-1 0 2 0 0,-1 1 0 0 0,0-3 0 0 0,0-3-9 0 0,-2-3 21 0 0,0-4-25 0 0,1-7 17 0 0,0 0-15 0 0,-2 1 14 0 0,-3 2 5 0 0,0 1-11 0 0,-4 3-5 0 0,-2 0 11 0 0,-2 0-14 0 0,-2 0 23 0 0,-1 0-16 0 0,-3 3 5 0 0,-2 4-1 0 0,-1 3 10 0 0,-3 6-22 0 0,0 6 16 0 0,-3 6-15 0 0,-1 8 14 0 0,-3 6-14 0 0,-1 7 23 0 0,-2 6-25 0 0,-1 6 17 0 0,-1 4-15 0 0,-1 3 4 0 0,-1 2-1 0 0,0 1 19 0 0,0 0-24 0 0,0 1 17 0 0,0 0-6 0 0,0-1 12 0 0,1 1-22 0 0,2 2 6 0 0,0 2-2 0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56.74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4346.14844"/>
      <inkml:brushProperty name="anchorY" value="-39551.05469"/>
      <inkml:brushProperty name="scaleFactor" value="0.5"/>
    </inkml:brush>
  </inkml:definitions>
  <inkml:trace contextRef="#ctx0" brushRef="#br0">2096 336 10544 0 0,'0'0'0'0'0,"-19"-14"0"0"0,0 0 728 0 0,-5-5-218 0 0,-4-1 108 0 0,-3-1 7 0 0,-2 0-562 0 0,-2 0 161 0 0,0 1-80 0 0,-2-1 0 0 0,-1 2 485 0 0,0 2-129 0 0,-2 1 67 0 0,-2 1 10 0 0,-1 0-516 0 0,-1 1 158 0 0,0 0-76 0 0,-2 1 1 0 0,0 1-94 0 0,1 2 37 0 0,1 3-17 0 0,-2 2 2 0 0,1 1-28 0 0,0 2-1 0 0,-2 0 8 0 0,0 2 5 0 0,-1 0-30 0 0,-1 2 20 0 0,0 2-17 0 0,0 1 14 0 0,0 1-23 0 0,2 3 6 0 0,1 3 8 0 0,1 5-13 0 0,2 4-14 0 0,3 3 13 0 0,0 3 4 0 0,1 6-11 0 0,0 2-5 0 0,0 4 11 0 0,2 2-14 0 0,0 3 23 0 0,2 3-44 0 0,0 1 4 0 0,-1 4 7 0 0,0 2 5 0 0,2 3-11 0 0,3 2 14 0 0,2 3-14 0 0,3 6 14 0 0,1 4-98 0 0,2 3 38 0 0,1 2-17 0 0,2 1 2 0 0,1 2 19 0 0,3 3 13 0 0,3 1-21 0 0,3 7 17 0 0,3 3-80 0 0,0 1 22 0 0,2 1 0 0 0,0 2-13 0 0,2 1 51 0 0,1 2 4 0 0,2 1-17 0 0,1 2 17 0 0,0 2-15 0 0,1-2 5 0 0,0-5-2 0 0,2-1 0 0 0,2-1 18 0 0,2 2 5 0 0,2 0 0 0 0,2 3 1 0 0,3-1 9 0 0,1-2-12 0 0,1-2 5 0 0,3-1 7 0 0,2 0-2 0 0,3 0 10 0 0,1 0-12 0 0,2 3 23 0 0,0-1 3 0 0,0-3-10 0 0,1-2 14 0 0,1-4-4 0 0,0-2 1 0 0,1 0-10 0 0,2-3 13 0 0,2 2 5 0 0,1-2-11 0 0,2-2 14 0 0,1-3-4 0 0,2-2-9 0 0,2-3 13 0 0,4-2-4 0 0,4-1 1 0 0,4 4 0 0 0,2 1 0 0 0,2-1 9 0 0,0-4-12 0 0,2-1 14 0 0,0-5-14 0 0,-2-5 14 0 0,0-6-23 0 0,1-5 25 0 0,1-5-7 0 0,1-3 2 0 0,3-3 0 0 0,4-5 0 0 0,2-3 0 0 0,-1-2 0 0 0,1-3 0 0 0,0-3 0 0 0,1-1 0 0 0,-2-1 18 0 0,1-2-14 0 0,1-4 6 0 0,1-2-12 0 0,1-4 13 0 0,0-4-4 0 0,1-7 1 0 0,1-4 37 0 0,-1-3-10 0 0,0-5 5 0 0,0-4 0 0 0,0-4-10 0 0,0-3 4 0 0,1-2-2 0 0,1-3 0 0 0,0-2 28 0 0,-1-3 1 0 0,-3-4-17 0 0,-2-1 25 0 0,-2-3-35 0 0,-4-1 10 0 0,-3-3 5 0 0,1-6-2 0 0,0-4-18 0 0,-1-4 24 0 0,-1-1-17 0 0,1-4 15 0 0,-2 1-32 0 0,-1 0 27 0 0,-3 1-27 0 0,-2-1 26 0 0,-2-2 2 0 0,-3-2 9 0 0,-2-2-1 0 0,-1-4 10 0 0,-2-2-40 0 0,-3 1 31 0 0,-3 1-29 0 0,-1 0 26 0 0,-1 0-26 0 0,-3 1 17 0 0,-1 1-15 0 0,-4-3 14 0 0,-3-2-23 0 0,-1 1 16 0 0,-3 0-15 0 0,-4 1 14 0 0,-3 2 23 0 0,-3 2 4 0 0,-4 3-9 0 0,-1-1 14 0 0,-2 1-42 0 0,-2 0 31 0 0,-1-1-29 0 0,-2-5 26 0 0,-4-2 20 0 0,-1 0 5 0 0,-2 1 0 0 0,-1 2 2 0 0,-3 1-37 0 0,-1 1 10 0 0,-2-2 5 0 0,-3-2-4 0 0,-3-2 40 0 0,-2 0-2 0 0,-2 1 2 0 0,-3 1 2 0 0,-1 1-46 0 0,-1 2 22 0 0,-2 0-19 0 0,-2 0 14 0 0,0-1 5 0 0,-3 1 8 0 0,-1 1-11 0 0,-2-2 14 0 0,-3 2-42 0 0,-1 2 22 0 0,-3 3-27 0 0,-1 1 25 0 0,-2 1 11 0 0,-1 0-3 0 0,-1 0 3 0 0,0-2 0 0 0,0-2-28 0 0,2 0-1 0 0,1 2 8 0 0,-1 0 5 0 0,-1 3-11 0 0,-2 4 23 0 0,-1 4-16 0 0,-4 5 15 0 0,-3 3-42 0 0,-2 2 31 0 0,-1 3-11 0 0,-3 3-6 0 0,0 1 30 0 0,-1 1 1 0 0,2 1-9 0 0,-1 2 14 0 0,-1 1-42 0 0,0 2 22 0 0,-1 3-9 0 0,-1 0-7 0 0,-1 4 21 0 0,0 2 3 0 0,1 3-10 0 0,-1 2 4 0 0,1 2-19 0 0,2 3 14 0 0,1 4-24 0 0,-2 4 25 0 0,-1 4 2 0 0,-1 4 18 0 0,-1 4-13 0 0,-3 3 15 0 0,-2 4-33 0 0,2 4 1 0 0,0 5 8 0 0,-1 7 5 0 0,-1 8 8 0 0,-1 8 8 0 0,-2 8-11 0 0,-5 11 14 0 0,-4 12-42 0 0,-3 12 22 0 0,-3 16-18 0 0,56-61-11568 0 0,1 3-1778 0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09.51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1301.16992"/>
      <inkml:brushProperty name="anchorY" value="-916.52844"/>
      <inkml:brushProperty name="scaleFactor" value="0.5"/>
    </inkml:brush>
  </inkml:definitions>
  <inkml:trace contextRef="#ctx0" brushRef="#br0">912 121 1800 0 0,'0'0'0'0'0,"3"-15"1641"0"0,-2 4-809 0 0,1-4-10 0 0,1 1-809 0 0,-1 0 231 0 0,1 3-107 0 0,-1 2-2 0 0,0 2 439 0 0,0 0-124 0 0,-1 2 62 0 0,-1 1 9 0 0,0 0-441 0 0,1 2 127 0 0,-2 0-63 0 0,0 2 0 0 0,-4 2 74 0 0,-3 2-20 0 0,-2 4 0 0 0,-6 8 13 0 0,-6 10-126 0 0,-7 7 27 0 0,-4 5-14 0 0,-2 3 16 0 0,-1 0-14 0 0,0-2 24 0 0,1-4-16 0 0,-2 0 15 0 0,2-1-70 0 0,1-2 30 0 0,0 1-12 0 0,-1 0 1 0 0,1 0-28 0 0,0 1 17 0 0,0 3-6 0 0,0 4 1 0 0,2 2-28 0 0,-1 2 17 0 0,2 1-16 0 0,2 1 23 0 0,1 2-34 0 0,2-3 10 0 0,1-4 5 0 0,2-3-2 0 0,2-4-9 0 0,1-4 4 0 0,2-5-12 0 0,2-4 13 0 0,3-3-32 0 0,2-4 27 0 0,2-3-27 0 0,3-1 17 0 0,1-3-15 0 0,1-2 14 0 0,0-2-14 0 0,3 0 14 0 0,0 0-14 0 0,2 0 5 0 0,1 0-2 0 0,0 0 9 0 0,2 2-12 0 0,0 2 5 0 0,1 4-2 0 0,4 1 0 0 0,3 2 0 0 0,3 3 0 0 0,3 0 0 0 0,1 0 0 0 0,3-1 0 0 0,1-2 0 0 0,0-2 0 0 0,1-1 0 0 0,-1-1 0 0 0,-1-2 0 0 0,0-1 0 0 0,0 0 0 0 0,0 1 0 0 0,2 2 0 0 0,2 3 0 0 0,0 1 0 0 0,2 3 0 0 0,2 3 0 0 0,0 3 0 0 0,1 3 0 0 0,1 4 0 0 0,-2 2 0 0 0,-2 1 0 0 0,0 0 0 0 0,-1-3 0 0 0,-1-4 0 0 0,-3-3 0 0 0,0-2 0 0 0,-1-2 0 0 0,-1-3 0 0 0,-2-2 0 0 0,0-1 0 0 0,0 0 0 0 0,-1 0 0 0 0,-1-1 0 0 0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11.78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2374.19897"/>
      <inkml:brushProperty name="anchorY" value="-1635.3634"/>
      <inkml:brushProperty name="scaleFactor" value="0.5"/>
    </inkml:brush>
  </inkml:definitions>
  <inkml:trace contextRef="#ctx0" brushRef="#br0">158 764 5016 0 0,'0'0'0'0'0,"-14"-15"153"0"0,5 0-83 0 0,0-2 12 0 0,0-2-40 0 0,1-2 11 0 0,2-1 4 0 0,2-3-2 0 0,3-3 75 0 0,3-3-2 0 0,2-1 6 0 0,2-2 2 0 0,3 0-75 0 0,1 1 31 0 0,1 2-23 0 0,3 0 14 0 0,4 0 14 0 0,5 2 15 0 0,4 1-12 0 0,8 1 15 0 0,7 0-60 0 0,8 0 17 0 0,4 0-18 0 0,5 1 22 0 0,1 0-44 0 0,-1 1 4 0 0,-1 1 7 0 0,3 2-4 0 0,-1 2-9 0 0,0 4-6 0 0,0 5 11 0 0,3 4-4 0 0,2 5-18 0 0,1 2 24 0 0,0 4-26 0 0,-1 5 17 0 0,-1 6-5 0 0,-3 4-9 0 0,-2 6 4 0 0,-2 6-2 0 0,-3 9 9 0 0,-3 8-12 0 0,-4 10 5 0 0,0 14-2 0 0,-4 8-10 0 0,-3 6 22 0 0,-4 0-16 0 0,-7 1 6 0 0,-5-1-2 0 0,-6-3 9 0 0,-6-1-12 0 0,-5 0 5 0 0,-6-1-12 0 0,-4 0 13 0 0,-7-1-4 0 0,-8 1 1 0 0,-7-1 93 0 0,-4-4-17 0 0,-3-3 1 0 0,-4-2 5 0 0,-1-1-40 0 0,-1-2 12 0 0,-2 1-6 0 0,-3 2 0 0 0,-1 0-10 0 0,-2-4 13 0 0,-3-3-4 0 0,-3-5 10 0 0,-5-4-30 0 0,-3-6-1 0 0,-3-5 9 0 0,-1-5-4 0 0,1-3 75 0 0,2-4-11 0 0,1-3-2 0 0,1-2 14 0 0,1-3-60 0 0,1-2 17 0 0,2-2-8 0 0,0-2 0 0 0,0-4 102 0 0,3-3-19 0 0,0-3 21 0 0,1-5-11 0 0,3-3-89 0 0,2-3 26 0 0,3-1-5 0 0,3-3-12 0 0,3-1 163 0 0,4-1-46 0 0,4 1 22 0 0,3-3 0 0 0,5-1-131 0 0,3 0 28 0 0,2 0-6 0 0,3 0-14 0 0,2-2 145 0 0,0 1-42 0 0,1 1 20 0 0,2 3 0 0 0,2 2-131 0 0,1 2 28 0 0,1 1-6 0 0,1 1-14 0 0,2 0 107 0 0,0 0-30 0 0,0 0 14 0 0,2 0 9 0 0,0-1-133 0 0,1 1 48 0 0,0 0-12 0 0,1 0-11 0 0,2-2 98 0 0,1 1-19 0 0,3-2 1 0 0,3 1 14 0 0,4-1-116 0 0,3 1 42 0 0,1 1-28 0 0,2 1 23 0 0,4 2 50 0 0,3 2-14 0 0,3 3 8 0 0,2 3 9 0 0,2 3-96 0 0,-1 0 47 0 0,0 2-37 0 0,2 0 17 0 0,0-1 41 0 0,0 0-12 0 0,0-2 17 0 0,1-2-4 0 0,-1-1-72 0 0,1-1 30 0 0,-1-1-23 0 0,0-2 14 0 0,0 0 33 0 0,0 0-10 0 0,-1 0 6 0 0,1 1 0 0 0,2 0-56 0 0,3 0 26 0 0,2 1-21 0 0,3-2 14 0 0,2 0 14 0 0,1-1-4 0 0,1-3 13 0 0,-1-3-13 0 0,-1-4-33 0 0,-5-2 9 0 0,-3-3-5 0 0,-2-4 10 0 0,-3-4-13 0 0,-1-4 14 0 0,-2-4-14 0 0,1-3 14 0 0,0-3-33 0 0,0-2 10 0 0,0-4 6 0 0,0-3-4 0 0,-1-2-16 0 0,-2-1 14 0 0,-2 2-15 0 0,-3-2 14 0 0,-1 0-23 0 0,-2 3 6 0 0,-2 1 8 0 0,-2 2-4 0 0,-2 0-16 0 0,-2 2 23 0 0,-2-1-17 0 0,-2 0 15 0 0,-1 0-23 0 0,-3-1 6 0 0,-2-1-2 0 0,-2-5 19 0 0,-1-4-43 0 0,-1-3 23 0 0,0-2-9 0 0,-4-1 2 0 0,0 0-9 0 0,-1 3 12 0 0,-1 3-14 0 0,-1 4 14 0 0,-1 4-14 0 0,-2 2 4 0 0,-1 4-1 0 0,-1 1 0 0 0,-1 2 0 0 0,-2 0 0 0 0,-3 2 0 0 0,-1 0 0 0 0,-2 0-9 0 0,-2 3 12 0 0,-1 1-5 0 0,-2 1 2 0 0,0 1-9 0 0,-1 3 12 0 0,0 0-5 0 0,-1 1 2 0 0,0 1-9 0 0,-1 2 12 0 0,-1 3-14 0 0,0 1 14 0 0,0-1-14 0 0,0 0 14 0 0,-1-2-5 0 0,-1-1 2 0 0,-2 0-9 0 0,-2 2 12 0 0,-2-1-23 0 0,0 0 25 0 0,0 0-17 0 0,1-1 15 0 0,2-1-14 0 0,-1 2 14 0 0,0 1-5 0 0,3 0 2 0 0,1 3 0 0 0,1 3 0 0 0,1 3 0 0 0,2 2 0 0 0,1 1 0 0 0,0 4 0 0 0,-1 3 0 0 0,0 3 0 0 0,-1 4 0 0 0,0 5 0 0 0,-3 6 0 0 0,-1 5 0 0 0,-2 5 0 0 0,-1 5 0 0 0,-2 8 19 0 0,0 8 4 0 0,-3 8-10 0 0,-1 11 4 0 0,-2 7-10 0 0,-2 6 21 0 0,-1 3-25 0 0,28-50-10591 0 0,-1 0-1632 0 0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12.98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1210.3667"/>
      <inkml:brushProperty name="anchorY" value="-2667.45996"/>
      <inkml:brushProperty name="scaleFactor" value="0.5"/>
    </inkml:brush>
  </inkml:definitions>
  <inkml:trace contextRef="#ctx0" brushRef="#br0">126 40 2608 0 0,'0'0'2727'0'0,"0"-6"-1357"0"0,0-1-13 0 0,0-1-1498 0 0,0 1 428 0 0,0 2-215 0 0,0-1 1568 0 0,1 6-1522 0 0,0 0 78 0 0,-1 0-32 0 0,2 0 483 0 0,-2 0-547 0 0,1 0 4 0 0,1 3-1 0 0,0 1-9 0 0,0 1 22 0 0,1 0-62 0 0,0 0 18 0 0,0 0-18 0 0,0 4 13 0 0,-1 10-32 0 0,0 14 9 0 0,-1 15 5 0 0,-1 15-2 0 0,-2 10-27 0 0,-2 6 17 0 0,-1 5-6 0 0,-1 4 1 0 0,-1 5-28 0 0,1 4 26 0 0,2 2-18 0 0,1 6 6 0 0,1 0-12 0 0,0-2 22 0 0,0-3-25 0 0,-1-4 17 0 0,-1-3-15 0 0,0-4 5 0 0,-1-3-2 0 0,1-1 0 0 0,-1-4 9 0 0,0-8-12 0 0,-2-7 5 0 0,-1-4-2 0 0,0-4-10 0 0,0-6 13 0 0,0-3-4 0 0,2-5 1 0 0,-1-3-10 0 0,1-6 13 0 0,0-3 5 0 0,0-7-11 0 0,2-5 33 0 0,1-4 8 0 0,1-5-19 0 0,1-2 26 0 0,1-3-35 0 0,0-2 28 0 0,0-3-27 0 0,0 0 26 0 0,0-1 49 0 0,0 0-14 0 0,1-1 8 0 0,-1 1 0 0 0,0-1-38 0 0,0 1 21 0 0,0 0-18 0 0,0-1 14 0 0,0 0 52 0 0,1 0-6 0 0,1-2-4 0 0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13.40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2346.93433"/>
      <inkml:brushProperty name="anchorY" value="-3961.13867"/>
      <inkml:brushProperty name="scaleFactor" value="0.5"/>
    </inkml:brush>
  </inkml:definitions>
  <inkml:trace contextRef="#ctx0" brushRef="#br0">71 164 10040 0 0,'0'0'0'0'0,"-7"-1"576"0"0,-2-2-288 0 0,-2 0 9 0 0,0-1-208 0 0,1 0 61 0 0,2 0-30 0 0,2-1 9 0 0,1 1 203 0 0,3 0-48 0 0,1-1 27 0 0,0 1 10 0 0,1-1-236 0 0,1-1 78 0 0,-1 2-36 0 0,1-1-9 0 0,0-1-6 0 0,1-1 2 0 0,0-1-2 0 0,2-1 9 0 0,2-1-77 0 0,2 0 41 0 0,1 0-15 0 0,2 2 2 0 0,3 0-28 0 0,0 0 8 0 0,1 2-14 0 0,2 0 13 0 0,1 2-32 0 0,0 1 27 0 0,2 4-18 0 0,2 3 15 0 0,4 5-32 0 0,0 6 18 0 0,3 5-16 0 0,-1 3 23 0 0,2 3-25 0 0,-2 1 8 0 0,0 3 6 0 0,-2 3-12 0 0,-2 0-14 0 0,-3 1 4 0 0,-1-3-3 0 0,0 1 9 0 0,-1-2-12 0 0,0-2 5 0 0,-2-2-2 0 0,-3 0 9 0 0,-2-1-12 0 0,-2-1 5 0 0,-2-3-2 0 0,0-1 9 0 0,-2 1-12 0 0,-2-1 5 0 0,-2-1-2 0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13.67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792.28632"/>
      <inkml:brushProperty name="anchorY" value="-5407.01563"/>
      <inkml:brushProperty name="scaleFactor" value="0.5"/>
    </inkml:brush>
  </inkml:definitions>
  <inkml:trace contextRef="#ctx0" brushRef="#br0">384 53 7528 0 0,'0'0'0'0'0,"6"-12"205"0"0,-2 5-40 0 0,0 1 25 0 0,-1 1-8 0 0,0-1-108 0 0,-2 2 48 0 0,1-1-30 0 0,-2 2 6 0 0,0 1 250 0 0,0 0 240 0 0,-1 3-276 0 0,-2 3-215 0 0,-3 4 62 0 0,-2 5-31 0 0,-6 14-10 0 0,-6 17 106 0 0,-5 16-30 0 0,-4 9 14 0 0,-2 7-10 0 0,-1 1-108 0 0,1-4 20 0 0,3-4-3 0 0,2-4-4 0 0,3-4-55 0 0,2-5 6 0 0,3-4 5 0 0,3-1 5 0 0,2-3-29 0 0,1-2 9 0 0,2-2-4 0 0,0-2 0 0 0,-1-2 9 0 0,1-3 7 0 0,0-3-11 0 0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14.78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2199.39307"/>
      <inkml:brushProperty name="anchorY" value="-5461.38135"/>
      <inkml:brushProperty name="scaleFactor" value="0.5"/>
    </inkml:brush>
  </inkml:definitions>
  <inkml:trace contextRef="#ctx0" brushRef="#br0">58 584 10656 0 0,'0'0'617'0'0,"-7"-2"-316"0"0,0 1 14 0 0,-1 1-219 0 0,0 1 63 0 0,1 1-31 0 0,1-2-10 0 0,0 0 368 0 0,-2-5 2087 0 0,9 4-2318 0 0,2 0-167 0 0,2-2 48 0 0,2 0-15 0 0,6-2-2 0 0,6-3-74 0 0,7-4 31 0 0,6-2-13 0 0,4-1 1 0 0,1 2-38 0 0,-2 1 30 0 0,-3 3-11 0 0,0 2-6 0 0,1 0 21 0 0,1 0-7 0 0,3 3 3 0 0,3 3-9 0 0,1 2-7 0 0,3 0-8 0 0,1 1 11 0 0,4 0-5 0 0,4 0 30 0 0,0-1 2 0 0,2 1 0 0 0,1 2 2 0 0,1 1-28 0 0,0 1-1 0 0,-1-2 8 0 0,-1 2 5 0 0,1 1 17 0 0,0-1-4 0 0,-1 0 3 0 0,1 1 10 0 0,0-1-50 0 0,0-1 33 0 0,0-2-21 0 0,0-1 5 0 0,-2 0 37 0 0,-2-2-2 0 0,-2 0-7 0 0,-2 1 14 0 0,-1 2-42 0 0,-2 0 3 0 0,-3-1 7 0 0,-1 0-5 0 0,0 0 30 0 0,-2-3 2 0 0,-1 0-9 0 0,-3 0 14 0 0,-3 0-42 0 0,-4-1 12 0 0,-2-2-5 0 0,1 0 10 0 0,-1-2-22 0 0,0-2 25 0 0,-1-1-8 0 0,-1 0 3 0 0,-2 1-37 0 0,-3-1 29 0 0,-2 0-11 0 0,-2 1-6 0 0,-2 0 21 0 0,-2 1 3 0 0,-1 2-1 0 0,-1 0-7 0 0,-1 0-16 0 0,0 1 13 0 0,-3 1-15 0 0,-1 0 14 0 0,-1 1 14 0 0,-2 0 6 0 0,-1 1-19 0 0,0 1 25 0 0,0-1-36 0 0,0 1 11 0 0,0 1-13 0 0,-1-2 21 0 0,-2-1 12 0 0,-2 0-3 0 0,-2-1 3 0 0,-3-2 10 0 0,-3-2-41 0 0,-3-4 12 0 0,-3-2-5 0 0,-2-3 10 0 0,-4-1 15 0 0,-1-2-4 0 0,-1-1 3 0 0,-1-1 0 0 0,1 0-37 0 0,-1 2 29 0 0,-1-1-20 0 0,0 1 5 0 0,1-1 9 0 0,0 0 6 0 0,1 3-2 0 0,0 0 2 0 0,-1 3-37 0 0,3 2 29 0 0,1 1-20 0 0,1 2 15 0 0,1 1 5 0 0,3 0-11 0 0,1 1 14 0 0,3 0-5 0 0,3 1-26 0 0,2 0 18 0 0,-1 1-17 0 0,0 1 23 0 0,-1-1-7 0 0,0 1-6 0 0,0-1 12 0 0,-1 1 5 0 0,1 0-30 0 0,1 0 20 0 0,1 1-17 0 0,1 0 4 0 0,2 0 9 0 0,2 2-13 0 0,0 0 14 0 0,2 1 5 0 0,1 0-30 0 0,1 0 10 0 0,0 0 6 0 0,1 0-4 0 0,0 0 12 0 0,0 0-13 0 0,0 0 14 0 0,1 1-5 0 0,2 1-7 0 0,2 1-7 0 0,3 1 1 0 0,7 1 18 0 0,7 4-15 0 0,7 2 15 0 0,6 2-14 0 0,5 0 23 0 0,1 1-35 0 0,0-1 21 0 0,0 0-17 0 0,1-1 14 0 0,-1-1-5 0 0,0-1-7 0 0,-1 0 12 0 0,0-1-14 0 0,1 0-5 0 0,-1 0 20 0 0,-1-1-25 0 0,1 1 17 0 0,0 0 4 0 0,-2 0-11 0 0,-2 1 4 0 0,-2 1 18 0 0,-2 1-34 0 0,-2 2 21 0 0,-1 1-8 0 0,0 3 2 0 0,-1 2 0 0 0,-3-1 10 0 0,-1 0-13 0 0,-4 0 4 0 0,-2 1-1 0 0,-4-1 0 0 0,-1-1-9 0 0,-3 0 21 0 0,-1-2-25 0 0,-2-2 7 0 0,-2-3-2 0 0,-3 0 19 0 0,-2 0-34 0 0,-1-1 21 0 0,-1 0-8 0 0,0 1 12 0 0,-1 1-22 0 0,-1 3 16 0 0,-2-1-6 0 0,-3 2 2 0 0,-3 0 0 0 0,-1 0-9 0 0,-1 2 2 0 0,-3 3 9 0 0,-2 4-13 0 0,0 1 4 0 0,0 2-1 0 0,0 0 19 0 0,0 1-24 0 0,0 1 7 0 0,2 2-2 0 0,1 1 0 0 0,0-1 0 0 0,1 0 0 0 0,0-1 10 0 0,0 0-13 0 0,1 0-5 0 0,1 1 11 0 0,0-1-5 0 0,1 1 2 0 0,1-1-9 0 0,-1-1 12 0 0,2-3-5 0 0,-1 2 2 0 0,2-1-9 0 0,1-2 21 0 0,1-3-16 0 0,1-4 5 0 0,0-4-10 0 0,3-4 12 0 0,0-3-14 0 0,2-3 14 0 0,0-1-14 0 0,1-1 14 0 0,0-1-14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1:54.41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1039 1527 14368 0 0,'0'0'0'0'0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7:12.64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9808.5918"/>
      <inkml:brushProperty name="anchorY" value="-38539.18359"/>
      <inkml:brushProperty name="scaleFactor" value="0.5"/>
    </inkml:brush>
  </inkml:definitions>
  <inkml:trace contextRef="#ctx0" brushRef="#br0">1 2210 7136 0 0,'0'0'0'0'0,"2"-9"192"0"0,0-3-87 0 0,3-5-2 0 0,2-4-46 0 0,1-4 14 0 0,2-1-7 0 0,2-3 0 0 0,1-1 28 0 0,-1 1 1 0 0,1 3 2 0 0,-1 1 10 0 0,1 2-58 0 0,-2 0 17 0 0,-1 2 1 0 0,1 1-2 0 0,1 1-27 0 0,1 0-2 0 0,0 2 9 0 0,4 0-4 0 0,3-1-9 0 0,3 0-6 0 0,2-2 2 0 0,4 0 16 0 0,4-2-4 0 0,1-1 20 0 0,2 0-4 0 0,4 0 2 0 0,2 1-28 0 0,0 1 17 0 0,-1 0-16 0 0,-1 1 23 0 0,-2-1-6 0 0,-3 0 20 0 0,-2-1-14 0 0,0-4 15 0 0,-2 0-42 0 0,-1-2 31 0 0,-1 2-29 0 0,2-2 26 0 0,1-1-7 0 0,0 2 2 0 0,3 0 9 0 0,2 1-2 0 0,2 2-27 0 0,2 3 17 0 0,1 2-16 0 0,2 1 23 0 0,2-1-6 0 0,0 2 2 0 0,-1-1 9 0 0,1 1-2 0 0,-1 0-27 0 0,-1-2 17 0 0,-1-1-16 0 0,1-2 23 0 0,0-1 12 0 0,1-3-2 0 0,1 1-8 0 0,2 2 13 0 0,4 1-23 0 0,2 1-3 0 0,1 1 10 0 0,2 0-4 0 0,-1 1 19 0 0,-1-1-14 0 0,-1-2 15 0 0,0-1-4 0 0,-1-3-18 0 0,-1 0-4 0 0,-2 0 10 0 0,1 0-4 0 0,3 1 1 0 0,1 3 9 0 0,5 2-2 0 0,3 1 10 0 0,4-1-40 0 0,-1 1 22 0 0,0 0-18 0 0,-1-2 23 0 0,-1 1-16 0 0,-1 2 24 0 0,-2 0-6 0 0,0 0-8 0 0,3-1-6 0 0,2 2-8 0 0,5 2 11 0 0,3 0-14 0 0,2 0 23 0 0,-1 1-6 0 0,-3 0-8 0 0,-2 0 22 0 0,-3 1-44 0 0,-2 1 32 0 0,1 0-20 0 0,3 2 15 0 0,3 0-4 0 0,2 0 10 0 0,1 1-2 0 0,-1 1-9 0 0,0 1-6 0 0,-3-1 2 0 0,-2-1-2 0 0,0 1 0 0 0,2 1 0 0 0,1 0 18 0 0,3 1-4 0 0,5-1-8 0 0,3 0-6 0 0,-1-1 2 0 0,-2-2-2 0 0,-1-1 0 0 0,-3 1 9 0 0,1 1-12 0 0,1 0 14 0 0,4 2-14 0 0,3 1-5 0 0,0 0 11 0 0,0-1-14 0 0,-2-1 5 0 0,0-1 7 0 0,-2-1-2 0 0,0 1 1 0 0,3 5 0 0 0,3 1-19 0 0,-1 2 24 0 0,0 0-17 0 0,-1 0 15 0 0,-1 0-14 0 0,-3 0 5 0 0,-4 0 7 0 0,1 0-12 0 0,-1 2-5 0 0,1 0 2 0 0,2-1 7 0 0,2 2-2 0 0,1-1-9 0 0,-2-2 13 0 0,0 0-14 0 0,0-1 14 0 0,0 1-23 0 0,1 3 25 0 0,2 0-17 0 0,5 2 6 0 0,1 0-2 0 0,-1-2 9 0 0,-2-1-12 0 0,1 2 5 0 0,-1 1-12 0 0,1 2 13 0 0,3 1 5 0 0,2 1-11 0 0,1-1 5 0 0,-2 1 7 0 0,-4-1-2 0 0,-2 1 1 0 0,-1 1-10 0 0,1 2 13 0 0,3 1-14 0 0,3 3 5 0 0,3 1-2 0 0,-2 1 9 0 0,0-1-12 0 0,0 2 5 0 0,1 0-12 0 0,3 0 13 0 0,4-2 5 0 0,4 0-11 0 0,1-1-5 0 0,-1 0 11 0 0,-2-2-14 0 0,0-1 23 0 0,0-1-25 0 0,1 2 8 0 0,2-2-3 0 0,1-2 9 0 0,-2-2-12 0 0,-2 1 5 0 0,0-2 7 0 0,2 2-2 0 0,2 0-9 0 0,-1 2 4 0 0,-1 0-2 0 0,-4 0 0 0 0,-5 1 0 0 0,-3 3 9 0 0,0 2-12 0 0,2 2 14 0 0,1 2-14 0 0,0-1 5 0 0,0 1-2 0 0,-1-1 0 0 0,-1-1 9 0 0,-1 0-2 0 0,0 1-9 0 0,4 2 13 0 0,1 3-14 0 0,-2-1 5 0 0,-3-2 7 0 0,0 1-2 0 0,-5-2-9 0 0,-3-1 4 0 0,-1 0-2 0 0,-1 3 9 0 0,1 3-2 0 0,-3 1-9 0 0,-1-1 4 0 0,-1 2-2 0 0,-2 1 9 0 0,-3-1-2 0 0,-2 0 10 0 0,-3 0-2 0 0,-1 3-9 0 0,0 0 4 0 0,1 3 7 0 0,1 2-12 0 0,-1 2 14 0 0,-2 0 5 0 0,-2 1-11 0 0,-1 1 5 0 0,-4-2-2 0 0,-3 0 0 0 0,-4-3-10 0 0,-2 1 22 0 0,-1 0-16 0 0,-1-3 6 0 0,0-1 7 0 0,-2 1-12 0 0,0-2-5 0 0,0-1 11 0 0,-1-2-14 0 0,-1-1 14 0 0,-2-2-14 0 0,-2 0 14 0 0,-4-1-14 0 0,-2-1 14 0 0,-2-1-23 0 0,-2 0 25 0 0,-3 0-17 0 0,-1-2 6 0 0,-3 0-2 0 0,-2-1 9 0 0,-3 1-12 0 0,-2-1 14 0 0,-3-1-23 0 0,-2-1 25 0 0,-3-2-17 0 0,-1-1 6 0 0,0-2 7 0 0,0 0 7 0 0,-1-1-11 0 0,2 1 23 0 0,0 1-34 0 0,1-2 19 0 0,0 0-6 0 0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7:13.83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6526.45313"/>
      <inkml:brushProperty name="anchorY" value="-39416.77734"/>
      <inkml:brushProperty name="scaleFactor" value="0.5"/>
    </inkml:brush>
  </inkml:definitions>
  <inkml:trace contextRef="#ctx0" brushRef="#br0">1752 317 7024 0 0,'0'0'0'0'0,"-18"-10"0"0"0,-1 0 326 0 0,-3-2-83 0 0,-4-1 34 0 0,-1-1 14 0 0,-1 1-210 0 0,0 0 70 0 0,1 2-42 0 0,0 1 23 0 0,-1 1 134 0 0,-1 2-20 0 0,0 1 16 0 0,1 2-8 0 0,-1 1-164 0 0,0 1 46 0 0,-1 3-15 0 0,-2 2-12 0 0,-1 4 70 0 0,-2 1-20 0 0,-3 3-1 0 0,-3 3 13 0 0,-1 3-107 0 0,-1 2 49 0 0,1 2-29 0 0,-1 4 6 0 0,0 2-40 0 0,4 2 21 0 0,1 0-8 0 0,0 3-9 0 0,1 1-15 0 0,0 0 13 0 0,-1-1-15 0 0,0 2 14 0 0,-1 3-32 0 0,-1 3 27 0 0,1 1-27 0 0,-1 1 17 0 0,1 3-15 0 0,0 3 5 0 0,1 2-2 0 0,0 4 9 0 0,1 3-21 0 0,2-1 7 0 0,1 1 6 0 0,2 2-2 0 0,2 1-18 0 0,1-1 15 0 0,4 0 4 0 0,3 2-11 0 0,3 0-14 0 0,3 3 4 0 0,2 4-3 0 0,3 5 0 0 0,-1 4 0 0 0,1-1 0 0 0,2-1 0 0 0,1 0 0 0 0,2 0 0 0 0,1 0 0 0 0,1-1 0 0 0,4 1 0 0 0,3 1 0 0 0,2-3 0 0 0,1 0 0 0 0,3-1 0 0 0,1-1-10 0 0,3-5 13 0 0,3-4-4 0 0,2-3 1 0 0,3-2-10 0 0,3-1 13 0 0,3 0-4 0 0,4 3 1 0 0,4 3 0 0 0,2 1 0 0 0,2 0 0 0 0,4 0 0 0 0,2 0 0 0 0,-1-2 0 0 0,1-1 0 0 0,0-3 0 0 0,0-1 9 0 0,0-1 7 0 0,0 0-1 0 0,1-2 1 0 0,2 0 0 0 0,2 0 0 0 0,2-2-10 0 0,5 0 13 0 0,3-2 52 0 0,1-3-15 0 0,2-5 8 0 0,1-3 9 0 0,1-4-40 0 0,-1-5 22 0 0,-2-3-18 0 0,2-1 14 0 0,0-2 14 0 0,1-2 6 0 0,2-1 0 0 0,5-1 1 0 0,3 0-28 0 0,0 0-2 0 0,2-1 9 0 0,-1-3-4 0 0,0-2 19 0 0,-1-3-4 0 0,-2-2 2 0 0,1-4 0 0 0,2-3-28 0 0,2-2 17 0 0,1-3-6 0 0,2-3-9 0 0,0-2 97 0 0,0-2-19 0 0,-3-2 1 0 0,1 0 14 0 0,0-2-70 0 0,1 0 21 0 0,0-1-10 0 0,3-1 9 0 0,-1 0 54 0 0,-3-3-25 0 0,-2-2 21 0 0,0-3 5 0 0,-3-3-76 0 0,-2-4 32 0 0,-2-3-23 0 0,1-5 14 0 0,0-2 24 0 0,-2-2-17 0 0,-3-2 8 0 0,0-3 16 0 0,0-1-60 0 0,-4 0 8 0 0,-3 1 5 0 0,-3 0-4 0 0,-3-1-9 0 0,-2 1 13 0 0,-3 1-4 0 0,-1 0-9 0 0,0-1-15 0 0,-2-2 13 0 0,-3-4-15 0 0,0-3 14 0 0,-2-2-23 0 0,-4-1 16 0 0,-3 1-15 0 0,-3 1 23 0 0,-2 2-34 0 0,-3 1 19 0 0,-3 1-16 0 0,-4 1 14 0 0,-3 1-4 0 0,-3 0-9 0 0,-3-2 13 0 0,-2-2-4 0 0,-3-3-18 0 0,-2 2 24 0 0,-2 1-26 0 0,-2-2 17 0 0,-1 0 4 0 0,-2 0-11 0 0,-1-1 4 0 0,-1 3 18 0 0,-2 0-34 0 0,-2 1 21 0 0,0-2-8 0 0,-2-2 2 0 0,-2-2 0 0 0,-2 0 19 0 0,-2 0-24 0 0,-3 0 26 0 0,-3 0-36 0 0,-2 3 21 0 0,0 3 2 0 0,-1 1-11 0 0,-2 1 51 0 0,0 0-15 0 0,0 0 7 0 0,-1-2 10 0 0,-2 0-41 0 0,0 1 22 0 0,-1 0-18 0 0,-2 1 14 0 0,-2 1 70 0 0,0 3-29 0 0,-2 1 13 0 0,-1 2 9 0 0,-1 2-60 0 0,-1 2 18 0 0,-2 2-17 0 0,-1 1 21 0 0,-2 2 40 0 0,1-1-1 0 0,-1 1-6 0 0,-1-1 14 0 0,0 0-70 0 0,1 1 30 0 0,-1 1-13 0 0,-1-1-7 0 0,0 2 49 0 0,-1 3-15 0 0,0 2 17 0 0,-4 3-13 0 0,-1 3-42 0 0,-2 2 11 0 0,-1 3-6 0 0,-2 2 10 0 0,1 1-4 0 0,1 3 12 0 0,3 1-4 0 0,1-1 2 0 0,1 2-37 0 0,1 2 10 0 0,-1 2 5 0 0,-1 1-4 0 0,-2 1 21 0 0,-2 2-6 0 0,1 2 3 0 0,-2-1 0 0 0,-1 2-37 0 0,0 2 20 0 0,2 2-9 0 0,2 2 2 0 0,1 2 10 0 0,1 0 6 0 0,2 3-11 0 0,0 1 14 0 0,-2 3-42 0 0,-1 1 31 0 0,-2 4-29 0 0,-2 1 26 0 0,-3 3-26 0 0,1 2 26 0 0,1 4-17 0 0,0 5 15 0 0,0 6-33 0 0,-1 5 29 0 0,-3 8-28 0 0,-5 8 26 0 0,-6 8-26 0 0,-8 8 7 0 0,-8 8 8 0 0,54-49-11550 0 0,-1 0-1772 0 0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35.98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3601.9375"/>
      <inkml:brushProperty name="anchorY" value="-73176.69531"/>
      <inkml:brushProperty name="scaleFactor" value="0.5"/>
    </inkml:brush>
  </inkml:definitions>
  <inkml:trace contextRef="#ctx0" brushRef="#br0">117 383 1200 0 0,'0'0'0'0'0,"-6"3"16"0"0,-2 0-8 0 0,-1 2 9 0 0,0 3-2 0 0,0 0-8 0 0,2-1 2 0 0,-1 0-1 0 0,0-1 112 0 0,-1-2-13 0 0,1 0 10 0 0,1 0-6 0 0,2-2-54 0 0,0-1 24 0 0,1 0-10 0 0,1-1 1 0 0,-1 1 504 0 0,2-2-135 0 0,0 1 61 0 0,0 0 12 0 0,1 0-92 0 0,2 0-276 0 0,2 0-171 0 0,2 0 49 0 0,3 0-24 0 0,4 2 0 0 0,9 2 0 0 0,7 4 0 0 0,7 0 0 0 0,7 1 0 0 0,2-1 187 0 0,2-1-63 0 0,3 0 29 0 0,2 2-1 0 0,3 1-84 0 0,1-1 33 0 0,2-1-23 0 0,2-1 12 0 0,2-2 25 0 0,-1-2-17 0 0,0-2 17 0 0,2-3-14 0 0,0-3-42 0 0,0-2 21 0 0,3-2-19 0 0,5 1 14 0 0,6 1-14 0 0,3 0 5 0 0,2 1-12 0 0,3 1 13 0 0,-1 1-23 0 0,-3 2 7 0 0,-7 2-13 0 0,-4 7 13 0 0,-4 6 14 0 0,-5 4-13 0 0,-6 3 15 0 0,-4 2-4 0 0,-3-2-27 0 0,-4-4 8 0 0,-1-3 5 0 0,0-3-2 0 0,0-3 38 0 0,-3-4-10 0 0,-4-3 5 0 0,-2-1 9 0 0,-2-1-40 0 0,-4-2 13 0 0,-2-1-16 0 0,-3-1 22 0 0,-1-1 22 0 0,-3-2 12 0 0,-2-2-19 0 0,-1-2 17 0 0,1-3-52 0 0,0-2 24 0 0,-2-1-9 0 0,0 3 1 0 0,-3 0 84 0 0,-2 3 4 0 0,-2 0-6 0 0,-2 1 8 0 0,-2-1-86 0 0,-2-1 24 0 0,0 0-12 0 0,-1-4 9 0 0,0-2 63 0 0,-1-2-8 0 0,-2-2-3 0 0,0-2 14 0 0,-1-1-88 0 0,-1 2 25 0 0,-1 1-3 0 0,0 0-2 0 0,-2 1 29 0 0,-1 2 10 0 0,-1 2-10 0 0,-3 2 6 0 0,-3 1-58 0 0,-2 2 16 0 0,-2 2-8 0 0,-2 0 0 0 0,-3 2 28 0 0,-3 1-8 0 0,-3 1 4 0 0,0 0 9 0 0,1 1-68 0 0,1 1 39 0 0,1 2-14 0 0,0 1 2 0 0,1 0 0 0 0,1-1 9 0 0,2 1-2 0 0,1 1 1 0 0,1 0-38 0 0,2 1 21 0 0,2 1-8 0 0,2 1 1 0 0,1 1 0 0 0,1 1 9 0 0,2 0-21 0 0,0 0 25 0 0,1 1-35 0 0,1 0 19 0 0,2 1-16 0 0,0 0 14 0 0,0 1 52 0 0,0 2-6 0 0,3 1 15 0 0,1 2-11 0 0,3 2-42 0 0,3 3 21 0 0,3 2-9 0 0,4 3-9 0 0,5 4 125 0 0,6 1-46 0 0,5 1 21 0 0,4-2-2 0 0,4-4-84 0 0,3-4 24 0 0,3-4-12 0 0,4-1 9 0 0,0-3 63 0 0,0-2-8 0 0,-1-2 7 0 0,0 0 1 0 0,-1 0-75 0 0,-3-1 12 0 0,-2-1-7 0 0,-2 2 7 0 0,-1 1 63 0 0,-3 1-8 0 0,-1 0-3 0 0,0 4 14 0 0,1 3-88 0 0,-2 1 25 0 0,-1 1-12 0 0,1 1 18 0 0,0 2 14 0 0,-2-1 7 0 0,-1 0-10 0 0,0 1 23 0 0,0-1-72 0 0,-2-1 22 0 0,-2 0-11 0 0,-3 1 1 0 0,-2 3 0 0 0,-5 0 0 0 0,-4 2 0 0 0,-7 6 10 0 0,-8 9-41 0 0,-9 11 12 0 0,-8 13-5 0 0,-7 16 10 0 0,-7 15-13 0 0,-4 11 23 0 0,-2 17-16 0 0,26-70-9382 0 0,1 1-1441 0 0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51.22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9788.375"/>
      <inkml:brushProperty name="anchorY" value="-135981"/>
      <inkml:brushProperty name="scaleFactor" value="0.5"/>
    </inkml:brush>
  </inkml:definitions>
  <inkml:trace contextRef="#ctx0" brushRef="#br0">1238 564 4120 0 0,'0'0'0'0'0,"-22"-4"48"0"0,6 0-15 0 0,-2-2-11 0 0,0 1-6 0 0,0 0 10 0 0,1 1-12 0 0,-1 0 12 0 0,1 1 16 0 0,-1-2-14 0 0,2 1 14 0 0,-2 1-3 0 0,-1 3-8 0 0,0 0-7 0 0,-1 2 1 0 0,0 4 18 0 0,-4 3-25 0 0,-3 1 18 0 0,-2 1-14 0 0,-1 4 3 0 0,-1 2-1 0 0,-1 0 0 0 0,-1-1-9 0 0,-1 1 21 0 0,-1 0-26 0 0,0-2 18 0 0,0-2-5 0 0,0 0 10 0 0,2-1-21 0 0,2 0 7 0 0,0-3 6 0 0,1 2-11 0 0,2-1-6 0 0,1 1 10 0 0,1 1-3 0 0,2 3 10 0 0,1 3-21 0 0,0 2 16 0 0,2 2-14 0 0,-1 3 12 0 0,1 5-3 0 0,1 3-8 0 0,1 5 2 0 0,1 5 8 0 0,0 3-11 0 0,0 3 3 0 0,1 1-1 0 0,1 4 19 0 0,2 1-25 0 0,0-2 9 0 0,0-1-3 0 0,2-2 0 0 0,0-3 0 0 0,2-2 0 0 0,0-4 0 0 0,1-3 9 0 0,2-3 7 0 0,1-1 8 0 0,1-1 8 0 0,1-1-10 0 0,4 1 3 0 0,1 2-10 0 0,0 0 11 0 0,2 4-13 0 0,2 1 5 0 0,1 2 7 0 0,0 1-12 0 0,1 2 5 0 0,1 1-2 0 0,1-1 0 0 0,-1-1-10 0 0,2 0 22 0 0,1-1-16 0 0,1-1 6 0 0,2-2 7 0 0,3-1-12 0 0,1-2-5 0 0,0 1 20 0 0,0-2-25 0 0,1 0 17 0 0,3 1 88 0 0,1 0-25 0 0,1-1 22 0 0,3-2-12 0 0,2-1-42 0 0,1-1 12 0 0,2-1-7 0 0,3-2 9 0 0,1-1 44 0 0,2-2 7 0 0,1-4 2 0 0,3 0-8 0 0,2-2-52 0 0,0-2 14 0 0,1-1-8 0 0,1 0 9 0 0,1-1 54 0 0,1-1-15 0 0,-1 0-2 0 0,4 0 13 0 0,1 0-70 0 0,2-1 21 0 0,3 2-10 0 0,3-1 9 0 0,3-1 26 0 0,2 0-17 0 0,1 1 8 0 0,2 0 16 0 0,1 0-60 0 0,0 0 8 0 0,0-1 5 0 0,1-2-4 0 0,3-1 38 0 0,2 0 8 0 0,0-2-18 0 0,2-1 26 0 0,0-2-63 0 0,-2-2 8 0 0,0-1 5 0 0,0-4-4 0 0,1 1 19 0 0,2-2 5 0 0,3 0 0 0 0,3-2 1 0 0,2 0-38 0 0,-1-3 2 0 0,-1 0 7 0 0,0-1 5 0 0,0 1-1 0 0,-2 1 10 0 0,-1 1-12 0 0,2 1 14 0 0,3-1-42 0 0,1 1 22 0 0,-2-1-18 0 0,-1-3 14 0 0,-3 0 5 0 0,-4-1-11 0 0,-2-1 14 0 0,1-1 5 0 0,1 1-29 0 0,3-1 9 0 0,1-1-4 0 0,2 0 0 0 0,0-1 0 0 0,-1-3-10 0 0,-2-1 13 0 0,0-1-14 0 0,0 0 5 0 0,0-1-12 0 0,2 0 4 0 0,-1-4 7 0 0,-1-2-21 0 0,-4-1 16 0 0,-3-3 4 0 0,-2-2-11 0 0,-2-1-5 0 0,-4 0 2 0 0,-1 1 7 0 0,0-4-2 0 0,0-1-18 0 0,-1 2 15 0 0,0-1 4 0 0,0-2-11 0 0,-1 2-5 0 0,-1 1 11 0 0,-3 1-14 0 0,-1 3 23 0 0,-3 0-25 0 0,-4 0 17 0 0,-3 1-5 0 0,-3 1 10 0 0,0-1-21 0 0,-1 1 16 0 0,-2 0-15 0 0,1-1 14 0 0,-2-2-14 0 0,-3-4 14 0 0,-1-3-14 0 0,0-4 14 0 0,-2-3-14 0 0,-4 0 5 0 0,-3 0-2 0 0,-3 0 9 0 0,-3 1-2 0 0,-3 3 1 0 0,-3 2-10 0 0,-2 1 13 0 0,-1 1-14 0 0,-4 0 5 0 0,-2 2 7 0 0,-1 1-2 0 0,-2 0 10 0 0,-2 0 7 0 0,-4 1-11 0 0,-2 1 14 0 0,-3 1-14 0 0,-2-2 5 0 0,-4 0-12 0 0,-2-3 22 0 0,-3 0 87 0 0,-1 0-6 0 0,-3-1-1 0 0,-2 0 6 0 0,-2-1-58 0 0,-2 0 16 0 0,-2 1-8 0 0,-2 2 0 0 0,-1 0 65 0 0,0-1-18 0 0,-1 1-1 0 0,0 1 22 0 0,0-1-81 0 0,1 2 24 0 0,-1-1-11 0 0,-1 3 9 0 0,-3 0 44 0 0,-1 1-21 0 0,-3-1 19 0 0,-2 1-4 0 0,-2-1-65 0 0,-2 0 29 0 0,-3-2-12 0 0,-3 1 1 0 0,-2 0 28 0 0,1 3-8 0 0,-2 1-6 0 0,0 1 22 0 0,1 3-72 0 0,1 3 40 0 0,-1 2-14 0 0,-3 3 2 0 0,-3 1 37 0 0,-2 2-1 0 0,-5 1-7 0 0,-4 0 5 0 0,-1 1-40 0 0,0 0 12 0 0,2 1-6 0 0,1 1 0 0 0,2 2 0 0 0,3 0-10 0 0,-1-1 13 0 0,-1 1 5 0 0,-3 1-29 0 0,-1-1-1 0 0,0 0 9 0 0,0 0-4 0 0,2 2 29 0 0,2-1-8 0 0,3 1 4 0 0,0 1 0 0 0,1 0-38 0 0,0-1 30 0 0,-1 1-20 0 0,-1 1 6 0 0,-1-1 16 0 0,0-2 5 0 0,0-1-10 0 0,1-1 14 0 0,3-1-33 0 0,4 0 1 0 0,3 1 8 0 0,-7 1-5 0 0,0 2 12 0 0,1 0-4 0 0,0 0 2 0 0,1 2 10 0 0,2-1-41 0 0,3-2 31 0 0,2-2-29 0 0,1 3 26 0 0,3 1-17 0 0,4 0 24 0 0,2 0-7 0 0,2 2 3 0 0,0 3-28 0 0,2 1 18 0 0,0 2-17 0 0,1 1 23 0 0,2 1-16 0 0,2 0 15 0 0,0 0-14 0 0,-3 2 23 0 0,-2-1-35 0 0,-1 0 11 0 0,0-2 6 0 0,-1 1-13 0 0,1 0 4 0 0,1-1 9 0 0,1 1-13 0 0,3 2 23 0 0,3 1-35 0 0,4-1 21 0 0,2 2-17 0 0,2 0 23 0 0,1 0-25 0 0,1 0 26 0 0,-2 1-26 0 0,0 0 17 0 0,-1 3-15 0 0,-1 0 4 0 0,1 0-1 0 0,0 0 10 0 0,2 0-22 0 0,1 0 16 0 0,-1 1-6 0 0,-1 1 2 0 0,-1 0-9 0 0,0 1 2 0 0,-2 0 9 0 0,1 2-13 0 0,-1-1-5 0 0,2 1 11 0 0,0-1 5 0 0,2 0-11 0 0,2 0-5 0 0,2-2 11 0 0,2 0-14 0 0,3 1 23 0 0,2-1-25 0 0,1 1 7 0 0,3 1-2 0 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55.35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8602.875"/>
      <inkml:brushProperty name="anchorY" value="-134956.04688"/>
      <inkml:brushProperty name="scaleFactor" value="0.5"/>
    </inkml:brush>
  </inkml:definitions>
  <inkml:trace contextRef="#ctx0" brushRef="#br0">2597 381 1296 0 0,'0'0'0'0'0,"-22"2"0"0"0,0 0 0 0 0,-6-1 0 0 0,-5 1 0 0 0,-2 2 9 0 0,-3 1-11 0 0,0 0 3 0 0,-1 0-1 0 0,0 0 9 0 0,-1-2 17 0 0,1-1-5 0 0,-2-1 3 0 0,0 0 9 0 0,-1 1-21 0 0,-1 0 7 0 0,-2-2 6 0 0,-1 1-2 0 0,-1 1 29 0 0,0 0-8 0 0,2 0 13 0 0,-1 3-2 0 0,0 1-27 0 0,-1 1 17 0 0,-1 1-15 0 0,-1 1 12 0 0,-2-1-40 0 0,0 0 20 0 0,-1-1-7 0 0,-1 1 10 0 0,0 1-21 0 0,2-2 16 0 0,1-1-14 0 0,0 1 12 0 0,3 0 16 0 0,3-1-5 0 0,3-1-6 0 0,0 4 21 0 0,-1 0-35 0 0,0 2 30 0 0,0 1-19 0 0,-1 1 5 0 0,-1 2 102 0 0,-1 2-39 0 0,-2 0 26 0 0,-1 1-3 0 0,-1 0-55 0 0,1 3 25 0 0,1 2-19 0 0,2 2 12 0 0,0 3 25 0 0,4 3 12 0 0,1 2-11 0 0,4 1 14 0 0,1 1-59 0 0,5 0 8 0 0,2 0 3 0 0,3 1 6 0 0,3-1-1 0 0,2 0 1 0 0,0-1 0 0 0,2 2 9 0 0,0 0-39 0 0,1-1 20 0 0,0 0-26 0 0,3 0 26 0 0,2 0 0 0 0,1 1 1 0 0,3-3 1 0 0,3 1-9 0 0,2-1-7 0 0,4 2 1 0 0,2 3-10 0 0,1 2 11 0 0,2 1 62 0 0,1 1-8 0 0,1 0-2 0 0,2 3 12 0 0,-1-1-59 0 0,0-1 8 0 0,2-3 3 0 0,2 0 6 0 0,2 0 55 0 0,1-3-6 0 0,3-1-13 0 0,3-4 25 0 0,1-2-73 0 0,1-2 22 0 0,2 0-10 0 0,3-2 0 0 0,2 1 158 0 0,2-1-35 0 0,4 0 10 0 0,1 0 14 0 0,3 1-135 0 0,1-1 39 0 0,3 1-19 0 0,3 0 0 0 0,0 1 46 0 0,-2-3-3 0 0,0 0-6 0 0,0 0 14 0 0,0-2-88 0 0,-1-1 25 0 0,0-3-12 0 0,0 0 18 0 0,2 0 14 0 0,1-2 16 0 0,1 0-21 0 0,3 0 26 0 0,1 0-73 0 0,2-2 22 0 0,1-3-10 0 0,1-2 0 0 0,2-1 74 0 0,2-4-11 0 0,0-2 8 0 0,1-3 1 0 0,1-2-75 0 0,0-2 22 0 0,1 0-11 0 0,5-1 0 0 0,4-1 65 0 0,1-1-18 0 0,1-1 9 0 0,0 1 0 0 0,-1-2-84 0 0,-2 0 52 0 0,-1 1-30 0 0,2 2 8 0 0,0 3 26 0 0,1 0 10 0 0,1 2-19 0 0,2 0 26 0 0,1-1-73 0 0,0 1 31 0 0,0 0-12 0 0,-1-1 1 0 0,0 0 37 0 0,-1 2 8 0 0,2-1-18 0 0,3-1 26 0 0,2-1-73 0 0,0-4 31 0 0,-1-2-12 0 0,2-5 1 0 0,1-3 28 0 0,1-1-8 0 0,1-2 13 0 0,3-1-2 0 0,0 0-46 0 0,-1 0 14 0 0,-2 1-7 0 0,0-3 0 0 0,-3-1 46 0 0,-1 1 6 0 0,-3 2-8 0 0,1 1 15 0 0,-1 4-70 0 0,0 1 30 0 0,-1 2-12 0 0,1-1 1 0 0,2 1 74 0 0,-3-1 8 0 0,-2 1-17 0 0,1-1 19 0 0,0-1-89 0 0,0 1 25 0 0,2 0-12 0 0,1-1 9 0 0,2-2 44 0 0,-1 0-2 0 0,-3-3-6 0 0,-3 1 14 0 0,-4-2-79 0 0,-3 0 32 0 0,-2 0-23 0 0,1-1 14 0 0,0 0 33 0 0,-1 1 0 0 0,-1 0-7 0 0,2 2 14 0 0,-1-1-70 0 0,-2-2 30 0 0,-2-4-12 0 0,0-4-9 0 0,-1-1 32 0 0,-4-1-20 0 0,-1 1 8 0 0,-1 1-2 0 0,-1 1-28 0 0,-2 2-2 0 0,-1 0 9 0 0,0 1-5 0 0,-1 0 2 0 0,-2 1-9 0 0,-2 1 12 0 0,-2-2 5 0 0,-2 0-39 0 0,-2 1 22 0 0,-5 2-18 0 0,-3 0 23 0 0,-3-1 12 0 0,-3-1-3 0 0,-2 0 3 0 0,-2-1-9 0 0,-1 1-7 0 0,0-1 1 0 0,-1 0-10 0 0,-1 2 12 0 0,-3 1 33 0 0,-3 1-10 0 0,-2 0 6 0 0,-3-1 0 0 0,-4 1-37 0 0,-3-1 20 0 0,-4-1-18 0 0,-3-3 14 0 0,-3 1 14 0 0,-3-1-4 0 0,-3 1 3 0 0,-3 0 10 0 0,-3 1-41 0 0,-1 1 12 0 0,-1 1-5 0 0,-2-1 10 0 0,0 0 15 0 0,-1 1-4 0 0,-1 2 3 0 0,-3-1 0 0 0,-2 1-37 0 0,-2 0 29 0 0,-2 2-20 0 0,-2 0 5 0 0,-2 0-1 0 0,-2-1 10 0 0,-3 0-13 0 0,-3 1 14 0 0,-3-1-23 0 0,-1 1-3 0 0,-3-1 10 0 0,1-1-5 0 0,0 1-7 0 0,1 0 2 0 0,-1-1 9 0 0,0 2-13 0 0,-1 0-5 0 0,-1 0 11 0 0,-2-1-14 0 0,-3 2 14 0 0,-3-1-23 0 0,-1-1 16 0 0,-2-1-15 0 0,-1 1 23 0 0,2 1-25 0 0,1 0 7 0 0,2 1-2 0 0,0 2 10 0 0,0 0-22 0 0,0 2 16 0 0,-2 0-6 0 0,-3 1 12 0 0,-4 0-22 0 0,0-1 16 0 0,-1 1-15 0 0,1-1 14 0 0,1 2-14 0 0,1 2 14 0 0,1 2-14 0 0,1 0 14 0 0,-1 1-14 0 0,-2 2 4 0 0,-2 0-1 0 0,-1 2 0 0 0,0 0 10 0 0,2 1-13 0 0,3 1 4 0 0,3 0-1 0 0,0 2-9 0 0,4 0 12 0 0,1 2-5 0 0,1 2 2 0 0,-2 2 19 0 0,-1 1-6 0 0,-2 0-6 0 0,0-1 12 0 0,0 1-5 0 0,1 1-7 0 0,3 0 2 0 0,2 0-1 0 0,2 1 10 0 0,2 1-13 0 0,1 1 4 0 0,3 0-1 0 0,0 1 0 0 0,1 1 0 0 0,0-1 0 0 0,-2 0 0 0 0,1 0 10 0 0,2 0-4 0 0,1-2 2 0 0,1 0 10 0 0,2 0-22 0 0,4 0 6 0 0,3 0-2 0 0,2 2 19 0 0,1 1-15 0 0,1 0 5 0 0,0 1 9 0 0,2 0-4 0 0,3 0-7 0 0,2-3 2 0 0,2-2-10 0 0,3-2 21 0 0,3 0-16 0 0,4-1 15 0 0,2-1 5 0 0,2-1-11 0 0,3 1-5 0 0,0-1 1 0 0,2-1-1 0 0,-1 1 10 0 0,-1 0-13 0 0,1 2 23 0 0,-1 1-25 0 0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3:57.51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92494.17188"/>
      <inkml:brushProperty name="anchorY" value="-167359.34375"/>
      <inkml:brushProperty name="scaleFactor" value="0.5"/>
    </inkml:brush>
  </inkml:definitions>
  <inkml:trace contextRef="#ctx0" brushRef="#br0">51 594 8336 0 0,'0'0'0'0'0,"-7"-15"1833"0"0,2 4-924 0 0,-1-3 14 0 0,1-1-928 0 0,0 0 255 0 0,1 0-119 0 0,-1 1-4 0 0,1 1 206 0 0,0 2-49 0 0,2 2 27 0 0,0 2 10 0 0,1 2-236 0 0,1 1 78 0 0,0 1-36 0 0,0 0 1 0 0,0 2-10 0 0,0 0 13 0 0,0 1-4 0 0,1 2-9 0 0,2 6-52 0 0,1 8 14 0 0,4 4-8 0 0,3 9 9 0 0,4 8-30 0 0,2 7 18 0 0,1 5-16 0 0,1 1 14 0 0,-1 0-42 0 0,-3-1 31 0 0,-1-3-29 0 0,0-4 26 0 0,-1-4-45 0 0,0-4 23 0 0,-1-7 1 0 0,0-3-11 0 0,-1-5-5 0 0,-2-4 11 0 0,-1-3-14 0 0,0-3 14 0 0,1-2-32 0 0,1-2 9 0 0,-1-3-4 0 0,1-1 9 0 0,2-2-12 0 0,2-1 5 0 0,2-3-2 0 0,8-8 9 0 0,4-7-21 0 0,4-8 16 0 0,1-8-5 0 0,-2-4 1 0 0,-2-3-10 0 0,-2-1 13 0 0,0-1-4 0 0,-1-2 1 0 0,0-1-10 0 0,-2 1 13 0 0,0 0-14 0 0,-2-1 14 0 0,0-1-14 0 0,-2 1 14 0 0,-2-1-14 0 0,-2 0 14 0 0,-1 0-14 0 0,-1 2 5 0 0,1 4-12 0 0,-2 4 22 0 0,1 4-16 0 0,1 5 6 0 0,0 2-2 0 0,3 3 9 0 0,3 1-12 0 0,4 2 14 0 0,3 1-4 0 0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4:41.61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242789.60938"/>
      <inkml:brushProperty name="anchorY" value="-191408"/>
      <inkml:brushProperty name="scaleFactor" value="0.5"/>
    </inkml:brush>
  </inkml:definitions>
  <inkml:trace contextRef="#ctx0" brushRef="#br0">172 1067 296 0 0,'0'0'0'0'0,"-14"3"0"0"0,5-2 0 0 0,-2 0 0 0 0,0-1 0 0 0,2 1 0 0 0,0-1 0 0 0,1 0 0 0 0,2 0 0 0 0,0-2 0 0 0,2 0 0 0 0,1-1 0 0 0,1-2 0 0 0,0 1 0 0 0,2-1 0 0 0,-1-1 0 0 0,1-1 0 0 0,1-1 0 0 0,-1-1 0 0 0,0 0 0 0 0,0-1 0 0 0,0 1 0 0 0,-1 1 0 0 0,0 0 0 0 0,-2 0 0 0 0,-1 0 0 0 0,0 0 0 0 0,-1 2 0 0 0,0 0 0 0 0,0 2 0 0 0,0 0 0 0 0,0 0 0 0 0,-1 1 0 0 0,1 0 0 0 0,0 1 0 0 0,1 0 0 0 0,-1 1 0 0 0,0-1 0 0 0,1 1 0 0 0,1 1 0 0 0,1-1 0 0 0,1 1 0 0 0,2 1 0 0 0,3 3 0 0 0,2 4 0 0 0,2 5 0 0 0,5 12 0 0 0,7 12 84 0 0,6 9-33 0 0,5 6 23 0 0,2 5 16 0 0,0 0-61 0 0,-1 2 38 0 0,-2 2-23 0 0,-1 1 5 0 0,-1 2 186 0 0,-1-2-54 0 0,-2-3 27 0 0,-2-4-9 0 0,-1-4-110 0 0,0-6 22 0 0,0-7-5 0 0,0-4-3 0 0,-2-7 188 0 0,-1-5-54 0 0,-2-6 36 0 0,-1-4-2 0 0,-2-4-186 0 0,-2-4 63 0 0,-3-2-38 0 0,-2-1 12 0 0,-1-2 258 0 0,-2 1-82 0 0,0-1 48 0 0,0-4 6 0 0,1-5-272 0 0,1-7 88 0 0,1-5-41 0 0,0-10 10 0 0,-1-10 184 0 0,-1-8-51 0 0,-2-6 26 0 0,-2-5 9 0 0,-3-1-226 0 0,-1 1 83 0 0,-2 2-36 0 0,-2 0 2 0 0,-1 2 224 0 0,1 0-64 0 0,0-3 41 0 0,2-3-12 0 0,2-7-219 0 0,1-6 62 0 0,2-4-42 0 0,1-5 22 0 0,1-2 152 0 0,1 4-33 0 0,3 2 10 0 0,4 4 14 0 0,3 3-191 0 0,2 7 45 0 0,1 4-14 0 0,0 8 5 0 0,-1 5 111 0 0,-1 8-22 0 0,-2 7 4 0 0,-1 6 14 0 0,0 6-144 0 0,-3 6 31 0 0,-1 4-16 0 0,-2 5 7 0 0,-1 4 156 0 0,0 1-25 0 0,2 5 1514 0 0,-5 1-1494 0 0,1 6-178 0 0,2 6 61 0 0,2 8-38 0 0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9:59.38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4898.96484"/>
      <inkml:brushProperty name="anchorY" value="-38810.31641"/>
      <inkml:brushProperty name="scaleFactor" value="0.5"/>
    </inkml:brush>
  </inkml:definitions>
  <inkml:trace contextRef="#ctx0" brushRef="#br0">1 0 5120 0 0,'0'0'0'0'0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0.04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5914.96484"/>
      <inkml:brushProperty name="anchorY" value="-39826.31641"/>
      <inkml:brushProperty name="scaleFactor" value="0.5"/>
    </inkml:brush>
  </inkml:definitions>
  <inkml:trace contextRef="#ctx0" brushRef="#br0">27 34 8336 0 0,'0'0'0'0'0,"0"-13"425"0"0,0 6-220 0 0,0 2 14 0 0,0 1-144 0 0,0 1 50 0 0,0 2-22 0 0,1 1 1 0 0,0 3 420 0 0,1 3-111 0 0,0 2 48 0 0,3 16 14 0 0,2 18-406 0 0,3 18 135 0 0,1 13-62 0 0,-1 9 2 0 0,-1 2 37 0 0,-2-1-20 0 0,-1-2 9 0 0,-2 1 7 0 0,0 0-105 0 0,-1 1 31 0 0,-2 2-15 0 0,-2-2 0 0 0,-1-1-19 0 0,-3-6 15 0 0,-2-6-15 0 0,-3-6 23 0 0,-2-5-62 0 0,0-4 36 0 0,-1-4-12 0 0,0-6-8 0 0,1-3 13 0 0,1-6-4 0 0,0-3 1 0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0.24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4864.01563"/>
      <inkml:brushProperty name="anchorY" value="-40375.67578"/>
      <inkml:brushProperty name="scaleFactor" value="0.5"/>
    </inkml:brush>
  </inkml:definitions>
  <inkml:trace contextRef="#ctx0" brushRef="#br0">0 0 11656 0 0,'0'0'0'0'0,"1"1"0"0"0,0 0 0 0 0,1 3 0 0 0,0 2 233 0 0,0 0-66 0 0,2 0 23 0 0,0 0 13 0 0,3 1-126 0 0,1 0 46 0 0,1 0-30 0 0,4 0 5 0 0,6-1 231 0 0,6 0-66 0 0,4-2 33 0 0,4-1 18 0 0,2-1-238 0 0,2-3 88 0 0,0-1-38 0 0,-1-1-8 0 0,1-3 78 0 0,1-4-22 0 0,-1-3 19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05.94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0"/>
      <inkml:brushProperty name="anchorY" value="0"/>
      <inkml:brushProperty name="scaleFactor" value="0.5"/>
    </inkml:brush>
  </inkml:definitions>
  <inkml:trace contextRef="#ctx0" brushRef="#br0">289 134 5720 0 0,'0'0'0'0'0,"0"-19"272"0"0,1 4-136 0 0,1-1 0 0 0,2 2-75 0 0,0-1 31 0 0,0 3-13 0 0,-1 1 1 0 0,1 1 37 0 0,-1 3-20 0 0,0 1 9 0 0,0 2 16 0 0,0 2-70 0 0,-2 1 31 0 0,1 0-22 0 0,0 1 14 0 0,-1 0-4 0 0,0 0 10 0 0,1-1-12 0 0,-1 5 14 0 0,0 9-51 0 0,-1 14 33 0 0,0 15-21 0 0,-2 14 15 0 0,-3 11-32 0 0,-2 7 18 0 0,-3 3-16 0 0,-1 4 14 0 0,-3 2-23 0 0,-1 3 7 0 0,-1 1 6 0 0,0 4-12 0 0,-1-1-5 0 0,-2-2 2 0 0,1-2 7 0 0,-1-3-2 0 0,0-2-18 0 0,1-2 15 0 0,1-1 4 0 0,2-1-11 0 0,2-3-5 0 0,0-6 11 0 0,2-7-14 0 0,-1-3 23 0 0,1-5-25 0 0,0-5 8 0 0,1-2-3 0 0,2-3 9 0 0,3 1-12 0 0,3-1 14 0 0,3 1-14 0 0,1-9-9701 0 0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0.48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6325.51172"/>
      <inkml:brushProperty name="anchorY" value="-41422.21484"/>
      <inkml:brushProperty name="scaleFactor" value="0.5"/>
    </inkml:brush>
  </inkml:definitions>
  <inkml:trace contextRef="#ctx0" brushRef="#br0">0 24 12760 0 0,'0'0'0'0'0,"31"-5"308"0"0,2 1-88 0 0,10 0 53 0 0,8 0-2 0 0,3 1-195 0 0,4 1 74 0 0,2 1-42 0 0,3 0 15 0 0,2 2 220 0 0,3 3-54 0 0,4 2 20 0 0,-43-3-8571 0 0,0 1-1296 0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31.77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7943.41406"/>
      <inkml:brushProperty name="anchorY" value="-65775.05469"/>
      <inkml:brushProperty name="scaleFactor" value="0.5"/>
    </inkml:brush>
  </inkml:definitions>
  <inkml:trace contextRef="#ctx0" brushRef="#br0">1 1 10848 0 0,'0'0'0'0'0,"2"27"0"0"0,0 9 261 0 0,0 17-65 0 0,1 14 44 0 0,0 13-11 0 0,0 9-145 0 0,0 2 51 0 0,0 0-34 0 0,-1-3 14 0 0,1-7 304 0 0,0-9-78 0 0,0-9 42 0 0,0-8 10 0 0,0-9-310 0 0,0-8 98 0 0,0-5-46 0 0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32.08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9006.49219"/>
      <inkml:brushProperty name="anchorY" value="-67823.97656"/>
      <inkml:brushProperty name="scaleFactor" value="0.5"/>
    </inkml:brush>
  </inkml:definitions>
  <inkml:trace contextRef="#ctx0" brushRef="#br0">1 449 13360 0 0,'0'0'0'0'0,"10"40"382"0"0,-1 1-118 0 0,5 13 67 0 0,3 6-4 0 0,4 3-233 0 0,1-5 68 0 0,2-6-44 0 0,1-10 22 0 0,0-8 134 0 0,1-10-38 0 0,0-7 29 0 0,2-10-12 0 0,2-8-163 0 0,4-8 46 0 0,1-8-15 0 0,1-8-12 0 0,0-6 51 0 0,-2-5 4 0 0,-2-7-17 0 0,-1-7 17 0 0,-3-4-99 0 0,-4-2 38 0 0,-4-1-7 0 0,-5 0-11 0 0,-2-1-42 0 0,-4 3 30 0 0,-3 3-21 0 0,-5 5 15 0 0,-3 3-42 0 0,-4 3 31 0 0,-3 3-11 0 0,-3 3-6 0 0,-4 3-7 0 0,-3 4 1 0 0,-4 3 9 0 0,-3 6-13 0 0,-3 3-5 0 0,-1 6 11 0 0,-1 6-14 0 0,-1 8 14 0 0,0 5-23 0 0,2 5 6 0 0,3 5-2 0 0,3 5 10 0 0,5 5-22 0 0,7 0 16 0 0,6 2-6 0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32.29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0267.30469"/>
      <inkml:brushProperty name="anchorY" value="-68576.63281"/>
      <inkml:brushProperty name="scaleFactor" value="0.5"/>
    </inkml:brush>
  </inkml:definitions>
  <inkml:trace contextRef="#ctx0" brushRef="#br0">1 1 13560 0 0,'0'0'0'0'0,"16"27"425"0"0,-3-1-210 0 0,-1 7 1 0 0,0 7-140 0 0,-1 9 58 0 0,-2 8-43 0 0,-1 9 17 0 0,0 9 368 0 0,-1 6-96 0 0,-2 4 41 0 0,0 5 14 0 0,-2 0-359 0 0,1-2 121 0 0,-2-5-65 0 0,-2-4 15 0 0,-2-5 51 0 0,-2-5-14 0 0,-2-7 8 0 0,3-38-9767 0 0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32.49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1380.46875"/>
      <inkml:brushProperty name="anchorY" value="-70813.49219"/>
      <inkml:brushProperty name="scaleFactor" value="0.5"/>
    </inkml:brush>
  </inkml:definitions>
  <inkml:trace contextRef="#ctx0" brushRef="#br0">1 1 14168 0 0,'0'0'0'0'0,"10"23"0"0"0,0 1 233 0 0,5 7-57 0 0,3 6 21 0 0,5 4 5 0 0,3 4-114 0 0,2 0 22 0 0,4 2-12 0 0,-18-28-8375 0 0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32.58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2585.9375"/>
      <inkml:brushProperty name="anchorY" value="-72160.69531"/>
      <inkml:brushProperty name="scaleFactor" value="0.5"/>
    </inkml:brush>
  </inkml:definitions>
  <inkml:trace contextRef="#ctx0" brushRef="#br0">1 1 15272 0 0,'0'0'0'0'0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0.96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7997.39063"/>
      <inkml:brushProperty name="anchorY" value="-42432.41406"/>
      <inkml:brushProperty name="scaleFactor" value="0.5"/>
    </inkml:brush>
  </inkml:definitions>
  <inkml:trace contextRef="#ctx0" brushRef="#br0">124 1 13464 0 0,'0'0'1177'0'0,"-2"8"-692"0"0,0 7-107 0 0,-2 5 44 0 0,0 17 22 0 0,-2 16-361 0 0,-1 15 113 0 0,-2 9-63 0 0,0 6 14 0 0,0 4 117 0 0,-1 1-15 0 0,0 2-6 0 0,1-1 26 0 0,2 2-194 0 0,0-3 74 0 0,1-2-32 0 0,0-3-6 0 0,1-6-63 0 0,0-10 17 0 0,1-8-18 0 0,1-6 21 0 0,4-7-35 0 0,2-7 2 0 0,4-4 8 0 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1.21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6876.375"/>
      <inkml:brushProperty name="anchorY" value="-42880.07422"/>
      <inkml:brushProperty name="scaleFactor" value="0.5"/>
    </inkml:brush>
  </inkml:definitions>
  <inkml:trace contextRef="#ctx0" brushRef="#br0">5 0 14968 0 0,'0'0'0'0'0,"10"42"326"0"0,0-1-92 0 0,1 13 46 0 0,2 10 9 0 0,-1 8-208 0 0,-2 9 70 0 0,-2 7-42 0 0,-2 10 23 0 0,-1 4 283 0 0,-4 0-71 0 0,-3 0 38 0 0,-3-3 2 0 0,-2-2-289 0 0,-2-6 82 0 0,0-4-50 0 0,-1 1 12 0 0,0-3 79 0 0,-2-4-22 0 0,-2-5 12 0 0,8-45-10646 0 0,-1-2-1622 0 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1.47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5855.43359"/>
      <inkml:brushProperty name="anchorY" value="-43474.15234"/>
      <inkml:brushProperty name="scaleFactor" value="0.5"/>
    </inkml:brush>
  </inkml:definitions>
  <inkml:trace contextRef="#ctx0" brushRef="#br0">0 331 14776 0 0,'0'0'0'0'0,"38"-8"336"0"0,1 1-106 0 0,14-2 61 0 0,10-2 5 0 0,8-3-207 0 0,3-3 70 0 0,0 0-51 0 0,0 0 25 0 0,-3 0 282 0 0,-3-1-71 0 0,-1 0 38 0 0,-2 0 2 0 0,-1-1-289 0 0,-2-1 73 0 0,-4 0-29 0 0,-1-1-5 0 0,-4-2 86 0 0,-2-2-24 0 0,-3-7 12 0 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1.7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48058.23047"/>
      <inkml:brushProperty name="anchorY" value="-44132.48047"/>
      <inkml:brushProperty name="scaleFactor" value="0.5"/>
    </inkml:brush>
  </inkml:definitions>
  <inkml:trace contextRef="#ctx0" brushRef="#br0">0 394 13864 0 0,'0'0'0'0'0,"7"0"585"0"0,1 0-300 0 0,15-2 14 0 0,16-4-210 0 0,14-4 61 0 0,11-5-30 0 0,10-4 9 0 0,4-4 296 0 0,3-1-83 0 0,3-2 51 0 0,5 0-12 0 0,3-3-285 0 0,1 0 72 0 0,-1-2-29 0 0,2-3-5 0 0,0 1 96 0 0,-1 1-18 0 0,2 2 1 0 0,-57 17-10109 0 0,0 2-1540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40.19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390.87988"/>
      <inkml:brushProperty name="anchorY" value="-37106.07813"/>
      <inkml:brushProperty name="scaleFactor" value="0.5"/>
    </inkml:brush>
  </inkml:definitions>
  <inkml:trace contextRef="#ctx0" brushRef="#br0">97 1112 9944 0 0,'0'0'0'0'0,"-14"-7"158"0"0,3-1-44 0 0,0-2 12 0 0,0-1 13 0 0,0 2-79 0 0,3 2 32 0 0,1 0-13 0 0,1 3 1 0 0,1 0 709 0 0,0 1-202 0 0,2 1 110 0 0,0 1-12 0 0,2 0-402 0 0,2 1-140 0 0,1 1 1 0 0,0 2-38 0 0,1 3 30 0 0,1 2-20 0 0,7 12 6 0 0,8 14-58 0 0,9 13 16 0 0,6 13-8 0 0,6 13 0 0 0,3 11-19 0 0,1 13 15 0 0,-2 14-5 0 0,-1 15 1 0 0,-2 15-38 0 0,-2 12 30 0 0,-3 11-20 0 0,-1 10 15 0 0,-2 8 42 0 0,-1 0-11 0 0,-3-4 15 0 0,1-10-12 0 0,-1-18-42 0 0,-2-24 30 0 0,-3-23-21 0 0,0-23 15 0 0,-1-18-23 0 0,-3-13-3 0 0,-2-12 10 0 0,-2-11-4 0 0,-2-7-9 0 0,-3-7-6 0 0,-2-4 11 0 0,-3-3-14 0 0,-2-3-14 0 0,-3-2 4 0 0,0-1-13 0 0,-1-3 13 0 0,-1-4-14 0 0,0-4 5 0 0,-2-4 7 0 0,-4-9-2 0 0,-5-11 1 0 0,-3-12 9 0 0,-2-11 7 0 0,1-10-11 0 0,2-10-5 0 0,5-9 11 0 0,4-10-14 0 0,5-9 14 0 0,6-11-14 0 0,7-12 14 0 0,5-15-14 0 0,8-12 4 0 0,8-13-10 0 0,7-12 21 0 0,9-11-16 0 0,7-7 5 0 0,4-5 27 0 0,2 4-17 0 0,2 7 16 0 0,0 12-5 0 0,-4 17-16 0 0,-5 19 14 0 0,-6 14-15 0 0,-6 14 23 0 0,-7 15-7 0 0,-7 16 13 0 0,-6 16-4 0 0,-6 14-7 0 0,-5 13-7 0 0,-3 12 1 0 0,-4 11-10 0 0,-3 8 21 0 0,-2 5-7 0 0,0 5 13 0 0,0 2-4 0 0,-2 16-7 0 0,-3 23-7 0 0,-2 22 1 0 0,-3 23 9 0 0,6-47-9522 0 0,0 4-1459 0 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4.57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4617.10938"/>
      <inkml:brushProperty name="anchorY" value="-133563.35938"/>
      <inkml:brushProperty name="scaleFactor" value="0.5"/>
    </inkml:brush>
  </inkml:definitions>
  <inkml:trace contextRef="#ctx0" brushRef="#br0">1 714 4912 0 0,'0'0'5184'0'0,"7"-6"-5023"0"0,5-5-4 0 0,5-6 23 0 0,6-7-109 0 0,4-5 32 0 0,2-3-15 0 0,-1-2 9 0 0,0-2-30 0 0,0 2 18 0 0,-2 1-6 0 0,-2 0 1 0 0,1 2-47 0 0,-1 1 32 0 0,-1 3-11 0 0,1 0 2 0 0,0 2-28 0 0,1 2 17 0 0,0 1-16 0 0,3 0 14 0 0,0 0-23 0 0,0 1 7 0 0,-1 2 6 0 0,1 1-12 0 0,0 1-5 0 0,-1 1 11 0 0,-3 0-14 0 0,-1 2 5 0 0,-2 0-12 0 0,-3 2 13 0 0,-2 1 5 0 0,-1 2-11 0 0,-3 1-5 0 0,-1 0 11 0 0,-2 3 5 0 0,-1 1-11 0 0,0 2-5 0 0,0 1 11 0 0,0 1-14 0 0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5.06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6432.625"/>
      <inkml:brushProperty name="anchorY" value="-133866.51563"/>
      <inkml:brushProperty name="scaleFactor" value="0.5"/>
    </inkml:brush>
  </inkml:definitions>
  <inkml:trace contextRef="#ctx0" brushRef="#br0">3 1 9536 0 0,'0'0'1090'0'0,"-1"6"-999"0"0,0 3 46 0 0,1 3-14 0 0,1 5-4 0 0,2 8 309 0 0,2 9-79 0 0,2 8 51 0 0,1 11-11 0 0,0 7-294 0 0,-1 5 84 0 0,-1 3-53 0 0,-2 3 13 0 0,-2-2 136 0 0,0-1-39 0 0,-1-3 20 0 0,-1-1 0 0 0,-1-4-168 0 0,-1-4 48 0 0,-1-2-15 0 0,2-3-12 0 0,0-3-61 0 0,2-6 18 0 0,2-6-10 0 0,2-5 0 0 0,2-5-19 0 0,2-6 15 0 0,1-6-24 0 0,2-6 25 0 0,1-5-17 0 0,1-5 24 0 0,0-4-6 0 0,5-7-8 0 0,5-8-6 0 0,4-6-8 0 0,4-4 11 0 0,1-4-14 0 0,1-1 5 0 0,-1 1-12 0 0,-1 1 13 0 0,-1-1-4 0 0,0 0-18 0 0,0 2 24 0 0,1 0-17 0 0,0 0 6 0 0,0 0-2 0 0,-2-2-10 0 0,-1 1 4 0 0,-2-1 7 0 0,-2 1-12 0 0,-3 0 5 0 0,-4 0-2 0 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1:35.50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58170.26563"/>
      <inkml:brushProperty name="anchorY" value="-135384.73438"/>
      <inkml:brushProperty name="scaleFactor" value="0.5"/>
    </inkml:brush>
  </inkml:definitions>
  <inkml:trace contextRef="#ctx0" brushRef="#br0">39 420 8744 0 0,'0'0'720'0'0,"-5"0"-630"0"0,-3 0 80 0 0,1 0-13 0 0,0 0 0 0 0,1-1 23 0 0,2 0-109 0 0,3 1 32 0 0,1-1-15 0 0,5-3 0 0 0,6-4 28 0 0,6-6-18 0 0,6-4 17 0 0,6-4-14 0 0,5-2-42 0 0,0-1 12 0 0,1 1-7 0 0,0 0 9 0 0,-1 1-49 0 0,0 2 33 0 0,-1 1-11 0 0,-1-1-8 0 0,1 0-6 0 0,-1-1 2 0 0,-1 1-12 0 0,2-1 22 0 0,4 0-25 0 0,3 0 17 0 0,3 0-15 0 0,-7 5-13602 0 0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2.91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0402.42969"/>
      <inkml:brushProperty name="anchorY" value="-44755.19922"/>
      <inkml:brushProperty name="scaleFactor" value="0.5"/>
    </inkml:brush>
  </inkml:definitions>
  <inkml:trace contextRef="#ctx0" brushRef="#br0">1 475 10344 0 0,'0'0'1768'0'0,"6"-6"-1631"0"0,3-3-2 0 0,3-4 486 0 0,3-2-148 0 0,3-3 73 0 0,4-4 7 0 0,5-6-478 0 0,2-4 137 0 0,3-1-68 0 0,1-2 0 0 0,0 2 130 0 0,-1 2-27 0 0,0 2 6 0 0,1 2 23 0 0,1 2-193 0 0,-2 4 55 0 0,-1 2-16 0 0,0 1-13 0 0,-2 3-80 0 0,-2 3 14 0 0,-3 4 0 0 0,0 0-5 0 0,0 1-7 0 0,-3 1-7 0 0,-1 2 1 0 0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3.21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2063.51172"/>
      <inkml:brushProperty name="anchorY" value="-45293.46094"/>
      <inkml:brushProperty name="scaleFactor" value="0.5"/>
    </inkml:brush>
  </inkml:definitions>
  <inkml:trace contextRef="#ctx0" brushRef="#br0">116 1 10848 0 0,'0'0'0'0'0,"-6"18"121"0"0,-2 2-44 0 0,-2 7 21 0 0,-1 7 16 0 0,-2 6-60 0 0,1 6 8 0 0,0 5 5 0 0,1 6-4 0 0,1 6 122 0 0,1 1-25 0 0,1 1 5 0 0,4 1 23 0 0,2-1-118 0 0,4-3 34 0 0,2-3-16 0 0,2-4 18 0 0,3-2-14 0 0,0-3 15 0 0,1-4-4 0 0,1-3 1 0 0,3-5-47 0 0,1-5 14 0 0,1-6-7 0 0,1-6 0 0 0,1-6-28 0 0,1-6 26 0 0,1-6-8 0 0,1-6-8 0 0,4-6-6 0 0,3-5-8 0 0,0-6 11 0 0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3.40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3258.17578"/>
      <inkml:brushProperty name="anchorY" value="-47376.56641"/>
      <inkml:brushProperty name="scaleFactor" value="0.5"/>
    </inkml:brush>
  </inkml:definitions>
  <inkml:trace contextRef="#ctx0" brushRef="#br0">1 260 11656 0 0,'0'0'0'0'0,"24"-27"140"0"0,0 2-50 0 0,11-8 33 0 0,8-2 5 0 0,4-2-67 0 0,3 0 21 0 0,0 0-10 0 0,-10 8-14494 0 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4.0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4587.83984"/>
      <inkml:brushProperty name="anchorY" value="-48133.09375"/>
      <inkml:brushProperty name="scaleFactor" value="0.5"/>
    </inkml:brush>
  </inkml:definitions>
  <inkml:trace contextRef="#ctx0" brushRef="#br0">251 186 9848 0 0,'0'0'0'0'0,"2"25"177"0"0,0-3-41 0 0,-1 4 13 0 0,0 5 14 0 0,-1 3-98 0 0,1-1 38 0 0,-1-2-7 0 0,0-1-11 0 0,0-3 266 0 0,0-3-76 0 0,0-3 46 0 0,1-1-2 0 0,-1-2-223 0 0,0 0 64 0 0,-1-3-42 0 0,-1-1 13 0 0,-2-1-14 0 0,-2 0-5 0 0,-1-2 11 0 0,-3-1-4 0 0,-1-1-55 0 0,-2-1 16 0 0,0-1-8 0 0,1-1 0 0 0,-1-1-38 0 0,1-2 12 0 0,0-1 3 0 0,-1-2-2 0 0,0 0-27 0 0,-1-2 17 0 0,0-2-6 0 0,-1-1 1 0 0,-1-4-10 0 0,2-3 4 0 0,0-4-12 0 0,3-4 22 0 0,2-6-25 0 0,2-6 8 0 0,5-6-3 0 0,3-3 9 0 0,2-4-30 0 0,4-1 18 0 0,0-4-6 0 0,4-3 1 0 0,2 1-10 0 0,3 4 13 0 0,5 4-4 0 0,4 5 1 0 0,3 7-10 0 0,2 8 4 0 0,-1 8-2 0 0,1 8 9 0 0,-2 9-12 0 0,-2 9 5 0 0,-1 7-2 0 0,-2 10 18 0 0,-2 8-23 0 0,-3 8 8 0 0,-3 6-3 0 0,-3 7 9 0 0,-3 2-12 0 0,-4-1 5 0 0,-2-2-2 0 0,-2-2 9 0 0,-1-3-12 0 0,0-6 5 0 0,1-6-2 0 0,3-7 0 0 0,1-6 0 0 0,2-7 0 0 0,0-5 0 0 0,3-5 0 0 0,0-3 0 0 0,-1-4 9 0 0,1-1-2 0 0,0-3 1 0 0,1 1-10 0 0,2 0 13 0 0,2 0-14 0 0,3 1 14 0 0,3 1 33 0 0,1 4-19 0 0,3 5 18 0 0,2 6-4 0 0,2 5-9 0 0,2 7-6 0 0,0 7 11 0 0,-2 7-4 0 0,-2 6 47 0 0,-3 5-12 0 0,-5 5 6 0 0,-5 3 0 0 0,-5 0-28 0 0,-6-2-2 0 0,-4-3 9 0 0,-6-4 5 0 0,-3-2 17 0 0,-3-3 6 0 0,-3-3-10 0 0,-4 0 14 0 0,-2-1-51 0 0,-2-2 33 0 0,-1-1-21 0 0,0-2 6 0 0,1-4 26 0 0,2-4-8 0 0,1-5 4 0 0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4.28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5955.82031"/>
      <inkml:brushProperty name="anchorY" value="-50679.69531"/>
      <inkml:brushProperty name="scaleFactor" value="0.5"/>
    </inkml:brush>
  </inkml:definitions>
  <inkml:trace contextRef="#ctx0" brushRef="#br0">17 0 14672 0 0,'0'0'0'0'0,"12"35"0"0"0,-1 5 130 0 0,2 13-36 0 0,0 14 18 0 0,-3 13 0 0 0,-4 8-56 0 0,-2 8 25 0 0,-2 8-10 0 0,0 9 1 0 0,-3 7 317 0 0,-1 0-81 0 0,-2-2 24 0 0,-4-2 25 0 0,-1-4-269 0 0,0-8 87 0 0,0-5-59 0 0,-1-7 25 0 0,-1-7 86 0 0,-1-9-15 0 0,2-6 1 0 0,5-42-9949 0 0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4.52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4919.04297"/>
      <inkml:brushProperty name="anchorY" value="-51504.60547"/>
      <inkml:brushProperty name="scaleFactor" value="0.5"/>
    </inkml:brush>
  </inkml:definitions>
  <inkml:trace contextRef="#ctx0" brushRef="#br0">0 128 14776 0 0,'0'0'0'0'0,"24"-16"392"0"0,-1 2-94 0 0,6-1 42 0 0,5-1 6 0 0,2-1-254 0 0,1 3 72 0 0,2 3-37 0 0,1 0 1 0 0,1 4 402 0 0,1 2-116 0 0,-3 4 68 0 0,-2 0-13 0 0,-1 3-388 0 0,-3 2 121 0 0,-2 2-60 0 0,-2 0 2 0 0,-4 1 66 0 0,-1 0-29 0 0,-4 0 22 0 0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04.68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6569.46875"/>
      <inkml:brushProperty name="anchorY" value="-52437.15625"/>
      <inkml:brushProperty name="scaleFactor" value="0.5"/>
    </inkml:brush>
  </inkml:definitions>
  <inkml:trace contextRef="#ctx0" brushRef="#br0">29 0 13264 0 0,'0'0'0'0'0,"-1"1"0"0"0,0 3 0 0 0,-2 10 0 0 0,-2 10 252 0 0,0 10-63 0 0,0 12 24 0 0,1 10 14 0 0,1 8-154 0 0,2 6 63 0 0,2 5-36 0 0,4 7 15 0 0,2 9 285 0 0,3 6-81 0 0,3 7 31 0 0,3 7 13 0 0,1 6-275 0 0,2 4 88 0 0,2 4-51 0 0,-13-73-9008 0 0,1-1-1376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6:43.33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717.32715"/>
      <inkml:brushProperty name="anchorY" value="-37282.79297"/>
      <inkml:brushProperty name="scaleFactor" value="0.5"/>
    </inkml:brush>
  </inkml:definitions>
  <inkml:trace contextRef="#ctx0" brushRef="#br0">709 484 10040 0 0,'0'0'0'0'0,"3"-16"522"0"0,0 2-148 0 0,0-2 83 0 0,2-2-12 0 0,1 0-359 0 0,0 2 102 0 0,-1 1-52 0 0,-1 3 9 0 0,0 2 548 0 0,0 1-155 0 0,-2 3 78 0 0,1 2 9 0 0,-1 2-562 0 0,0 1 161 0 0,1 1-80 0 0,-1 0 0 0 0,1 0 102 0 0,0 1-19 0 0,0 1 12 0 0,2 11 10 0 0,5 13-171 0 0,2 15 60 0 0,1 16-37 0 0,-2 13 23 0 0,-2 9-137 0 0,-3 7 49 0 0,-4 5-31 0 0,-3 12 14 0 0,-3 9-5 0 0,-4 10-7 0 0,-4 9 2 0 0,-3 8 9 0 0,0 8-22 0 0,-1 4 16 0 0,0 1-15 0 0,0 1 14 0 0,1 0-14 0 0,3-4 14 0 0,1-1-14 0 0,2-3 23 0 0,-1-6-25 0 0,-1-11 7 0 0,1-10-2 0 0,2-12 0 0 0,0-10 0 0 0,1-11 0 0 0,-1-10 0 0 0,1-8 0 0 0,-3-9-18 0 0,0-7 14 0 0,-1-9-6 0 0,0-5 12 0 0,-1-6-13 0 0,0-6 4 0 0,-2-7-1 0 0,-1-3 10 0 0,-1-6-41 0 0,0-4 22 0 0,-1-5-9 0 0,-2-5 2 0 0,-1-4 0 0 0,-3-6 10 0 0,-1-4-4 0 0,1-8-7 0 0,-1-7-7 0 0,3-6-8 0 0,0-6 11 0 0,2-7-14 0 0,1-7 23 0 0,1-5-7 0 0,2-6-6 0 0,2-5 12 0 0,3-7-23 0 0,0-6 25 0 0,2-8-7 0 0,2-7-8 0 0,2-1 13 0 0,2 0-4 0 0,0 0-9 0 0,4-2 22 0 0,0-2-16 0 0,2-2 6 0 0,0-1-2 0 0,2 2 9 0 0,2 2-2 0 0,1 3-9 0 0,2 1 13 0 0,0-3-4 0 0,0 1 1 0 0,1 6-10 0 0,0 4 13 0 0,0 4 5 0 0,1 4-11 0 0,-1 5 14 0 0,1 3-23 0 0,0 2 25 0 0,-1 3-7 0 0,1 4 11 0 0,-1 5-12 0 0,1 3 14 0 0,0 5-14 0 0,1 6 14 0 0,0 4-14 0 0,1 5 14 0 0,0 6-14 0 0,0 4 14 0 0,-1 4-4 0 0,0 5 1 0 0,-2 5-10 0 0,-2 3 13 0 0,-1 5-4 0 0,-1 3 1 0 0,-1 4-19 0 0,-1 2 24 0 0,-3 1-7 0 0,1 4 2 0 0,-1 5-10 0 0,-1 6 13 0 0,-1 3-4 0 0,-2 11 1 0 0,-3 14 0 0 0,-3 15 0 0 0,-5 10 0 0 0,-5 9 0 0 0,-4 4 0 0 0,-2-1 0 0 0,-1-3 0 0 0,-3-3 0 0 0,0-4 0 0 0,1-6 9 0 0,0-5 7 0 0,1-2-11 0 0,-1-4-5 0 0,1-2 11 0 0,-1-1-4 0 0,1 1 1 0 0,1 0 0 0 0,0-5 9 0 0,2-2-12 0 0,1-3 23 0 0,1-2-25 0 0,1-6 8 0 0,2-6-3 0 0,3-5 9 0 0,2-5 7 0 0,4-5-11 0 0,1-4 5 0 0,1-4 7 0 0,0-2-2 0 0,1-3-9 0 0,2 0 4 0 0,-1-2-2 0 0,1 0 9 0 0,0-3-2 0 0,0-2-9 0 0,1-10 22 0 0,3-14-25 0 0,0-13 8 0 0,3-11-3 0 0,4-6 9 0 0,2-3-2 0 0,4 0 1 0 0,3-1 9 0 0,4-1-12 0 0,2-2-5 0 0,3-1 20 0 0,3-1-25 0 0,2-3 17 0 0,0 1 13 0 0,0 1-13 0 0,1 2 15 0 0,-1 2-5 0 0,1 3-7 0 0,-1 7-7 0 0,2 4 1 0 0,2 5 18 0 0,2 4-15 0 0,3 6 24 0 0,2 3-16 0 0,0 7 5 0 0,0 5-10 0 0,-3 5-7 0 0,-1 6 1 0 0,0 6 18 0 0,-2 7-24 0 0,-3 6 26 0 0,-1 7-17 0 0,1 9 15 0 0,-1 9-23 0 0,-1 9 6 0 0,0 8 8 0 0,0 11-13 0 0,1 11-5 0 0,-1 8 20 0 0,2 11-16 0 0,0 7 5 0 0,1 5-1 0 0,3-1-9 0 0,3-2 2 0 0,5-4 18 0 0,6-3-15 0 0,4-6 5 0 0,4-4 9 0 0,4-3-13 0 0,4-2-5 0 0,0-5 20 0 0,-1-4-25 0 0,-40-39-9612 0 0,0-2-1479 0 0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4.89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7683.4375"/>
      <inkml:brushProperty name="anchorY" value="-54791.32031"/>
      <inkml:brushProperty name="scaleFactor" value="0.5"/>
    </inkml:brush>
  </inkml:definitions>
  <inkml:trace contextRef="#ctx0" brushRef="#br0">100 0 8336 0 0,'0'0'849'0'0,"-2"7"-774"0"0,1 2 50 0 0,-1 1-22 0 0,0 3 1 0 0,0 5 233 0 0,-1 7-66 0 0,-1 6 42 0 0,-2 6-12 0 0,1 7-219 0 0,-1 5 80 0 0,1 5-36 0 0,0 5-8 0 0,1 5 69 0 0,1 3-20 0 0,0 3 18 0 0,0 2-12 0 0,-1-2-98 0 0,0-3 37 0 0,-2-5-27 0 0,-1-5 14 0 0,1-3-88 0 0,-1-3 43 0 0,2-4-26 0 0,0-11-14590 0 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5.28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6567.52734"/>
      <inkml:brushProperty name="anchorY" value="-54848.12109"/>
      <inkml:brushProperty name="scaleFactor" value="0.5"/>
    </inkml:brush>
  </inkml:definitions>
  <inkml:trace contextRef="#ctx0" brushRef="#br0">1 1 8640 0 0,'0'0'0'0'0,"7"27"214"0"0,0-1-172 0 0,2 16 71 0 0,2 16-65 0 0,0 13 24 0 0,0 10-9 0 0,3 6-9 0 0,1 3 134 0 0,1 0-38 0 0,0-3 8 0 0,0-2 22 0 0,0-7-109 0 0,0-8 32 0 0,-2-8-15 0 0,-1-7 0 0 0,-2-8 46 0 0,0-8-12 0 0,-1-6 6 0 0,0-7 0 0 0,-2-7-66 0 0,-1-6 20 0 0,-1-6-10 0 0,-1-5 9 0 0,2-5-40 0 0,-1-4 13 0 0,0-4-16 0 0,0-9 13 0 0,2-10-32 0 0,1-12 27 0 0,2-9-18 0 0,1-7 15 0 0,-1-5-23 0 0,-2-1 25 0 0,-2 1-26 0 0,-1 2 17 0 0,-2 1-15 0 0,-2 3 5 0 0,-3 4-2 0 0,-2 4 9 0 0,-3 2-21 0 0,-2 3 16 0 0,-2 1 4 0 0,-1 4-11 0 0,0 2-5 0 0,-2 4 11 0 0,-1 3-14 0 0,-2 5 14 0 0,0 7-14 0 0,-1 5 23 0 0,0 6-25 0 0,-1 6 17 0 0,-1 6-5 0 0,0 5-9 0 0,-1 3 4 0 0,1 8-2 0 0,3 5 18 0 0,1 2-4 0 0,6 2 2 0 0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5.53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7662.91797"/>
      <inkml:brushProperty name="anchorY" value="-56188.30078"/>
      <inkml:brushProperty name="scaleFactor" value="0.5"/>
    </inkml:brush>
  </inkml:definitions>
  <inkml:trace contextRef="#ctx0" brushRef="#br0">12 0 12160 0 0,'0'0'0'0'0,"-4"30"0"0"0,2 0 196 0 0,-1 9-47 0 0,1 5 16 0 0,1 3 5 0 0,2 0-86 0 0,2-3 14 0 0,-1-4-8 0 0,0-3-2 0 0,0-6 18 0 0,0-6-4 0 0,1-6 11 0 0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6.09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8684.26172"/>
      <inkml:brushProperty name="anchorY" value="-57649.9375"/>
      <inkml:brushProperty name="scaleFactor" value="0.5"/>
    </inkml:brush>
  </inkml:definitions>
  <inkml:trace contextRef="#ctx0" brushRef="#br0">54 41 9944 0 0,'0'0'430'0'0,"-5"12"-380"0"0,-3 11 91 0 0,-3 13-26 0 0,0 11 13 0 0,1 6 0 0 0,3 5-66 0 0,6 2 20 0 0,4 1-10 0 0,4 0 9 0 0,5 0 44 0 0,3-3-2 0 0,1-4-6 0 0,-1-2 14 0 0,0-4-70 0 0,0-6 21 0 0,-2-7-10 0 0,1-4 0 0 0,-1-4-28 0 0,0-5-2 0 0,-2-7 9 0 0,-1-4 5 0 0,-3-5-39 0 0,-1-3 31 0 0,-1-2-20 0 0,0-2 15 0 0,-2-1-23 0 0,1-2 7 0 0,1-2 6 0 0,1-4-12 0 0,3-10-5 0 0,2-10 20 0 0,-1-9-25 0 0,-2-8 17 0 0,-1-2-15 0 0,-2-1 14 0 0,0 1-14 0 0,-3 0 5 0 0,0 4-12 0 0,0 3 22 0 0,2 5-16 0 0,0 4 6 0 0,-1 5-12 0 0,0 3 13 0 0,2 5-4 0 0,1 3 1 0 0,2 3-10 0 0,2 4 4 0 0,1 3-2 0 0,2 4 9 0 0,2 5-2 0 0,2 5 1 0 0,1 4 0 0 0,4 6 0 0 0,2 5-10 0 0,2 5 22 0 0,-2 1-25 0 0,2 0 17 0 0,-1-1-5 0 0,0-2 19 0 0,1-1-23 0 0,1-5 17 0 0,0-3-15 0 0,-3-3 14 0 0,-2-5-14 0 0,-2-6 5 0 0,-3-4 26 0 0,-1-4-8 0 0,-3-4 4 0 0,-1-5 0 0 0,0-5-10 0 0,2-5 4 0 0,0-4-2 0 0,-1-2 0 0 0,-1-4 9 0 0,1 0-12 0 0,-2-1 14 0 0,1 0-14 0 0,0 1-5 0 0,-1 1 11 0 0,-4 0-14 0 0,-3 3 5 0 0,-5 1 35 0 0,-4 3-10 0 0,-4 3 5 0 0,-3 3-10 0 0,-1 3-6 0 0,-3 4-8 0 0,-1 6 11 0 0,-3 8 5 0 0,-4 8 8 0 0,-3 6 17 0 0,0 8-13 0 0,0 9 15 0 0,1 5-32 0 0,3 2-1 0 0,3 0 9 0 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6.33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0266.67578"/>
      <inkml:brushProperty name="anchorY" value="-58843.6875"/>
      <inkml:brushProperty name="scaleFactor" value="0.5"/>
    </inkml:brush>
  </inkml:definitions>
  <inkml:trace contextRef="#ctx0" brushRef="#br0">14 0 12760 0 0,'0'0'0'0'0,"0"23"0"0"0,0 2 345 0 0,0 7-89 0 0,-2 4 56 0 0,0 5-11 0 0,0 1-219 0 0,-1-1 80 0 0,-1-2-36 0 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6.92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59233.78125"/>
      <inkml:brushProperty name="anchorY" value="-58137.35156"/>
      <inkml:brushProperty name="scaleFactor" value="0.5"/>
    </inkml:brush>
  </inkml:definitions>
  <inkml:trace contextRef="#ctx0" brushRef="#br0">1 206 13560 0 0,'0'0'0'0'0,"16"27"592"0"0,-4-4-296 0 0,1 7 9 0 0,0 6-217 0 0,-2 4 72 0 0,-1 5-52 0 0,-2-1 25 0 0,1-1 245 0 0,-2-3-70 0 0,0-5 36 0 0,0-5 9 0 0,0-6-264 0 0,2-8 67 0 0,-1-6-25 0 0,1-8 5 0 0,-2-3-2 0 0,-1-4 12 0 0,1 0-22 0 0,-2-7 25 0 0,0-6-82 0 0,-1-6 33 0 0,1-4-23 0 0,-2-3 4 0 0,-2-2-38 0 0,0 3 20 0 0,-2 1-9 0 0,1 3 2 0 0,0 3-28 0 0,0 4 18 0 0,1 5-17 0 0,0 4 23 0 0,0 5-44 0 0,0 2 23 0 0,0 2-9 0 0,3 5 2 0 0,4 8-9 0 0,5 9 2 0 0,5 9 9 0 0,6 14-13 0 0,5 12-14 0 0,3 7 3 0 0,0 5-2 0 0,-1 0 0 0 0,0-6 0 0 0,-2-8 0 0 0,-2-12 0 0 0,2-10 0 0 0,1-10-9 0 0,-1-8 12 0 0,-2-9-14 0 0,-3-5 14 0 0,-1-6-14 0 0,-2-3 14 0 0,-1-5-23 0 0,-1-7 25 0 0,0-7-36 0 0,0-7 21 0 0,-2-4-26 0 0,0-2 25 0 0,-1-2-8 0 0,-1-1 3 0 0,0 2 0 0 0,-1 1-9 0 0,0 6-7 0 0,0 5 1 0 0,0 6-1 0 0,0 4 10 0 0,0 6-13 0 0,-1 6 14 0 0,-1 6-14 0 0,1 5 23 0 0,1 5-35 0 0,1 2 2 0 0,-1 1-2 0 0,3 2 9 0 0,4 1-4 0 0,3 0 21 0 0,1-3-24 0 0,2-3 26 0 0,2-5-17 0 0,-2-4 5 0 0,0-7-1 0 0,-1-5 0 0 0,-1-6 10 0 0,-1-5-4 0 0,-4-5-7 0 0,1-3 21 0 0,-2-2-16 0 0,-2-3 5 0 0,-1 0-1 0 0,-2 1 10 0 0,-2 2-4 0 0,-3 1-7 0 0,-4 1 12 0 0,-3 2-5 0 0,-3 0 2 0 0,-2 2 0 0 0,-3 3 10 0 0,-2 5-4 0 0,-2 6-7 0 0,-2 5 12 0 0,1 5-5 0 0,-2 6 2 0 0,-1 8-9 0 0,-1 7 21 0 0,0 5-16 0 0,3 7 15 0 0,4 5-14 0 0,5 1 14 0 0,10 2-5 0 0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7.23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519.03906"/>
      <inkml:brushProperty name="anchorY" value="-59165.125"/>
      <inkml:brushProperty name="scaleFactor" value="0.5"/>
    </inkml:brush>
  </inkml:definitions>
  <inkml:trace contextRef="#ctx0" brushRef="#br0">43 0 13056 0 0,'0'0'0'0'0,"8"21"592"0"0,-1 1-296 0 0,0 14 0 0 0,0 12-206 0 0,-2 12 69 0 0,-3 10-51 0 0,-4 9 25 0 0,-2 7 273 0 0,-1 4-69 0 0,-1 5 38 0 0,0 5 1 0 0,-1 1-290 0 0,-1-2 93 0 0,-1-4-45 0 0,1-5 2 0 0,0-7 140 0 0,1-5-30 0 0,2-7 7 0 0,3-42-9761 0 0,0-3-1482 0 0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7.56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0460.125"/>
      <inkml:brushProperty name="anchorY" value="-59528.0625"/>
      <inkml:brushProperty name="scaleFactor" value="0.5"/>
    </inkml:brush>
  </inkml:definitions>
  <inkml:trace contextRef="#ctx0" brushRef="#br0">1 157 12360 0 0,'0'0'0'0'0,"19"23"608"0"0,-2 1-304 0 0,8 19 0 0 0,5 17-215 0 0,5 12 71 0 0,3 5-43 0 0,0-1 14 0 0,-1-7 322 0 0,-2-8-101 0 0,-3-11 59 0 0,-2-13-14 0 0,-2-11-303 0 0,-2-11 86 0 0,-3-10-44 0 0,-2-8 9 0 0,0-7-49 0 0,-3-5 33 0 0,-2-7-30 0 0,-1-9 26 0 0,-2-8-73 0 0,-2-8 21 0 0,-4-6 1 0 0,-3-5-4 0 0,-5-2-35 0 0,-5 1 20 0 0,-4 1-18 0 0,-4 2 14 0 0,-2 4-33 0 0,-1 3 29 0 0,-1 5-28 0 0,-2 6 17 0 0,-1 7-15 0 0,-1 6-5 0 0,-2 5 1 0 0,1 7 18 0 0,-1 5-24 0 0,0 5 7 0 0,1 5-2 0 0,-1 5 10 0 0,-2 7-32 0 0,3 7 10 0 0,2 7-4 0 0,4 6 0 0 0,6 5 0 0 0,6 6 0 0 0,9 9 0 0 0,-2-31-9433 0 0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7.79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1635.80859"/>
      <inkml:brushProperty name="anchorY" value="-60678.71875"/>
      <inkml:brushProperty name="scaleFactor" value="0.5"/>
    </inkml:brush>
  </inkml:definitions>
  <inkml:trace contextRef="#ctx0" brushRef="#br0">0 0 12456 0 0,'0'0'0'0'0,"9"41"214"0"0,-2-3-70 0 0,-1 9 34 0 0,-1 8 7 0 0,-3 3-114 0 0,-3-1 42 0 0,0-4-18 0 0,-1-6 1 0 0,1-6 168 0 0,-2-9-30 0 0,2-9 10 0 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8.58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2669.67578"/>
      <inkml:brushProperty name="anchorY" value="-62201.82422"/>
      <inkml:brushProperty name="scaleFactor" value="0.5"/>
    </inkml:brush>
  </inkml:definitions>
  <inkml:trace contextRef="#ctx0" brushRef="#br0">1 2 12456 0 0,'0'0'736'0'0,"2"7"-368"0"0,2 6 0 0 0,3 10-280 0 0,2 9 89 0 0,2 7-42 0 0,2 9-9 0 0,1 8 377 0 0,-2 6-99 0 0,0 5 41 0 0,0 5 14 0 0,0 0-378 0 0,0-2 118 0 0,1-7-66 0 0,3-6 4 0 0,1-9-19 0 0,3-8 14 0 0,1-9-15 0 0,1-5 14 0 0,-1-7-70 0 0,0-5 20 0 0,-2-7-9 0 0,-2-5 0 0 0,0-4-28 0 0,-3-4-1 0 0,-1-3 8 0 0,-3-4 5 0 0,-2-5-30 0 0,-1-3 20 0 0,-3-3-17 0 0,-1-4 14 0 0,-1-5-33 0 0,-2-1 20 0 0,-2-2-17 0 0,-1 0 23 0 0,-2 1-25 0 0,0 1 7 0 0,-2 1 8 0 0,0 4-13 0 0,0 2-14 0 0,1 4 13 0 0,1 4-15 0 0,0 3 14 0 0,1 2-14 0 0,1 3 14 0 0,1 2-14 0 0,1 2 14 0 0,0 2-14 0 0,1 0 4 0 0,0 1-1 0 0,0 0 10 0 0,1 0-13 0 0,-1 1 4 0 0,0 1-1 0 0,0-1 19 0 0,0-2-24 0 0,2-1 7 0 0,-1-1-2 0 0,0 0 10 0 0,-1-2-13 0 0,1-1 4 0 0,-1 0-1 0 0,1-1 10 0 0,-2-2-13 0 0,-2-1 14 0 0,-2 0-14 0 0,-2 0 14 0 0,-3-2-14 0 0,-2 0 14 0 0,-2 1-14 0 0,-1 3 14 0 0,1 1 14 0 0,1 3-13 0 0,1 1 5 0 0,2 3-1 0 0,0 1-9 0 0,1 2 21 0 0,2 0-16 0 0,1 0 5 0 0,0 1 18 0 0,-1 1-6 0 0,1-1 3 0 0,-1 0 10 0 0,1 0-32 0 0,-2 2 29 0 0,-1 1-19 0 0,0 1 5 0 0,-1 0 9 0 0,1 1-4 0 0,2-1 12 0 0,0 0-13 0 0,3 0-14 0 0,0 1 22 0 0,1-2-17 0 0,2 0 5 0 0,0-1 18 0 0,1-1-15 0 0,0-1 15 0 0,2-1-14 0 0,4-2 4 0 0,5 0-10 0 0,5-2 12 0 0,9 0-5 0 0,8-1 12 0 0,8 1-13 0 0,3 2 14 0 0,3 7-5 0 0,0 7-16 0 0,0 5 14 0 0,-2 7-15 0 0,1 6 23 0 0,-2 8-7 0 0,0 5 13 0 0,-1 6-4 0 0,-2 5-7 0 0,-2 2-7 0 0,-5 1 1 0 0,-6-1-1 0 0,-3-1 10 0 0,-5-6-22 0 0,-4-5 25 0 0,-5-7-26 0 0,-3-4 26 0 0,-1-5-36 0 0,-3-7 21 0 0,0-5 2 0 0,-2-5-11 0 0,0-3-5 0 0,-1-3 20 0 0,0-1-25 0 0,0-2 17 0 0,1-1-15 0 0,-1-3 14 0 0,0-3-14 0 0,1-12 4 0 0,2-15-10 0 0,1-15 21 0 0,0-11-25 0 0,-2-8 17 0 0,-1-1-15 0 0,-3 1 4 0 0,-3 3-1 0 0,-3 4 19 0 0,-1 4-34 0 0,-3 4 21 0 0,0 6-8 0 0,-1 6 2 0 0,0 6-9 0 0,-2 5 12 0 0,0 5-14 0 0,-1 4 14 0 0,-2 4-14 0 0,-3 2 14 0 0,-4 2-14 0 0,-5 5 14 0 0,-4 2-14 0 0,-2 2 23 0 0,-4 3-25 0 0,-2 5 17 0 0,1 3-15 0 0,2 4 4 0 0,4 6-1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7:07.69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32010.75391"/>
      <inkml:brushProperty name="anchorY" value="-38871.85156"/>
      <inkml:brushProperty name="scaleFactor" value="0.5"/>
    </inkml:brush>
  </inkml:definitions>
  <inkml:trace contextRef="#ctx0" brushRef="#br0">1710 73 4616 0 0,'0'0'0'0'0,"-25"-6"0"0"0,0 1 75 0 0,-4-2-13 0 0,-5-4 9 0 0,-3 0 1 0 0,0 0-28 0 0,0 1-1 0 0,0 3 7 0 0,1 4 6 0 0,-3 2 372 0 0,0 1-105 0 0,0 1 53 0 0,0 1 0 0 0,1 0-290 0 0,-1 1 93 0 0,0 0-44 0 0,-1 3 1 0 0,-2 0 18 0 0,-1 0-4 0 0,0 1 2 0 0,-3 1 9 0 0,0 1-96 0 0,2 1 38 0 0,0 1-26 0 0,1 4 23 0 0,3 1-34 0 0,3 3 19 0 0,2 2-6 0 0,1 4 1 0 0,0 5-47 0 0,2 3 32 0 0,2 3-11 0 0,0 4 2 0 0,0 5-10 0 0,1 5 13 0 0,1 6-4 0 0,1 5 1 0 0,-1-1-28 0 0,-1-1 17 0 0,-2-2-16 0 0,-2-1 23 0 0,0-1-16 0 0,0-3 24 0 0,3 0-16 0 0,2-1 6 0 0,3 1-12 0 0,4 1-6 0 0,4 1 11 0 0,3 4-14 0 0,3 1 5 0 0,4-1-2 0 0,0 1 0 0 0,2 4 0 0 0,0 1-19 0 0,1-1 24 0 0,2 2-17 0 0,2 1 6 0 0,2 3 44 0 0,2 2-12 0 0,3 4 6 0 0,1 6 0 0 0,2 2-38 0 0,1-2 30 0 0,1-1-10 0 0,2-1-8 0 0,4 0 13 0 0,4 1-4 0 0,2 2 1 0 0,3 3 9 0 0,2 2-30 0 0,-1-4 18 0 0,0-4-16 0 0,2-1 14 0 0,0-4-23 0 0,1-3 25 0 0,1-2-17 0 0,2-1 15 0 0,1 0-23 0 0,1 2 7 0 0,0-1 6 0 0,2 1-12 0 0,1-3 42 0 0,1-4-12 0 0,2-4-5 0 0,2-3 22 0 0,2-4-34 0 0,3-3 10 0 0,4-2-4 0 0,2-2 0 0 0,3 0 28 0 0,2-2-8 0 0,2 0 4 0 0,1 3 9 0 0,1 1-40 0 0,1 0 22 0 0,2-1-8 0 0,3 2-9 0 0,3-2 41 0 0,1-3-3 0 0,1-5-7 0 0,0-4 14 0 0,0-4-42 0 0,-2-5 22 0 0,-1-4-8 0 0,1-3-9 0 0,1-3 22 0 0,0-2-6 0 0,3-3 2 0 0,3-1 9 0 0,2-1-40 0 0,1-3 22 0 0,-1-1-8 0 0,-1-2-9 0 0,0-1 60 0 0,0 0-9 0 0,0-2-4 0 0,4 1 14 0 0,1-1-51 0 0,0 0 24 0 0,0 1-9 0 0,-1 0 1 0 0,0 0 37 0 0,-2-1-10 0 0,0-3 14 0 0,3-2-2 0 0,1-2-46 0 0,-1-4 14 0 0,-2-4-7 0 0,-1-2-10 0 0,-3-3 78 0 0,-4-3-22 0 0,-3-2 0 0 0,-2-1 13 0 0,0-1-60 0 0,-3-3 17 0 0,0-1-8 0 0,-1-3 0 0 0,-1-2 46 0 0,-4-1-3 0 0,-3-2 4 0 0,-2-5-9 0 0,-2-1-52 0 0,-4 0 23 0 0,-1-1-10 0 0,0-2 1 0 0,-1 0 18 0 0,2 1 5 0 0,0-3 0 0 0,2-2 1 0 0,0-3-47 0 0,-1-1 23 0 0,-2-3-19 0 0,-3-2 14 0 0,-1-1-14 0 0,-4 0 5 0 0,-3 1-2 0 0,-3 1-10 0 0,-1 1-6 0 0,-3 1-8 0 0,-4 0 11 0 0,-2 2-4 0 0,-4 0 66 0 0,-4 0-28 0 0,-4-1 13 0 0,-3-4-2 0 0,-3-1-38 0 0,-5 1 21 0 0,-2 0-18 0 0,-3 2 4 0 0,-2 1 65 0 0,-1-1-29 0 0,-1 0 22 0 0,-3 0-5 0 0,-2-1-54 0 0,-1 0 26 0 0,-3-1-21 0 0,-2 0 14 0 0,-4 1 23 0 0,-3 4 4 0 0,-5 1-9 0 0,-2 2 23 0 0,-2 0-72 0 0,-3 0 31 0 0,-2 0-13 0 0,-2 1 2 0 0,-4 0 38 0 0,0-1-2 0 0,-3-2-7 0 0,-2-3 4 0 0,-1-1-38 0 0,0 1 10 0 0,1 1-5 0 0,0 0 0 0 0,0 2 19 0 0,-1 1-6 0 0,-1 2 3 0 0,-2 1 10 0 0,-3 2-41 0 0,0 2 12 0 0,-4 0-5 0 0,-4-1-9 0 0,-1 1 40 0 0,0 0-13 0 0,0 2 16 0 0,0 2-4 0 0,1 1-44 0 0,1 5 22 0 0,-2 4-10 0 0,-2 1 12 0 0,-3 3-4 0 0,-3 2 2 0 0,-1 3-9 0 0,0 1 21 0 0,0-1-35 0 0,4 1 11 0 0,1 1-13 0 0,1 1 12 0 0,2 1 14 0 0,0 1-4 0 0,-2 0-6 0 0,-2 1 21 0 0,-3 1-35 0 0,0 2 11 0 0,1 1-13 0 0,0 5 12 0 0,3 3 14 0 0,1 1-13 0 0,3 1 15 0 0,-1 3-5 0 0,0 3-16 0 0,-1-1-5 0 0,-3-1 10 0 0,-3 1-5 0 0,0-1 2 0 0,3 0 10 0 0,3 1-4 0 0,2 2 2 0 0,3 1-28 0 0,3 1 18 0 0,2-1-17 0 0,1 2 23 0 0,0-1 12 0 0,-1-1-12 0 0,-1 0 15 0 0,-3 1 5 0 0,0 1-30 0 0,0 0 1 0 0,2 1 8 0 0,1 2-5 0 0,4 1-7 0 0,2 1 21 0 0,3 1-16 0 0,0 3 5 0 0,1 1-10 0 0,-1 0-7 0 0,1 1 11 0 0,-3 1-14 0 0,-1 2 14 0 0,2 1-5 0 0,0 3 2 0 0,2 2 0 0 0,1 4-9 0 0,2 6-7 0 0,2 6 11 0 0,1 8-5 0 0,1 8-7 0 0,1 7 21 0 0,-2 7-25 0 0,25-42-12263 0 0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8.84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4089.01953"/>
      <inkml:brushProperty name="anchorY" value="-63274.74609"/>
      <inkml:brushProperty name="scaleFactor" value="0.5"/>
    </inkml:brush>
  </inkml:definitions>
  <inkml:trace contextRef="#ctx0" brushRef="#br0">0 0 13768 0 0,'0'0'0'0'0,"10"30"438"0"0,-1 2-115 0 0,1 11 50 0 0,2 8 23 0 0,2 5-305 0 0,1 2 78 0 0,-1 2-30 0 0,-1 0-4 0 0,-3-1 355 0 0,-2-4-101 0 0,0-4 51 0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29.38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65232.73047"/>
      <inkml:brushProperty name="anchorY" value="-64884.37109"/>
      <inkml:brushProperty name="scaleFactor" value="0.5"/>
    </inkml:brush>
  </inkml:definitions>
  <inkml:trace contextRef="#ctx0" brushRef="#br0">0 150 14368 0 0,'0'0'0'0'0,"13"16"0"0"0,0 1 448 0 0,2 2-119 0 0,2 0 52 0 0,1-4 14 0 0,1-2-303 0 0,0-4 87 0 0,-2-4-43 0 0,-3-4-1 0 0,-3-2 291 0 0,-3-2-74 0 0,-1-1 29 0 0,1-3 23 0 0,-1-4-315 0 0,1-4 91 0 0,-1-4-53 0 0,0-3 12 0 0,0 0 79 0 0,-1-1-12 0 0,0 2 8 0 0,0 2 2 0 0,0 3-140 0 0,0 5 59 0 0,1 2-44 0 0,0 5 17 0 0,2 5-52 0 0,1 5 24 0 0,0 4-19 0 0,5 6 14 0 0,6 10-33 0 0,6 9 1 0 0,3 6 8 0 0,2 2-5 0 0,0 0-26 0 0,-1-1 18 0 0,-2-4 2 0 0,-1-7-11 0 0,-1-7 4 0 0,-2-9-10 0 0,0-5 2 0 0,-1-8 9 0 0,-1-3-32 0 0,-2-6 20 0 0,-2-1-8 0 0,-3-4 12 0 0,-1-3-22 0 0,-2 0 16 0 0,-2-1-15 0 0,0-2 14 0 0,0 0-5 0 0,1 2-7 0 0,-2 2 2 0 0,1 3-1 0 0,0 3-9 0 0,0 3 12 0 0,1 3-5 0 0,1 4 2 0 0,3 5-9 0 0,3 6 12 0 0,2 6-14 0 0,3 4 23 0 0,2 6-25 0 0,1 2 17 0 0,1 0-15 0 0,2-3 14 0 0,0-4-14 0 0,0-4 4 0 0,0-7-1 0 0,2-6 10 0 0,1-6-13 0 0,-2-5 4 0 0,-1-7-1 0 0,0-7 10 0 0,0-6-13 0 0,-2-6 4 0 0,0-5-1 0 0,-1-6 10 0 0,-1-1-13 0 0,-2 0 4 0 0,-1 0-1 0 0,-1 2 10 0 0,-1 1-13 0 0,-3 3 4 0 0,-2 3-1 0 0,-1 7 0 0 0,-2 4 0 0 0,-1 6 0 0 0,-2 6 0 0 0,-2 4 0 0 0,0 3 0 0 0,-2 1 0 0 0,1 3 0 0 0,1 1 0 0 0,3 3 0 0 0,2 1 0 0 0,3-1 0 0 0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39.097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77143.88281"/>
      <inkml:brushProperty name="anchorY" value="-75130.6875"/>
      <inkml:brushProperty name="scaleFactor" value="0.5"/>
    </inkml:brush>
  </inkml:definitions>
  <inkml:trace contextRef="#ctx0" brushRef="#br0">125 671 896 0 0,'0'0'0'0'0,"-19"11"89"0"0,5-3-42 0 0,-2 1-8 0 0,1 0-7 0 0,0 2 1 0 0,2-1 8 0 0,3 0-11 0 0,1-2 236 0 0,3-2-58 0 0,2 0 31 0 0,1-1 1 0 0,2-1-159 0 0,1 0 55 0 0,0 0-34 0 0,1 0 22 0 0,0 1 21 0 0,1-1 4 0 0,1-1-7 0 0,3-3 12 0 0,5-5-87 0 0,7-4 25 0 0,5-5-12 0 0,4-5 19 0 0,4-3-53 0 0,2 0 26 0 0,2 1-9 0 0,-1 0 10 0 0,0 1-30 0 0,-1 4 0 0 0,-1 3 7 0 0,0 2-3 0 0,1 4 1 0 0,-2 4 9 0 0,-2 5-2 0 0,0 5 10 0 0,-1 7-39 0 0,-3 6 20 0 0,-2 8-16 0 0,-3 10 22 0 0,-2 8-16 0 0,-4 5 24 0 0,-4 3-7 0 0,-2 6-6 0 0,-5 3-7 0 0,-2 0-8 0 0,-4-1 10 0 0,0-1 6 0 0,0-2-10 0 0,-2-3 12 0 0,1 0-12 0 0,-2 0 12 0 0,0-1-31 0 0,-2-2 28 0 0,-2-4-19 0 0,0-2 14 0 0,-3-4-3 0 0,-3-6 10 0 0,-2-4-2 0 0,-1-5-8 0 0,0-5-7 0 0,1-6 1 0 0,3-5 8 0 0,2-5-11 0 0,2-2 68 0 0,3-4-1 0 0,2-2-5 0 0,2-1 6 0 0,1-2-49 0 0,3 0 23 0 0,1-1-9 0 0,1-3 1 0 0,2-3 9 0 0,1-3-2 0 0,3-4 1 0 0,2 0 9 0 0,3-1-49 0 0,2 3 33 0 0,3 3-21 0 0,1 4 6 0 0,0 3 26 0 0,-1 4-8 0 0,-2 2 4 0 0,-1 5 9 0 0,1 2-40 0 0,-2 2 22 0 0,1 1-27 0 0,0 0 25 0 0,0 1 21 0 0,-1-1 3 0 0,-1-1 11 0 0,1-2-11 0 0,0-3-33 0 0,-2-2 10 0 0,0-4-6 0 0,-1-1 9 0 0,2-3 26 0 0,2-1 11 0 0,-1-2-10 0 0,0-4 6 0 0,1-3-49 0 0,0-4 23 0 0,0-2-9 0 0,1 0 1 0 0,0 2 28 0 0,2 3 1 0 0,2 4-8 0 0,4 6 23 0 0,7 7-72 0 0,4 9 40 0 0,5 7-14 0 0,3 9 2 0 0,2 6 18 0 0,0 2-4 0 0,2 0 2 0 0,1-1 0 0 0,0-2-28 0 0,-1-7 8 0 0,-1-5-4 0 0,0-6-10 0 0,-1-6 4 0 0,-4-7 7 0 0,-3-6-21 0 0,0-5 25 0 0,-2-5-26 0 0,-2-5-2 0 0,-2-5 1 0 0,-2-5 7 0 0,-3-4-12 0 0,-4-4 14 0 0,-1-4-14 0 0,-3-4 23 0 0,-2-2-34 0 0,-3 0 19 0 0,-2 1-16 0 0,-1-1 23 0 0,1 0-16 0 0,1 1 15 0 0,1 0-14 0 0,2-1 14 0 0,1-2-23 0 0,0-3 7 0 0,-1-3 6 0 0,-1-5-12 0 0,-2-5 23 0 0,-3 1-16 0 0,-3-3 15 0 0,-2 1-14 0 0,0-1-5 0 0,-1 2 11 0 0,-1 2-14 0 0,0 2 23 0 0,-1 4-25 0 0,-2 5 17 0 0,-1 4-5 0 0,2 4 1 0 0,-1 5-10 0 0,0 7 4 0 0,-3 7-2 0 0,-2 6 9 0 0,-4 7 7 0 0,-2 5 8 0 0,0 9-11 0 0,0 11 23 0 0,3 14-25 0 0,2 13-2 0 0,1 10 10 0 0,2 8-14 0 0,3 6 61 0 0,3 1-18 0 0,4 2 8 0 0,4 2 9 0 0,5 2-58 0 0,3-2 35 0 0,2 0-12 0 0,3 3-8 0 0,1-2 41 0 0,1-5 6 0 0,-2-5-9 0 0,-1-1 6 0 0,-1-4-40 0 0,-1-4 12 0 0,-1-4-16 0 0,-1-6 22 0 0,-2-3 22 0 0,-2-3 3 0 0,-1-2-8 0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39.263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0361.89844"/>
      <inkml:brushProperty name="anchorY" value="-76715.54688"/>
      <inkml:brushProperty name="scaleFactor" value="0.5"/>
    </inkml:brush>
  </inkml:definitions>
  <inkml:trace contextRef="#ctx0" brushRef="#br0">1 397 11856 0 0,'0'0'0'0'0,"7"-5"505"0"0,3-3-260 0 0,10-9 14 0 0,13-14-182 0 0,10-10 71 0 0,12-7-49 0 0,6-5 26 0 0,5 0 142 0 0,1 0-22 0 0,3 4 7 0 0,-41 29-7888 0 0,-1 1-1194 0 0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7.01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7919.80469"/>
      <inkml:brushProperty name="anchorY" value="-83233.24219"/>
      <inkml:brushProperty name="scaleFactor" value="0.5"/>
    </inkml:brush>
  </inkml:definitions>
  <inkml:trace contextRef="#ctx0" brushRef="#br0">1 6 10544 0 0,'0'0'1241'0'0,"6"-1"-1154"0"0,3 1 65 0 0,1 0-23 0 0,5-1-2 0 0,2 1 159 0 0,3-1-26 0 0,3 0 18 0 0,-1 0 2 0 0,1 1-196 0 0,-3 0 65 0 0,-1 1-40 0 0,0 0 14 0 0,0-1 5 0 0,-1 1-11 0 0,0 1 14 0 0,2 1 5 0 0,2 2-76 0 0,2 1 32 0 0,0-1-23 0 0,-1-1 14 0 0,-2-1-42 0 0,-2-2 22 0 0,-3 0-27 0 0,-1-1 25 0 0,0 0-35 0 0,-3-1 19 0 0,-1 1-16 0 0,-2 0 14 0 0,-2 0-23 0 0,-3 0 16 0 0,-2-1-15 0 0,-1 1 14 0 0,-1 0-14 0 0,1 0 5 0 0,0 0-2 0 0,1 0 9 0 0,-1 0-30 0 0,0 0 18 0 0,-1 0-6 0 0,-2 1 10 0 0,-1-1-21 0 0,0 1 7 0 0,-1 2-3 0 0,0 2 9 0 0,-1 2-21 0 0,-1 5 16 0 0,-1 2-15 0 0,-3 5 14 0 0,-2 6-14 0 0,-2 5 23 0 0,-1 5-25 0 0,-1 7 17 0 0,-2 2-15 0 0,1 3 5 0 0,-1 3-2 0 0,-1 4 9 0 0,-1 4-12 0 0,1 0 5 0 0,2 2-2 0 0,10-35-8329 0 0,1-1-1280 0 0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7.23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9202.49219"/>
      <inkml:brushProperty name="anchorY" value="-84889.20313"/>
      <inkml:brushProperty name="scaleFactor" value="0.5"/>
    </inkml:brush>
  </inkml:definitions>
  <inkml:trace contextRef="#ctx0" brushRef="#br0">0 1 12360 0 0,'0'0'0'0'0,"9"27"224"0"0,-3-4-46 0 0,0 6 28 0 0,1 9 2 0 0,-2 7-131 0 0,-1 4 47 0 0,0 2-31 0 0,-1 0 14 0 0,0-3 220 0 0,0-5-63 0 0,-2-4 32 0 0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7.7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0270.54688"/>
      <inkml:brushProperty name="anchorY" value="-86378.45313"/>
      <inkml:brushProperty name="scaleFactor" value="0.5"/>
    </inkml:brush>
  </inkml:definitions>
  <inkml:trace contextRef="#ctx0" brushRef="#br0">4 32 12864 0 0,'0'0'0'0'0,"3"-12"233"0"0,-1 6-57 0 0,-1 0 31 0 0,-2 1 1 0 0,0 3-131 0 0,-1 2 47 0 0,0 2-31 0 0,1 7 14 0 0,-1 12 229 0 0,2 15-56 0 0,0 12 21 0 0,1 8 14 0 0,1 3-228 0 0,0 0 65 0 0,2-4-23 0 0,1-4-2 0 0,2-6 94 0 0,0-5-36 0 0,2-6 26 0 0,0-4-5 0 0,1-4-128 0 0,-1-5 46 0 0,-1-5-31 0 0,0-3 23 0 0,1-4-91 0 0,-1-4 46 0 0,-1-2-18 0 0,0-1-6 0 0,0-2-7 0 0,0-1-8 0 0,1-2 11 0 0,2-3-14 0 0,1-6 14 0 0,4-4-5 0 0,1-4 2 0 0,1-4 10 0 0,1-1-32 0 0,-1-2 10 0 0,1-1 6 0 0,0 1-4 0 0,1-1-7 0 0,1 2 21 0 0,1 2-25 0 0,1 4 26 0 0,1 3-36 0 0,0 4 21 0 0,0 4 2 0 0,1 5-11 0 0,1 4 14 0 0,1 5-14 0 0,0 4 4 0 0,1 5 9 0 0,3 3-22 0 0,-2 1 6 0 0,-1 0-2 0 0,0 0 19 0 0,-2-1-24 0 0,-2-3 7 0 0,-2-3-2 0 0,-3-3 10 0 0,-2-2-22 0 0,-2-4 16 0 0,-3-2-6 0 0,0-2 12 0 0,-1-3-13 0 0,-1-2 4 0 0,-1-4-1 0 0,-1-3 10 0 0,0-5-22 0 0,-2-4 16 0 0,-2-3-6 0 0,-2-3 2 0 0,-2-1 0 0 0,-3 0 0 0 0,-4 0-9 0 0,-1 1 12 0 0,-4 1-14 0 0,-3 3 4 0 0,-3 1-1 0 0,-4 2 19 0 0,-2 2-24 0 0,-3 3 17 0 0,-2 5-6 0 0,-3 4 12 0 0,-1 2-22 0 0,2 4 6 0 0,2 4-2 0 0,2 4 10 0 0,3 6-4 0 0,2 4 21 0 0,3 5-15 0 0,2 7 15 0 0,2 5-23 0 0,2 5 6 0 0,3 6-2 0 0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7.98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1668.67969"/>
      <inkml:brushProperty name="anchorY" value="-87648.84375"/>
      <inkml:brushProperty name="scaleFactor" value="0.5"/>
    </inkml:brush>
  </inkml:definitions>
  <inkml:trace contextRef="#ctx0" brushRef="#br0">0 1 14872 0 0,'0'0'0'0'0,"5"8"658"0"0,1 6-334 0 0,2 5 15 0 0,1 6-247 0 0,-1 6 61 0 0,-3 6-22 0 0,-1 7 5 0 0,-3 5 381 0 0,0 2-98 0 0,-2 0 42 0 0,-2 3 4 0 0,-1-2-383 0 0,1-2 118 0 0,-1-4-58 0 0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8.45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2712.67188"/>
      <inkml:brushProperty name="anchorY" value="-89231.64844"/>
      <inkml:brushProperty name="scaleFactor" value="0.5"/>
    </inkml:brush>
  </inkml:definitions>
  <inkml:trace contextRef="#ctx0" brushRef="#br0">1 293 15272 0 0,'0'0'0'0'0,"16"8"401"0"0,-3-2-105 0 0,2-1 45 0 0,-2 0 4 0 0,0 1-253 0 0,-1-2 82 0 0,-2 1-49 0 0,-2-1 4 0 0,0-2 242 0 0,-1-1-60 0 0,0-2 13 0 0,3-3 25 0 0,1-2-269 0 0,2-5 87 0 0,2-5-41 0 0,2-6 12 0 0,1-7 62 0 0,0-4-8 0 0,0-3 6 0 0,0 1 12 0 0,0 1-134 0 0,-2 5 38 0 0,1 4-8 0 0,-1 4-13 0 0,0 5-42 0 0,-1 5 21 0 0,-1 4-19 0 0,1 5 14 0 0,1 6-33 0 0,1 5 10 0 0,1 4 6 0 0,1 8-4 0 0,1 7-26 0 0,1 4 8 0 0,1 1 6 0 0,1 2-4 0 0,1-3-16 0 0,-1-5 23 0 0,1-5-26 0 0,2-5 17 0 0,-1-4-24 0 0,0-7 16 0 0,-1-6-15 0 0,1-6 14 0 0,1-5-14 0 0,1-3 4 0 0,-1-5-1 0 0,0-4 0 0 0,1-5-9 0 0,0-1 2 0 0,-2-1-1 0 0,2 1 19 0 0,1 1-24 0 0,1 4 7 0 0,1 4-2 0 0,3 5 10 0 0,2 7-13 0 0,0 7 4 0 0,2 9-1 0 0,1 8 0 0 0,-2 9 0 0 0,0 6 0 0 0,-3 7 0 0 0,-1 6 0 0 0,-1 2 0 0 0,-1-2 0 0 0,1-5 0 0 0,0-4 0 0 0,0-6 0 0 0,0-6 0 0 0,0-6 0 0 0,0-4 0 0 0,1-8 0 0 0,2-7 0 0 0,-1-6 0 0 0,1-6 0 0 0,0-7 0 0 0,-1-7 0 0 0,-2-7 0 0 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1.37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1867.28125"/>
      <inkml:brushProperty name="anchorY" value="-77334.63281"/>
      <inkml:brushProperty name="scaleFactor" value="0.5"/>
    </inkml:brush>
  </inkml:definitions>
  <inkml:trace contextRef="#ctx0" brushRef="#br0">161 6 4416 0 0,'0'0'763'0'0,"-7"-1"-697"0"0,0-1 60 0 0,-2 0-35 0 0,2 2 7 0 0,0 2 212 0 0,2 4-60 0 0,1 2 30 0 0,1 8 9 0 0,2 8-208 0 0,3 7 70 0 0,3 7-42 0 0,2 3 23 0 0,3 4 40 0 0,2 1-1 0 0,3 0-6 0 0,1 0 14 0 0,2 0-98 0 0,0-1 19 0 0,1-1-10 0 0,2 0-2 0 0,2-2-28 0 0,0-4 8 0 0,-2-2-4 0 0,1-3 9 0 0,-2-4-40 0 0,-2-4 22 0 0,-1-3-8 0 0,-3-3-9 0 0,-1-1 13 0 0,-4-4 5 0 0,-2-3-20 0 0,-4-2 25 0 0,-2-1-35 0 0,-1-3 19 0 0,-1-1-16 0 0,-3 1 14 0 0,-3 1 70 0 0,-4 0-1 0 0,-3 1-13 0 0,-8 2 26 0 0,-7 2-73 0 0,-4-1 31 0 0,-4 0-22 0 0,-1-1 14 0 0,0 0-14 0 0,0 0-5 0 0,1-1 11 0 0,0 0 5 0 0,2-1-29 0 0,2-1-1 0 0,3-2 9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15:26.002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41.25037"/>
      <inkml:brushProperty name="anchorY" value="-7300.5249"/>
      <inkml:brushProperty name="scaleFactor" value="0.5"/>
    </inkml:brush>
  </inkml:definitions>
  <inkml:trace contextRef="#ctx0" brushRef="#br0">211 76 5224 0 0,'0'0'3609'0'0,"-4"-7"-1812"0"0,1-2 23 0 0,-2-2-2106 0 0,1 1 620 0 0,0 1-314 0 0,1 2 6 0 0,1 1 698 0 0,0 2-200 0 0,2 0 100 0 0,-1 1 0 0 0,1 1-560 0 0,0 0 160 0 0,0 1-80 0 0,1 1 0 0 0,-1-1 16 0 0,0 2-80 0 0,0 9 18 0 0,0 16-60 0 0,0 16 27 0 0,0 13-10 0 0,0 9 10 0 0,0 5-2 0 0,0 1 10 0 0,0 1-2 0 0,0 1-9 0 0,-1 2-15 0 0,-1 4 3 0 0,0 3-11 0 0,-2 5 21 0 0,0 4-44 0 0,-1 0 23 0 0,0-1-18 0 0,-1 2 14 0 0,-2-1-23 0 0,-1-2 16 0 0,0-2-15 0 0,0-1 23 0 0,0-5-72 0 0,0-5 40 0 0,1-7-15 0 0,0-4 3 0 0,0-6 0 0 0,0-6 0 0 0,-2-7 0 0 0,3-6 0 0 0,0-4-84 0 0,0-4 15 0 0,0-3 0 0 0,1-2-4 0 0,0 0 38 0 0,1-1-20 0 0,-2-1 9 0 0,3-3-2 0 0,2-1-19 0 0,1-2 15 0 0,1-3-15 0 0,0-4 23 0 0,0-3 3 0 0,0-2 0 0 0,1-1 10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1.559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0667.71094"/>
      <inkml:brushProperty name="anchorY" value="-77280.69531"/>
      <inkml:brushProperty name="scaleFactor" value="0.5"/>
    </inkml:brush>
  </inkml:definitions>
  <inkml:trace contextRef="#ctx0" brushRef="#br0">1 23 11656 0 0,'0'0'0'0'0,"14"-7"486"0"0,-3 3-244 0 0,4-1 16 0 0,3 1-182 0 0,2 2 54 0 0,-1 1-17 0 0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1.78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1797.49219"/>
      <inkml:brushProperty name="anchorY" value="-78273.59375"/>
      <inkml:brushProperty name="scaleFactor" value="0.5"/>
    </inkml:brush>
  </inkml:definitions>
  <inkml:trace contextRef="#ctx0" brushRef="#br0">0 1 13672 0 0,'0'0'0'0'0,"7"25"0"0"0,-2-1 457 0 0,1 6-121 0 0,2 3 63 0 0,2 3 1 0 0,0 2-308 0 0,-1 0 88 0 0,1-2-44 0 0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2.266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2886.28906"/>
      <inkml:brushProperty name="anchorY" value="-79579.14844"/>
      <inkml:brushProperty name="scaleFactor" value="0.5"/>
    </inkml:brush>
  </inkml:definitions>
  <inkml:trace contextRef="#ctx0" brushRef="#br0">1 1 11352 0 0,'0'0'0'0'0,"18"22"752"0"0,-3-4-376 0 0,3 9 18 0 0,4 9-303 0 0,2 8 78 0 0,3 6-30 0 0,2 3-4 0 0,1 2 449 0 0,-1-2-128 0 0,0-4 64 0 0,-2-1 18 0 0,-1-3-471 0 0,-2-4 145 0 0,-2-5-69 0 0,-5-4 1 0 0,-3-5 65 0 0,-4-8-19 0 0,-3-6 1 0 0,-3-4 12 0 0,-3-5-126 0 0,0-3 46 0 0,-1-1-30 0 0,-2-2 4 0 0,-3-1-57 0 0,-3-1 16 0 0,-2-1-17 0 0,-1-4 12 0 0,-2-7-33 0 0,-2-6 29 0 0,0-6-28 0 0,2-3 26 0 0,4-2-36 0 0,5 1 21 0 0,6 3-17 0 0,6 4 23 0 0,4 6-25 0 0,5 5 7 0 0,3 6 8 0 0,7 6-13 0 0,6 6-5 0 0,5 7 11 0 0,5 4-14 0 0,2 1 23 0 0,1 0-25 0 0,-1-2 7 0 0,-1-2-2 0 0,-4-3 10 0 0,-2-4-22 0 0,-5-5 6 0 0,-4-4-2 0 0,-5-4 10 0 0,-4-4-13 0 0,-4-2 4 0 0,-5-3-1 0 0,-3-3 10 0 0,-3-3-13 0 0,-2-2 4 0 0,-4-1-1 0 0,-5-3 0 0 0,-3 1 0 0 0,-5 2 0 0 0,-3 2 0 0 0,-4 1 0 0 0,-1 1 0 0 0,0 2 0 0 0,-2 0 0 0 0,-1 3 0 0 0,-3 2 0 0 0,-1 0 0 0 0,-1 1 0 0 0,-2 2 0 0 0,0 2 0 0 0,2 3 0 0 0,1 3 0 0 0,3 4 0 0 0,4 3 0 0 0,4 3 0 0 0,4 4 0 0 0,4 4 0 0 0,3 3 0 0 0,4 5 0 0 0,2 5 0 0 0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2.504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4326.65625"/>
      <inkml:brushProperty name="anchorY" value="-80785.25"/>
      <inkml:brushProperty name="scaleFactor" value="0.5"/>
    </inkml:brush>
  </inkml:definitions>
  <inkml:trace contextRef="#ctx0" brushRef="#br0">0 1 13968 0 0,'0'0'0'0'0,"4"20"298"0"0,0-2-75 0 0,1 3 30 0 0,5 8 14 0 0,5 8-191 0 0,3 5 73 0 0,3 3-41 0 0,2 2 15 0 0,0-1 248 0 0,-1-1-71 0 0,-3-1 36 0 0,-1-3-1 0 0,-2-1-241 0 0,-4-1 68 0 0,-3-1-43 0 0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2.95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85567.125"/>
      <inkml:brushProperty name="anchorY" value="-82383.78906"/>
      <inkml:brushProperty name="scaleFactor" value="0.5"/>
    </inkml:brush>
  </inkml:definitions>
  <inkml:trace contextRef="#ctx0" brushRef="#br0">1 157 12864 0 0,'0'0'0'0'0,"21"11"196"0"0,-2 0-47 0 0,4 3 35 0 0,6 3-11 0 0,3 3-98 0 0,-1 1 37 0 0,-1 1-27 0 0,-2-4 14 0 0,-4-3 341 0 0,-5-3-107 0 0,-4-4 53 0 0,-4-3 7 0 0,-2-2-301 0 0,-2-2 87 0 0,-3-2-43 0 0,-2-2 0 0 0,-3-1 121 0 0,-1-2-35 0 0,-2-2 28 0 0,-1-2-13 0 0,-3-3-154 0 0,-2-1 53 0 0,0-2-35 0 0,0 0 23 0 0,2 1-81 0 0,1 2 14 0 0,4 3 2 0 0,4 3-5 0 0,3 4-26 0 0,2 4 18 0 0,3 3-17 0 0,6 8 23 0 0,9 9-7 0 0,6 8 3 0 0,4 5 0 0 0,3 2 10 0 0,0-3-32 0 0,0-4 20 0 0,0-5-17 0 0,-1-6 14 0 0,-1-7-23 0 0,-3-5 6 0 0,-5-6 8 0 0,-2-3-4 0 0,-4-3-16 0 0,-3-2 23 0 0,-2-3-17 0 0,-2-5 15 0 0,-1-5-23 0 0,-2-4 6 0 0,0-3-2 0 0,-2-6 19 0 0,-1 0-34 0 0,-2 1 21 0 0,0 0-8 0 0,2 2 2 0 0,2 3 10 0 0,1 2-13 0 0,1 2 4 0 0,1 5-1 0 0,0 3 0 0 0,1 3 0 0 0,1 3 0 0 0,3 3 0 0 0,2 2 19 0 0,3 4-15 0 0,1 1 5 0 0,3 4 18 0 0,2 1-34 0 0,3 0 21 0 0,2-2-8 0 0,2-1 2 0 0,0-2 28 0 0,-2-3-17 0 0,-4-1 16 0 0,-3-1-5 0 0,-3-3-26 0 0,-3-1 18 0 0,-3-3 2 0 0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49.441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95583.52344"/>
      <inkml:brushProperty name="anchorY" value="-90236.32813"/>
      <inkml:brushProperty name="scaleFactor" value="0.5"/>
    </inkml:brush>
  </inkml:definitions>
  <inkml:trace contextRef="#ctx0" brushRef="#br0">0 601 10344 0 0,'0'0'1744'0'0,"8"0"-1160"0"0,3 0-514 0 0,4 0 148 0 0,1 0-74 0 0,3-1 0 0 0,3 0 270 0 0,5 0-76 0 0,5 0 38 0 0,6-1 0 0 0,7-1-290 0 0,7 0 93 0 0,6 0-44 0 0,6-1 1 0 0,4-1-28 0 0,0-1 17 0 0,0-2-16 0 0,1-2 14 0 0,-2 1-70 0 0,-1 0 30 0 0,-2 1-12 0 0,3 1 1 0 0,2 1-28 0 0,2 0 26 0 0,4 0-18 0 0,3 4 15 0 0,1 0-42 0 0,-1 1 31 0 0,0 1-20 0 0,2 1 5 0 0,4 0-19 0 0,3-1 14 0 0,6-1-15 0 0,3 0 14 0 0,4-2-23 0 0,0-3 6 0 0,1-4-2 0 0,7-3 19 0 0,4-5-34 0 0,1-5 11 0 0,2-5-4 0 0,3-4 10 0 0,0-5-13 0 0,1-2 14 0 0,2-1-14 0 0,1-1 4 0 0,-3 0-1 0 0,-3 3 0 0 0,-4 5 0 0 0,0 3 0 0 0,2 6-9 0 0,-2 7 12 0 0,1 5 5 0 0,0 4-11 0 0,-1 4 4 0 0,-2 4-1 0 0,1 4 0 0 0,3 2 0 0 0,1 1 0 0 0,-1 2 0 0 0,-1 0 0 0 0,-2 0 10 0 0,-1 0-22 0 0,-2 2 16 0 0,0-1-6 0 0,1 0 2 0 0,-1-2-9 0 0,-3 1 12 0 0,-3-1-5 0 0,-3 0 2 0 0,0 2 0 0 0,-1 1 19 0 0,-2 1-24 0 0,-1-2 17 0 0,-2-1-15 0 0,-6-3 4 0 0,-5-2-1 0 0,-2 1 19 0 0,-5 0-24 0 0,-4 2 17 0 0,-2 1-6 0 0,1 0 12 0 0,0-1-22 0 0,-2-2 6 0 0,-2-1-2 0 0,-3-2 10 0 0,-2-2-13 0 0,-3-1 4 0 0,-4 0 9 0 0,-3 2-4 0 0,-2 1-7 0 0,-3 0 2 0 0,-3 3-1 0 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50.38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04195.32031"/>
      <inkml:brushProperty name="anchorY" value="-90892.34375"/>
      <inkml:brushProperty name="scaleFactor" value="0.5"/>
    </inkml:brush>
  </inkml:definitions>
  <inkml:trace contextRef="#ctx0" brushRef="#br0">86 30 10152 0 0,'0'0'0'0'0,"-16"-7"270"0"0,4 3-67 0 0,0-2 36 0 0,0 1 10 0 0,2 1-170 0 0,2 1 58 0 0,2 2-36 0 0,2 2 23 0 0,1 2 199 0 0,2-1-56 0 0,0 1 29 0 0,1-2 0 0 0,0 0-215 0 0,0 0 80 0 0,1-1-45 0 0,-1 0 6 0 0,1 0-2 0 0,2 0 0 0 0,0 0-10 0 0,5 2 22 0 0,10 4-72 0 0,9 5 22 0 0,11 3-10 0 0,8 2 0 0 0,5 3-38 0 0,2-2 21 0 0,1-1-8 0 0,1-2 1 0 0,-1-4-19 0 0,0-3 6 0 0,1-5 6 0 0,1-2-12 0 0,3-3-5 0 0,2 0 2 0 0,3-1-2 0 0,5 4 9 0 0,6 1-21 0 0,1 2 7 0 0,2 0-3 0 0,2 0 18 0 0,1 2-42 0 0,-1 2 23 0 0,2 2-18 0 0,5 2 14 0 0,4 2-14 0 0,3-2 14 0 0,1 0-14 0 0,2-2 14 0 0,-1-1-14 0 0,0-2 5 0 0,1-4-2 0 0,5-1 9 0 0,4-2-12 0 0,0-3 5 0 0,2-3-2 0 0,2-3 9 0 0,1 0-12 0 0,1 0 5 0 0,3-1-2 0 0,2-1 18 0 0,1-1-23 0 0,-1-1 8 0 0,-1 1-3 0 0,4 3 9 0 0,0 1-12 0 0,0 3 5 0 0,-2 0-2 0 0,0 2 9 0 0,-1 0-12 0 0,-2 1 5 0 0,1 0-2 0 0,2 1 9 0 0,0-2-12 0 0,-4-1 14 0 0,-2-1-14 0 0,1 0 14 0 0,-2-1-14 0 0,0 0 14 0 0,-3 0-14 0 0,-3-1 14 0 0,-3 0 5 0 0,-5 1-11 0 0,-6 2 5 0 0,-2 2 7 0 0,-2 0-12 0 0,-5 1 5 0 0,-4-1-2 0 0,-3 1 9 0 0,-4 3-2 0 0,-6 2 10 0 0,-5 0-12 0 0,-5 3 23 0 0,-4 1-25 0 0,-6 3 8 0 0,-4 0-3 0 0,-6 0 9 0 0,-5 0 7 0 0,-5-1 8 0 0,-5 1-11 0 0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56.258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1766.78906"/>
      <inkml:brushProperty name="anchorY" value="-91970.84375"/>
      <inkml:brushProperty name="scaleFactor" value="0.5"/>
    </inkml:brush>
  </inkml:definitions>
  <inkml:trace contextRef="#ctx0" brushRef="#br0">79 800 1400 0 0,'-6'-4'2841'0'0,"-3"-2"-1418"0"0,-1 0 1 0 0,0 0-1587 0 0,2 2 454 0 0,0 1-227 0 0,1 0 9 0 0,1 0 567 0 0,1 0-143 0 0,1 1 67 0 0,1 0 15 0 0,2 1-508 0 0,0 0 145 0 0,1 0-82 0 0,1 1 13 0 0,-1 0-70 0 0,1 0 11 0 0,0 1-6 0 0,1 0 7 0 0,-1 2-40 0 0,-1 1 3 0 0,0-1 7 0 0,0 1 5 0 0,-1-1-11 0 0,2 0-5 0 0,0-1 11 0 0,2-1 5 0 0,1-1-29 0 0,2 0-1 0 0,2-1 9 0 0,9-2-4 0 0,11-5-27 0 0,9-3 26 0 0,7-3-27 0 0,2-1 17 0 0,-1 0-5 0 0,-2 0-9 0 0,-3 0 4 0 0,-2-1-2 0 0,-3 0-28 0 0,-1-1 8 0 0,-3-2-4 0 0,0-2 0 0 0,0-3 0 0 0,-1-6 0 0 0,1-6-10 0 0,0-5 13 0 0,0-3-79 0 0,0-1 41 0 0,-1 0-34 0 0,1 0 17 0 0,0 2 4 0 0,-1 4 8 0 0,-2 4 8 0 0,1 3-11 0 0,-1 4-23 0 0,-2 5 15 0 0,-3 3-16 0 0,0 3 14 0 0,-3 3 24 0 0,-1 3-17 0 0,-3 2 17 0 0,-3 3-14 0 0,-2 3-14 0 0,-3 1 13 0 0,-2 1 4 0 0,-2 2-11 0 0,-1 1 14 0 0,-2 3 14 0 0,-1 0-22 0 0,-3 7 26 0 0,-4 13-17 0 0,-3 15 15 0 0,-3 14-14 0 0,1-5-11409 0 0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58.435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3721.80469"/>
      <inkml:brushProperty name="anchorY" value="-92380.16406"/>
      <inkml:brushProperty name="scaleFactor" value="0.5"/>
    </inkml:brush>
  </inkml:definitions>
  <inkml:trace contextRef="#ctx0" brushRef="#br0">256 4 4008 0 0,'0'0'608'0'0,"-5"-2"-591"0"0,-2 1-2 0 0,-1 3 1 0 0,0 1 9 0 0,0 3-2 0 0,1 1 1 0 0,2-1-9 0 0,0 0 11 0 0,1 0-12 0 0,1-2 3 0 0,0-1-20 0 0,0 1 6 0 0,1-2-3 0 0,1 0 9 0 0,0-1-11 0 0,0-1 3 0 0,1 0-1 0 0,0 0 9 0 0,0 0-11 0 0,0 0 3 0 0,0 0-1 0 0,0 0 0 0 0,0 0 0 0 0,0 0 0 0 0,0 0 0 0 0,0 0 0 0 0,0 0 0 0 0,0 0 0 0 0,0 0 0 0 0,0 0 0 0 0,0 0 0 0 0,0 2 0 0 0,0 1 0 0 0,-3 1 0 0 0,-1 1-9 0 0,-1 3 11 0 0,-1 2-3 0 0,-1 1 1 0 0,1 0-9 0 0,-1 0 11 0 0,2-1-3 0 0,0-1 1 0 0,0-3 0 0 0,0-1 0 0 0,1 0 0 0 0,1 0 0 0 0,1 0 0 0 0,0 1 0 0 0,1 1 0 0 0,0 0 0 0 0,0 1 0 0 0,-2 2 9 0 0,1 2-11 0 0,0 3 12 0 0,-2 2-12 0 0,1 4 12 0 0,1-1-12 0 0,0 0 12 0 0,1 0 16 0 0,0-2-14 0 0,0-1 5 0 0,-1-1-1 0 0,-1 1 0 0 0,-1-1 0 0 0,1 1 0 0 0,-2 1 0 0 0,1 4 28 0 0,-1 2-8 0 0,1 1 4 0 0,0 3 9 0 0,1 2-30 0 0,-1 3 9 0 0,2 2 5 0 0,1 5-2 0 0,1 3 29 0 0,1 2 1 0 0,0 2 2 0 0,0 0-9 0 0,0 0-15 0 0,-1 0 13 0 0,0-3-15 0 0,0-4 14 0 0,0-2 24 0 0,-3-3-7 0 0,-1-2 4 0 0,-1-1 9 0 0,0-2-49 0 0,1-1 33 0 0,0-2-21 0 0,0-2 6 0 0,1-2 26 0 0,0-2-8 0 0,-1-2 4 0 0,1 1 0 0 0,-1 3-28 0 0,2 3 17 0 0,0 1-25 0 0,1 0 25 0 0,1-1-7 0 0,2-2 11 0 0,0-3-12 0 0,-1-3 14 0 0,1-4-32 0 0,-1-4 9 0 0,1-3 5 0 0,-1-2-2 0 0,1-2-18 0 0,-1-1 15 0 0,0-1-15 0 0,1-2 23 0 0,1-1-34 0 0,2-1 10 0 0,1-2 5 0 0,7-4-2 0 0,7-7 19 0 0,6-6-4 0 0,7-5-8 0 0,3-4 13 0 0,2-2-32 0 0,0 0 27 0 0,1 2-27 0 0,-1 0 17 0 0,0 0 4 0 0,-2 0-11 0 0,-4-1 14 0 0,-1 2-14 0 0,-2 0 5 0 0,-2 2-12 0 0,-1 1 13 0 0,-4 0-14 0 0,-2 2-5 0 0,-2 1 20 0 0,-2 1-16 0 0,-1 2 6 0 0,-3 3-12 0 0,-3 3 13 0 0,-2 1-14 0 0,0 3 14 0 0,-3 2 5 0 0,-1 3-11 0 0,-1 2 5 0 0,-1 2 16 0 0,-1 1-32 0 0,0 0 28 0 0,0 0-27 0 0,0-1 17 0 0,0 1 88 0 0,-1 0-25 0 0,1 1 13 0 0,-1 6 9 0 0,-4 12-58 0 0,-2 10 17 0 0,-2 8-18 0 0,1-3-10420 0 0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10-25T08:20:59.080"/>
    </inkml:context>
    <inkml:brush xml:id="br0">
      <inkml:brushProperty name="width" value="0.1" units="cm"/>
      <inkml:brushProperty name="height" value="0.1" units="cm"/>
      <inkml:brushProperty name="color" value="#AE198D"/>
      <inkml:brushProperty name="inkEffects" value="galaxy"/>
      <inkml:brushProperty name="anchorX" value="-115117.89063"/>
      <inkml:brushProperty name="anchorY" value="-94461.39063"/>
      <inkml:brushProperty name="scaleFactor" value="0.5"/>
    </inkml:brush>
  </inkml:definitions>
  <inkml:trace contextRef="#ctx0" brushRef="#br0">86 593 4720 0 0,'0'0'313'0'0,"-5"6"-163"0"0,-1 0 12 0 0,1 2-96 0 0,0-2 45 0 0,2 0-27 0 0,-1-1 6 0 0,0-2 203 0 0,1-1-58 0 0,1 0 29 0 0,1-2 9 0 0,-1 0 60 0 0,1-1-210 0 0,-1 1-126 0 0,-3 0 46 0 0,-1 0-20 0 0,0 0 1 0 0,-1 0-10 0 0,2 0 4 0 0,0 0 7 0 0,1 0-12 0 0,1 0-5 0 0,2 0 2 0 0,0 0-2 0 0,2 0 18 0 0,0 0-23 0 0,1 0 8 0 0,-1 0-3 0 0,4-1 0 0 0,5-3-10 0 0,7-6 13 0 0,6-6-14 0 0,7-7 14 0 0,6-6-14 0 0,0-3 14 0 0,-1-2-14 0 0,-2-2 23 0 0,-3-4-53 0 0,-3-1 34 0 0,-1-2-11 0 0,-1-1 2 0 0,-1 2 0 0 0,-4 3 0 0 0,0 4 0 0 0,-2 1-10 0 0,-2 4-62 0 0,-2 3 36 0 0,-4 6-24 0 0,-3 3 6 0 0,-2 5 16 0 0,-1 2 5 0 0,-1 5-10 0 0,-1 2 5 0 0,-1 2-12 0 0,-1 1 4 0 0,0 1-2 0 0,-1 1 0 0 0,-2 0 18 0 0,-1-1-4 0 0,-1 1 11 0 0,0 1-12 0 0,-2 4 5 0 0,-3 5-2 0 0,-3 6 0 0 0,-2 7 0 0 0,-2 11 9 0 0,-2 6-2 0 0,1 2 1 0 0,2 2 0 0 0,4-3 9 0 0,2-4-2 0 0,5-4-9 0 0,1-9-7219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7180B6-8F41-4C93-8211-4F7993F3B7AB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960A1-60C4-455C-BF0E-A41469F5E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EBIT = 10,00,000, DEBT of Rs 50,00,000 @10%, </a:t>
            </a:r>
            <a:r>
              <a:rPr lang="en-US" dirty="0" err="1"/>
              <a:t>Ke</a:t>
            </a:r>
            <a:r>
              <a:rPr lang="en-US" dirty="0"/>
              <a:t> =12.5%. Suppose debt increases by 20,00,000 , Suppose debt decreases by 20,00,000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60A1-60C4-455C-BF0E-A41469F5EC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12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Situation 1, debt = 50,00,000 @10%, Situation 2, debt = 70,00,000, Situation 3, debt</a:t>
            </a:r>
            <a:r>
              <a:rPr lang="en-US" baseline="0" dirty="0"/>
              <a:t> = 30,00,000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60A1-60C4-455C-BF0E-A41469F5EC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383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Optimum capital structure = NO as value of firm remains constant and overall cost of capital remains constant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60A1-60C4-455C-BF0E-A41469F5EC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883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Sell his holdings in L Ltd and buy 10% in U Ltd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60A1-60C4-455C-BF0E-A41469F5EC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130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K0 = 11.92; 11.84;</a:t>
            </a:r>
            <a:r>
              <a:rPr lang="en-US" baseline="0" dirty="0"/>
              <a:t> </a:t>
            </a:r>
            <a:r>
              <a:rPr lang="en-US" b="1" baseline="0" dirty="0"/>
              <a:t>11.76</a:t>
            </a:r>
            <a:r>
              <a:rPr lang="en-US" baseline="0" dirty="0"/>
              <a:t>; 12.09; 12.93; 14.15; 16.46,   Suppose ROI is 12% 0r 14%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60A1-60C4-455C-BF0E-A41469F5EC2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92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Surplus funds = 1250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60A1-60C4-455C-BF0E-A41469F5EC2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115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Value of firm = value of levered firm is more, cost of capital = overall cost of capital</a:t>
            </a:r>
            <a:r>
              <a:rPr lang="en-US" baseline="0" dirty="0"/>
              <a:t> of levered firm is less.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60A1-60C4-455C-BF0E-A41469F5EC2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97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Value of firm = constant, cost of capital = constant,</a:t>
            </a:r>
            <a:r>
              <a:rPr lang="en-US" baseline="0" dirty="0"/>
              <a:t> cost of equity = is high of levered firm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960A1-60C4-455C-BF0E-A41469F5EC2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696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4.xml"/><Relationship Id="rId21" Type="http://schemas.openxmlformats.org/officeDocument/2006/relationships/image" Target="../media/image9.png"/><Relationship Id="rId42" Type="http://schemas.openxmlformats.org/officeDocument/2006/relationships/customXml" Target="../ink/ink22.xml"/><Relationship Id="rId47" Type="http://schemas.openxmlformats.org/officeDocument/2006/relationships/image" Target="../media/image22.png"/><Relationship Id="rId63" Type="http://schemas.openxmlformats.org/officeDocument/2006/relationships/image" Target="../media/image30.png"/><Relationship Id="rId68" Type="http://schemas.openxmlformats.org/officeDocument/2006/relationships/customXml" Target="../ink/ink35.xml"/><Relationship Id="rId16" Type="http://schemas.openxmlformats.org/officeDocument/2006/relationships/customXml" Target="../ink/ink9.xml"/><Relationship Id="rId11" Type="http://schemas.openxmlformats.org/officeDocument/2006/relationships/image" Target="../media/image4.png"/><Relationship Id="rId32" Type="http://schemas.openxmlformats.org/officeDocument/2006/relationships/customXml" Target="../ink/ink17.xml"/><Relationship Id="rId37" Type="http://schemas.openxmlformats.org/officeDocument/2006/relationships/image" Target="../media/image17.png"/><Relationship Id="rId53" Type="http://schemas.openxmlformats.org/officeDocument/2006/relationships/image" Target="../media/image25.png"/><Relationship Id="rId58" Type="http://schemas.openxmlformats.org/officeDocument/2006/relationships/customXml" Target="../ink/ink30.xml"/><Relationship Id="rId74" Type="http://schemas.openxmlformats.org/officeDocument/2006/relationships/customXml" Target="../ink/ink38.xml"/><Relationship Id="rId79" Type="http://schemas.openxmlformats.org/officeDocument/2006/relationships/image" Target="../media/image38.png"/><Relationship Id="rId5" Type="http://schemas.openxmlformats.org/officeDocument/2006/relationships/customXml" Target="../ink/ink3.xml"/><Relationship Id="rId61" Type="http://schemas.openxmlformats.org/officeDocument/2006/relationships/image" Target="../media/image29.png"/><Relationship Id="rId19" Type="http://schemas.openxmlformats.org/officeDocument/2006/relationships/image" Target="../media/image8.png"/><Relationship Id="rId14" Type="http://schemas.openxmlformats.org/officeDocument/2006/relationships/customXml" Target="../ink/ink8.xml"/><Relationship Id="rId22" Type="http://schemas.openxmlformats.org/officeDocument/2006/relationships/customXml" Target="../ink/ink12.xml"/><Relationship Id="rId27" Type="http://schemas.openxmlformats.org/officeDocument/2006/relationships/image" Target="../media/image12.png"/><Relationship Id="rId30" Type="http://schemas.openxmlformats.org/officeDocument/2006/relationships/customXml" Target="../ink/ink16.xml"/><Relationship Id="rId35" Type="http://schemas.openxmlformats.org/officeDocument/2006/relationships/image" Target="../media/image16.png"/><Relationship Id="rId43" Type="http://schemas.openxmlformats.org/officeDocument/2006/relationships/image" Target="../media/image20.png"/><Relationship Id="rId48" Type="http://schemas.openxmlformats.org/officeDocument/2006/relationships/customXml" Target="../ink/ink25.xml"/><Relationship Id="rId56" Type="http://schemas.openxmlformats.org/officeDocument/2006/relationships/customXml" Target="../ink/ink29.xml"/><Relationship Id="rId64" Type="http://schemas.openxmlformats.org/officeDocument/2006/relationships/customXml" Target="../ink/ink33.xml"/><Relationship Id="rId69" Type="http://schemas.openxmlformats.org/officeDocument/2006/relationships/image" Target="../media/image33.png"/><Relationship Id="rId77" Type="http://schemas.openxmlformats.org/officeDocument/2006/relationships/image" Target="../media/image37.png"/><Relationship Id="rId8" Type="http://schemas.openxmlformats.org/officeDocument/2006/relationships/customXml" Target="../ink/ink5.xml"/><Relationship Id="rId51" Type="http://schemas.openxmlformats.org/officeDocument/2006/relationships/image" Target="../media/image24.png"/><Relationship Id="rId72" Type="http://schemas.openxmlformats.org/officeDocument/2006/relationships/customXml" Target="../ink/ink37.xml"/><Relationship Id="rId80" Type="http://schemas.openxmlformats.org/officeDocument/2006/relationships/customXml" Target="../ink/ink41.xml"/><Relationship Id="rId3" Type="http://schemas.openxmlformats.org/officeDocument/2006/relationships/image" Target="../media/image1.png"/><Relationship Id="rId12" Type="http://schemas.openxmlformats.org/officeDocument/2006/relationships/customXml" Target="../ink/ink7.xml"/><Relationship Id="rId17" Type="http://schemas.openxmlformats.org/officeDocument/2006/relationships/image" Target="../media/image7.png"/><Relationship Id="rId25" Type="http://schemas.openxmlformats.org/officeDocument/2006/relationships/image" Target="../media/image11.png"/><Relationship Id="rId33" Type="http://schemas.openxmlformats.org/officeDocument/2006/relationships/image" Target="../media/image15.png"/><Relationship Id="rId38" Type="http://schemas.openxmlformats.org/officeDocument/2006/relationships/customXml" Target="../ink/ink20.xml"/><Relationship Id="rId46" Type="http://schemas.openxmlformats.org/officeDocument/2006/relationships/customXml" Target="../ink/ink24.xml"/><Relationship Id="rId59" Type="http://schemas.openxmlformats.org/officeDocument/2006/relationships/image" Target="../media/image28.png"/><Relationship Id="rId67" Type="http://schemas.openxmlformats.org/officeDocument/2006/relationships/image" Target="../media/image32.png"/><Relationship Id="rId20" Type="http://schemas.openxmlformats.org/officeDocument/2006/relationships/customXml" Target="../ink/ink11.xml"/><Relationship Id="rId41" Type="http://schemas.openxmlformats.org/officeDocument/2006/relationships/image" Target="../media/image19.png"/><Relationship Id="rId54" Type="http://schemas.openxmlformats.org/officeDocument/2006/relationships/customXml" Target="../ink/ink28.xml"/><Relationship Id="rId62" Type="http://schemas.openxmlformats.org/officeDocument/2006/relationships/customXml" Target="../ink/ink32.xml"/><Relationship Id="rId70" Type="http://schemas.openxmlformats.org/officeDocument/2006/relationships/customXml" Target="../ink/ink36.xml"/><Relationship Id="rId75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5" Type="http://schemas.openxmlformats.org/officeDocument/2006/relationships/image" Target="../media/image6.png"/><Relationship Id="rId23" Type="http://schemas.openxmlformats.org/officeDocument/2006/relationships/image" Target="../media/image10.png"/><Relationship Id="rId28" Type="http://schemas.openxmlformats.org/officeDocument/2006/relationships/customXml" Target="../ink/ink15.xml"/><Relationship Id="rId36" Type="http://schemas.openxmlformats.org/officeDocument/2006/relationships/customXml" Target="../ink/ink19.xml"/><Relationship Id="rId49" Type="http://schemas.openxmlformats.org/officeDocument/2006/relationships/image" Target="../media/image23.png"/><Relationship Id="rId57" Type="http://schemas.openxmlformats.org/officeDocument/2006/relationships/image" Target="../media/image27.png"/><Relationship Id="rId10" Type="http://schemas.openxmlformats.org/officeDocument/2006/relationships/customXml" Target="../ink/ink6.xml"/><Relationship Id="rId31" Type="http://schemas.openxmlformats.org/officeDocument/2006/relationships/image" Target="../media/image14.png"/><Relationship Id="rId44" Type="http://schemas.openxmlformats.org/officeDocument/2006/relationships/customXml" Target="../ink/ink23.xml"/><Relationship Id="rId52" Type="http://schemas.openxmlformats.org/officeDocument/2006/relationships/customXml" Target="../ink/ink27.xml"/><Relationship Id="rId60" Type="http://schemas.openxmlformats.org/officeDocument/2006/relationships/customXml" Target="../ink/ink31.xml"/><Relationship Id="rId65" Type="http://schemas.openxmlformats.org/officeDocument/2006/relationships/image" Target="../media/image31.png"/><Relationship Id="rId73" Type="http://schemas.openxmlformats.org/officeDocument/2006/relationships/image" Target="../media/image35.png"/><Relationship Id="rId78" Type="http://schemas.openxmlformats.org/officeDocument/2006/relationships/customXml" Target="../ink/ink40.xml"/><Relationship Id="rId81" Type="http://schemas.openxmlformats.org/officeDocument/2006/relationships/image" Target="../media/image39.png"/><Relationship Id="rId4" Type="http://schemas.openxmlformats.org/officeDocument/2006/relationships/customXml" Target="../ink/ink2.xml"/><Relationship Id="rId9" Type="http://schemas.openxmlformats.org/officeDocument/2006/relationships/image" Target="../media/image3.png"/><Relationship Id="rId13" Type="http://schemas.openxmlformats.org/officeDocument/2006/relationships/image" Target="../media/image5.png"/><Relationship Id="rId18" Type="http://schemas.openxmlformats.org/officeDocument/2006/relationships/customXml" Target="../ink/ink10.xml"/><Relationship Id="rId39" Type="http://schemas.openxmlformats.org/officeDocument/2006/relationships/image" Target="../media/image18.png"/><Relationship Id="rId34" Type="http://schemas.openxmlformats.org/officeDocument/2006/relationships/customXml" Target="../ink/ink18.xml"/><Relationship Id="rId50" Type="http://schemas.openxmlformats.org/officeDocument/2006/relationships/customXml" Target="../ink/ink26.xml"/><Relationship Id="rId55" Type="http://schemas.openxmlformats.org/officeDocument/2006/relationships/image" Target="../media/image26.png"/><Relationship Id="rId76" Type="http://schemas.openxmlformats.org/officeDocument/2006/relationships/customXml" Target="../ink/ink39.xml"/><Relationship Id="rId7" Type="http://schemas.openxmlformats.org/officeDocument/2006/relationships/customXml" Target="../ink/ink4.xml"/><Relationship Id="rId71" Type="http://schemas.openxmlformats.org/officeDocument/2006/relationships/image" Target="../media/image34.png"/><Relationship Id="rId2" Type="http://schemas.openxmlformats.org/officeDocument/2006/relationships/customXml" Target="../ink/ink1.xml"/><Relationship Id="rId29" Type="http://schemas.openxmlformats.org/officeDocument/2006/relationships/image" Target="../media/image13.png"/><Relationship Id="rId24" Type="http://schemas.openxmlformats.org/officeDocument/2006/relationships/customXml" Target="../ink/ink13.xml"/><Relationship Id="rId40" Type="http://schemas.openxmlformats.org/officeDocument/2006/relationships/customXml" Target="../ink/ink21.xml"/><Relationship Id="rId45" Type="http://schemas.openxmlformats.org/officeDocument/2006/relationships/image" Target="../media/image21.png"/><Relationship Id="rId66" Type="http://schemas.openxmlformats.org/officeDocument/2006/relationships/customXml" Target="../ink/ink3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97.png"/><Relationship Id="rId21" Type="http://schemas.openxmlformats.org/officeDocument/2006/relationships/image" Target="../media/image49.png"/><Relationship Id="rId63" Type="http://schemas.openxmlformats.org/officeDocument/2006/relationships/image" Target="../media/image70.png"/><Relationship Id="rId159" Type="http://schemas.openxmlformats.org/officeDocument/2006/relationships/image" Target="../media/image118.png"/><Relationship Id="rId170" Type="http://schemas.openxmlformats.org/officeDocument/2006/relationships/customXml" Target="../ink/ink126.xml"/><Relationship Id="rId226" Type="http://schemas.openxmlformats.org/officeDocument/2006/relationships/customXml" Target="../ink/ink154.xml"/><Relationship Id="rId268" Type="http://schemas.openxmlformats.org/officeDocument/2006/relationships/customXml" Target="../ink/ink175.xml"/><Relationship Id="rId32" Type="http://schemas.openxmlformats.org/officeDocument/2006/relationships/customXml" Target="../ink/ink57.xml"/><Relationship Id="rId74" Type="http://schemas.openxmlformats.org/officeDocument/2006/relationships/customXml" Target="../ink/ink78.xml"/><Relationship Id="rId128" Type="http://schemas.openxmlformats.org/officeDocument/2006/relationships/customXml" Target="../ink/ink105.xml"/><Relationship Id="rId5" Type="http://schemas.openxmlformats.org/officeDocument/2006/relationships/image" Target="../media/image41.png"/><Relationship Id="rId181" Type="http://schemas.openxmlformats.org/officeDocument/2006/relationships/image" Target="../media/image129.png"/><Relationship Id="rId237" Type="http://schemas.openxmlformats.org/officeDocument/2006/relationships/image" Target="../media/image157.png"/><Relationship Id="rId279" Type="http://schemas.openxmlformats.org/officeDocument/2006/relationships/image" Target="../media/image178.png"/><Relationship Id="rId43" Type="http://schemas.openxmlformats.org/officeDocument/2006/relationships/image" Target="../media/image60.png"/><Relationship Id="rId139" Type="http://schemas.openxmlformats.org/officeDocument/2006/relationships/image" Target="../media/image108.png"/><Relationship Id="rId290" Type="http://schemas.openxmlformats.org/officeDocument/2006/relationships/customXml" Target="../ink/ink186.xml"/><Relationship Id="rId85" Type="http://schemas.openxmlformats.org/officeDocument/2006/relationships/image" Target="../media/image81.png"/><Relationship Id="rId150" Type="http://schemas.openxmlformats.org/officeDocument/2006/relationships/customXml" Target="../ink/ink116.xml"/><Relationship Id="rId192" Type="http://schemas.openxmlformats.org/officeDocument/2006/relationships/customXml" Target="../ink/ink137.xml"/><Relationship Id="rId206" Type="http://schemas.openxmlformats.org/officeDocument/2006/relationships/customXml" Target="../ink/ink144.xml"/><Relationship Id="rId248" Type="http://schemas.openxmlformats.org/officeDocument/2006/relationships/customXml" Target="../ink/ink165.xml"/><Relationship Id="rId12" Type="http://schemas.openxmlformats.org/officeDocument/2006/relationships/customXml" Target="../ink/ink47.xml"/><Relationship Id="rId33" Type="http://schemas.openxmlformats.org/officeDocument/2006/relationships/image" Target="../media/image55.png"/><Relationship Id="rId108" Type="http://schemas.openxmlformats.org/officeDocument/2006/relationships/customXml" Target="../ink/ink95.xml"/><Relationship Id="rId129" Type="http://schemas.openxmlformats.org/officeDocument/2006/relationships/image" Target="../media/image103.png"/><Relationship Id="rId280" Type="http://schemas.openxmlformats.org/officeDocument/2006/relationships/customXml" Target="../ink/ink181.xml"/><Relationship Id="rId54" Type="http://schemas.openxmlformats.org/officeDocument/2006/relationships/customXml" Target="../ink/ink68.xml"/><Relationship Id="rId75" Type="http://schemas.openxmlformats.org/officeDocument/2006/relationships/image" Target="../media/image76.png"/><Relationship Id="rId96" Type="http://schemas.openxmlformats.org/officeDocument/2006/relationships/customXml" Target="../ink/ink89.xml"/><Relationship Id="rId140" Type="http://schemas.openxmlformats.org/officeDocument/2006/relationships/customXml" Target="../ink/ink111.xml"/><Relationship Id="rId161" Type="http://schemas.openxmlformats.org/officeDocument/2006/relationships/image" Target="../media/image119.png"/><Relationship Id="rId182" Type="http://schemas.openxmlformats.org/officeDocument/2006/relationships/customXml" Target="../ink/ink132.xml"/><Relationship Id="rId217" Type="http://schemas.openxmlformats.org/officeDocument/2006/relationships/image" Target="../media/image147.png"/><Relationship Id="rId6" Type="http://schemas.openxmlformats.org/officeDocument/2006/relationships/customXml" Target="../ink/ink44.xml"/><Relationship Id="rId238" Type="http://schemas.openxmlformats.org/officeDocument/2006/relationships/customXml" Target="../ink/ink160.xml"/><Relationship Id="rId259" Type="http://schemas.openxmlformats.org/officeDocument/2006/relationships/image" Target="../media/image168.png"/><Relationship Id="rId23" Type="http://schemas.openxmlformats.org/officeDocument/2006/relationships/image" Target="../media/image50.png"/><Relationship Id="rId119" Type="http://schemas.openxmlformats.org/officeDocument/2006/relationships/image" Target="../media/image98.png"/><Relationship Id="rId270" Type="http://schemas.openxmlformats.org/officeDocument/2006/relationships/customXml" Target="../ink/ink176.xml"/><Relationship Id="rId291" Type="http://schemas.openxmlformats.org/officeDocument/2006/relationships/image" Target="../media/image184.png"/><Relationship Id="rId44" Type="http://schemas.openxmlformats.org/officeDocument/2006/relationships/customXml" Target="../ink/ink63.xml"/><Relationship Id="rId65" Type="http://schemas.openxmlformats.org/officeDocument/2006/relationships/image" Target="../media/image71.png"/><Relationship Id="rId86" Type="http://schemas.openxmlformats.org/officeDocument/2006/relationships/customXml" Target="../ink/ink84.xml"/><Relationship Id="rId130" Type="http://schemas.openxmlformats.org/officeDocument/2006/relationships/customXml" Target="../ink/ink106.xml"/><Relationship Id="rId151" Type="http://schemas.openxmlformats.org/officeDocument/2006/relationships/image" Target="../media/image114.png"/><Relationship Id="rId172" Type="http://schemas.openxmlformats.org/officeDocument/2006/relationships/customXml" Target="../ink/ink127.xml"/><Relationship Id="rId193" Type="http://schemas.openxmlformats.org/officeDocument/2006/relationships/image" Target="../media/image135.png"/><Relationship Id="rId207" Type="http://schemas.openxmlformats.org/officeDocument/2006/relationships/image" Target="../media/image142.png"/><Relationship Id="rId228" Type="http://schemas.openxmlformats.org/officeDocument/2006/relationships/customXml" Target="../ink/ink155.xml"/><Relationship Id="rId249" Type="http://schemas.openxmlformats.org/officeDocument/2006/relationships/image" Target="../media/image163.png"/><Relationship Id="rId13" Type="http://schemas.openxmlformats.org/officeDocument/2006/relationships/image" Target="../media/image45.png"/><Relationship Id="rId109" Type="http://schemas.openxmlformats.org/officeDocument/2006/relationships/image" Target="../media/image93.png"/><Relationship Id="rId260" Type="http://schemas.openxmlformats.org/officeDocument/2006/relationships/customXml" Target="../ink/ink171.xml"/><Relationship Id="rId281" Type="http://schemas.openxmlformats.org/officeDocument/2006/relationships/image" Target="../media/image179.png"/><Relationship Id="rId34" Type="http://schemas.openxmlformats.org/officeDocument/2006/relationships/customXml" Target="../ink/ink58.xml"/><Relationship Id="rId55" Type="http://schemas.openxmlformats.org/officeDocument/2006/relationships/image" Target="../media/image66.png"/><Relationship Id="rId76" Type="http://schemas.openxmlformats.org/officeDocument/2006/relationships/customXml" Target="../ink/ink79.xml"/><Relationship Id="rId97" Type="http://schemas.openxmlformats.org/officeDocument/2006/relationships/image" Target="../media/image87.png"/><Relationship Id="rId120" Type="http://schemas.openxmlformats.org/officeDocument/2006/relationships/customXml" Target="../ink/ink101.xml"/><Relationship Id="rId141" Type="http://schemas.openxmlformats.org/officeDocument/2006/relationships/image" Target="../media/image109.png"/><Relationship Id="rId7" Type="http://schemas.openxmlformats.org/officeDocument/2006/relationships/image" Target="../media/image42.png"/><Relationship Id="rId162" Type="http://schemas.openxmlformats.org/officeDocument/2006/relationships/customXml" Target="../ink/ink122.xml"/><Relationship Id="rId183" Type="http://schemas.openxmlformats.org/officeDocument/2006/relationships/image" Target="../media/image130.png"/><Relationship Id="rId218" Type="http://schemas.openxmlformats.org/officeDocument/2006/relationships/customXml" Target="../ink/ink150.xml"/><Relationship Id="rId239" Type="http://schemas.openxmlformats.org/officeDocument/2006/relationships/image" Target="../media/image158.png"/><Relationship Id="rId250" Type="http://schemas.openxmlformats.org/officeDocument/2006/relationships/customXml" Target="../ink/ink166.xml"/><Relationship Id="rId271" Type="http://schemas.openxmlformats.org/officeDocument/2006/relationships/image" Target="../media/image174.png"/><Relationship Id="rId292" Type="http://schemas.openxmlformats.org/officeDocument/2006/relationships/customXml" Target="../ink/ink187.xml"/><Relationship Id="rId24" Type="http://schemas.openxmlformats.org/officeDocument/2006/relationships/customXml" Target="../ink/ink53.xml"/><Relationship Id="rId45" Type="http://schemas.openxmlformats.org/officeDocument/2006/relationships/image" Target="../media/image61.png"/><Relationship Id="rId66" Type="http://schemas.openxmlformats.org/officeDocument/2006/relationships/customXml" Target="../ink/ink74.xml"/><Relationship Id="rId87" Type="http://schemas.openxmlformats.org/officeDocument/2006/relationships/image" Target="../media/image82.png"/><Relationship Id="rId110" Type="http://schemas.openxmlformats.org/officeDocument/2006/relationships/customXml" Target="../ink/ink96.xml"/><Relationship Id="rId131" Type="http://schemas.openxmlformats.org/officeDocument/2006/relationships/image" Target="../media/image104.png"/><Relationship Id="rId152" Type="http://schemas.openxmlformats.org/officeDocument/2006/relationships/customXml" Target="../ink/ink117.xml"/><Relationship Id="rId173" Type="http://schemas.openxmlformats.org/officeDocument/2006/relationships/image" Target="../media/image125.png"/><Relationship Id="rId194" Type="http://schemas.openxmlformats.org/officeDocument/2006/relationships/customXml" Target="../ink/ink138.xml"/><Relationship Id="rId208" Type="http://schemas.openxmlformats.org/officeDocument/2006/relationships/customXml" Target="../ink/ink145.xml"/><Relationship Id="rId229" Type="http://schemas.openxmlformats.org/officeDocument/2006/relationships/image" Target="../media/image153.png"/><Relationship Id="rId240" Type="http://schemas.openxmlformats.org/officeDocument/2006/relationships/customXml" Target="../ink/ink161.xml"/><Relationship Id="rId261" Type="http://schemas.openxmlformats.org/officeDocument/2006/relationships/image" Target="../media/image169.png"/><Relationship Id="rId14" Type="http://schemas.openxmlformats.org/officeDocument/2006/relationships/customXml" Target="../ink/ink48.xml"/><Relationship Id="rId35" Type="http://schemas.openxmlformats.org/officeDocument/2006/relationships/image" Target="../media/image56.png"/><Relationship Id="rId56" Type="http://schemas.openxmlformats.org/officeDocument/2006/relationships/customXml" Target="../ink/ink69.xml"/><Relationship Id="rId77" Type="http://schemas.openxmlformats.org/officeDocument/2006/relationships/image" Target="../media/image77.png"/><Relationship Id="rId100" Type="http://schemas.openxmlformats.org/officeDocument/2006/relationships/customXml" Target="../ink/ink91.xml"/><Relationship Id="rId282" Type="http://schemas.openxmlformats.org/officeDocument/2006/relationships/customXml" Target="../ink/ink182.xml"/><Relationship Id="rId8" Type="http://schemas.openxmlformats.org/officeDocument/2006/relationships/customXml" Target="../ink/ink45.xml"/><Relationship Id="rId98" Type="http://schemas.openxmlformats.org/officeDocument/2006/relationships/customXml" Target="../ink/ink90.xml"/><Relationship Id="rId121" Type="http://schemas.openxmlformats.org/officeDocument/2006/relationships/image" Target="../media/image99.png"/><Relationship Id="rId142" Type="http://schemas.openxmlformats.org/officeDocument/2006/relationships/customXml" Target="../ink/ink112.xml"/><Relationship Id="rId163" Type="http://schemas.openxmlformats.org/officeDocument/2006/relationships/image" Target="../media/image120.png"/><Relationship Id="rId184" Type="http://schemas.openxmlformats.org/officeDocument/2006/relationships/customXml" Target="../ink/ink133.xml"/><Relationship Id="rId219" Type="http://schemas.openxmlformats.org/officeDocument/2006/relationships/image" Target="../media/image148.png"/><Relationship Id="rId230" Type="http://schemas.openxmlformats.org/officeDocument/2006/relationships/customXml" Target="../ink/ink156.xml"/><Relationship Id="rId251" Type="http://schemas.openxmlformats.org/officeDocument/2006/relationships/image" Target="../media/image164.png"/><Relationship Id="rId25" Type="http://schemas.openxmlformats.org/officeDocument/2006/relationships/image" Target="../media/image51.png"/><Relationship Id="rId46" Type="http://schemas.openxmlformats.org/officeDocument/2006/relationships/customXml" Target="../ink/ink64.xml"/><Relationship Id="rId67" Type="http://schemas.openxmlformats.org/officeDocument/2006/relationships/image" Target="../media/image72.png"/><Relationship Id="rId272" Type="http://schemas.openxmlformats.org/officeDocument/2006/relationships/customXml" Target="../ink/ink177.xml"/><Relationship Id="rId293" Type="http://schemas.openxmlformats.org/officeDocument/2006/relationships/image" Target="../media/image185.png"/><Relationship Id="rId88" Type="http://schemas.openxmlformats.org/officeDocument/2006/relationships/customXml" Target="../ink/ink85.xml"/><Relationship Id="rId111" Type="http://schemas.openxmlformats.org/officeDocument/2006/relationships/image" Target="../media/image94.png"/><Relationship Id="rId132" Type="http://schemas.openxmlformats.org/officeDocument/2006/relationships/customXml" Target="../ink/ink107.xml"/><Relationship Id="rId153" Type="http://schemas.openxmlformats.org/officeDocument/2006/relationships/image" Target="../media/image115.png"/><Relationship Id="rId174" Type="http://schemas.openxmlformats.org/officeDocument/2006/relationships/customXml" Target="../ink/ink128.xml"/><Relationship Id="rId195" Type="http://schemas.openxmlformats.org/officeDocument/2006/relationships/image" Target="../media/image136.png"/><Relationship Id="rId209" Type="http://schemas.openxmlformats.org/officeDocument/2006/relationships/image" Target="../media/image143.png"/><Relationship Id="rId220" Type="http://schemas.openxmlformats.org/officeDocument/2006/relationships/customXml" Target="../ink/ink151.xml"/><Relationship Id="rId241" Type="http://schemas.openxmlformats.org/officeDocument/2006/relationships/image" Target="../media/image159.png"/><Relationship Id="rId15" Type="http://schemas.openxmlformats.org/officeDocument/2006/relationships/image" Target="../media/image46.png"/><Relationship Id="rId36" Type="http://schemas.openxmlformats.org/officeDocument/2006/relationships/customXml" Target="../ink/ink59.xml"/><Relationship Id="rId57" Type="http://schemas.openxmlformats.org/officeDocument/2006/relationships/image" Target="../media/image67.png"/><Relationship Id="rId262" Type="http://schemas.openxmlformats.org/officeDocument/2006/relationships/customXml" Target="../ink/ink172.xml"/><Relationship Id="rId283" Type="http://schemas.openxmlformats.org/officeDocument/2006/relationships/image" Target="../media/image180.png"/><Relationship Id="rId78" Type="http://schemas.openxmlformats.org/officeDocument/2006/relationships/customXml" Target="../ink/ink80.xml"/><Relationship Id="rId99" Type="http://schemas.openxmlformats.org/officeDocument/2006/relationships/image" Target="../media/image88.png"/><Relationship Id="rId101" Type="http://schemas.openxmlformats.org/officeDocument/2006/relationships/image" Target="../media/image89.png"/><Relationship Id="rId122" Type="http://schemas.openxmlformats.org/officeDocument/2006/relationships/customXml" Target="../ink/ink102.xml"/><Relationship Id="rId143" Type="http://schemas.openxmlformats.org/officeDocument/2006/relationships/image" Target="../media/image110.png"/><Relationship Id="rId164" Type="http://schemas.openxmlformats.org/officeDocument/2006/relationships/customXml" Target="../ink/ink123.xml"/><Relationship Id="rId185" Type="http://schemas.openxmlformats.org/officeDocument/2006/relationships/image" Target="../media/image131.png"/><Relationship Id="rId9" Type="http://schemas.openxmlformats.org/officeDocument/2006/relationships/image" Target="../media/image43.png"/><Relationship Id="rId210" Type="http://schemas.openxmlformats.org/officeDocument/2006/relationships/customXml" Target="../ink/ink146.xml"/><Relationship Id="rId26" Type="http://schemas.openxmlformats.org/officeDocument/2006/relationships/customXml" Target="../ink/ink54.xml"/><Relationship Id="rId231" Type="http://schemas.openxmlformats.org/officeDocument/2006/relationships/image" Target="../media/image154.png"/><Relationship Id="rId252" Type="http://schemas.openxmlformats.org/officeDocument/2006/relationships/customXml" Target="../ink/ink167.xml"/><Relationship Id="rId273" Type="http://schemas.openxmlformats.org/officeDocument/2006/relationships/image" Target="../media/image175.png"/><Relationship Id="rId294" Type="http://schemas.openxmlformats.org/officeDocument/2006/relationships/customXml" Target="../ink/ink188.xml"/><Relationship Id="rId47" Type="http://schemas.openxmlformats.org/officeDocument/2006/relationships/image" Target="../media/image62.png"/><Relationship Id="rId68" Type="http://schemas.openxmlformats.org/officeDocument/2006/relationships/customXml" Target="../ink/ink75.xml"/><Relationship Id="rId89" Type="http://schemas.openxmlformats.org/officeDocument/2006/relationships/image" Target="../media/image83.png"/><Relationship Id="rId112" Type="http://schemas.openxmlformats.org/officeDocument/2006/relationships/customXml" Target="../ink/ink97.xml"/><Relationship Id="rId133" Type="http://schemas.openxmlformats.org/officeDocument/2006/relationships/image" Target="../media/image105.png"/><Relationship Id="rId154" Type="http://schemas.openxmlformats.org/officeDocument/2006/relationships/customXml" Target="../ink/ink118.xml"/><Relationship Id="rId175" Type="http://schemas.openxmlformats.org/officeDocument/2006/relationships/image" Target="../media/image126.png"/><Relationship Id="rId196" Type="http://schemas.openxmlformats.org/officeDocument/2006/relationships/customXml" Target="../ink/ink139.xml"/><Relationship Id="rId200" Type="http://schemas.openxmlformats.org/officeDocument/2006/relationships/customXml" Target="../ink/ink141.xml"/><Relationship Id="rId16" Type="http://schemas.openxmlformats.org/officeDocument/2006/relationships/customXml" Target="../ink/ink49.xml"/><Relationship Id="rId221" Type="http://schemas.openxmlformats.org/officeDocument/2006/relationships/image" Target="../media/image149.png"/><Relationship Id="rId242" Type="http://schemas.openxmlformats.org/officeDocument/2006/relationships/customXml" Target="../ink/ink162.xml"/><Relationship Id="rId263" Type="http://schemas.openxmlformats.org/officeDocument/2006/relationships/image" Target="../media/image170.png"/><Relationship Id="rId284" Type="http://schemas.openxmlformats.org/officeDocument/2006/relationships/customXml" Target="../ink/ink183.xml"/><Relationship Id="rId37" Type="http://schemas.openxmlformats.org/officeDocument/2006/relationships/image" Target="../media/image57.png"/><Relationship Id="rId58" Type="http://schemas.openxmlformats.org/officeDocument/2006/relationships/customXml" Target="../ink/ink70.xml"/><Relationship Id="rId79" Type="http://schemas.openxmlformats.org/officeDocument/2006/relationships/image" Target="../media/image78.png"/><Relationship Id="rId102" Type="http://schemas.openxmlformats.org/officeDocument/2006/relationships/customXml" Target="../ink/ink92.xml"/><Relationship Id="rId123" Type="http://schemas.openxmlformats.org/officeDocument/2006/relationships/image" Target="../media/image100.png"/><Relationship Id="rId144" Type="http://schemas.openxmlformats.org/officeDocument/2006/relationships/customXml" Target="../ink/ink113.xml"/><Relationship Id="rId90" Type="http://schemas.openxmlformats.org/officeDocument/2006/relationships/customXml" Target="../ink/ink86.xml"/><Relationship Id="rId165" Type="http://schemas.openxmlformats.org/officeDocument/2006/relationships/image" Target="../media/image121.png"/><Relationship Id="rId186" Type="http://schemas.openxmlformats.org/officeDocument/2006/relationships/customXml" Target="../ink/ink134.xml"/><Relationship Id="rId211" Type="http://schemas.openxmlformats.org/officeDocument/2006/relationships/image" Target="../media/image144.png"/><Relationship Id="rId232" Type="http://schemas.openxmlformats.org/officeDocument/2006/relationships/customXml" Target="../ink/ink157.xml"/><Relationship Id="rId253" Type="http://schemas.openxmlformats.org/officeDocument/2006/relationships/image" Target="../media/image165.png"/><Relationship Id="rId274" Type="http://schemas.openxmlformats.org/officeDocument/2006/relationships/customXml" Target="../ink/ink178.xml"/><Relationship Id="rId295" Type="http://schemas.openxmlformats.org/officeDocument/2006/relationships/image" Target="../media/image186.png"/><Relationship Id="rId27" Type="http://schemas.openxmlformats.org/officeDocument/2006/relationships/image" Target="../media/image52.png"/><Relationship Id="rId48" Type="http://schemas.openxmlformats.org/officeDocument/2006/relationships/customXml" Target="../ink/ink65.xml"/><Relationship Id="rId69" Type="http://schemas.openxmlformats.org/officeDocument/2006/relationships/image" Target="../media/image73.png"/><Relationship Id="rId113" Type="http://schemas.openxmlformats.org/officeDocument/2006/relationships/image" Target="../media/image95.png"/><Relationship Id="rId134" Type="http://schemas.openxmlformats.org/officeDocument/2006/relationships/customXml" Target="../ink/ink108.xml"/><Relationship Id="rId80" Type="http://schemas.openxmlformats.org/officeDocument/2006/relationships/customXml" Target="../ink/ink81.xml"/><Relationship Id="rId155" Type="http://schemas.openxmlformats.org/officeDocument/2006/relationships/image" Target="../media/image116.png"/><Relationship Id="rId176" Type="http://schemas.openxmlformats.org/officeDocument/2006/relationships/customXml" Target="../ink/ink129.xml"/><Relationship Id="rId197" Type="http://schemas.openxmlformats.org/officeDocument/2006/relationships/image" Target="../media/image137.png"/><Relationship Id="rId201" Type="http://schemas.openxmlformats.org/officeDocument/2006/relationships/image" Target="../media/image139.png"/><Relationship Id="rId222" Type="http://schemas.openxmlformats.org/officeDocument/2006/relationships/customXml" Target="../ink/ink152.xml"/><Relationship Id="rId243" Type="http://schemas.openxmlformats.org/officeDocument/2006/relationships/image" Target="../media/image160.png"/><Relationship Id="rId264" Type="http://schemas.openxmlformats.org/officeDocument/2006/relationships/customXml" Target="../ink/ink173.xml"/><Relationship Id="rId285" Type="http://schemas.openxmlformats.org/officeDocument/2006/relationships/image" Target="../media/image181.png"/><Relationship Id="rId17" Type="http://schemas.openxmlformats.org/officeDocument/2006/relationships/image" Target="../media/image47.png"/><Relationship Id="rId38" Type="http://schemas.openxmlformats.org/officeDocument/2006/relationships/customXml" Target="../ink/ink60.xml"/><Relationship Id="rId59" Type="http://schemas.openxmlformats.org/officeDocument/2006/relationships/image" Target="../media/image68.png"/><Relationship Id="rId103" Type="http://schemas.openxmlformats.org/officeDocument/2006/relationships/image" Target="../media/image90.png"/><Relationship Id="rId124" Type="http://schemas.openxmlformats.org/officeDocument/2006/relationships/customXml" Target="../ink/ink103.xml"/><Relationship Id="rId70" Type="http://schemas.openxmlformats.org/officeDocument/2006/relationships/customXml" Target="../ink/ink76.xml"/><Relationship Id="rId91" Type="http://schemas.openxmlformats.org/officeDocument/2006/relationships/image" Target="../media/image84.png"/><Relationship Id="rId145" Type="http://schemas.openxmlformats.org/officeDocument/2006/relationships/image" Target="../media/image111.png"/><Relationship Id="rId166" Type="http://schemas.openxmlformats.org/officeDocument/2006/relationships/customXml" Target="../ink/ink124.xml"/><Relationship Id="rId187" Type="http://schemas.openxmlformats.org/officeDocument/2006/relationships/image" Target="../media/image132.png"/><Relationship Id="rId1" Type="http://schemas.openxmlformats.org/officeDocument/2006/relationships/slideLayout" Target="../slideLayouts/slideLayout7.xml"/><Relationship Id="rId212" Type="http://schemas.openxmlformats.org/officeDocument/2006/relationships/customXml" Target="../ink/ink147.xml"/><Relationship Id="rId233" Type="http://schemas.openxmlformats.org/officeDocument/2006/relationships/image" Target="../media/image155.png"/><Relationship Id="rId254" Type="http://schemas.openxmlformats.org/officeDocument/2006/relationships/customXml" Target="../ink/ink168.xml"/><Relationship Id="rId28" Type="http://schemas.openxmlformats.org/officeDocument/2006/relationships/customXml" Target="../ink/ink55.xml"/><Relationship Id="rId49" Type="http://schemas.openxmlformats.org/officeDocument/2006/relationships/image" Target="../media/image63.png"/><Relationship Id="rId114" Type="http://schemas.openxmlformats.org/officeDocument/2006/relationships/customXml" Target="../ink/ink98.xml"/><Relationship Id="rId275" Type="http://schemas.openxmlformats.org/officeDocument/2006/relationships/image" Target="../media/image176.png"/><Relationship Id="rId60" Type="http://schemas.openxmlformats.org/officeDocument/2006/relationships/customXml" Target="../ink/ink71.xml"/><Relationship Id="rId81" Type="http://schemas.openxmlformats.org/officeDocument/2006/relationships/image" Target="../media/image79.png"/><Relationship Id="rId135" Type="http://schemas.openxmlformats.org/officeDocument/2006/relationships/image" Target="../media/image106.png"/><Relationship Id="rId156" Type="http://schemas.openxmlformats.org/officeDocument/2006/relationships/customXml" Target="../ink/ink119.xml"/><Relationship Id="rId177" Type="http://schemas.openxmlformats.org/officeDocument/2006/relationships/image" Target="../media/image127.png"/><Relationship Id="rId198" Type="http://schemas.openxmlformats.org/officeDocument/2006/relationships/customXml" Target="../ink/ink140.xml"/><Relationship Id="rId202" Type="http://schemas.openxmlformats.org/officeDocument/2006/relationships/customXml" Target="../ink/ink142.xml"/><Relationship Id="rId223" Type="http://schemas.openxmlformats.org/officeDocument/2006/relationships/image" Target="../media/image150.png"/><Relationship Id="rId244" Type="http://schemas.openxmlformats.org/officeDocument/2006/relationships/customXml" Target="../ink/ink163.xml"/><Relationship Id="rId18" Type="http://schemas.openxmlformats.org/officeDocument/2006/relationships/customXml" Target="../ink/ink50.xml"/><Relationship Id="rId39" Type="http://schemas.openxmlformats.org/officeDocument/2006/relationships/image" Target="../media/image58.png"/><Relationship Id="rId265" Type="http://schemas.openxmlformats.org/officeDocument/2006/relationships/image" Target="../media/image171.png"/><Relationship Id="rId286" Type="http://schemas.openxmlformats.org/officeDocument/2006/relationships/customXml" Target="../ink/ink184.xml"/><Relationship Id="rId50" Type="http://schemas.openxmlformats.org/officeDocument/2006/relationships/customXml" Target="../ink/ink66.xml"/><Relationship Id="rId104" Type="http://schemas.openxmlformats.org/officeDocument/2006/relationships/customXml" Target="../ink/ink93.xml"/><Relationship Id="rId125" Type="http://schemas.openxmlformats.org/officeDocument/2006/relationships/image" Target="../media/image101.png"/><Relationship Id="rId146" Type="http://schemas.openxmlformats.org/officeDocument/2006/relationships/customXml" Target="../ink/ink114.xml"/><Relationship Id="rId167" Type="http://schemas.openxmlformats.org/officeDocument/2006/relationships/image" Target="../media/image122.png"/><Relationship Id="rId188" Type="http://schemas.openxmlformats.org/officeDocument/2006/relationships/customXml" Target="../ink/ink135.xml"/><Relationship Id="rId71" Type="http://schemas.openxmlformats.org/officeDocument/2006/relationships/image" Target="../media/image74.png"/><Relationship Id="rId92" Type="http://schemas.openxmlformats.org/officeDocument/2006/relationships/customXml" Target="../ink/ink87.xml"/><Relationship Id="rId213" Type="http://schemas.openxmlformats.org/officeDocument/2006/relationships/image" Target="../media/image145.png"/><Relationship Id="rId234" Type="http://schemas.openxmlformats.org/officeDocument/2006/relationships/customXml" Target="../ink/ink158.xml"/><Relationship Id="rId2" Type="http://schemas.openxmlformats.org/officeDocument/2006/relationships/customXml" Target="../ink/ink42.xml"/><Relationship Id="rId29" Type="http://schemas.openxmlformats.org/officeDocument/2006/relationships/image" Target="../media/image53.png"/><Relationship Id="rId255" Type="http://schemas.openxmlformats.org/officeDocument/2006/relationships/image" Target="../media/image166.png"/><Relationship Id="rId276" Type="http://schemas.openxmlformats.org/officeDocument/2006/relationships/customXml" Target="../ink/ink179.xml"/><Relationship Id="rId40" Type="http://schemas.openxmlformats.org/officeDocument/2006/relationships/customXml" Target="../ink/ink61.xml"/><Relationship Id="rId115" Type="http://schemas.openxmlformats.org/officeDocument/2006/relationships/image" Target="../media/image96.png"/><Relationship Id="rId136" Type="http://schemas.openxmlformats.org/officeDocument/2006/relationships/customXml" Target="../ink/ink109.xml"/><Relationship Id="rId157" Type="http://schemas.openxmlformats.org/officeDocument/2006/relationships/image" Target="../media/image117.png"/><Relationship Id="rId178" Type="http://schemas.openxmlformats.org/officeDocument/2006/relationships/customXml" Target="../ink/ink130.xml"/><Relationship Id="rId61" Type="http://schemas.openxmlformats.org/officeDocument/2006/relationships/image" Target="../media/image69.png"/><Relationship Id="rId82" Type="http://schemas.openxmlformats.org/officeDocument/2006/relationships/customXml" Target="../ink/ink82.xml"/><Relationship Id="rId199" Type="http://schemas.openxmlformats.org/officeDocument/2006/relationships/image" Target="../media/image138.png"/><Relationship Id="rId203" Type="http://schemas.openxmlformats.org/officeDocument/2006/relationships/image" Target="../media/image140.png"/><Relationship Id="rId19" Type="http://schemas.openxmlformats.org/officeDocument/2006/relationships/image" Target="../media/image48.png"/><Relationship Id="rId224" Type="http://schemas.openxmlformats.org/officeDocument/2006/relationships/customXml" Target="../ink/ink153.xml"/><Relationship Id="rId245" Type="http://schemas.openxmlformats.org/officeDocument/2006/relationships/image" Target="../media/image161.png"/><Relationship Id="rId266" Type="http://schemas.openxmlformats.org/officeDocument/2006/relationships/customXml" Target="../ink/ink174.xml"/><Relationship Id="rId287" Type="http://schemas.openxmlformats.org/officeDocument/2006/relationships/image" Target="../media/image182.png"/><Relationship Id="rId30" Type="http://schemas.openxmlformats.org/officeDocument/2006/relationships/customXml" Target="../ink/ink56.xml"/><Relationship Id="rId105" Type="http://schemas.openxmlformats.org/officeDocument/2006/relationships/image" Target="../media/image91.png"/><Relationship Id="rId126" Type="http://schemas.openxmlformats.org/officeDocument/2006/relationships/customXml" Target="../ink/ink104.xml"/><Relationship Id="rId147" Type="http://schemas.openxmlformats.org/officeDocument/2006/relationships/image" Target="../media/image112.png"/><Relationship Id="rId168" Type="http://schemas.openxmlformats.org/officeDocument/2006/relationships/customXml" Target="../ink/ink125.xml"/><Relationship Id="rId51" Type="http://schemas.openxmlformats.org/officeDocument/2006/relationships/image" Target="../media/image64.png"/><Relationship Id="rId72" Type="http://schemas.openxmlformats.org/officeDocument/2006/relationships/customXml" Target="../ink/ink77.xml"/><Relationship Id="rId93" Type="http://schemas.openxmlformats.org/officeDocument/2006/relationships/image" Target="../media/image85.png"/><Relationship Id="rId189" Type="http://schemas.openxmlformats.org/officeDocument/2006/relationships/image" Target="../media/image133.png"/><Relationship Id="rId3" Type="http://schemas.openxmlformats.org/officeDocument/2006/relationships/image" Target="../media/image40.png"/><Relationship Id="rId214" Type="http://schemas.openxmlformats.org/officeDocument/2006/relationships/customXml" Target="../ink/ink148.xml"/><Relationship Id="rId235" Type="http://schemas.openxmlformats.org/officeDocument/2006/relationships/image" Target="../media/image156.png"/><Relationship Id="rId256" Type="http://schemas.openxmlformats.org/officeDocument/2006/relationships/customXml" Target="../ink/ink169.xml"/><Relationship Id="rId277" Type="http://schemas.openxmlformats.org/officeDocument/2006/relationships/image" Target="../media/image177.png"/><Relationship Id="rId116" Type="http://schemas.openxmlformats.org/officeDocument/2006/relationships/customXml" Target="../ink/ink99.xml"/><Relationship Id="rId137" Type="http://schemas.openxmlformats.org/officeDocument/2006/relationships/image" Target="../media/image107.png"/><Relationship Id="rId158" Type="http://schemas.openxmlformats.org/officeDocument/2006/relationships/customXml" Target="../ink/ink120.xml"/><Relationship Id="rId20" Type="http://schemas.openxmlformats.org/officeDocument/2006/relationships/customXml" Target="../ink/ink51.xml"/><Relationship Id="rId41" Type="http://schemas.openxmlformats.org/officeDocument/2006/relationships/image" Target="../media/image59.png"/><Relationship Id="rId62" Type="http://schemas.openxmlformats.org/officeDocument/2006/relationships/customXml" Target="../ink/ink72.xml"/><Relationship Id="rId83" Type="http://schemas.openxmlformats.org/officeDocument/2006/relationships/image" Target="../media/image80.png"/><Relationship Id="rId179" Type="http://schemas.openxmlformats.org/officeDocument/2006/relationships/image" Target="../media/image128.png"/><Relationship Id="rId190" Type="http://schemas.openxmlformats.org/officeDocument/2006/relationships/customXml" Target="../ink/ink136.xml"/><Relationship Id="rId204" Type="http://schemas.openxmlformats.org/officeDocument/2006/relationships/customXml" Target="../ink/ink143.xml"/><Relationship Id="rId225" Type="http://schemas.openxmlformats.org/officeDocument/2006/relationships/image" Target="../media/image151.png"/><Relationship Id="rId246" Type="http://schemas.openxmlformats.org/officeDocument/2006/relationships/customXml" Target="../ink/ink164.xml"/><Relationship Id="rId267" Type="http://schemas.openxmlformats.org/officeDocument/2006/relationships/image" Target="../media/image172.png"/><Relationship Id="rId288" Type="http://schemas.openxmlformats.org/officeDocument/2006/relationships/customXml" Target="../ink/ink185.xml"/><Relationship Id="rId106" Type="http://schemas.openxmlformats.org/officeDocument/2006/relationships/customXml" Target="../ink/ink94.xml"/><Relationship Id="rId127" Type="http://schemas.openxmlformats.org/officeDocument/2006/relationships/image" Target="../media/image102.png"/><Relationship Id="rId10" Type="http://schemas.openxmlformats.org/officeDocument/2006/relationships/customXml" Target="../ink/ink46.xml"/><Relationship Id="rId31" Type="http://schemas.openxmlformats.org/officeDocument/2006/relationships/image" Target="../media/image54.png"/><Relationship Id="rId52" Type="http://schemas.openxmlformats.org/officeDocument/2006/relationships/customXml" Target="../ink/ink67.xml"/><Relationship Id="rId73" Type="http://schemas.openxmlformats.org/officeDocument/2006/relationships/image" Target="../media/image75.png"/><Relationship Id="rId94" Type="http://schemas.openxmlformats.org/officeDocument/2006/relationships/customXml" Target="../ink/ink88.xml"/><Relationship Id="rId148" Type="http://schemas.openxmlformats.org/officeDocument/2006/relationships/customXml" Target="../ink/ink115.xml"/><Relationship Id="rId169" Type="http://schemas.openxmlformats.org/officeDocument/2006/relationships/image" Target="../media/image123.png"/><Relationship Id="rId4" Type="http://schemas.openxmlformats.org/officeDocument/2006/relationships/customXml" Target="../ink/ink43.xml"/><Relationship Id="rId180" Type="http://schemas.openxmlformats.org/officeDocument/2006/relationships/customXml" Target="../ink/ink131.xml"/><Relationship Id="rId215" Type="http://schemas.openxmlformats.org/officeDocument/2006/relationships/image" Target="../media/image146.png"/><Relationship Id="rId236" Type="http://schemas.openxmlformats.org/officeDocument/2006/relationships/customXml" Target="../ink/ink159.xml"/><Relationship Id="rId257" Type="http://schemas.openxmlformats.org/officeDocument/2006/relationships/image" Target="../media/image167.png"/><Relationship Id="rId278" Type="http://schemas.openxmlformats.org/officeDocument/2006/relationships/customXml" Target="../ink/ink180.xml"/><Relationship Id="rId42" Type="http://schemas.openxmlformats.org/officeDocument/2006/relationships/customXml" Target="../ink/ink62.xml"/><Relationship Id="rId84" Type="http://schemas.openxmlformats.org/officeDocument/2006/relationships/customXml" Target="../ink/ink83.xml"/><Relationship Id="rId138" Type="http://schemas.openxmlformats.org/officeDocument/2006/relationships/customXml" Target="../ink/ink110.xml"/><Relationship Id="rId191" Type="http://schemas.openxmlformats.org/officeDocument/2006/relationships/image" Target="../media/image134.png"/><Relationship Id="rId205" Type="http://schemas.openxmlformats.org/officeDocument/2006/relationships/image" Target="../media/image141.png"/><Relationship Id="rId247" Type="http://schemas.openxmlformats.org/officeDocument/2006/relationships/image" Target="../media/image162.png"/><Relationship Id="rId107" Type="http://schemas.openxmlformats.org/officeDocument/2006/relationships/image" Target="../media/image92.png"/><Relationship Id="rId289" Type="http://schemas.openxmlformats.org/officeDocument/2006/relationships/image" Target="../media/image183.png"/><Relationship Id="rId11" Type="http://schemas.openxmlformats.org/officeDocument/2006/relationships/image" Target="../media/image44.png"/><Relationship Id="rId53" Type="http://schemas.openxmlformats.org/officeDocument/2006/relationships/image" Target="../media/image65.png"/><Relationship Id="rId149" Type="http://schemas.openxmlformats.org/officeDocument/2006/relationships/image" Target="../media/image113.png"/><Relationship Id="rId95" Type="http://schemas.openxmlformats.org/officeDocument/2006/relationships/image" Target="../media/image86.png"/><Relationship Id="rId160" Type="http://schemas.openxmlformats.org/officeDocument/2006/relationships/customXml" Target="../ink/ink121.xml"/><Relationship Id="rId216" Type="http://schemas.openxmlformats.org/officeDocument/2006/relationships/customXml" Target="../ink/ink149.xml"/><Relationship Id="rId258" Type="http://schemas.openxmlformats.org/officeDocument/2006/relationships/customXml" Target="../ink/ink170.xml"/><Relationship Id="rId22" Type="http://schemas.openxmlformats.org/officeDocument/2006/relationships/customXml" Target="../ink/ink52.xml"/><Relationship Id="rId64" Type="http://schemas.openxmlformats.org/officeDocument/2006/relationships/customXml" Target="../ink/ink73.xml"/><Relationship Id="rId118" Type="http://schemas.openxmlformats.org/officeDocument/2006/relationships/customXml" Target="../ink/ink100.xml"/><Relationship Id="rId171" Type="http://schemas.openxmlformats.org/officeDocument/2006/relationships/image" Target="../media/image124.png"/><Relationship Id="rId227" Type="http://schemas.openxmlformats.org/officeDocument/2006/relationships/image" Target="../media/image152.png"/><Relationship Id="rId269" Type="http://schemas.openxmlformats.org/officeDocument/2006/relationships/image" Target="../media/image17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png"/><Relationship Id="rId2" Type="http://schemas.openxmlformats.org/officeDocument/2006/relationships/customXml" Target="../ink/ink18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8.png"/><Relationship Id="rId4" Type="http://schemas.openxmlformats.org/officeDocument/2006/relationships/customXml" Target="../ink/ink19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Financing Decision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Capital structure &amp; Valuation </a:t>
            </a:r>
          </a:p>
        </p:txBody>
      </p:sp>
    </p:spTree>
    <p:extLst>
      <p:ext uri="{BB962C8B-B14F-4D97-AF65-F5344CB8AC3E}">
        <p14:creationId xmlns:p14="http://schemas.microsoft.com/office/powerpoint/2010/main" val="1865360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Net  Operating Income (NOI) Approach</a:t>
            </a:r>
            <a:br>
              <a:rPr lang="en-US" sz="3600" dirty="0"/>
            </a:br>
            <a:r>
              <a:rPr lang="en-US" sz="3600" dirty="0"/>
              <a:t>(David Durand)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Two sources : debt &amp; equity</a:t>
            </a:r>
          </a:p>
          <a:p>
            <a:r>
              <a:rPr lang="en-US" dirty="0"/>
              <a:t>No taxes</a:t>
            </a:r>
          </a:p>
          <a:p>
            <a:r>
              <a:rPr lang="en-US" dirty="0"/>
              <a:t>100% dividend pay-out ratio</a:t>
            </a:r>
          </a:p>
          <a:p>
            <a:r>
              <a:rPr lang="en-US" dirty="0"/>
              <a:t>No retained earnings</a:t>
            </a:r>
          </a:p>
          <a:p>
            <a:r>
              <a:rPr lang="en-US" dirty="0"/>
              <a:t>Investment  decision is constant</a:t>
            </a:r>
          </a:p>
          <a:p>
            <a:r>
              <a:rPr lang="en-US" dirty="0"/>
              <a:t>Cost of debt will be constant</a:t>
            </a:r>
          </a:p>
          <a:p>
            <a:r>
              <a:rPr lang="en-US" b="1" dirty="0"/>
              <a:t>Overall cost of capital will remain constant</a:t>
            </a:r>
          </a:p>
          <a:p>
            <a:r>
              <a:rPr lang="en-US" b="1" dirty="0"/>
              <a:t>Increasing  debt in capital structure will change the risk perception of equity shareholders( cost of equity will also change)</a:t>
            </a:r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726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Increase in cost of equity in such a way that it will set-off the benefit arising due to increase in debt in capital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80*5 + 100*5/10 = 90/ per kg</a:t>
            </a:r>
          </a:p>
          <a:p>
            <a:r>
              <a:rPr lang="en-US" dirty="0"/>
              <a:t>80*8 + x *2/10 = 90/ per kg</a:t>
            </a:r>
          </a:p>
          <a:p>
            <a:r>
              <a:rPr lang="en-US" dirty="0"/>
              <a:t>X = 130</a:t>
            </a:r>
          </a:p>
        </p:txBody>
      </p:sp>
    </p:spTree>
    <p:extLst>
      <p:ext uri="{BB962C8B-B14F-4D97-AF65-F5344CB8AC3E}">
        <p14:creationId xmlns:p14="http://schemas.microsoft.com/office/powerpoint/2010/main" val="1618448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Illustration</a:t>
            </a:r>
            <a:br>
              <a:rPr lang="en-US" sz="3600" dirty="0"/>
            </a:br>
            <a:r>
              <a:rPr lang="en-US" sz="3600" dirty="0"/>
              <a:t>EBIT= 20,00,000, </a:t>
            </a:r>
            <a:r>
              <a:rPr lang="en-US" sz="3600" dirty="0" err="1"/>
              <a:t>K</a:t>
            </a:r>
            <a:r>
              <a:rPr lang="en-US" sz="3600" baseline="-25000" dirty="0" err="1"/>
              <a:t>o</a:t>
            </a:r>
            <a:r>
              <a:rPr lang="en-US" sz="3600" baseline="-25000" dirty="0"/>
              <a:t> </a:t>
            </a:r>
            <a:r>
              <a:rPr lang="en-US" sz="3600" dirty="0"/>
              <a:t> = 12.5%, Debt @10%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EBIT       20,00,000              20,00,000    20,00,000</a:t>
            </a:r>
          </a:p>
          <a:p>
            <a:r>
              <a:rPr lang="en-US" sz="2800" dirty="0" err="1"/>
              <a:t>K</a:t>
            </a:r>
            <a:r>
              <a:rPr lang="en-US" sz="2800" baseline="-25000" dirty="0" err="1"/>
              <a:t>o</a:t>
            </a:r>
            <a:r>
              <a:rPr lang="en-US" sz="2800" baseline="-25000" dirty="0"/>
              <a:t>                       </a:t>
            </a:r>
            <a:r>
              <a:rPr lang="en-US" sz="2800" dirty="0"/>
              <a:t>     </a:t>
            </a:r>
            <a:r>
              <a:rPr lang="en-US" sz="2800" b="1" dirty="0"/>
              <a:t>.125                         .125              .125</a:t>
            </a:r>
          </a:p>
          <a:p>
            <a:r>
              <a:rPr lang="en-US" sz="2800" dirty="0"/>
              <a:t>V          </a:t>
            </a:r>
            <a:r>
              <a:rPr lang="en-US" sz="2800" b="1" dirty="0"/>
              <a:t>1,60,00,000           1,60,00,000  1,60,00,000</a:t>
            </a:r>
          </a:p>
          <a:p>
            <a:r>
              <a:rPr lang="en-US" sz="2800" dirty="0"/>
              <a:t>D             50,00,000              70,00,000      30,00,000</a:t>
            </a:r>
          </a:p>
          <a:p>
            <a:r>
              <a:rPr lang="en-US" sz="2800" b="1" dirty="0"/>
              <a:t>E            1,10,00,00               </a:t>
            </a:r>
            <a:r>
              <a:rPr lang="en-US" sz="2800" dirty="0"/>
              <a:t>90,00,000   1,30,00,000</a:t>
            </a:r>
          </a:p>
          <a:p>
            <a:r>
              <a:rPr lang="en-US" sz="2800" dirty="0"/>
              <a:t>EBIT       20,00,000              20,00,000       20,00,000</a:t>
            </a:r>
          </a:p>
          <a:p>
            <a:r>
              <a:rPr lang="en-US" sz="2800" dirty="0"/>
              <a:t>Interest    5,00,000               7,00,000         3,00,000</a:t>
            </a:r>
          </a:p>
          <a:p>
            <a:r>
              <a:rPr lang="en-US" sz="2800" b="1" dirty="0"/>
              <a:t>Earnings Eq15,00,000        </a:t>
            </a:r>
            <a:r>
              <a:rPr lang="en-US" sz="2800" dirty="0"/>
              <a:t>13,00,000        17,00,000</a:t>
            </a:r>
          </a:p>
          <a:p>
            <a:r>
              <a:rPr lang="en-US" sz="2800" dirty="0" err="1"/>
              <a:t>K</a:t>
            </a:r>
            <a:r>
              <a:rPr lang="en-US" sz="2800" baseline="-25000" dirty="0" err="1"/>
              <a:t>e</a:t>
            </a:r>
            <a:r>
              <a:rPr lang="en-US" sz="2800" dirty="0"/>
              <a:t>              .136                        .1445                .131    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213361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 of NOI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err="1"/>
              <a:t>Ke,Kd,Ko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                                </a:t>
            </a:r>
            <a:r>
              <a:rPr lang="en-US" dirty="0" err="1"/>
              <a:t>Ke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                                 </a:t>
            </a:r>
            <a:r>
              <a:rPr lang="en-US" dirty="0" err="1"/>
              <a:t>Ko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                                 </a:t>
            </a:r>
            <a:r>
              <a:rPr lang="en-US" dirty="0" err="1"/>
              <a:t>Kd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(D/V)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133600" y="5181600"/>
            <a:ext cx="533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2133600" y="1981200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2133600" y="4267200"/>
            <a:ext cx="48768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133600" y="3200400"/>
            <a:ext cx="472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133600" y="1828800"/>
            <a:ext cx="4876800" cy="1371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2021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Modigilliani</a:t>
            </a:r>
            <a:r>
              <a:rPr lang="en-US" dirty="0"/>
              <a:t>-Miller(MM)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to NOI </a:t>
            </a:r>
          </a:p>
          <a:p>
            <a:r>
              <a:rPr lang="en-US" dirty="0"/>
              <a:t>Behavioural justification</a:t>
            </a:r>
          </a:p>
          <a:p>
            <a:r>
              <a:rPr lang="en-US" dirty="0"/>
              <a:t>Arbitrage process (simultaneously buying &amp;selling) will continue till the price of both the shares will be equal</a:t>
            </a:r>
          </a:p>
          <a:p>
            <a:r>
              <a:rPr lang="en-US" dirty="0"/>
              <a:t>Home- made leverage &amp; corporate leverage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3251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of MM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Two sources : debt &amp; equity</a:t>
            </a:r>
          </a:p>
          <a:p>
            <a:r>
              <a:rPr lang="en-US" b="1" dirty="0"/>
              <a:t>No taxes</a:t>
            </a:r>
          </a:p>
          <a:p>
            <a:r>
              <a:rPr lang="en-US" dirty="0"/>
              <a:t>100% dividend pay-out ratio</a:t>
            </a:r>
          </a:p>
          <a:p>
            <a:r>
              <a:rPr lang="en-US" dirty="0"/>
              <a:t>No retained earnings</a:t>
            </a:r>
          </a:p>
          <a:p>
            <a:r>
              <a:rPr lang="en-US" dirty="0"/>
              <a:t>Investment  decision is constant</a:t>
            </a:r>
          </a:p>
          <a:p>
            <a:r>
              <a:rPr lang="en-US" b="1" dirty="0"/>
              <a:t>Perfect capital market</a:t>
            </a:r>
          </a:p>
          <a:p>
            <a:r>
              <a:rPr lang="en-US" b="1" dirty="0"/>
              <a:t>No transaction cost</a:t>
            </a:r>
          </a:p>
          <a:p>
            <a:r>
              <a:rPr lang="en-US" b="1" dirty="0"/>
              <a:t>Unlimited lending/borrowings  are available to individual investors same as to institutional borrowers.</a:t>
            </a:r>
          </a:p>
          <a:p>
            <a:r>
              <a:rPr lang="en-US" b="1" dirty="0"/>
              <a:t>Perfect substitution of Home-made leverage with corporate leverage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40885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Propositions of MM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overall cost of capital and value of firm are independent of capital structure of the firm.</a:t>
            </a:r>
          </a:p>
          <a:p>
            <a:r>
              <a:rPr lang="en-US" dirty="0"/>
              <a:t>The cost of equity(levered firm) is equal to the equity </a:t>
            </a:r>
            <a:r>
              <a:rPr lang="en-US" dirty="0" err="1"/>
              <a:t>capitalisation</a:t>
            </a:r>
            <a:r>
              <a:rPr lang="en-US" dirty="0"/>
              <a:t> rate of pure equity stream (unlevered firm) plus a premium for a financial risk.</a:t>
            </a:r>
          </a:p>
          <a:p>
            <a:r>
              <a:rPr lang="en-US" dirty="0"/>
              <a:t>The cut off rate for investment decision is completely independent of the way it is financed.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95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Illustration(MM)</a:t>
            </a:r>
            <a:br>
              <a:rPr lang="en-US" dirty="0"/>
            </a:br>
            <a:r>
              <a:rPr lang="en-US" dirty="0"/>
              <a:t>X is having 10% holdings in L Ltd.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                               Levered(L)       Unlevered(U)</a:t>
            </a:r>
          </a:p>
          <a:p>
            <a:r>
              <a:rPr lang="en-US" dirty="0"/>
              <a:t>EBIT                      20,00,000         20,00,000</a:t>
            </a:r>
          </a:p>
          <a:p>
            <a:r>
              <a:rPr lang="en-US" dirty="0"/>
              <a:t>Debt                      50,00,000          nil</a:t>
            </a:r>
          </a:p>
          <a:p>
            <a:r>
              <a:rPr lang="en-US" dirty="0" err="1"/>
              <a:t>Kd</a:t>
            </a:r>
            <a:r>
              <a:rPr lang="en-US" dirty="0"/>
              <a:t>                                14%               nil</a:t>
            </a:r>
          </a:p>
          <a:p>
            <a:r>
              <a:rPr lang="en-US" dirty="0" err="1"/>
              <a:t>Ke</a:t>
            </a:r>
            <a:r>
              <a:rPr lang="en-US" dirty="0"/>
              <a:t>                                 20%              17.5% </a:t>
            </a:r>
          </a:p>
          <a:p>
            <a:r>
              <a:rPr lang="en-US" dirty="0"/>
              <a:t>EBIT                     20,00,000            20,00,000</a:t>
            </a:r>
          </a:p>
          <a:p>
            <a:r>
              <a:rPr lang="en-US" dirty="0"/>
              <a:t>Interest                 7,00,000               nil</a:t>
            </a:r>
          </a:p>
          <a:p>
            <a:r>
              <a:rPr lang="en-US" dirty="0"/>
              <a:t>Earnings for </a:t>
            </a:r>
            <a:r>
              <a:rPr lang="en-US" dirty="0" err="1"/>
              <a:t>eq</a:t>
            </a:r>
            <a:r>
              <a:rPr lang="en-US" dirty="0"/>
              <a:t>   13,00,000           20,00,000</a:t>
            </a:r>
          </a:p>
          <a:p>
            <a:r>
              <a:rPr lang="en-US" dirty="0" err="1"/>
              <a:t>Ke</a:t>
            </a:r>
            <a:r>
              <a:rPr lang="en-US" dirty="0"/>
              <a:t>                                      20%             17.5%</a:t>
            </a:r>
          </a:p>
          <a:p>
            <a:r>
              <a:rPr lang="en-US" dirty="0"/>
              <a:t>Value of </a:t>
            </a:r>
            <a:r>
              <a:rPr lang="en-US" dirty="0" err="1"/>
              <a:t>eq</a:t>
            </a:r>
            <a:r>
              <a:rPr lang="en-US" dirty="0"/>
              <a:t>(E)      65,00,000            1,14,28,571</a:t>
            </a:r>
          </a:p>
          <a:p>
            <a:r>
              <a:rPr lang="en-US" dirty="0"/>
              <a:t>Value of debt(D)  50,00,000               NIL</a:t>
            </a:r>
          </a:p>
          <a:p>
            <a:r>
              <a:rPr lang="en-US" dirty="0"/>
              <a:t>Value of firm(V)  1,15,00,000           1,14,28,571            </a:t>
            </a:r>
          </a:p>
        </p:txBody>
      </p:sp>
    </p:spTree>
    <p:extLst>
      <p:ext uri="{BB962C8B-B14F-4D97-AF65-F5344CB8AC3E}">
        <p14:creationId xmlns:p14="http://schemas.microsoft.com/office/powerpoint/2010/main" val="5748595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Selling price of 10% holdings of L Ltd   =     6,50,000</a:t>
            </a:r>
          </a:p>
          <a:p>
            <a:r>
              <a:rPr lang="en-US" sz="2800" dirty="0"/>
              <a:t>To acquire 10% holdings in U Ltd =             11,42,857</a:t>
            </a:r>
          </a:p>
          <a:p>
            <a:r>
              <a:rPr lang="en-US" sz="2800" dirty="0"/>
              <a:t>Difference                                                          4,92,857</a:t>
            </a:r>
          </a:p>
          <a:p>
            <a:r>
              <a:rPr lang="en-US" sz="2800" dirty="0"/>
              <a:t>Raise a loan of 5,00,000@14% =                </a:t>
            </a:r>
            <a:r>
              <a:rPr lang="en-US" sz="2800" b="1" dirty="0"/>
              <a:t>11,50,000</a:t>
            </a:r>
          </a:p>
          <a:p>
            <a:r>
              <a:rPr lang="en-US" sz="2800" dirty="0"/>
              <a:t>Earnings                              L Ltd                U Ltd</a:t>
            </a:r>
          </a:p>
          <a:p>
            <a:r>
              <a:rPr lang="en-US" sz="2800" dirty="0"/>
              <a:t>Dividend                       1,30,000           2,00,000</a:t>
            </a:r>
          </a:p>
          <a:p>
            <a:r>
              <a:rPr lang="en-US" sz="2800" dirty="0"/>
              <a:t>Interest                             nil                      70,000</a:t>
            </a:r>
          </a:p>
          <a:p>
            <a:r>
              <a:rPr lang="en-US" sz="2800" dirty="0"/>
              <a:t>Net income                   1,30,000           1,30,000</a:t>
            </a:r>
          </a:p>
        </p:txBody>
      </p:sp>
    </p:spTree>
    <p:extLst>
      <p:ext uri="{BB962C8B-B14F-4D97-AF65-F5344CB8AC3E}">
        <p14:creationId xmlns:p14="http://schemas.microsoft.com/office/powerpoint/2010/main" val="27306056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MM/NOI – with taxes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 of levered firm(L) = Value of unlevered firm(U) +D*t(amount of debt*tax rate)</a:t>
            </a:r>
          </a:p>
          <a:p>
            <a:r>
              <a:rPr lang="en-US" b="1" dirty="0"/>
              <a:t>Limitations</a:t>
            </a:r>
            <a:r>
              <a:rPr lang="en-US" dirty="0"/>
              <a:t>:</a:t>
            </a:r>
          </a:p>
          <a:p>
            <a:r>
              <a:rPr lang="en-US" dirty="0"/>
              <a:t>Assumption of perfect capital market is unrealistic</a:t>
            </a:r>
          </a:p>
          <a:p>
            <a:r>
              <a:rPr lang="en-US" dirty="0"/>
              <a:t>No taxes</a:t>
            </a:r>
          </a:p>
          <a:p>
            <a:r>
              <a:rPr lang="en-US" dirty="0"/>
              <a:t>Perfect substitution of corporate-made leverage with home- leverage </a:t>
            </a:r>
          </a:p>
        </p:txBody>
      </p:sp>
    </p:spTree>
    <p:extLst>
      <p:ext uri="{BB962C8B-B14F-4D97-AF65-F5344CB8AC3E}">
        <p14:creationId xmlns:p14="http://schemas.microsoft.com/office/powerpoint/2010/main" val="209586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0" name="Ink 49">
                <a:extLst>
                  <a:ext uri="{FF2B5EF4-FFF2-40B4-BE49-F238E27FC236}">
                    <a16:creationId xmlns:a16="http://schemas.microsoft.com/office/drawing/2014/main" id="{C5EF038A-2A3C-E055-0830-E3E76ACA0B9E}"/>
                  </a:ext>
                </a:extLst>
              </p14:cNvPr>
              <p14:cNvContentPartPr/>
              <p14:nvPr/>
            </p14:nvContentPartPr>
            <p14:xfrm>
              <a:off x="8608018" y="4036301"/>
              <a:ext cx="360" cy="360"/>
            </p14:xfrm>
          </p:contentPart>
        </mc:Choice>
        <mc:Fallback>
          <p:pic>
            <p:nvPicPr>
              <p:cNvPr id="50" name="Ink 49">
                <a:extLst>
                  <a:ext uri="{FF2B5EF4-FFF2-40B4-BE49-F238E27FC236}">
                    <a16:creationId xmlns:a16="http://schemas.microsoft.com/office/drawing/2014/main" id="{C5EF038A-2A3C-E055-0830-E3E76ACA0B9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99378" y="4027661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78" name="Ink 177">
                <a:extLst>
                  <a:ext uri="{FF2B5EF4-FFF2-40B4-BE49-F238E27FC236}">
                    <a16:creationId xmlns:a16="http://schemas.microsoft.com/office/drawing/2014/main" id="{B88E9AA9-D6A2-5337-CEC8-CF113880EADB}"/>
                  </a:ext>
                </a:extLst>
              </p14:cNvPr>
              <p14:cNvContentPartPr/>
              <p14:nvPr/>
            </p14:nvContentPartPr>
            <p14:xfrm>
              <a:off x="7774978" y="3158508"/>
              <a:ext cx="360" cy="360"/>
            </p14:xfrm>
          </p:contentPart>
        </mc:Choice>
        <mc:Fallback>
          <p:pic>
            <p:nvPicPr>
              <p:cNvPr id="178" name="Ink 177">
                <a:extLst>
                  <a:ext uri="{FF2B5EF4-FFF2-40B4-BE49-F238E27FC236}">
                    <a16:creationId xmlns:a16="http://schemas.microsoft.com/office/drawing/2014/main" id="{B88E9AA9-D6A2-5337-CEC8-CF113880EAD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66338" y="3149868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89" name="Ink 388">
                <a:extLst>
                  <a:ext uri="{FF2B5EF4-FFF2-40B4-BE49-F238E27FC236}">
                    <a16:creationId xmlns:a16="http://schemas.microsoft.com/office/drawing/2014/main" id="{869D089F-F721-F204-AE2A-3EADBCEEA97D}"/>
                  </a:ext>
                </a:extLst>
              </p14:cNvPr>
              <p14:cNvContentPartPr/>
              <p14:nvPr/>
            </p14:nvContentPartPr>
            <p14:xfrm>
              <a:off x="6843298" y="2586468"/>
              <a:ext cx="18360" cy="29160"/>
            </p14:xfrm>
          </p:contentPart>
        </mc:Choice>
        <mc:Fallback>
          <p:pic>
            <p:nvPicPr>
              <p:cNvPr id="389" name="Ink 388">
                <a:extLst>
                  <a:ext uri="{FF2B5EF4-FFF2-40B4-BE49-F238E27FC236}">
                    <a16:creationId xmlns:a16="http://schemas.microsoft.com/office/drawing/2014/main" id="{869D089F-F721-F204-AE2A-3EADBCEEA97D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834298" y="2577828"/>
                <a:ext cx="36000" cy="4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29" name="Ink 528">
                <a:extLst>
                  <a:ext uri="{FF2B5EF4-FFF2-40B4-BE49-F238E27FC236}">
                    <a16:creationId xmlns:a16="http://schemas.microsoft.com/office/drawing/2014/main" id="{74E70AE2-A465-421E-0B9B-41F98637082C}"/>
                  </a:ext>
                </a:extLst>
              </p14:cNvPr>
              <p14:cNvContentPartPr/>
              <p14:nvPr/>
            </p14:nvContentPartPr>
            <p14:xfrm>
              <a:off x="9007618" y="1925350"/>
              <a:ext cx="360" cy="360"/>
            </p14:xfrm>
          </p:contentPart>
        </mc:Choice>
        <mc:Fallback>
          <p:pic>
            <p:nvPicPr>
              <p:cNvPr id="529" name="Ink 528">
                <a:extLst>
                  <a:ext uri="{FF2B5EF4-FFF2-40B4-BE49-F238E27FC236}">
                    <a16:creationId xmlns:a16="http://schemas.microsoft.com/office/drawing/2014/main" id="{74E70AE2-A465-421E-0B9B-41F98637082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998618" y="191635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534" name="Ink 533">
                <a:extLst>
                  <a:ext uri="{FF2B5EF4-FFF2-40B4-BE49-F238E27FC236}">
                    <a16:creationId xmlns:a16="http://schemas.microsoft.com/office/drawing/2014/main" id="{C24D07CC-AD00-3C09-BCC9-3323EC7C6094}"/>
                  </a:ext>
                </a:extLst>
              </p14:cNvPr>
              <p14:cNvContentPartPr/>
              <p14:nvPr/>
            </p14:nvContentPartPr>
            <p14:xfrm>
              <a:off x="894658" y="830388"/>
              <a:ext cx="120600" cy="744480"/>
            </p14:xfrm>
          </p:contentPart>
        </mc:Choice>
        <mc:Fallback>
          <p:pic>
            <p:nvPicPr>
              <p:cNvPr id="534" name="Ink 533">
                <a:extLst>
                  <a:ext uri="{FF2B5EF4-FFF2-40B4-BE49-F238E27FC236}">
                    <a16:creationId xmlns:a16="http://schemas.microsoft.com/office/drawing/2014/main" id="{C24D07CC-AD00-3C09-BCC9-3323EC7C6094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76658" y="812388"/>
                <a:ext cx="156240" cy="780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">
            <p14:nvContentPartPr>
              <p14:cNvPr id="572" name="Ink 571">
                <a:extLst>
                  <a:ext uri="{FF2B5EF4-FFF2-40B4-BE49-F238E27FC236}">
                    <a16:creationId xmlns:a16="http://schemas.microsoft.com/office/drawing/2014/main" id="{B950FEBF-5FBC-BC2D-8924-C2E33F411105}"/>
                  </a:ext>
                </a:extLst>
              </p14:cNvPr>
              <p14:cNvContentPartPr/>
              <p14:nvPr/>
            </p14:nvContentPartPr>
            <p14:xfrm>
              <a:off x="7403818" y="2363988"/>
              <a:ext cx="521280" cy="1342440"/>
            </p14:xfrm>
          </p:contentPart>
        </mc:Choice>
        <mc:Fallback>
          <p:pic>
            <p:nvPicPr>
              <p:cNvPr id="572" name="Ink 571">
                <a:extLst>
                  <a:ext uri="{FF2B5EF4-FFF2-40B4-BE49-F238E27FC236}">
                    <a16:creationId xmlns:a16="http://schemas.microsoft.com/office/drawing/2014/main" id="{B950FEBF-5FBC-BC2D-8924-C2E33F411105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7386178" y="2346348"/>
                <a:ext cx="556920" cy="1378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">
            <p14:nvContentPartPr>
              <p14:cNvPr id="573" name="Ink 572">
                <a:extLst>
                  <a:ext uri="{FF2B5EF4-FFF2-40B4-BE49-F238E27FC236}">
                    <a16:creationId xmlns:a16="http://schemas.microsoft.com/office/drawing/2014/main" id="{E31C8F74-47DB-4529-EF26-D77AC40D9C5C}"/>
                  </a:ext>
                </a:extLst>
              </p14:cNvPr>
              <p14:cNvContentPartPr/>
              <p14:nvPr/>
            </p14:nvContentPartPr>
            <p14:xfrm>
              <a:off x="8079898" y="2501868"/>
              <a:ext cx="641880" cy="1333440"/>
            </p14:xfrm>
          </p:contentPart>
        </mc:Choice>
        <mc:Fallback>
          <p:pic>
            <p:nvPicPr>
              <p:cNvPr id="573" name="Ink 572">
                <a:extLst>
                  <a:ext uri="{FF2B5EF4-FFF2-40B4-BE49-F238E27FC236}">
                    <a16:creationId xmlns:a16="http://schemas.microsoft.com/office/drawing/2014/main" id="{E31C8F74-47DB-4529-EF26-D77AC40D9C5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8061898" y="2483868"/>
                <a:ext cx="677520" cy="1369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4">
            <p14:nvContentPartPr>
              <p14:cNvPr id="578" name="Ink 577">
                <a:extLst>
                  <a:ext uri="{FF2B5EF4-FFF2-40B4-BE49-F238E27FC236}">
                    <a16:creationId xmlns:a16="http://schemas.microsoft.com/office/drawing/2014/main" id="{80858BD8-C7F3-7A3D-C7D4-13653DCBC2F9}"/>
                  </a:ext>
                </a:extLst>
              </p14:cNvPr>
              <p14:cNvContentPartPr/>
              <p14:nvPr/>
            </p14:nvContentPartPr>
            <p14:xfrm>
              <a:off x="301018" y="380748"/>
              <a:ext cx="2082960" cy="1668600"/>
            </p14:xfrm>
          </p:contentPart>
        </mc:Choice>
        <mc:Fallback>
          <p:pic>
            <p:nvPicPr>
              <p:cNvPr id="578" name="Ink 577">
                <a:extLst>
                  <a:ext uri="{FF2B5EF4-FFF2-40B4-BE49-F238E27FC236}">
                    <a16:creationId xmlns:a16="http://schemas.microsoft.com/office/drawing/2014/main" id="{80858BD8-C7F3-7A3D-C7D4-13653DCBC2F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283378" y="363108"/>
                <a:ext cx="2118600" cy="1704240"/>
              </a:xfrm>
              <a:prstGeom prst="rect">
                <a:avLst/>
              </a:prstGeom>
            </p:spPr>
          </p:pic>
        </mc:Fallback>
      </mc:AlternateContent>
      <p:grpSp>
        <p:nvGrpSpPr>
          <p:cNvPr id="582" name="Group 581">
            <a:extLst>
              <a:ext uri="{FF2B5EF4-FFF2-40B4-BE49-F238E27FC236}">
                <a16:creationId xmlns:a16="http://schemas.microsoft.com/office/drawing/2014/main" id="{9871D3E5-34E6-E50A-AA42-7874098F8C82}"/>
              </a:ext>
            </a:extLst>
          </p:cNvPr>
          <p:cNvGrpSpPr/>
          <p:nvPr/>
        </p:nvGrpSpPr>
        <p:grpSpPr>
          <a:xfrm>
            <a:off x="442858" y="106428"/>
            <a:ext cx="8443440" cy="5420880"/>
            <a:chOff x="442858" y="106428"/>
            <a:chExt cx="8443440" cy="5420880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6">
              <p14:nvContentPartPr>
                <p14:cNvPr id="542" name="Ink 541">
                  <a:extLst>
                    <a:ext uri="{FF2B5EF4-FFF2-40B4-BE49-F238E27FC236}">
                      <a16:creationId xmlns:a16="http://schemas.microsoft.com/office/drawing/2014/main" id="{8AA979C0-CA96-E936-0348-056B3DE734E4}"/>
                    </a:ext>
                  </a:extLst>
                </p14:cNvPr>
                <p14:cNvContentPartPr/>
                <p14:nvPr/>
              </p14:nvContentPartPr>
              <p14:xfrm>
                <a:off x="3888058" y="535548"/>
                <a:ext cx="75960" cy="824040"/>
              </p14:xfrm>
            </p:contentPart>
          </mc:Choice>
          <mc:Fallback>
            <p:pic>
              <p:nvPicPr>
                <p:cNvPr id="542" name="Ink 541">
                  <a:extLst>
                    <a:ext uri="{FF2B5EF4-FFF2-40B4-BE49-F238E27FC236}">
                      <a16:creationId xmlns:a16="http://schemas.microsoft.com/office/drawing/2014/main" id="{8AA979C0-CA96-E936-0348-056B3DE734E4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870418" y="517548"/>
                  <a:ext cx="111600" cy="85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8">
              <p14:nvContentPartPr>
                <p14:cNvPr id="543" name="Ink 542">
                  <a:extLst>
                    <a:ext uri="{FF2B5EF4-FFF2-40B4-BE49-F238E27FC236}">
                      <a16:creationId xmlns:a16="http://schemas.microsoft.com/office/drawing/2014/main" id="{F13E8045-254F-7520-43EF-B7897005041B}"/>
                    </a:ext>
                  </a:extLst>
                </p14:cNvPr>
                <p14:cNvContentPartPr/>
                <p14:nvPr/>
              </p14:nvContentPartPr>
              <p14:xfrm>
                <a:off x="4013698" y="606828"/>
                <a:ext cx="518760" cy="1023840"/>
              </p14:xfrm>
            </p:contentPart>
          </mc:Choice>
          <mc:Fallback>
            <p:pic>
              <p:nvPicPr>
                <p:cNvPr id="543" name="Ink 542">
                  <a:extLst>
                    <a:ext uri="{FF2B5EF4-FFF2-40B4-BE49-F238E27FC236}">
                      <a16:creationId xmlns:a16="http://schemas.microsoft.com/office/drawing/2014/main" id="{F13E8045-254F-7520-43EF-B7897005041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96058" y="589188"/>
                  <a:ext cx="554400" cy="105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0">
              <p14:nvContentPartPr>
                <p14:cNvPr id="544" name="Ink 543">
                  <a:extLst>
                    <a:ext uri="{FF2B5EF4-FFF2-40B4-BE49-F238E27FC236}">
                      <a16:creationId xmlns:a16="http://schemas.microsoft.com/office/drawing/2014/main" id="{C7064F1E-D5FD-57FF-E0B0-B11FABD4D426}"/>
                    </a:ext>
                  </a:extLst>
                </p14:cNvPr>
                <p14:cNvContentPartPr/>
                <p14:nvPr/>
              </p14:nvContentPartPr>
              <p14:xfrm>
                <a:off x="4612378" y="1439868"/>
                <a:ext cx="213120" cy="395640"/>
              </p14:xfrm>
            </p:contentPart>
          </mc:Choice>
          <mc:Fallback>
            <p:pic>
              <p:nvPicPr>
                <p:cNvPr id="544" name="Ink 543">
                  <a:extLst>
                    <a:ext uri="{FF2B5EF4-FFF2-40B4-BE49-F238E27FC236}">
                      <a16:creationId xmlns:a16="http://schemas.microsoft.com/office/drawing/2014/main" id="{C7064F1E-D5FD-57FF-E0B0-B11FABD4D42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594378" y="1421868"/>
                  <a:ext cx="248760" cy="43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">
              <p14:nvContentPartPr>
                <p14:cNvPr id="546" name="Ink 545">
                  <a:extLst>
                    <a:ext uri="{FF2B5EF4-FFF2-40B4-BE49-F238E27FC236}">
                      <a16:creationId xmlns:a16="http://schemas.microsoft.com/office/drawing/2014/main" id="{3AB2CC2D-BD83-D0D5-7D9B-850241B2B059}"/>
                    </a:ext>
                  </a:extLst>
                </p14:cNvPr>
                <p14:cNvContentPartPr/>
                <p14:nvPr/>
              </p14:nvContentPartPr>
              <p14:xfrm>
                <a:off x="5269018" y="521868"/>
                <a:ext cx="236520" cy="1334160"/>
              </p14:xfrm>
            </p:contentPart>
          </mc:Choice>
          <mc:Fallback>
            <p:pic>
              <p:nvPicPr>
                <p:cNvPr id="546" name="Ink 545">
                  <a:extLst>
                    <a:ext uri="{FF2B5EF4-FFF2-40B4-BE49-F238E27FC236}">
                      <a16:creationId xmlns:a16="http://schemas.microsoft.com/office/drawing/2014/main" id="{3AB2CC2D-BD83-D0D5-7D9B-850241B2B059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251378" y="504228"/>
                  <a:ext cx="272160" cy="136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4">
              <p14:nvContentPartPr>
                <p14:cNvPr id="547" name="Ink 546">
                  <a:extLst>
                    <a:ext uri="{FF2B5EF4-FFF2-40B4-BE49-F238E27FC236}">
                      <a16:creationId xmlns:a16="http://schemas.microsoft.com/office/drawing/2014/main" id="{5E25BD44-E5D0-9345-AF0C-C02DFDE1F99B}"/>
                    </a:ext>
                  </a:extLst>
                </p14:cNvPr>
                <p14:cNvContentPartPr/>
                <p14:nvPr/>
              </p14:nvContentPartPr>
              <p14:xfrm>
                <a:off x="5167138" y="572628"/>
                <a:ext cx="591480" cy="512640"/>
              </p14:xfrm>
            </p:contentPart>
          </mc:Choice>
          <mc:Fallback>
            <p:pic>
              <p:nvPicPr>
                <p:cNvPr id="547" name="Ink 546">
                  <a:extLst>
                    <a:ext uri="{FF2B5EF4-FFF2-40B4-BE49-F238E27FC236}">
                      <a16:creationId xmlns:a16="http://schemas.microsoft.com/office/drawing/2014/main" id="{5E25BD44-E5D0-9345-AF0C-C02DFDE1F99B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149498" y="554988"/>
                  <a:ext cx="627120" cy="54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6">
              <p14:nvContentPartPr>
                <p14:cNvPr id="549" name="Ink 548">
                  <a:extLst>
                    <a:ext uri="{FF2B5EF4-FFF2-40B4-BE49-F238E27FC236}">
                      <a16:creationId xmlns:a16="http://schemas.microsoft.com/office/drawing/2014/main" id="{B5529E65-360F-B4C8-1E50-B8615D38A101}"/>
                    </a:ext>
                  </a:extLst>
                </p14:cNvPr>
                <p14:cNvContentPartPr/>
                <p14:nvPr/>
              </p14:nvContentPartPr>
              <p14:xfrm>
                <a:off x="5783818" y="979068"/>
                <a:ext cx="1148400" cy="501480"/>
              </p14:xfrm>
            </p:contentPart>
          </mc:Choice>
          <mc:Fallback>
            <p:pic>
              <p:nvPicPr>
                <p:cNvPr id="549" name="Ink 548">
                  <a:extLst>
                    <a:ext uri="{FF2B5EF4-FFF2-40B4-BE49-F238E27FC236}">
                      <a16:creationId xmlns:a16="http://schemas.microsoft.com/office/drawing/2014/main" id="{B5529E65-360F-B4C8-1E50-B8615D38A10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765818" y="961428"/>
                  <a:ext cx="1184040" cy="53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8">
              <p14:nvContentPartPr>
                <p14:cNvPr id="550" name="Ink 549">
                  <a:extLst>
                    <a:ext uri="{FF2B5EF4-FFF2-40B4-BE49-F238E27FC236}">
                      <a16:creationId xmlns:a16="http://schemas.microsoft.com/office/drawing/2014/main" id="{36F4FF48-020E-63C2-67E5-F33F4BC6E158}"/>
                    </a:ext>
                  </a:extLst>
                </p14:cNvPr>
                <p14:cNvContentPartPr/>
                <p14:nvPr/>
              </p14:nvContentPartPr>
              <p14:xfrm>
                <a:off x="7095298" y="559308"/>
                <a:ext cx="486360" cy="1194480"/>
              </p14:xfrm>
            </p:contentPart>
          </mc:Choice>
          <mc:Fallback>
            <p:pic>
              <p:nvPicPr>
                <p:cNvPr id="550" name="Ink 549">
                  <a:extLst>
                    <a:ext uri="{FF2B5EF4-FFF2-40B4-BE49-F238E27FC236}">
                      <a16:creationId xmlns:a16="http://schemas.microsoft.com/office/drawing/2014/main" id="{36F4FF48-020E-63C2-67E5-F33F4BC6E15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7077658" y="541668"/>
                  <a:ext cx="522000" cy="123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0">
              <p14:nvContentPartPr>
                <p14:cNvPr id="552" name="Ink 551">
                  <a:extLst>
                    <a:ext uri="{FF2B5EF4-FFF2-40B4-BE49-F238E27FC236}">
                      <a16:creationId xmlns:a16="http://schemas.microsoft.com/office/drawing/2014/main" id="{A97F4D57-C21C-5722-0658-8B644B2838D6}"/>
                    </a:ext>
                  </a:extLst>
                </p14:cNvPr>
                <p14:cNvContentPartPr/>
                <p14:nvPr/>
              </p14:nvContentPartPr>
              <p14:xfrm>
                <a:off x="8013298" y="560748"/>
                <a:ext cx="147960" cy="954360"/>
              </p14:xfrm>
            </p:contentPart>
          </mc:Choice>
          <mc:Fallback>
            <p:pic>
              <p:nvPicPr>
                <p:cNvPr id="552" name="Ink 551">
                  <a:extLst>
                    <a:ext uri="{FF2B5EF4-FFF2-40B4-BE49-F238E27FC236}">
                      <a16:creationId xmlns:a16="http://schemas.microsoft.com/office/drawing/2014/main" id="{A97F4D57-C21C-5722-0658-8B644B2838D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995658" y="543108"/>
                  <a:ext cx="183600" cy="990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2">
              <p14:nvContentPartPr>
                <p14:cNvPr id="553" name="Ink 552">
                  <a:extLst>
                    <a:ext uri="{FF2B5EF4-FFF2-40B4-BE49-F238E27FC236}">
                      <a16:creationId xmlns:a16="http://schemas.microsoft.com/office/drawing/2014/main" id="{3A85C030-1E66-E8BC-13F5-7A5D2EF2D30E}"/>
                    </a:ext>
                  </a:extLst>
                </p14:cNvPr>
                <p14:cNvContentPartPr/>
                <p14:nvPr/>
              </p14:nvContentPartPr>
              <p14:xfrm>
                <a:off x="7734658" y="1246188"/>
                <a:ext cx="319680" cy="259560"/>
              </p14:xfrm>
            </p:contentPart>
          </mc:Choice>
          <mc:Fallback>
            <p:pic>
              <p:nvPicPr>
                <p:cNvPr id="553" name="Ink 552">
                  <a:extLst>
                    <a:ext uri="{FF2B5EF4-FFF2-40B4-BE49-F238E27FC236}">
                      <a16:creationId xmlns:a16="http://schemas.microsoft.com/office/drawing/2014/main" id="{3A85C030-1E66-E8BC-13F5-7A5D2EF2D30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717018" y="1228188"/>
                  <a:ext cx="355320" cy="29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4">
              <p14:nvContentPartPr>
                <p14:cNvPr id="554" name="Ink 553">
                  <a:extLst>
                    <a:ext uri="{FF2B5EF4-FFF2-40B4-BE49-F238E27FC236}">
                      <a16:creationId xmlns:a16="http://schemas.microsoft.com/office/drawing/2014/main" id="{83D1522A-493B-5816-DC3F-153B2DA4CDA0}"/>
                    </a:ext>
                  </a:extLst>
                </p14:cNvPr>
                <p14:cNvContentPartPr/>
                <p14:nvPr/>
              </p14:nvContentPartPr>
              <p14:xfrm>
                <a:off x="8149378" y="1119108"/>
                <a:ext cx="232560" cy="407520"/>
              </p14:xfrm>
            </p:contentPart>
          </mc:Choice>
          <mc:Fallback>
            <p:pic>
              <p:nvPicPr>
                <p:cNvPr id="554" name="Ink 553">
                  <a:extLst>
                    <a:ext uri="{FF2B5EF4-FFF2-40B4-BE49-F238E27FC236}">
                      <a16:creationId xmlns:a16="http://schemas.microsoft.com/office/drawing/2014/main" id="{83D1522A-493B-5816-DC3F-153B2DA4CDA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131378" y="1101468"/>
                  <a:ext cx="268200" cy="44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6">
              <p14:nvContentPartPr>
                <p14:cNvPr id="556" name="Ink 555">
                  <a:extLst>
                    <a:ext uri="{FF2B5EF4-FFF2-40B4-BE49-F238E27FC236}">
                      <a16:creationId xmlns:a16="http://schemas.microsoft.com/office/drawing/2014/main" id="{D583D1EB-DC56-341B-389A-19F29CFE0FB1}"/>
                    </a:ext>
                  </a:extLst>
                </p14:cNvPr>
                <p14:cNvContentPartPr/>
                <p14:nvPr/>
              </p14:nvContentPartPr>
              <p14:xfrm>
                <a:off x="654898" y="3098748"/>
                <a:ext cx="28080" cy="549360"/>
              </p14:xfrm>
            </p:contentPart>
          </mc:Choice>
          <mc:Fallback>
            <p:pic>
              <p:nvPicPr>
                <p:cNvPr id="556" name="Ink 555">
                  <a:extLst>
                    <a:ext uri="{FF2B5EF4-FFF2-40B4-BE49-F238E27FC236}">
                      <a16:creationId xmlns:a16="http://schemas.microsoft.com/office/drawing/2014/main" id="{D583D1EB-DC56-341B-389A-19F29CFE0FB1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636898" y="3080748"/>
                  <a:ext cx="63720" cy="58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8">
              <p14:nvContentPartPr>
                <p14:cNvPr id="557" name="Ink 556">
                  <a:extLst>
                    <a:ext uri="{FF2B5EF4-FFF2-40B4-BE49-F238E27FC236}">
                      <a16:creationId xmlns:a16="http://schemas.microsoft.com/office/drawing/2014/main" id="{1F3E10EE-619A-86B1-314B-BCB3F98DC083}"/>
                    </a:ext>
                  </a:extLst>
                </p14:cNvPr>
                <p14:cNvContentPartPr/>
                <p14:nvPr/>
              </p14:nvContentPartPr>
              <p14:xfrm>
                <a:off x="503698" y="3005868"/>
                <a:ext cx="751320" cy="908640"/>
              </p14:xfrm>
            </p:contentPart>
          </mc:Choice>
          <mc:Fallback>
            <p:pic>
              <p:nvPicPr>
                <p:cNvPr id="557" name="Ink 556">
                  <a:extLst>
                    <a:ext uri="{FF2B5EF4-FFF2-40B4-BE49-F238E27FC236}">
                      <a16:creationId xmlns:a16="http://schemas.microsoft.com/office/drawing/2014/main" id="{1F3E10EE-619A-86B1-314B-BCB3F98DC08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85698" y="2988228"/>
                  <a:ext cx="786960" cy="9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0">
              <p14:nvContentPartPr>
                <p14:cNvPr id="559" name="Ink 558">
                  <a:extLst>
                    <a:ext uri="{FF2B5EF4-FFF2-40B4-BE49-F238E27FC236}">
                      <a16:creationId xmlns:a16="http://schemas.microsoft.com/office/drawing/2014/main" id="{4361C8DB-995A-FCBE-36B9-D32DC936DB4E}"/>
                    </a:ext>
                  </a:extLst>
                </p14:cNvPr>
                <p14:cNvContentPartPr/>
                <p14:nvPr/>
              </p14:nvContentPartPr>
              <p14:xfrm>
                <a:off x="1546258" y="2596548"/>
                <a:ext cx="612360" cy="1245960"/>
              </p14:xfrm>
            </p:contentPart>
          </mc:Choice>
          <mc:Fallback>
            <p:pic>
              <p:nvPicPr>
                <p:cNvPr id="559" name="Ink 558">
                  <a:extLst>
                    <a:ext uri="{FF2B5EF4-FFF2-40B4-BE49-F238E27FC236}">
                      <a16:creationId xmlns:a16="http://schemas.microsoft.com/office/drawing/2014/main" id="{4361C8DB-995A-FCBE-36B9-D32DC936DB4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528258" y="2578548"/>
                  <a:ext cx="648000" cy="128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2">
              <p14:nvContentPartPr>
                <p14:cNvPr id="560" name="Ink 559">
                  <a:extLst>
                    <a:ext uri="{FF2B5EF4-FFF2-40B4-BE49-F238E27FC236}">
                      <a16:creationId xmlns:a16="http://schemas.microsoft.com/office/drawing/2014/main" id="{FF1F59B7-D01A-CC7F-F005-15999AF046F5}"/>
                    </a:ext>
                  </a:extLst>
                </p14:cNvPr>
                <p14:cNvContentPartPr/>
                <p14:nvPr/>
              </p14:nvContentPartPr>
              <p14:xfrm>
                <a:off x="2483338" y="3070308"/>
                <a:ext cx="1195200" cy="592200"/>
              </p14:xfrm>
            </p:contentPart>
          </mc:Choice>
          <mc:Fallback>
            <p:pic>
              <p:nvPicPr>
                <p:cNvPr id="560" name="Ink 559">
                  <a:extLst>
                    <a:ext uri="{FF2B5EF4-FFF2-40B4-BE49-F238E27FC236}">
                      <a16:creationId xmlns:a16="http://schemas.microsoft.com/office/drawing/2014/main" id="{FF1F59B7-D01A-CC7F-F005-15999AF046F5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2465338" y="3052308"/>
                  <a:ext cx="1230840" cy="627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4">
              <p14:nvContentPartPr>
                <p14:cNvPr id="562" name="Ink 561">
                  <a:extLst>
                    <a:ext uri="{FF2B5EF4-FFF2-40B4-BE49-F238E27FC236}">
                      <a16:creationId xmlns:a16="http://schemas.microsoft.com/office/drawing/2014/main" id="{A5CD0115-4699-D8F5-375B-EC4F51689AC7}"/>
                    </a:ext>
                  </a:extLst>
                </p14:cNvPr>
                <p14:cNvContentPartPr/>
                <p14:nvPr/>
              </p14:nvContentPartPr>
              <p14:xfrm>
                <a:off x="4193338" y="2809308"/>
                <a:ext cx="204480" cy="1025280"/>
              </p14:xfrm>
            </p:contentPart>
          </mc:Choice>
          <mc:Fallback>
            <p:pic>
              <p:nvPicPr>
                <p:cNvPr id="562" name="Ink 561">
                  <a:extLst>
                    <a:ext uri="{FF2B5EF4-FFF2-40B4-BE49-F238E27FC236}">
                      <a16:creationId xmlns:a16="http://schemas.microsoft.com/office/drawing/2014/main" id="{A5CD0115-4699-D8F5-375B-EC4F51689AC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175698" y="2791308"/>
                  <a:ext cx="240120" cy="106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6">
              <p14:nvContentPartPr>
                <p14:cNvPr id="563" name="Ink 562">
                  <a:extLst>
                    <a:ext uri="{FF2B5EF4-FFF2-40B4-BE49-F238E27FC236}">
                      <a16:creationId xmlns:a16="http://schemas.microsoft.com/office/drawing/2014/main" id="{E3C25942-E148-AEF8-38E7-A47B20B058FE}"/>
                    </a:ext>
                  </a:extLst>
                </p14:cNvPr>
                <p14:cNvContentPartPr/>
                <p14:nvPr/>
              </p14:nvContentPartPr>
              <p14:xfrm>
                <a:off x="4347418" y="2849628"/>
                <a:ext cx="414720" cy="998640"/>
              </p14:xfrm>
            </p:contentPart>
          </mc:Choice>
          <mc:Fallback>
            <p:pic>
              <p:nvPicPr>
                <p:cNvPr id="563" name="Ink 562">
                  <a:extLst>
                    <a:ext uri="{FF2B5EF4-FFF2-40B4-BE49-F238E27FC236}">
                      <a16:creationId xmlns:a16="http://schemas.microsoft.com/office/drawing/2014/main" id="{E3C25942-E148-AEF8-38E7-A47B20B058F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329778" y="2831988"/>
                  <a:ext cx="450360" cy="103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8">
              <p14:nvContentPartPr>
                <p14:cNvPr id="564" name="Ink 563">
                  <a:extLst>
                    <a:ext uri="{FF2B5EF4-FFF2-40B4-BE49-F238E27FC236}">
                      <a16:creationId xmlns:a16="http://schemas.microsoft.com/office/drawing/2014/main" id="{12924BBE-2126-06A5-552E-2E398E07BDC6}"/>
                    </a:ext>
                  </a:extLst>
                </p14:cNvPr>
                <p14:cNvContentPartPr/>
                <p14:nvPr/>
              </p14:nvContentPartPr>
              <p14:xfrm>
                <a:off x="4841698" y="3661788"/>
                <a:ext cx="181440" cy="491760"/>
              </p14:xfrm>
            </p:contentPart>
          </mc:Choice>
          <mc:Fallback>
            <p:pic>
              <p:nvPicPr>
                <p:cNvPr id="564" name="Ink 563">
                  <a:extLst>
                    <a:ext uri="{FF2B5EF4-FFF2-40B4-BE49-F238E27FC236}">
                      <a16:creationId xmlns:a16="http://schemas.microsoft.com/office/drawing/2014/main" id="{12924BBE-2126-06A5-552E-2E398E07BDC6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4823698" y="3644148"/>
                  <a:ext cx="217080" cy="52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0">
              <p14:nvContentPartPr>
                <p14:cNvPr id="566" name="Ink 565">
                  <a:extLst>
                    <a:ext uri="{FF2B5EF4-FFF2-40B4-BE49-F238E27FC236}">
                      <a16:creationId xmlns:a16="http://schemas.microsoft.com/office/drawing/2014/main" id="{32DD0B0B-5094-D7E9-574A-E20ABE58C9FE}"/>
                    </a:ext>
                  </a:extLst>
                </p14:cNvPr>
                <p14:cNvContentPartPr/>
                <p14:nvPr/>
              </p14:nvContentPartPr>
              <p14:xfrm>
                <a:off x="5438218" y="2674668"/>
                <a:ext cx="69840" cy="1081800"/>
              </p14:xfrm>
            </p:contentPart>
          </mc:Choice>
          <mc:Fallback>
            <p:pic>
              <p:nvPicPr>
                <p:cNvPr id="566" name="Ink 565">
                  <a:extLst>
                    <a:ext uri="{FF2B5EF4-FFF2-40B4-BE49-F238E27FC236}">
                      <a16:creationId xmlns:a16="http://schemas.microsoft.com/office/drawing/2014/main" id="{32DD0B0B-5094-D7E9-574A-E20ABE58C9FE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5420218" y="2656668"/>
                  <a:ext cx="105480" cy="111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2">
              <p14:nvContentPartPr>
                <p14:cNvPr id="567" name="Ink 566">
                  <a:extLst>
                    <a:ext uri="{FF2B5EF4-FFF2-40B4-BE49-F238E27FC236}">
                      <a16:creationId xmlns:a16="http://schemas.microsoft.com/office/drawing/2014/main" id="{B65A9ECC-A8E4-0549-CC3A-467D055C32AD}"/>
                    </a:ext>
                  </a:extLst>
                </p14:cNvPr>
                <p14:cNvContentPartPr/>
                <p14:nvPr/>
              </p14:nvContentPartPr>
              <p14:xfrm>
                <a:off x="5151658" y="3542988"/>
                <a:ext cx="434160" cy="213840"/>
              </p14:xfrm>
            </p:contentPart>
          </mc:Choice>
          <mc:Fallback>
            <p:pic>
              <p:nvPicPr>
                <p:cNvPr id="567" name="Ink 566">
                  <a:extLst>
                    <a:ext uri="{FF2B5EF4-FFF2-40B4-BE49-F238E27FC236}">
                      <a16:creationId xmlns:a16="http://schemas.microsoft.com/office/drawing/2014/main" id="{B65A9ECC-A8E4-0549-CC3A-467D055C32AD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133658" y="3525348"/>
                  <a:ext cx="469800" cy="24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4">
              <p14:nvContentPartPr>
                <p14:cNvPr id="568" name="Ink 567">
                  <a:extLst>
                    <a:ext uri="{FF2B5EF4-FFF2-40B4-BE49-F238E27FC236}">
                      <a16:creationId xmlns:a16="http://schemas.microsoft.com/office/drawing/2014/main" id="{5876ED11-3DFF-7DF5-C99C-A40A592FFEE7}"/>
                    </a:ext>
                  </a:extLst>
                </p14:cNvPr>
                <p14:cNvContentPartPr/>
                <p14:nvPr/>
              </p14:nvContentPartPr>
              <p14:xfrm>
                <a:off x="5531818" y="3433188"/>
                <a:ext cx="47880" cy="385200"/>
              </p14:xfrm>
            </p:contentPart>
          </mc:Choice>
          <mc:Fallback>
            <p:pic>
              <p:nvPicPr>
                <p:cNvPr id="568" name="Ink 567">
                  <a:extLst>
                    <a:ext uri="{FF2B5EF4-FFF2-40B4-BE49-F238E27FC236}">
                      <a16:creationId xmlns:a16="http://schemas.microsoft.com/office/drawing/2014/main" id="{5876ED11-3DFF-7DF5-C99C-A40A592FFEE7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514178" y="3415548"/>
                  <a:ext cx="83520" cy="42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6">
              <p14:nvContentPartPr>
                <p14:cNvPr id="569" name="Ink 568">
                  <a:extLst>
                    <a:ext uri="{FF2B5EF4-FFF2-40B4-BE49-F238E27FC236}">
                      <a16:creationId xmlns:a16="http://schemas.microsoft.com/office/drawing/2014/main" id="{CAFB011E-2879-ED7E-5282-B64D1EE86885}"/>
                    </a:ext>
                  </a:extLst>
                </p14:cNvPr>
                <p14:cNvContentPartPr/>
                <p14:nvPr/>
              </p14:nvContentPartPr>
              <p14:xfrm>
                <a:off x="5587618" y="3477108"/>
                <a:ext cx="241200" cy="297720"/>
              </p14:xfrm>
            </p:contentPart>
          </mc:Choice>
          <mc:Fallback>
            <p:pic>
              <p:nvPicPr>
                <p:cNvPr id="569" name="Ink 568">
                  <a:extLst>
                    <a:ext uri="{FF2B5EF4-FFF2-40B4-BE49-F238E27FC236}">
                      <a16:creationId xmlns:a16="http://schemas.microsoft.com/office/drawing/2014/main" id="{CAFB011E-2879-ED7E-5282-B64D1EE86885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5569978" y="3459468"/>
                  <a:ext cx="276840" cy="333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8">
              <p14:nvContentPartPr>
                <p14:cNvPr id="570" name="Ink 569">
                  <a:extLst>
                    <a:ext uri="{FF2B5EF4-FFF2-40B4-BE49-F238E27FC236}">
                      <a16:creationId xmlns:a16="http://schemas.microsoft.com/office/drawing/2014/main" id="{CF0DD162-0271-11C6-83BA-DF8D4CF384EA}"/>
                    </a:ext>
                  </a:extLst>
                </p14:cNvPr>
                <p14:cNvContentPartPr/>
                <p14:nvPr/>
              </p14:nvContentPartPr>
              <p14:xfrm>
                <a:off x="5976778" y="3021348"/>
                <a:ext cx="1209960" cy="625320"/>
              </p14:xfrm>
            </p:contentPart>
          </mc:Choice>
          <mc:Fallback>
            <p:pic>
              <p:nvPicPr>
                <p:cNvPr id="570" name="Ink 569">
                  <a:extLst>
                    <a:ext uri="{FF2B5EF4-FFF2-40B4-BE49-F238E27FC236}">
                      <a16:creationId xmlns:a16="http://schemas.microsoft.com/office/drawing/2014/main" id="{CF0DD162-0271-11C6-83BA-DF8D4CF384EA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5958778" y="3003348"/>
                  <a:ext cx="1245600" cy="66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0">
              <p14:nvContentPartPr>
                <p14:cNvPr id="574" name="Ink 573">
                  <a:extLst>
                    <a:ext uri="{FF2B5EF4-FFF2-40B4-BE49-F238E27FC236}">
                      <a16:creationId xmlns:a16="http://schemas.microsoft.com/office/drawing/2014/main" id="{383B23D5-CB83-59B9-0116-8CF03AADF2E1}"/>
                    </a:ext>
                  </a:extLst>
                </p14:cNvPr>
                <p14:cNvContentPartPr/>
                <p14:nvPr/>
              </p14:nvContentPartPr>
              <p14:xfrm>
                <a:off x="442858" y="2162028"/>
                <a:ext cx="1957680" cy="2307960"/>
              </p14:xfrm>
            </p:contentPart>
          </mc:Choice>
          <mc:Fallback>
            <p:pic>
              <p:nvPicPr>
                <p:cNvPr id="574" name="Ink 573">
                  <a:extLst>
                    <a:ext uri="{FF2B5EF4-FFF2-40B4-BE49-F238E27FC236}">
                      <a16:creationId xmlns:a16="http://schemas.microsoft.com/office/drawing/2014/main" id="{383B23D5-CB83-59B9-0116-8CF03AADF2E1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24858" y="2144028"/>
                  <a:ext cx="1993320" cy="234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2">
              <p14:nvContentPartPr>
                <p14:cNvPr id="575" name="Ink 574">
                  <a:extLst>
                    <a:ext uri="{FF2B5EF4-FFF2-40B4-BE49-F238E27FC236}">
                      <a16:creationId xmlns:a16="http://schemas.microsoft.com/office/drawing/2014/main" id="{080BA9F1-83EA-3C2E-5409-B4E0D3D81D98}"/>
                    </a:ext>
                  </a:extLst>
                </p14:cNvPr>
                <p14:cNvContentPartPr/>
                <p14:nvPr/>
              </p14:nvContentPartPr>
              <p14:xfrm>
                <a:off x="1546258" y="3913428"/>
                <a:ext cx="6681960" cy="1613880"/>
              </p14:xfrm>
            </p:contentPart>
          </mc:Choice>
          <mc:Fallback>
            <p:pic>
              <p:nvPicPr>
                <p:cNvPr id="575" name="Ink 574">
                  <a:extLst>
                    <a:ext uri="{FF2B5EF4-FFF2-40B4-BE49-F238E27FC236}">
                      <a16:creationId xmlns:a16="http://schemas.microsoft.com/office/drawing/2014/main" id="{080BA9F1-83EA-3C2E-5409-B4E0D3D81D9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1528618" y="3895788"/>
                  <a:ext cx="6717600" cy="164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4">
              <p14:nvContentPartPr>
                <p14:cNvPr id="576" name="Ink 575">
                  <a:extLst>
                    <a:ext uri="{FF2B5EF4-FFF2-40B4-BE49-F238E27FC236}">
                      <a16:creationId xmlns:a16="http://schemas.microsoft.com/office/drawing/2014/main" id="{52E934EE-43DF-39E7-0365-77065D2754AE}"/>
                    </a:ext>
                  </a:extLst>
                </p14:cNvPr>
                <p14:cNvContentPartPr/>
                <p14:nvPr/>
              </p14:nvContentPartPr>
              <p14:xfrm>
                <a:off x="7209418" y="2122788"/>
                <a:ext cx="1676880" cy="2156760"/>
              </p14:xfrm>
            </p:contentPart>
          </mc:Choice>
          <mc:Fallback>
            <p:pic>
              <p:nvPicPr>
                <p:cNvPr id="576" name="Ink 575">
                  <a:extLst>
                    <a:ext uri="{FF2B5EF4-FFF2-40B4-BE49-F238E27FC236}">
                      <a16:creationId xmlns:a16="http://schemas.microsoft.com/office/drawing/2014/main" id="{52E934EE-43DF-39E7-0365-77065D2754A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7191418" y="2104788"/>
                  <a:ext cx="1712520" cy="219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6">
              <p14:nvContentPartPr>
                <p14:cNvPr id="535" name="Ink 534">
                  <a:extLst>
                    <a:ext uri="{FF2B5EF4-FFF2-40B4-BE49-F238E27FC236}">
                      <a16:creationId xmlns:a16="http://schemas.microsoft.com/office/drawing/2014/main" id="{3573C888-CF5A-F6F1-488D-D1D7B3E90994}"/>
                    </a:ext>
                  </a:extLst>
                </p14:cNvPr>
                <p14:cNvContentPartPr/>
                <p14:nvPr/>
              </p14:nvContentPartPr>
              <p14:xfrm>
                <a:off x="965938" y="821748"/>
                <a:ext cx="336240" cy="664200"/>
              </p14:xfrm>
            </p:contentPart>
          </mc:Choice>
          <mc:Fallback>
            <p:pic>
              <p:nvPicPr>
                <p:cNvPr id="535" name="Ink 534">
                  <a:extLst>
                    <a:ext uri="{FF2B5EF4-FFF2-40B4-BE49-F238E27FC236}">
                      <a16:creationId xmlns:a16="http://schemas.microsoft.com/office/drawing/2014/main" id="{3573C888-CF5A-F6F1-488D-D1D7B3E90994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47938" y="804108"/>
                  <a:ext cx="371880" cy="69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8">
              <p14:nvContentPartPr>
                <p14:cNvPr id="536" name="Ink 535">
                  <a:extLst>
                    <a:ext uri="{FF2B5EF4-FFF2-40B4-BE49-F238E27FC236}">
                      <a16:creationId xmlns:a16="http://schemas.microsoft.com/office/drawing/2014/main" id="{9071F090-7F68-4348-1E69-F4E7D74848CC}"/>
                    </a:ext>
                  </a:extLst>
                </p14:cNvPr>
                <p14:cNvContentPartPr/>
                <p14:nvPr/>
              </p14:nvContentPartPr>
              <p14:xfrm>
                <a:off x="743458" y="662988"/>
                <a:ext cx="697680" cy="931320"/>
              </p14:xfrm>
            </p:contentPart>
          </mc:Choice>
          <mc:Fallback>
            <p:pic>
              <p:nvPicPr>
                <p:cNvPr id="536" name="Ink 535">
                  <a:extLst>
                    <a:ext uri="{FF2B5EF4-FFF2-40B4-BE49-F238E27FC236}">
                      <a16:creationId xmlns:a16="http://schemas.microsoft.com/office/drawing/2014/main" id="{9071F090-7F68-4348-1E69-F4E7D74848CC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725458" y="645348"/>
                  <a:ext cx="733320" cy="96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0">
              <p14:nvContentPartPr>
                <p14:cNvPr id="537" name="Ink 536">
                  <a:extLst>
                    <a:ext uri="{FF2B5EF4-FFF2-40B4-BE49-F238E27FC236}">
                      <a16:creationId xmlns:a16="http://schemas.microsoft.com/office/drawing/2014/main" id="{3CBFC033-26D9-BA5D-28C5-85CAC6351986}"/>
                    </a:ext>
                  </a:extLst>
                </p14:cNvPr>
                <p14:cNvContentPartPr/>
                <p14:nvPr/>
              </p14:nvContentPartPr>
              <p14:xfrm>
                <a:off x="1831738" y="733548"/>
                <a:ext cx="55800" cy="850320"/>
              </p14:xfrm>
            </p:contentPart>
          </mc:Choice>
          <mc:Fallback>
            <p:pic>
              <p:nvPicPr>
                <p:cNvPr id="537" name="Ink 536">
                  <a:extLst>
                    <a:ext uri="{FF2B5EF4-FFF2-40B4-BE49-F238E27FC236}">
                      <a16:creationId xmlns:a16="http://schemas.microsoft.com/office/drawing/2014/main" id="{3CBFC033-26D9-BA5D-28C5-85CAC6351986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814098" y="715908"/>
                  <a:ext cx="91440" cy="88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2">
              <p14:nvContentPartPr>
                <p14:cNvPr id="538" name="Ink 537">
                  <a:extLst>
                    <a:ext uri="{FF2B5EF4-FFF2-40B4-BE49-F238E27FC236}">
                      <a16:creationId xmlns:a16="http://schemas.microsoft.com/office/drawing/2014/main" id="{A513E23F-D171-9351-43C9-6E594354181D}"/>
                    </a:ext>
                  </a:extLst>
                </p14:cNvPr>
                <p14:cNvContentPartPr/>
                <p14:nvPr/>
              </p14:nvContentPartPr>
              <p14:xfrm>
                <a:off x="1689538" y="1340148"/>
                <a:ext cx="219240" cy="208440"/>
              </p14:xfrm>
            </p:contentPart>
          </mc:Choice>
          <mc:Fallback>
            <p:pic>
              <p:nvPicPr>
                <p:cNvPr id="538" name="Ink 537">
                  <a:extLst>
                    <a:ext uri="{FF2B5EF4-FFF2-40B4-BE49-F238E27FC236}">
                      <a16:creationId xmlns:a16="http://schemas.microsoft.com/office/drawing/2014/main" id="{A513E23F-D171-9351-43C9-6E594354181D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671538" y="1322148"/>
                  <a:ext cx="254880" cy="24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4">
              <p14:nvContentPartPr>
                <p14:cNvPr id="539" name="Ink 538">
                  <a:extLst>
                    <a:ext uri="{FF2B5EF4-FFF2-40B4-BE49-F238E27FC236}">
                      <a16:creationId xmlns:a16="http://schemas.microsoft.com/office/drawing/2014/main" id="{0383394D-C226-528F-2739-7E7D59D75C20}"/>
                    </a:ext>
                  </a:extLst>
                </p14:cNvPr>
                <p14:cNvContentPartPr/>
                <p14:nvPr/>
              </p14:nvContentPartPr>
              <p14:xfrm>
                <a:off x="1895818" y="1286868"/>
                <a:ext cx="146880" cy="395280"/>
              </p14:xfrm>
            </p:contentPart>
          </mc:Choice>
          <mc:Fallback>
            <p:pic>
              <p:nvPicPr>
                <p:cNvPr id="539" name="Ink 538">
                  <a:extLst>
                    <a:ext uri="{FF2B5EF4-FFF2-40B4-BE49-F238E27FC236}">
                      <a16:creationId xmlns:a16="http://schemas.microsoft.com/office/drawing/2014/main" id="{0383394D-C226-528F-2739-7E7D59D75C20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877818" y="1269228"/>
                  <a:ext cx="182520" cy="43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6">
              <p14:nvContentPartPr>
                <p14:cNvPr id="540" name="Ink 539">
                  <a:extLst>
                    <a:ext uri="{FF2B5EF4-FFF2-40B4-BE49-F238E27FC236}">
                      <a16:creationId xmlns:a16="http://schemas.microsoft.com/office/drawing/2014/main" id="{D38FC663-07B1-711D-7B71-AD34DD4462F4}"/>
                    </a:ext>
                  </a:extLst>
                </p14:cNvPr>
                <p14:cNvContentPartPr/>
                <p14:nvPr/>
              </p14:nvContentPartPr>
              <p14:xfrm>
                <a:off x="2268418" y="986988"/>
                <a:ext cx="977040" cy="506160"/>
              </p14:xfrm>
            </p:contentPart>
          </mc:Choice>
          <mc:Fallback>
            <p:pic>
              <p:nvPicPr>
                <p:cNvPr id="540" name="Ink 539">
                  <a:extLst>
                    <a:ext uri="{FF2B5EF4-FFF2-40B4-BE49-F238E27FC236}">
                      <a16:creationId xmlns:a16="http://schemas.microsoft.com/office/drawing/2014/main" id="{D38FC663-07B1-711D-7B71-AD34DD4462F4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2250778" y="969348"/>
                  <a:ext cx="1012680" cy="54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8">
              <p14:nvContentPartPr>
                <p14:cNvPr id="580" name="Ink 579">
                  <a:extLst>
                    <a:ext uri="{FF2B5EF4-FFF2-40B4-BE49-F238E27FC236}">
                      <a16:creationId xmlns:a16="http://schemas.microsoft.com/office/drawing/2014/main" id="{8A50BE6C-03FF-9E63-BBC7-9340B96D0D48}"/>
                    </a:ext>
                  </a:extLst>
                </p14:cNvPr>
                <p14:cNvContentPartPr/>
                <p14:nvPr/>
              </p14:nvContentPartPr>
              <p14:xfrm>
                <a:off x="2050258" y="106428"/>
                <a:ext cx="5650200" cy="795960"/>
              </p14:xfrm>
            </p:contentPart>
          </mc:Choice>
          <mc:Fallback>
            <p:pic>
              <p:nvPicPr>
                <p:cNvPr id="580" name="Ink 579">
                  <a:extLst>
                    <a:ext uri="{FF2B5EF4-FFF2-40B4-BE49-F238E27FC236}">
                      <a16:creationId xmlns:a16="http://schemas.microsoft.com/office/drawing/2014/main" id="{8A50BE6C-03FF-9E63-BBC7-9340B96D0D48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2032618" y="88428"/>
                  <a:ext cx="5685840" cy="831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0">
              <p14:nvContentPartPr>
                <p14:cNvPr id="581" name="Ink 580">
                  <a:extLst>
                    <a:ext uri="{FF2B5EF4-FFF2-40B4-BE49-F238E27FC236}">
                      <a16:creationId xmlns:a16="http://schemas.microsoft.com/office/drawing/2014/main" id="{1F077169-3F22-038A-8CEF-844039C8E520}"/>
                    </a:ext>
                  </a:extLst>
                </p14:cNvPr>
                <p14:cNvContentPartPr/>
                <p14:nvPr/>
              </p14:nvContentPartPr>
              <p14:xfrm>
                <a:off x="6859138" y="223428"/>
                <a:ext cx="1801800" cy="1593000"/>
              </p14:xfrm>
            </p:contentPart>
          </mc:Choice>
          <mc:Fallback>
            <p:pic>
              <p:nvPicPr>
                <p:cNvPr id="581" name="Ink 580">
                  <a:extLst>
                    <a:ext uri="{FF2B5EF4-FFF2-40B4-BE49-F238E27FC236}">
                      <a16:creationId xmlns:a16="http://schemas.microsoft.com/office/drawing/2014/main" id="{1F077169-3F22-038A-8CEF-844039C8E52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841138" y="205788"/>
                  <a:ext cx="1837440" cy="1628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4741735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companies are identical except that A Ltd has a debt of Rs 10,00,000 at 10% whereas B Ltd does not have debt in its capital structure. The total assets of both the companies A and B are same i.e. Rs 20,00,000 on which each company earns 20% return. Find the value of each company and overall cost of capital using NOI  approach. Equity </a:t>
            </a:r>
            <a:r>
              <a:rPr lang="en-US" dirty="0" err="1"/>
              <a:t>capitalisation</a:t>
            </a:r>
            <a:r>
              <a:rPr lang="en-US" dirty="0"/>
              <a:t> rate for B Ltd is 15%. The tax rate is 50%.</a:t>
            </a:r>
          </a:p>
        </p:txBody>
      </p:sp>
    </p:spTree>
    <p:extLst>
      <p:ext uri="{BB962C8B-B14F-4D97-AF65-F5344CB8AC3E}">
        <p14:creationId xmlns:p14="http://schemas.microsoft.com/office/powerpoint/2010/main" val="684662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Ltd(L) &amp; B Ltd(U)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V(B) = E +D= EE/</a:t>
            </a:r>
            <a:r>
              <a:rPr lang="en-US" dirty="0" err="1"/>
              <a:t>Ke</a:t>
            </a:r>
            <a:r>
              <a:rPr lang="en-US" dirty="0"/>
              <a:t> +D</a:t>
            </a:r>
          </a:p>
          <a:p>
            <a:r>
              <a:rPr lang="en-US" dirty="0"/>
              <a:t> =(EBIT -0) (1-t)/</a:t>
            </a:r>
            <a:r>
              <a:rPr lang="en-US" dirty="0" err="1"/>
              <a:t>Ke</a:t>
            </a:r>
            <a:r>
              <a:rPr lang="en-US" dirty="0"/>
              <a:t> +D = 4,00,000(.5)/ .15 +D</a:t>
            </a:r>
          </a:p>
          <a:p>
            <a:r>
              <a:rPr lang="en-US" dirty="0"/>
              <a:t>= 13,33,333 +0 = 13,33,333</a:t>
            </a:r>
          </a:p>
          <a:p>
            <a:r>
              <a:rPr lang="en-US" dirty="0"/>
              <a:t>V(A) = V(B) +D*t</a:t>
            </a:r>
          </a:p>
          <a:p>
            <a:r>
              <a:rPr lang="en-US" dirty="0"/>
              <a:t>V(A) = 13,33,333 + 10,00,000*.5</a:t>
            </a:r>
          </a:p>
          <a:p>
            <a:r>
              <a:rPr lang="en-US" dirty="0"/>
              <a:t>V (A)=18,33,333</a:t>
            </a:r>
          </a:p>
          <a:p>
            <a:r>
              <a:rPr lang="en-US" dirty="0" err="1"/>
              <a:t>Ko</a:t>
            </a:r>
            <a:r>
              <a:rPr lang="en-US" dirty="0"/>
              <a:t> = </a:t>
            </a:r>
            <a:r>
              <a:rPr lang="en-US" dirty="0" err="1"/>
              <a:t>Kd</a:t>
            </a:r>
            <a:r>
              <a:rPr lang="en-US" dirty="0"/>
              <a:t>* </a:t>
            </a:r>
            <a:r>
              <a:rPr lang="en-US" dirty="0" err="1"/>
              <a:t>Wd</a:t>
            </a:r>
            <a:r>
              <a:rPr lang="en-US" dirty="0"/>
              <a:t> + </a:t>
            </a:r>
            <a:r>
              <a:rPr lang="en-US" dirty="0" err="1"/>
              <a:t>Ke</a:t>
            </a:r>
            <a:r>
              <a:rPr lang="en-US" dirty="0"/>
              <a:t>* We</a:t>
            </a:r>
          </a:p>
        </p:txBody>
      </p:sp>
    </p:spTree>
    <p:extLst>
      <p:ext uri="{BB962C8B-B14F-4D97-AF65-F5344CB8AC3E}">
        <p14:creationId xmlns:p14="http://schemas.microsoft.com/office/powerpoint/2010/main" val="3080752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 ltd= 15%, A Ltd=?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EBIT                        4,00,000</a:t>
            </a:r>
          </a:p>
          <a:p>
            <a:r>
              <a:rPr lang="en-US" dirty="0"/>
              <a:t>Interest                  1,00,000</a:t>
            </a:r>
          </a:p>
          <a:p>
            <a:r>
              <a:rPr lang="en-US" dirty="0"/>
              <a:t>EBT                          3,00,000</a:t>
            </a:r>
          </a:p>
          <a:p>
            <a:r>
              <a:rPr lang="en-US" dirty="0"/>
              <a:t>Tax                           1,50,000</a:t>
            </a:r>
          </a:p>
          <a:p>
            <a:r>
              <a:rPr lang="en-US" dirty="0"/>
              <a:t>EAT/EE                     </a:t>
            </a:r>
            <a:r>
              <a:rPr lang="en-US" b="1" dirty="0"/>
              <a:t>1,50,000</a:t>
            </a:r>
          </a:p>
          <a:p>
            <a:r>
              <a:rPr lang="en-US" dirty="0"/>
              <a:t>V                              18,33,333</a:t>
            </a:r>
          </a:p>
          <a:p>
            <a:r>
              <a:rPr lang="en-US" dirty="0"/>
              <a:t>D                              10,00,000</a:t>
            </a:r>
          </a:p>
          <a:p>
            <a:r>
              <a:rPr lang="en-US" dirty="0"/>
              <a:t>E                                </a:t>
            </a:r>
            <a:r>
              <a:rPr lang="en-US" b="1" dirty="0"/>
              <a:t>8,33,333</a:t>
            </a:r>
          </a:p>
          <a:p>
            <a:r>
              <a:rPr lang="en-US" dirty="0" err="1"/>
              <a:t>Ke</a:t>
            </a:r>
            <a:r>
              <a:rPr lang="en-US" dirty="0"/>
              <a:t>                               18% </a:t>
            </a:r>
          </a:p>
          <a:p>
            <a:r>
              <a:rPr lang="en-US" dirty="0" err="1"/>
              <a:t>Kd</a:t>
            </a:r>
            <a:r>
              <a:rPr lang="en-US" dirty="0"/>
              <a:t>                                10(.5) = 5%</a:t>
            </a:r>
          </a:p>
          <a:p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 dirty="0"/>
              <a:t> = .05*(10,00,000/18,33,333) + .18(8,33,333/18,33,333)</a:t>
            </a:r>
          </a:p>
          <a:p>
            <a:r>
              <a:rPr lang="en-US" dirty="0"/>
              <a:t> </a:t>
            </a:r>
            <a:r>
              <a:rPr lang="en-US" dirty="0" err="1"/>
              <a:t>Ko</a:t>
            </a:r>
            <a:r>
              <a:rPr lang="en-US"/>
              <a:t> = 10.92%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8504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Middle path</a:t>
            </a:r>
          </a:p>
          <a:p>
            <a:r>
              <a:rPr lang="en-US" dirty="0"/>
              <a:t>Beyond a point cost of debt will also increase</a:t>
            </a:r>
          </a:p>
          <a:p>
            <a:r>
              <a:rPr lang="en-US" dirty="0"/>
              <a:t>Initially cost of equity will be constant, but beyond a point it will start rising</a:t>
            </a:r>
          </a:p>
          <a:p>
            <a:r>
              <a:rPr lang="en-US" dirty="0"/>
              <a:t>Overall cost of capital will decline initially but then start rising</a:t>
            </a:r>
          </a:p>
          <a:p>
            <a:r>
              <a:rPr lang="en-US" dirty="0"/>
              <a:t>Value of firm will increase with leverage but will go down with excessive leverage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4485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company with net operating earnings of Rs 3,00,000 is attempting to evaluate a number of possible capital structures, given below. Which of the capital structure will you recommend and why?</a:t>
            </a:r>
          </a:p>
        </p:txBody>
      </p:sp>
    </p:spTree>
    <p:extLst>
      <p:ext uri="{BB962C8B-B14F-4D97-AF65-F5344CB8AC3E}">
        <p14:creationId xmlns:p14="http://schemas.microsoft.com/office/powerpoint/2010/main" val="38510873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7848600" cy="792162"/>
          </a:xfrm>
        </p:spPr>
        <p:txBody>
          <a:bodyPr>
            <a:normAutofit/>
          </a:bodyPr>
          <a:lstStyle/>
          <a:p>
            <a:r>
              <a:rPr lang="en-US" sz="2000" dirty="0"/>
              <a:t>Practical problem(Traditional approach)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005292"/>
              </p:ext>
            </p:extLst>
          </p:nvPr>
        </p:nvGraphicFramePr>
        <p:xfrm>
          <a:off x="228600" y="914400"/>
          <a:ext cx="8762999" cy="3936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96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87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094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65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7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769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531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36588">
                <a:tc>
                  <a:txBody>
                    <a:bodyPr/>
                    <a:lstStyle/>
                    <a:p>
                      <a:r>
                        <a:rPr lang="en-US" dirty="0"/>
                        <a:t>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Kd</a:t>
                      </a:r>
                      <a:r>
                        <a:rPr lang="en-US" dirty="0"/>
                        <a:t>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Ke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EBIT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E(EE/</a:t>
                      </a:r>
                      <a:r>
                        <a:rPr lang="en-US" dirty="0" err="1"/>
                        <a:t>Ke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V(E+D)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773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2,90,000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24,16,667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25,16,667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5773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2,80,000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23,33,333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25,33,333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5773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2,70,000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22,50,000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25,50,000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773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2,60,000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20,80,000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24,80,000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773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2,45,000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18,14,814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23,14,814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5773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2,28,000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15,20,000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21,20,000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773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3,00,000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98,000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2,02,000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11,22,222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18,22,222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83487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2438400" y="4879258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2438400" y="1752600"/>
            <a:ext cx="0" cy="3126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438400" y="38862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581400" y="3315929"/>
            <a:ext cx="3200400" cy="5702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438400" y="30480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276600" y="2057400"/>
            <a:ext cx="2590800" cy="990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2438400" y="3048000"/>
            <a:ext cx="571500" cy="267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009900" y="2286000"/>
            <a:ext cx="3009900" cy="10299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0395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792162"/>
          </a:xfrm>
        </p:spPr>
        <p:txBody>
          <a:bodyPr/>
          <a:lstStyle/>
          <a:p>
            <a:r>
              <a:rPr lang="en-US" dirty="0"/>
              <a:t>Practical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334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two companies V and L belong to an equivalent risk class. These two firms are identical in every respect except that V company is unlevered while Co. L has 10% debentures of Rs 5,00,000. The other relevant data regarding their valuation and </a:t>
            </a:r>
            <a:r>
              <a:rPr lang="en-US" dirty="0" err="1"/>
              <a:t>capitalisation</a:t>
            </a:r>
            <a:r>
              <a:rPr lang="en-US" dirty="0"/>
              <a:t> rates are as follows:</a:t>
            </a:r>
          </a:p>
          <a:p>
            <a:r>
              <a:rPr lang="en-US" dirty="0"/>
              <a:t>(i) An investor owns 10%uquity shares of company L. Show the arbitrage process and amount by which he could reduce his outlay through the use of leverage</a:t>
            </a:r>
          </a:p>
          <a:p>
            <a:r>
              <a:rPr lang="en-US" dirty="0"/>
              <a:t>(ii) According to MM, when will this arbitrage process come to an end?</a:t>
            </a:r>
          </a:p>
        </p:txBody>
      </p:sp>
    </p:spTree>
    <p:extLst>
      <p:ext uri="{BB962C8B-B14F-4D97-AF65-F5344CB8AC3E}">
        <p14:creationId xmlns:p14="http://schemas.microsoft.com/office/powerpoint/2010/main" val="40427082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Problem-Solution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49831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 Particulars                   L(Rs)                V(Rs)</a:t>
            </a:r>
          </a:p>
          <a:p>
            <a:r>
              <a:rPr lang="en-US" b="1" dirty="0"/>
              <a:t>EBIT                       1,00,000             1,00,000</a:t>
            </a:r>
          </a:p>
          <a:p>
            <a:r>
              <a:rPr lang="en-US" dirty="0"/>
              <a:t>-Interest                   50,000                   -</a:t>
            </a:r>
          </a:p>
          <a:p>
            <a:r>
              <a:rPr lang="en-US" dirty="0"/>
              <a:t>EE                               </a:t>
            </a:r>
            <a:r>
              <a:rPr lang="en-US" b="1" dirty="0"/>
              <a:t>50,000            1,00,000</a:t>
            </a:r>
          </a:p>
          <a:p>
            <a:r>
              <a:rPr lang="en-US" dirty="0" err="1"/>
              <a:t>Ke</a:t>
            </a:r>
            <a:r>
              <a:rPr lang="en-US" dirty="0"/>
              <a:t>                                     .16                    .125</a:t>
            </a:r>
          </a:p>
          <a:p>
            <a:r>
              <a:rPr lang="en-US" dirty="0"/>
              <a:t>E                               3,12,500            8,00,000</a:t>
            </a:r>
          </a:p>
          <a:p>
            <a:r>
              <a:rPr lang="en-US" dirty="0"/>
              <a:t>D                               5,00,000               -</a:t>
            </a:r>
          </a:p>
          <a:p>
            <a:r>
              <a:rPr lang="en-US" b="1" dirty="0"/>
              <a:t>V                               8,12,500            8,00,000</a:t>
            </a:r>
          </a:p>
          <a:p>
            <a:r>
              <a:rPr lang="en-US" dirty="0" err="1"/>
              <a:t>Ko</a:t>
            </a:r>
            <a:r>
              <a:rPr lang="en-US" dirty="0"/>
              <a:t>                                    .123                   .125</a:t>
            </a:r>
          </a:p>
          <a:p>
            <a:r>
              <a:rPr lang="en-US" dirty="0"/>
              <a:t>Debt-equity ratio             1.6                     -</a:t>
            </a:r>
          </a:p>
        </p:txBody>
      </p:sp>
    </p:spTree>
    <p:extLst>
      <p:ext uri="{BB962C8B-B14F-4D97-AF65-F5344CB8AC3E}">
        <p14:creationId xmlns:p14="http://schemas.microsoft.com/office/powerpoint/2010/main" val="613009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10% holding of L Ltd(sell)                    31,250</a:t>
            </a:r>
          </a:p>
          <a:p>
            <a:r>
              <a:rPr lang="en-US" dirty="0"/>
              <a:t>10% holdings of V Ltd (buy)                80,000</a:t>
            </a:r>
          </a:p>
          <a:p>
            <a:r>
              <a:rPr lang="en-US" b="1" dirty="0"/>
              <a:t>Raise loan @10%                                  50,000</a:t>
            </a:r>
          </a:p>
          <a:p>
            <a:r>
              <a:rPr lang="en-US" dirty="0"/>
              <a:t>Available funds                                      81,250</a:t>
            </a:r>
          </a:p>
          <a:p>
            <a:r>
              <a:rPr lang="en-US" dirty="0"/>
              <a:t>                                            L                    V</a:t>
            </a:r>
          </a:p>
          <a:p>
            <a:r>
              <a:rPr lang="en-US" dirty="0"/>
              <a:t>Dividend Income           5,000            10,000</a:t>
            </a:r>
          </a:p>
          <a:p>
            <a:r>
              <a:rPr lang="en-US" dirty="0"/>
              <a:t>Interest                                                    5,000</a:t>
            </a:r>
          </a:p>
          <a:p>
            <a:r>
              <a:rPr lang="en-US" dirty="0"/>
              <a:t>Net income                     </a:t>
            </a:r>
            <a:r>
              <a:rPr lang="en-US" b="1" dirty="0"/>
              <a:t>5,000              5,000 </a:t>
            </a:r>
            <a:r>
              <a:rPr lang="en-US" dirty="0"/>
              <a:t>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028254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2">
            <p14:nvContentPartPr>
              <p14:cNvPr id="40" name="Ink 39">
                <a:extLst>
                  <a:ext uri="{FF2B5EF4-FFF2-40B4-BE49-F238E27FC236}">
                    <a16:creationId xmlns:a16="http://schemas.microsoft.com/office/drawing/2014/main" id="{898AC587-971F-3F44-37C8-3183540CBCA4}"/>
                  </a:ext>
                </a:extLst>
              </p14:cNvPr>
              <p14:cNvContentPartPr/>
              <p14:nvPr/>
            </p14:nvContentPartPr>
            <p14:xfrm>
              <a:off x="3860338" y="470501"/>
              <a:ext cx="1040040" cy="475560"/>
            </p14:xfrm>
          </p:contentPart>
        </mc:Choice>
        <mc:Fallback>
          <p:pic>
            <p:nvPicPr>
              <p:cNvPr id="40" name="Ink 39">
                <a:extLst>
                  <a:ext uri="{FF2B5EF4-FFF2-40B4-BE49-F238E27FC236}">
                    <a16:creationId xmlns:a16="http://schemas.microsoft.com/office/drawing/2014/main" id="{898AC587-971F-3F44-37C8-3183540CBCA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842698" y="452861"/>
                <a:ext cx="1075680" cy="51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4">
            <p14:nvContentPartPr>
              <p14:cNvPr id="112" name="Ink 111">
                <a:extLst>
                  <a:ext uri="{FF2B5EF4-FFF2-40B4-BE49-F238E27FC236}">
                    <a16:creationId xmlns:a16="http://schemas.microsoft.com/office/drawing/2014/main" id="{6D19F186-A4E6-3E15-2629-C4CC3D6F1875}"/>
                  </a:ext>
                </a:extLst>
              </p14:cNvPr>
              <p14:cNvContentPartPr/>
              <p14:nvPr/>
            </p14:nvContentPartPr>
            <p14:xfrm>
              <a:off x="2552098" y="2792141"/>
              <a:ext cx="2411280" cy="1172880"/>
            </p14:xfrm>
          </p:contentPart>
        </mc:Choice>
        <mc:Fallback>
          <p:pic>
            <p:nvPicPr>
              <p:cNvPr id="112" name="Ink 111">
                <a:extLst>
                  <a:ext uri="{FF2B5EF4-FFF2-40B4-BE49-F238E27FC236}">
                    <a16:creationId xmlns:a16="http://schemas.microsoft.com/office/drawing/2014/main" id="{6D19F186-A4E6-3E15-2629-C4CC3D6F187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34458" y="2774141"/>
                <a:ext cx="2446920" cy="120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114" name="Ink 113">
                <a:extLst>
                  <a:ext uri="{FF2B5EF4-FFF2-40B4-BE49-F238E27FC236}">
                    <a16:creationId xmlns:a16="http://schemas.microsoft.com/office/drawing/2014/main" id="{7254A007-5D4D-075B-488A-379B53B0F1F5}"/>
                  </a:ext>
                </a:extLst>
              </p14:cNvPr>
              <p14:cNvContentPartPr/>
              <p14:nvPr/>
            </p14:nvContentPartPr>
            <p14:xfrm>
              <a:off x="4935298" y="2885021"/>
              <a:ext cx="2822400" cy="978120"/>
            </p14:xfrm>
          </p:contentPart>
        </mc:Choice>
        <mc:Fallback>
          <p:pic>
            <p:nvPicPr>
              <p:cNvPr id="114" name="Ink 113">
                <a:extLst>
                  <a:ext uri="{FF2B5EF4-FFF2-40B4-BE49-F238E27FC236}">
                    <a16:creationId xmlns:a16="http://schemas.microsoft.com/office/drawing/2014/main" id="{7254A007-5D4D-075B-488A-379B53B0F1F5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917298" y="2867021"/>
                <a:ext cx="2858040" cy="101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148" name="Ink 147">
                <a:extLst>
                  <a:ext uri="{FF2B5EF4-FFF2-40B4-BE49-F238E27FC236}">
                    <a16:creationId xmlns:a16="http://schemas.microsoft.com/office/drawing/2014/main" id="{480B2FD6-5FAE-AB38-BD3E-A6018645A617}"/>
                  </a:ext>
                </a:extLst>
              </p14:cNvPr>
              <p14:cNvContentPartPr/>
              <p14:nvPr/>
            </p14:nvContentPartPr>
            <p14:xfrm>
              <a:off x="1573258" y="6346061"/>
              <a:ext cx="340560" cy="386280"/>
            </p14:xfrm>
          </p:contentPart>
        </mc:Choice>
        <mc:Fallback>
          <p:pic>
            <p:nvPicPr>
              <p:cNvPr id="148" name="Ink 147">
                <a:extLst>
                  <a:ext uri="{FF2B5EF4-FFF2-40B4-BE49-F238E27FC236}">
                    <a16:creationId xmlns:a16="http://schemas.microsoft.com/office/drawing/2014/main" id="{480B2FD6-5FAE-AB38-BD3E-A6018645A617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555618" y="6328421"/>
                <a:ext cx="376200" cy="421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">
            <p14:nvContentPartPr>
              <p14:cNvPr id="174" name="Ink 173">
                <a:extLst>
                  <a:ext uri="{FF2B5EF4-FFF2-40B4-BE49-F238E27FC236}">
                    <a16:creationId xmlns:a16="http://schemas.microsoft.com/office/drawing/2014/main" id="{8314E127-A964-B3B0-88FE-0C7583AD21A1}"/>
                  </a:ext>
                </a:extLst>
              </p14:cNvPr>
              <p14:cNvContentPartPr/>
              <p14:nvPr/>
            </p14:nvContentPartPr>
            <p14:xfrm>
              <a:off x="8530258" y="1687030"/>
              <a:ext cx="278280" cy="683280"/>
            </p14:xfrm>
          </p:contentPart>
        </mc:Choice>
        <mc:Fallback>
          <p:pic>
            <p:nvPicPr>
              <p:cNvPr id="174" name="Ink 173">
                <a:extLst>
                  <a:ext uri="{FF2B5EF4-FFF2-40B4-BE49-F238E27FC236}">
                    <a16:creationId xmlns:a16="http://schemas.microsoft.com/office/drawing/2014/main" id="{8314E127-A964-B3B0-88FE-0C7583AD21A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8512258" y="1669030"/>
                <a:ext cx="313920" cy="718920"/>
              </a:xfrm>
              <a:prstGeom prst="rect">
                <a:avLst/>
              </a:prstGeom>
            </p:spPr>
          </p:pic>
        </mc:Fallback>
      </mc:AlternateContent>
      <p:grpSp>
        <p:nvGrpSpPr>
          <p:cNvPr id="179" name="Group 178">
            <a:extLst>
              <a:ext uri="{FF2B5EF4-FFF2-40B4-BE49-F238E27FC236}">
                <a16:creationId xmlns:a16="http://schemas.microsoft.com/office/drawing/2014/main" id="{444E21C5-81BF-89F5-160B-1F2F06E1AA48}"/>
              </a:ext>
            </a:extLst>
          </p:cNvPr>
          <p:cNvGrpSpPr/>
          <p:nvPr/>
        </p:nvGrpSpPr>
        <p:grpSpPr>
          <a:xfrm>
            <a:off x="465178" y="212741"/>
            <a:ext cx="8593200" cy="6669089"/>
            <a:chOff x="465178" y="212741"/>
            <a:chExt cx="8593200" cy="6669089"/>
          </a:xfrm>
        </p:grpSpPr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">
              <p14:nvContentPartPr>
                <p14:cNvPr id="2" name="Ink 1">
                  <a:extLst>
                    <a:ext uri="{FF2B5EF4-FFF2-40B4-BE49-F238E27FC236}">
                      <a16:creationId xmlns:a16="http://schemas.microsoft.com/office/drawing/2014/main" id="{7DB0CFE5-C330-03CC-DE7C-910E72223E66}"/>
                    </a:ext>
                  </a:extLst>
                </p14:cNvPr>
                <p14:cNvContentPartPr/>
                <p14:nvPr/>
              </p14:nvContentPartPr>
              <p14:xfrm>
                <a:off x="721858" y="1049741"/>
                <a:ext cx="360" cy="360"/>
              </p14:xfrm>
            </p:contentPart>
          </mc:Choice>
          <mc:Fallback>
            <p:pic>
              <p:nvPicPr>
                <p:cNvPr id="2" name="Ink 1">
                  <a:extLst>
                    <a:ext uri="{FF2B5EF4-FFF2-40B4-BE49-F238E27FC236}">
                      <a16:creationId xmlns:a16="http://schemas.microsoft.com/office/drawing/2014/main" id="{7DB0CFE5-C330-03CC-DE7C-910E72223E66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04218" y="103174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4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FE5D48DB-5284-8A40-98A1-4723321DFC80}"/>
                    </a:ext>
                  </a:extLst>
                </p14:cNvPr>
                <p14:cNvContentPartPr/>
                <p14:nvPr/>
              </p14:nvContentPartPr>
              <p14:xfrm>
                <a:off x="3181018" y="212741"/>
                <a:ext cx="39600" cy="567000"/>
              </p14:xfrm>
            </p:contentPart>
          </mc:Choice>
          <mc:Fallback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FE5D48DB-5284-8A40-98A1-4723321DFC80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163378" y="195101"/>
                  <a:ext cx="75240" cy="60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6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DCE1DB1A-A8EC-FCF5-7A43-A5D65AA68110}"/>
                    </a:ext>
                  </a:extLst>
                </p14:cNvPr>
                <p14:cNvContentPartPr/>
                <p14:nvPr/>
              </p14:nvContentPartPr>
              <p14:xfrm>
                <a:off x="3095338" y="886301"/>
                <a:ext cx="150120" cy="284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DCE1DB1A-A8EC-FCF5-7A43-A5D65AA68110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077338" y="868301"/>
                  <a:ext cx="18576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8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825174BE-46EF-3A72-53D7-6C79FD5B77D2}"/>
                    </a:ext>
                  </a:extLst>
                </p14:cNvPr>
                <p14:cNvContentPartPr/>
                <p14:nvPr/>
              </p14:nvContentPartPr>
              <p14:xfrm>
                <a:off x="2952778" y="313541"/>
                <a:ext cx="236520" cy="9000"/>
              </p14:xfrm>
            </p:contentPart>
          </mc:Choice>
          <mc:Fallback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825174BE-46EF-3A72-53D7-6C79FD5B77D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934778" y="295541"/>
                  <a:ext cx="272160" cy="4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0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B9CF64D8-F363-BB1C-DC49-E9BEC8EEDBE7}"/>
                    </a:ext>
                  </a:extLst>
                </p14:cNvPr>
                <p14:cNvContentPartPr/>
                <p14:nvPr/>
              </p14:nvContentPartPr>
              <p14:xfrm>
                <a:off x="7152898" y="437021"/>
                <a:ext cx="16200" cy="363960"/>
              </p14:xfrm>
            </p:contentPart>
          </mc:Choice>
          <mc:Fallback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B9CF64D8-F363-BB1C-DC49-E9BEC8EEDBE7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7135258" y="419381"/>
                  <a:ext cx="51840" cy="39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7940B6F4-7DF1-78B5-DBD3-0AB27DB9F6FD}"/>
                    </a:ext>
                  </a:extLst>
                </p14:cNvPr>
                <p14:cNvContentPartPr/>
                <p14:nvPr/>
              </p14:nvContentPartPr>
              <p14:xfrm>
                <a:off x="7331458" y="395981"/>
                <a:ext cx="227880" cy="338760"/>
              </p14:xfrm>
            </p:contentPart>
          </mc:Choice>
          <mc:Fallback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7940B6F4-7DF1-78B5-DBD3-0AB27DB9F6FD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313818" y="378341"/>
                  <a:ext cx="263520" cy="37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4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8A973FF3-5107-7738-52D7-4B16F3878B7B}"/>
                    </a:ext>
                  </a:extLst>
                </p14:cNvPr>
                <p14:cNvContentPartPr/>
                <p14:nvPr/>
              </p14:nvContentPartPr>
              <p14:xfrm>
                <a:off x="7877938" y="394541"/>
                <a:ext cx="42120" cy="431640"/>
              </p14:xfrm>
            </p:contentPart>
          </mc:Choice>
          <mc:Fallback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8A973FF3-5107-7738-52D7-4B16F3878B7B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860298" y="376901"/>
                  <a:ext cx="77760" cy="46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6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9B6BFD2A-0B2B-7301-363A-139AB158BBCA}"/>
                    </a:ext>
                  </a:extLst>
                </p14:cNvPr>
                <p14:cNvContentPartPr/>
                <p14:nvPr/>
              </p14:nvContentPartPr>
              <p14:xfrm>
                <a:off x="7664818" y="482741"/>
                <a:ext cx="63720" cy="112680"/>
              </p14:xfrm>
            </p:contentPart>
          </mc:Choice>
          <mc:Fallback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9B6BFD2A-0B2B-7301-363A-139AB158BBCA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7647178" y="465101"/>
                  <a:ext cx="99360" cy="14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8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307EBEAF-8290-EF39-6527-1F4B6AE8A60B}"/>
                    </a:ext>
                  </a:extLst>
                </p14:cNvPr>
                <p14:cNvContentPartPr/>
                <p14:nvPr/>
              </p14:nvContentPartPr>
              <p14:xfrm>
                <a:off x="8131378" y="714941"/>
                <a:ext cx="360" cy="360"/>
              </p14:xfrm>
            </p:contentPart>
          </mc:Choice>
          <mc:Fallback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307EBEAF-8290-EF39-6527-1F4B6AE8A60B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8113738" y="69730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0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11E21F23-CD38-2ABA-DE08-96BC0474C04F}"/>
                    </a:ext>
                  </a:extLst>
                </p14:cNvPr>
                <p14:cNvContentPartPr/>
                <p14:nvPr/>
              </p14:nvContentPartPr>
              <p14:xfrm>
                <a:off x="5169658" y="457541"/>
                <a:ext cx="45000" cy="51840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11E21F23-CD38-2ABA-DE08-96BC0474C04F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5151658" y="439901"/>
                  <a:ext cx="80640" cy="55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2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68BD68EB-5B3A-9CB4-F243-31ABDD502DD9}"/>
                    </a:ext>
                  </a:extLst>
                </p14:cNvPr>
                <p14:cNvContentPartPr/>
                <p14:nvPr/>
              </p14:nvContentPartPr>
              <p14:xfrm>
                <a:off x="5591218" y="308501"/>
                <a:ext cx="33120" cy="579960"/>
              </p14:xfrm>
            </p:contentPart>
          </mc:Choice>
          <mc:Fallback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68BD68EB-5B3A-9CB4-F243-31ABDD502DD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573218" y="290501"/>
                  <a:ext cx="68760" cy="61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875B0F2D-3DA3-2CE0-67B2-497CE09F5F46}"/>
                    </a:ext>
                  </a:extLst>
                </p14:cNvPr>
                <p14:cNvContentPartPr/>
                <p14:nvPr/>
              </p14:nvContentPartPr>
              <p14:xfrm>
                <a:off x="5331298" y="917261"/>
                <a:ext cx="414000" cy="11952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875B0F2D-3DA3-2CE0-67B2-497CE09F5F46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5313298" y="899261"/>
                  <a:ext cx="449640" cy="155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9750B2E3-DB72-E11B-7B9C-BD13C9F87BD5}"/>
                    </a:ext>
                  </a:extLst>
                </p14:cNvPr>
                <p14:cNvContentPartPr/>
                <p14:nvPr/>
              </p14:nvContentPartPr>
              <p14:xfrm>
                <a:off x="5123218" y="219581"/>
                <a:ext cx="478440" cy="141840"/>
              </p14:xfrm>
            </p:contentPart>
          </mc:Choice>
          <mc:Fallback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9750B2E3-DB72-E11B-7B9C-BD13C9F87BD5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105218" y="201941"/>
                  <a:ext cx="514080" cy="17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38">
              <p14:nvContentPartPr>
                <p14:cNvPr id="108" name="Ink 107">
                  <a:extLst>
                    <a:ext uri="{FF2B5EF4-FFF2-40B4-BE49-F238E27FC236}">
                      <a16:creationId xmlns:a16="http://schemas.microsoft.com/office/drawing/2014/main" id="{C5722400-CFC1-A6C9-C40B-263B9D7FF760}"/>
                    </a:ext>
                  </a:extLst>
                </p14:cNvPr>
                <p14:cNvContentPartPr/>
                <p14:nvPr/>
              </p14:nvContentPartPr>
              <p14:xfrm>
                <a:off x="979618" y="5203781"/>
                <a:ext cx="286200" cy="257040"/>
              </p14:xfrm>
            </p:contentPart>
          </mc:Choice>
          <mc:Fallback>
            <p:pic>
              <p:nvPicPr>
                <p:cNvPr id="108" name="Ink 107">
                  <a:extLst>
                    <a:ext uri="{FF2B5EF4-FFF2-40B4-BE49-F238E27FC236}">
                      <a16:creationId xmlns:a16="http://schemas.microsoft.com/office/drawing/2014/main" id="{C5722400-CFC1-A6C9-C40B-263B9D7FF760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961978" y="5186141"/>
                  <a:ext cx="32184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0">
              <p14:nvContentPartPr>
                <p14:cNvPr id="109" name="Ink 108">
                  <a:extLst>
                    <a:ext uri="{FF2B5EF4-FFF2-40B4-BE49-F238E27FC236}">
                      <a16:creationId xmlns:a16="http://schemas.microsoft.com/office/drawing/2014/main" id="{F187E66C-B186-363C-C8AE-B22AC2CD6367}"/>
                    </a:ext>
                  </a:extLst>
                </p14:cNvPr>
                <p14:cNvContentPartPr/>
                <p14:nvPr/>
              </p14:nvContentPartPr>
              <p14:xfrm>
                <a:off x="994378" y="5511221"/>
                <a:ext cx="255960" cy="424080"/>
              </p14:xfrm>
            </p:contentPart>
          </mc:Choice>
          <mc:Fallback>
            <p:pic>
              <p:nvPicPr>
                <p:cNvPr id="109" name="Ink 108">
                  <a:extLst>
                    <a:ext uri="{FF2B5EF4-FFF2-40B4-BE49-F238E27FC236}">
                      <a16:creationId xmlns:a16="http://schemas.microsoft.com/office/drawing/2014/main" id="{F187E66C-B186-363C-C8AE-B22AC2CD636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976738" y="5493581"/>
                  <a:ext cx="291600" cy="459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2">
              <p14:nvContentPartPr>
                <p14:cNvPr id="110" name="Ink 109">
                  <a:extLst>
                    <a:ext uri="{FF2B5EF4-FFF2-40B4-BE49-F238E27FC236}">
                      <a16:creationId xmlns:a16="http://schemas.microsoft.com/office/drawing/2014/main" id="{E76CCB8B-AF28-36F5-4F5F-881F92578FBB}"/>
                    </a:ext>
                  </a:extLst>
                </p14:cNvPr>
                <p14:cNvContentPartPr/>
                <p14:nvPr/>
              </p14:nvContentPartPr>
              <p14:xfrm>
                <a:off x="987538" y="5505821"/>
                <a:ext cx="231120" cy="151560"/>
              </p14:xfrm>
            </p:contentPart>
          </mc:Choice>
          <mc:Fallback>
            <p:pic>
              <p:nvPicPr>
                <p:cNvPr id="110" name="Ink 109">
                  <a:extLst>
                    <a:ext uri="{FF2B5EF4-FFF2-40B4-BE49-F238E27FC236}">
                      <a16:creationId xmlns:a16="http://schemas.microsoft.com/office/drawing/2014/main" id="{E76CCB8B-AF28-36F5-4F5F-881F92578FB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969898" y="5487821"/>
                  <a:ext cx="26676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99BC4939-25F8-B581-7024-8124A516F030}"/>
                    </a:ext>
                  </a:extLst>
                </p14:cNvPr>
                <p14:cNvContentPartPr/>
                <p14:nvPr/>
              </p14:nvContentPartPr>
              <p14:xfrm>
                <a:off x="467698" y="1289501"/>
                <a:ext cx="227160" cy="171000"/>
              </p14:xfrm>
            </p:contentPart>
          </mc:Choice>
          <mc:Fallback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99BC4939-25F8-B581-7024-8124A516F030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50058" y="1271861"/>
                  <a:ext cx="26280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724C29D5-3EBB-6E57-BF61-70FB791E9658}"/>
                    </a:ext>
                  </a:extLst>
                </p14:cNvPr>
                <p14:cNvContentPartPr/>
                <p14:nvPr/>
              </p14:nvContentPartPr>
              <p14:xfrm>
                <a:off x="465178" y="1473101"/>
                <a:ext cx="97920" cy="407160"/>
              </p14:xfrm>
            </p:contentPart>
          </mc:Choice>
          <mc:Fallback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724C29D5-3EBB-6E57-BF61-70FB791E9658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447178" y="1455461"/>
                  <a:ext cx="133560" cy="44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48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4B3BC1CB-3B48-B99F-A0FF-6400546A4732}"/>
                    </a:ext>
                  </a:extLst>
                </p14:cNvPr>
                <p14:cNvContentPartPr/>
                <p14:nvPr/>
              </p14:nvContentPartPr>
              <p14:xfrm>
                <a:off x="569578" y="1507301"/>
                <a:ext cx="113400" cy="9360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4B3BC1CB-3B48-B99F-A0FF-6400546A4732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51938" y="1489301"/>
                  <a:ext cx="149040" cy="12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0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B7711AD-4736-B33C-7A5A-1A5DC4FC5DD4}"/>
                    </a:ext>
                  </a:extLst>
                </p14:cNvPr>
                <p14:cNvContentPartPr/>
                <p14:nvPr/>
              </p14:nvContentPartPr>
              <p14:xfrm>
                <a:off x="876298" y="1291301"/>
                <a:ext cx="306000" cy="612000"/>
              </p14:xfrm>
            </p:contentPart>
          </mc:Choice>
          <mc:Fallback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B7711AD-4736-B33C-7A5A-1A5DC4FC5DD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858658" y="1273301"/>
                  <a:ext cx="341640" cy="647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2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F0E89C1B-8558-ED46-46DD-42243BA2B874}"/>
                    </a:ext>
                  </a:extLst>
                </p14:cNvPr>
                <p14:cNvContentPartPr/>
                <p14:nvPr/>
              </p14:nvContentPartPr>
              <p14:xfrm>
                <a:off x="1382818" y="1302101"/>
                <a:ext cx="32400" cy="654120"/>
              </p14:xfrm>
            </p:contentPart>
          </mc:Choice>
          <mc:Fallback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F0E89C1B-8558-ED46-46DD-42243BA2B87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364818" y="1284101"/>
                  <a:ext cx="68040" cy="68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4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3D40EF9A-DE81-3AA9-8107-EEE445F009B5}"/>
                    </a:ext>
                  </a:extLst>
                </p14:cNvPr>
                <p14:cNvContentPartPr/>
                <p14:nvPr/>
              </p14:nvContentPartPr>
              <p14:xfrm>
                <a:off x="1628698" y="1304261"/>
                <a:ext cx="223200" cy="464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3D40EF9A-DE81-3AA9-8107-EEE445F009B5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610698" y="1286261"/>
                  <a:ext cx="25884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6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0427C457-E439-6052-B518-F9644D0DAD56}"/>
                    </a:ext>
                  </a:extLst>
                </p14:cNvPr>
                <p14:cNvContentPartPr/>
                <p14:nvPr/>
              </p14:nvContentPartPr>
              <p14:xfrm>
                <a:off x="1790698" y="1368341"/>
                <a:ext cx="45720" cy="4820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0427C457-E439-6052-B518-F9644D0DAD56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773058" y="1350341"/>
                  <a:ext cx="81360" cy="51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5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5B4C488E-9EA2-AD03-7C28-EDE8A14CFDC6}"/>
                    </a:ext>
                  </a:extLst>
                </p14:cNvPr>
                <p14:cNvContentPartPr/>
                <p14:nvPr/>
              </p14:nvContentPartPr>
              <p14:xfrm>
                <a:off x="2511058" y="1414061"/>
                <a:ext cx="36360" cy="386640"/>
              </p14:xfrm>
            </p:contentPart>
          </mc:Choice>
          <mc:Fallback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5B4C488E-9EA2-AD03-7C28-EDE8A14CFDC6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2493058" y="1396061"/>
                  <a:ext cx="72000" cy="42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17452325-062B-1258-23BD-FBE7D2E22E74}"/>
                    </a:ext>
                  </a:extLst>
                </p14:cNvPr>
                <p14:cNvContentPartPr/>
                <p14:nvPr/>
              </p14:nvContentPartPr>
              <p14:xfrm>
                <a:off x="2757298" y="1355381"/>
                <a:ext cx="131400" cy="430920"/>
              </p14:xfrm>
            </p:contentPart>
          </mc:Choice>
          <mc:Fallback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17452325-062B-1258-23BD-FBE7D2E22E7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739658" y="1337741"/>
                  <a:ext cx="167040" cy="46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199731A4-734D-E855-A28A-9AA2B6956D28}"/>
                    </a:ext>
                  </a:extLst>
                </p14:cNvPr>
                <p14:cNvContentPartPr/>
                <p14:nvPr/>
              </p14:nvContentPartPr>
              <p14:xfrm>
                <a:off x="3096418" y="1753181"/>
                <a:ext cx="5760" cy="156240"/>
              </p14:xfrm>
            </p:contentPart>
          </mc:Choice>
          <mc:Fallback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199731A4-734D-E855-A28A-9AA2B6956D28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3078418" y="1735181"/>
                  <a:ext cx="4140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4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0DA0AB8A-94CD-8B72-7F64-ECFC71E33539}"/>
                    </a:ext>
                  </a:extLst>
                </p14:cNvPr>
                <p14:cNvContentPartPr/>
                <p14:nvPr/>
              </p14:nvContentPartPr>
              <p14:xfrm>
                <a:off x="3242938" y="1402541"/>
                <a:ext cx="325080" cy="330480"/>
              </p14:xfrm>
            </p:contentPart>
          </mc:Choice>
          <mc:Fallback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0DA0AB8A-94CD-8B72-7F64-ECFC71E33539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3225298" y="1384901"/>
                  <a:ext cx="360720" cy="366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6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9D83CC84-8DBE-3FD1-DB89-7E5480811E92}"/>
                    </a:ext>
                  </a:extLst>
                </p14:cNvPr>
                <p14:cNvContentPartPr/>
                <p14:nvPr/>
              </p14:nvContentPartPr>
              <p14:xfrm>
                <a:off x="3803818" y="1681181"/>
                <a:ext cx="5040" cy="100800"/>
              </p14:xfrm>
            </p:contentPart>
          </mc:Choice>
          <mc:Fallback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9D83CC84-8DBE-3FD1-DB89-7E5480811E9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786178" y="1663181"/>
                  <a:ext cx="40680" cy="136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68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21B03DC-067D-327E-03EE-097248EC45BA}"/>
                    </a:ext>
                  </a:extLst>
                </p14:cNvPr>
                <p14:cNvContentPartPr/>
                <p14:nvPr/>
              </p14:nvContentPartPr>
              <p14:xfrm>
                <a:off x="3893818" y="1416581"/>
                <a:ext cx="498600" cy="335520"/>
              </p14:xfrm>
            </p:contentPart>
          </mc:Choice>
          <mc:Fallback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21B03DC-067D-327E-03EE-097248EC45BA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876178" y="1398941"/>
                  <a:ext cx="534240" cy="37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0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8968152B-5490-EDC9-22D7-8C292309B247}"/>
                    </a:ext>
                  </a:extLst>
                </p14:cNvPr>
                <p14:cNvContentPartPr/>
                <p14:nvPr/>
              </p14:nvContentPartPr>
              <p14:xfrm>
                <a:off x="5039338" y="1317581"/>
                <a:ext cx="28440" cy="496800"/>
              </p14:xfrm>
            </p:contentPart>
          </mc:Choice>
          <mc:Fallback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8968152B-5490-EDC9-22D7-8C292309B24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021338" y="1299581"/>
                  <a:ext cx="64080" cy="53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67659062-7B79-2133-6D92-A58B8AA8CF9B}"/>
                    </a:ext>
                  </a:extLst>
                </p14:cNvPr>
                <p14:cNvContentPartPr/>
                <p14:nvPr/>
              </p14:nvContentPartPr>
              <p14:xfrm>
                <a:off x="5131498" y="1526381"/>
                <a:ext cx="194400" cy="286200"/>
              </p14:xfrm>
            </p:contentPart>
          </mc:Choice>
          <mc:Fallback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67659062-7B79-2133-6D92-A58B8AA8CF9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113858" y="1508741"/>
                  <a:ext cx="230040" cy="32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D6C1E6C-087E-E7E6-F075-72F09A413E23}"/>
                    </a:ext>
                  </a:extLst>
                </p14:cNvPr>
                <p14:cNvContentPartPr/>
                <p14:nvPr/>
              </p14:nvContentPartPr>
              <p14:xfrm>
                <a:off x="5564218" y="1867661"/>
                <a:ext cx="10800" cy="177480"/>
              </p14:xfrm>
            </p:contentPart>
          </mc:Choice>
          <mc:Fallback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D6C1E6C-087E-E7E6-F075-72F09A413E23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546218" y="1849661"/>
                  <a:ext cx="46440" cy="21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628BA025-EC77-008C-7278-B4866BF65225}"/>
                    </a:ext>
                  </a:extLst>
                </p14:cNvPr>
                <p14:cNvContentPartPr/>
                <p14:nvPr/>
              </p14:nvContentPartPr>
              <p14:xfrm>
                <a:off x="5701018" y="1444301"/>
                <a:ext cx="319680" cy="313560"/>
              </p14:xfrm>
            </p:contentPart>
          </mc:Choice>
          <mc:Fallback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628BA025-EC77-008C-7278-B4866BF65225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683378" y="1426301"/>
                  <a:ext cx="355320" cy="34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78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15395822-4DD4-A2FD-D240-87BDF10FD37A}"/>
                    </a:ext>
                  </a:extLst>
                </p14:cNvPr>
                <p14:cNvContentPartPr/>
                <p14:nvPr/>
              </p14:nvContentPartPr>
              <p14:xfrm>
                <a:off x="6196378" y="1757141"/>
                <a:ext cx="44280" cy="200160"/>
              </p14:xfrm>
            </p:contentPart>
          </mc:Choice>
          <mc:Fallback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15395822-4DD4-A2FD-D240-87BDF10FD37A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6178378" y="1739141"/>
                  <a:ext cx="79920" cy="23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0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28E34E75-606C-2458-0963-44E317EBD836}"/>
                    </a:ext>
                  </a:extLst>
                </p14:cNvPr>
                <p14:cNvContentPartPr/>
                <p14:nvPr/>
              </p14:nvContentPartPr>
              <p14:xfrm>
                <a:off x="6541258" y="1489661"/>
                <a:ext cx="605520" cy="188280"/>
              </p14:xfrm>
            </p:contentPart>
          </mc:Choice>
          <mc:Fallback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28E34E75-606C-2458-0963-44E317EBD836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6523258" y="1471661"/>
                  <a:ext cx="64116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A17CF363-9057-C3A6-DB52-C3574C8992E1}"/>
                    </a:ext>
                  </a:extLst>
                </p14:cNvPr>
                <p14:cNvContentPartPr/>
                <p14:nvPr/>
              </p14:nvContentPartPr>
              <p14:xfrm>
                <a:off x="467338" y="2175821"/>
                <a:ext cx="834480" cy="655200"/>
              </p14:xfrm>
            </p:contentPart>
          </mc:Choice>
          <mc:Fallback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A17CF363-9057-C3A6-DB52-C3574C8992E1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49338" y="2158181"/>
                  <a:ext cx="870120" cy="690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4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A70EFD0B-8314-4B5F-7201-7BFA7F3AAD0A}"/>
                    </a:ext>
                  </a:extLst>
                </p14:cNvPr>
                <p14:cNvContentPartPr/>
                <p14:nvPr/>
              </p14:nvContentPartPr>
              <p14:xfrm>
                <a:off x="1241338" y="2426381"/>
                <a:ext cx="176400" cy="143280"/>
              </p14:xfrm>
            </p:contentPart>
          </mc:Choice>
          <mc:Fallback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A70EFD0B-8314-4B5F-7201-7BFA7F3AAD0A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1223698" y="2408381"/>
                  <a:ext cx="21204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6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D2F25EEC-F0C3-E2FC-58B6-DFAB46C0E412}"/>
                    </a:ext>
                  </a:extLst>
                </p14:cNvPr>
                <p14:cNvContentPartPr/>
                <p14:nvPr/>
              </p14:nvContentPartPr>
              <p14:xfrm>
                <a:off x="5213938" y="2301461"/>
                <a:ext cx="183960" cy="232560"/>
              </p14:xfrm>
            </p:contentPart>
          </mc:Choice>
          <mc:Fallback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D2F25EEC-F0C3-E2FC-58B6-DFAB46C0E412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5196298" y="2283821"/>
                  <a:ext cx="219600" cy="268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88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F5DC112A-4AEB-DCFF-97DC-26A5C126D6A9}"/>
                    </a:ext>
                  </a:extLst>
                </p14:cNvPr>
                <p14:cNvContentPartPr/>
                <p14:nvPr/>
              </p14:nvContentPartPr>
              <p14:xfrm>
                <a:off x="5477818" y="2878541"/>
                <a:ext cx="18720" cy="160200"/>
              </p14:xfrm>
            </p:contentPart>
          </mc:Choice>
          <mc:Fallback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F5DC112A-4AEB-DCFF-97DC-26A5C126D6A9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5459818" y="2860901"/>
                  <a:ext cx="54360" cy="19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90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35F0B513-3A00-E5AF-38B3-4F778AA691DD}"/>
                    </a:ext>
                  </a:extLst>
                </p14:cNvPr>
                <p14:cNvContentPartPr/>
                <p14:nvPr/>
              </p14:nvContentPartPr>
              <p14:xfrm>
                <a:off x="5734858" y="2405861"/>
                <a:ext cx="308160" cy="230760"/>
              </p14:xfrm>
            </p:contentPart>
          </mc:Choice>
          <mc:Fallback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35F0B513-3A00-E5AF-38B3-4F778AA691D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5717218" y="2388221"/>
                  <a:ext cx="343800" cy="26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92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C16CB04C-FD00-7D65-5A5F-6F90718047FB}"/>
                    </a:ext>
                  </a:extLst>
                </p14:cNvPr>
                <p14:cNvContentPartPr/>
                <p14:nvPr/>
              </p14:nvContentPartPr>
              <p14:xfrm>
                <a:off x="6280258" y="2623661"/>
                <a:ext cx="17280" cy="191520"/>
              </p14:xfrm>
            </p:contentPart>
          </mc:Choice>
          <mc:Fallback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C16CB04C-FD00-7D65-5A5F-6F90718047FB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6262258" y="2606021"/>
                  <a:ext cx="52920" cy="22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94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A7113CAF-6BEF-2B27-EE7C-F148600D4AB8}"/>
                    </a:ext>
                  </a:extLst>
                </p14:cNvPr>
                <p14:cNvContentPartPr/>
                <p14:nvPr/>
              </p14:nvContentPartPr>
              <p14:xfrm>
                <a:off x="6603178" y="2379581"/>
                <a:ext cx="659160" cy="151560"/>
              </p14:xfrm>
            </p:contentPart>
          </mc:Choice>
          <mc:Fallback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A7113CAF-6BEF-2B27-EE7C-F148600D4AB8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6585538" y="2361941"/>
                  <a:ext cx="694800" cy="18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96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6643159E-5378-D28C-C833-DBF4E6C22D46}"/>
                    </a:ext>
                  </a:extLst>
                </p14:cNvPr>
                <p14:cNvContentPartPr/>
                <p14:nvPr/>
              </p14:nvContentPartPr>
              <p14:xfrm>
                <a:off x="2821378" y="2198861"/>
                <a:ext cx="160200" cy="348120"/>
              </p14:xfrm>
            </p:contentPart>
          </mc:Choice>
          <mc:Fallback>
            <p:pic>
              <p:nvPicPr>
                <p:cNvPr id="45" name="Ink 44">
                  <a:extLst>
                    <a:ext uri="{FF2B5EF4-FFF2-40B4-BE49-F238E27FC236}">
                      <a16:creationId xmlns:a16="http://schemas.microsoft.com/office/drawing/2014/main" id="{6643159E-5378-D28C-C833-DBF4E6C22D4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2803738" y="2181221"/>
                  <a:ext cx="195840" cy="38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9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BAFF8901-1F24-E364-3EDD-5A6FBDD02C14}"/>
                    </a:ext>
                  </a:extLst>
                </p14:cNvPr>
                <p14:cNvContentPartPr/>
                <p14:nvPr/>
              </p14:nvContentPartPr>
              <p14:xfrm>
                <a:off x="2855938" y="2109941"/>
                <a:ext cx="35640" cy="8640"/>
              </p14:xfrm>
            </p:contentPart>
          </mc:Choice>
          <mc:Fallback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BAFF8901-1F24-E364-3EDD-5A6FBDD02C1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2838298" y="2091941"/>
                  <a:ext cx="7128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0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F35A2D1F-02DB-C793-1F39-C99FCF50C73E}"/>
                    </a:ext>
                  </a:extLst>
                </p14:cNvPr>
                <p14:cNvContentPartPr/>
                <p14:nvPr/>
              </p14:nvContentPartPr>
              <p14:xfrm>
                <a:off x="3182458" y="2620421"/>
                <a:ext cx="23760" cy="94320"/>
              </p14:xfrm>
            </p:contentPart>
          </mc:Choice>
          <mc:Fallback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F35A2D1F-02DB-C793-1F39-C99FCF50C73E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3164458" y="2602781"/>
                  <a:ext cx="59400" cy="12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0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1C02C4DB-79D7-976F-F2AF-C094DC4B8FB7}"/>
                    </a:ext>
                  </a:extLst>
                </p14:cNvPr>
                <p14:cNvContentPartPr/>
                <p14:nvPr/>
              </p14:nvContentPartPr>
              <p14:xfrm>
                <a:off x="3316018" y="2248541"/>
                <a:ext cx="322920" cy="245880"/>
              </p14:xfrm>
            </p:contentPart>
          </mc:Choice>
          <mc:Fallback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1C02C4DB-79D7-976F-F2AF-C094DC4B8FB7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3298378" y="2230901"/>
                  <a:ext cx="35856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0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C46C9FD5-8F8A-BF92-A513-027535E63E56}"/>
                    </a:ext>
                  </a:extLst>
                </p14:cNvPr>
                <p14:cNvContentPartPr/>
                <p14:nvPr/>
              </p14:nvContentPartPr>
              <p14:xfrm>
                <a:off x="3853138" y="2453741"/>
                <a:ext cx="79200" cy="199080"/>
              </p14:xfrm>
            </p:contentPart>
          </mc:Choice>
          <mc:Fallback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C46C9FD5-8F8A-BF92-A513-027535E63E56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3835138" y="2436101"/>
                  <a:ext cx="114840" cy="23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0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D2A867FE-B123-40C5-0964-FE30D4CE5D4D}"/>
                    </a:ext>
                  </a:extLst>
                </p14:cNvPr>
                <p14:cNvContentPartPr/>
                <p14:nvPr/>
              </p14:nvContentPartPr>
              <p14:xfrm>
                <a:off x="4037098" y="2261861"/>
                <a:ext cx="477000" cy="163800"/>
              </p14:xfrm>
            </p:contentPart>
          </mc:Choice>
          <mc:Fallback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D2A867FE-B123-40C5-0964-FE30D4CE5D4D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4019458" y="2243861"/>
                  <a:ext cx="51264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08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546EA9F1-CAFA-16C7-83F7-80DB07E547F9}"/>
                    </a:ext>
                  </a:extLst>
                </p14:cNvPr>
                <p14:cNvContentPartPr/>
                <p14:nvPr/>
              </p14:nvContentPartPr>
              <p14:xfrm>
                <a:off x="2048458" y="2666861"/>
                <a:ext cx="2723040" cy="216720"/>
              </p14:xfrm>
            </p:contentPart>
          </mc:Choice>
          <mc:Fallback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546EA9F1-CAFA-16C7-83F7-80DB07E547F9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2030458" y="2648861"/>
                  <a:ext cx="2758680" cy="25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10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E77A7C8-BEFD-FE61-D4FE-8AF4E1B23B05}"/>
                    </a:ext>
                  </a:extLst>
                </p14:cNvPr>
                <p14:cNvContentPartPr/>
                <p14:nvPr/>
              </p14:nvContentPartPr>
              <p14:xfrm>
                <a:off x="5040058" y="2953781"/>
                <a:ext cx="2385720" cy="86400"/>
              </p14:xfrm>
            </p:contentPart>
          </mc:Choice>
          <mc:Fallback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E77A7C8-BEFD-FE61-D4FE-8AF4E1B23B05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5022418" y="2935781"/>
                  <a:ext cx="2421360" cy="12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12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A0D3CB6E-6EA5-3807-7AE8-0D140AC688C5}"/>
                    </a:ext>
                  </a:extLst>
                </p14:cNvPr>
                <p14:cNvContentPartPr/>
                <p14:nvPr/>
              </p14:nvContentPartPr>
              <p14:xfrm>
                <a:off x="484978" y="3097781"/>
                <a:ext cx="382680" cy="288000"/>
              </p14:xfrm>
            </p:contentPart>
          </mc:Choice>
          <mc:Fallback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A0D3CB6E-6EA5-3807-7AE8-0D140AC688C5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467338" y="3080141"/>
                  <a:ext cx="41832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14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E22ED471-BB1E-ADE1-40DD-0CF026FA68F2}"/>
                    </a:ext>
                  </a:extLst>
                </p14:cNvPr>
                <p14:cNvContentPartPr/>
                <p14:nvPr/>
              </p14:nvContentPartPr>
              <p14:xfrm>
                <a:off x="497938" y="3421061"/>
                <a:ext cx="240840" cy="578880"/>
              </p14:xfrm>
            </p:contentPart>
          </mc:Choice>
          <mc:Fallback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E22ED471-BB1E-ADE1-40DD-0CF026FA68F2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480298" y="3403421"/>
                  <a:ext cx="276480" cy="61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16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731C0BA0-C9F4-0BF6-36E9-8CFDCB1E0D2B}"/>
                    </a:ext>
                  </a:extLst>
                </p14:cNvPr>
                <p14:cNvContentPartPr/>
                <p14:nvPr/>
              </p14:nvContentPartPr>
              <p14:xfrm>
                <a:off x="588658" y="3409901"/>
                <a:ext cx="173880" cy="229680"/>
              </p14:xfrm>
            </p:contentPart>
          </mc:Choice>
          <mc:Fallback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731C0BA0-C9F4-0BF6-36E9-8CFDCB1E0D2B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570658" y="3391901"/>
                  <a:ext cx="20952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1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855956A6-3281-808B-71D6-C7FA9E3F40CE}"/>
                    </a:ext>
                  </a:extLst>
                </p14:cNvPr>
                <p14:cNvContentPartPr/>
                <p14:nvPr/>
              </p14:nvContentPartPr>
              <p14:xfrm>
                <a:off x="1032898" y="3096341"/>
                <a:ext cx="288000" cy="777600"/>
              </p14:xfrm>
            </p:contentPart>
          </mc:Choice>
          <mc:Fallback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855956A6-3281-808B-71D6-C7FA9E3F40CE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015258" y="3078701"/>
                  <a:ext cx="323640" cy="813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639B7D70-E123-ACFE-FBF9-920334D45F45}"/>
                    </a:ext>
                  </a:extLst>
                </p14:cNvPr>
                <p14:cNvContentPartPr/>
                <p14:nvPr/>
              </p14:nvContentPartPr>
              <p14:xfrm>
                <a:off x="1277338" y="3112541"/>
                <a:ext cx="289800" cy="226080"/>
              </p14:xfrm>
            </p:contentPart>
          </mc:Choice>
          <mc:Fallback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639B7D70-E123-ACFE-FBF9-920334D45F45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259698" y="3094541"/>
                  <a:ext cx="325440" cy="26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696852C2-0636-D7D3-689C-3390C53D3B4A}"/>
                    </a:ext>
                  </a:extLst>
                </p14:cNvPr>
                <p14:cNvContentPartPr/>
                <p14:nvPr/>
              </p14:nvContentPartPr>
              <p14:xfrm>
                <a:off x="1438978" y="3183821"/>
                <a:ext cx="88560" cy="703440"/>
              </p14:xfrm>
            </p:contentPart>
          </mc:Choice>
          <mc:Fallback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696852C2-0636-D7D3-689C-3390C53D3B4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421338" y="3165821"/>
                  <a:ext cx="124200" cy="739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4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A6954411-690B-DCE5-2480-995AF82C6965}"/>
                    </a:ext>
                  </a:extLst>
                </p14:cNvPr>
                <p14:cNvContentPartPr/>
                <p14:nvPr/>
              </p14:nvContentPartPr>
              <p14:xfrm>
                <a:off x="2869618" y="3165461"/>
                <a:ext cx="166320" cy="469800"/>
              </p14:xfrm>
            </p:contentPart>
          </mc:Choice>
          <mc:Fallback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A6954411-690B-DCE5-2480-995AF82C6965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851978" y="3147461"/>
                  <a:ext cx="201960" cy="50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6">
              <p14:nvContentPartPr>
                <p14:cNvPr id="71" name="Ink 70">
                  <a:extLst>
                    <a:ext uri="{FF2B5EF4-FFF2-40B4-BE49-F238E27FC236}">
                      <a16:creationId xmlns:a16="http://schemas.microsoft.com/office/drawing/2014/main" id="{C694596E-784B-C7CD-51A1-786190DB073F}"/>
                    </a:ext>
                  </a:extLst>
                </p14:cNvPr>
                <p14:cNvContentPartPr/>
                <p14:nvPr/>
              </p14:nvContentPartPr>
              <p14:xfrm>
                <a:off x="3004978" y="3037661"/>
                <a:ext cx="26280" cy="18000"/>
              </p14:xfrm>
            </p:contentPart>
          </mc:Choice>
          <mc:Fallback>
            <p:pic>
              <p:nvPicPr>
                <p:cNvPr id="71" name="Ink 70">
                  <a:extLst>
                    <a:ext uri="{FF2B5EF4-FFF2-40B4-BE49-F238E27FC236}">
                      <a16:creationId xmlns:a16="http://schemas.microsoft.com/office/drawing/2014/main" id="{C694596E-784B-C7CD-51A1-786190DB073F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987338" y="3019661"/>
                  <a:ext cx="61920" cy="5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28">
              <p14:nvContentPartPr>
                <p14:cNvPr id="72" name="Ink 71">
                  <a:extLst>
                    <a:ext uri="{FF2B5EF4-FFF2-40B4-BE49-F238E27FC236}">
                      <a16:creationId xmlns:a16="http://schemas.microsoft.com/office/drawing/2014/main" id="{AD1FF933-DF1F-6B8C-4AE0-DAD1A7FFF2F0}"/>
                    </a:ext>
                  </a:extLst>
                </p14:cNvPr>
                <p14:cNvContentPartPr/>
                <p14:nvPr/>
              </p14:nvContentPartPr>
              <p14:xfrm>
                <a:off x="3242218" y="3526541"/>
                <a:ext cx="77400" cy="248400"/>
              </p14:xfrm>
            </p:contentPart>
          </mc:Choice>
          <mc:Fallback>
            <p:pic>
              <p:nvPicPr>
                <p:cNvPr id="72" name="Ink 71">
                  <a:extLst>
                    <a:ext uri="{FF2B5EF4-FFF2-40B4-BE49-F238E27FC236}">
                      <a16:creationId xmlns:a16="http://schemas.microsoft.com/office/drawing/2014/main" id="{AD1FF933-DF1F-6B8C-4AE0-DAD1A7FFF2F0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3224218" y="3508901"/>
                  <a:ext cx="113040" cy="284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30">
              <p14:nvContentPartPr>
                <p14:cNvPr id="73" name="Ink 72">
                  <a:extLst>
                    <a:ext uri="{FF2B5EF4-FFF2-40B4-BE49-F238E27FC236}">
                      <a16:creationId xmlns:a16="http://schemas.microsoft.com/office/drawing/2014/main" id="{029DDBAF-19D1-0012-79FF-4B6EC87BB427}"/>
                    </a:ext>
                  </a:extLst>
                </p14:cNvPr>
                <p14:cNvContentPartPr/>
                <p14:nvPr/>
              </p14:nvContentPartPr>
              <p14:xfrm>
                <a:off x="3481258" y="3188141"/>
                <a:ext cx="371160" cy="303480"/>
              </p14:xfrm>
            </p:contentPart>
          </mc:Choice>
          <mc:Fallback>
            <p:pic>
              <p:nvPicPr>
                <p:cNvPr id="73" name="Ink 72">
                  <a:extLst>
                    <a:ext uri="{FF2B5EF4-FFF2-40B4-BE49-F238E27FC236}">
                      <a16:creationId xmlns:a16="http://schemas.microsoft.com/office/drawing/2014/main" id="{029DDBAF-19D1-0012-79FF-4B6EC87BB427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463258" y="3170501"/>
                  <a:ext cx="40680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32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47EC724B-FA6D-D22C-2714-3AD2B43DCBA4}"/>
                    </a:ext>
                  </a:extLst>
                </p14:cNvPr>
                <p14:cNvContentPartPr/>
                <p14:nvPr/>
              </p14:nvContentPartPr>
              <p14:xfrm>
                <a:off x="3960418" y="3612941"/>
                <a:ext cx="38880" cy="250920"/>
              </p14:xfrm>
            </p:contentPart>
          </mc:Choice>
          <mc:Fallback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47EC724B-FA6D-D22C-2714-3AD2B43DCBA4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942778" y="3594941"/>
                  <a:ext cx="74520" cy="28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34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55BB2718-99F5-63C2-A57F-7F8ACE2905F2}"/>
                    </a:ext>
                  </a:extLst>
                </p14:cNvPr>
                <p14:cNvContentPartPr/>
                <p14:nvPr/>
              </p14:nvContentPartPr>
              <p14:xfrm>
                <a:off x="4230418" y="3336821"/>
                <a:ext cx="478440" cy="123480"/>
              </p14:xfrm>
            </p:contentPart>
          </mc:Choice>
          <mc:Fallback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55BB2718-99F5-63C2-A57F-7F8ACE2905F2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4212778" y="3319181"/>
                  <a:ext cx="514080" cy="15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36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E81D523A-95A3-2494-D560-4FB374DB45A6}"/>
                    </a:ext>
                  </a:extLst>
                </p14:cNvPr>
                <p14:cNvContentPartPr/>
                <p14:nvPr/>
              </p14:nvContentPartPr>
              <p14:xfrm>
                <a:off x="2837578" y="3913901"/>
                <a:ext cx="1657080" cy="75240"/>
              </p14:xfrm>
            </p:contentPart>
          </mc:Choice>
          <mc:Fallback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E81D523A-95A3-2494-D560-4FB374DB45A6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2819578" y="3896261"/>
                  <a:ext cx="1692720" cy="110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38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28EAC34B-0126-51BF-622B-425FDEFCD294}"/>
                    </a:ext>
                  </a:extLst>
                </p14:cNvPr>
                <p14:cNvContentPartPr/>
                <p14:nvPr/>
              </p14:nvContentPartPr>
              <p14:xfrm>
                <a:off x="5363698" y="3220181"/>
                <a:ext cx="257760" cy="506880"/>
              </p14:xfrm>
            </p:contentPart>
          </mc:Choice>
          <mc:Fallback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28EAC34B-0126-51BF-622B-425FDEFCD294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5345698" y="3202181"/>
                  <a:ext cx="293400" cy="54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40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CCAED27B-09A8-833A-C3C4-27C94CF66F5E}"/>
                    </a:ext>
                  </a:extLst>
                </p14:cNvPr>
                <p14:cNvContentPartPr/>
                <p14:nvPr/>
              </p14:nvContentPartPr>
              <p14:xfrm>
                <a:off x="5680858" y="3753701"/>
                <a:ext cx="16560" cy="86040"/>
              </p14:xfrm>
            </p:contentPart>
          </mc:Choice>
          <mc:Fallback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CCAED27B-09A8-833A-C3C4-27C94CF66F5E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5663218" y="3736061"/>
                  <a:ext cx="52200" cy="12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42">
              <p14:nvContentPartPr>
                <p14:cNvPr id="79" name="Ink 78">
                  <a:extLst>
                    <a:ext uri="{FF2B5EF4-FFF2-40B4-BE49-F238E27FC236}">
                      <a16:creationId xmlns:a16="http://schemas.microsoft.com/office/drawing/2014/main" id="{B021F2A9-FDF4-9248-88FD-033A7D10B198}"/>
                    </a:ext>
                  </a:extLst>
                </p14:cNvPr>
                <p14:cNvContentPartPr/>
                <p14:nvPr/>
              </p14:nvContentPartPr>
              <p14:xfrm>
                <a:off x="6087298" y="3346181"/>
                <a:ext cx="93960" cy="300240"/>
              </p14:xfrm>
            </p:contentPart>
          </mc:Choice>
          <mc:Fallback>
            <p:pic>
              <p:nvPicPr>
                <p:cNvPr id="79" name="Ink 78">
                  <a:extLst>
                    <a:ext uri="{FF2B5EF4-FFF2-40B4-BE49-F238E27FC236}">
                      <a16:creationId xmlns:a16="http://schemas.microsoft.com/office/drawing/2014/main" id="{B021F2A9-FDF4-9248-88FD-033A7D10B198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6069658" y="3328181"/>
                  <a:ext cx="12960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44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F5B521C2-A0B4-32CE-AB8E-32FCF51BD9FA}"/>
                    </a:ext>
                  </a:extLst>
                </p14:cNvPr>
                <p14:cNvContentPartPr/>
                <p14:nvPr/>
              </p14:nvContentPartPr>
              <p14:xfrm>
                <a:off x="6368458" y="3303701"/>
                <a:ext cx="117000" cy="267480"/>
              </p14:xfrm>
            </p:contentPart>
          </mc:Choice>
          <mc:Fallback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F5B521C2-A0B4-32CE-AB8E-32FCF51BD9FA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6350818" y="3286061"/>
                  <a:ext cx="152640" cy="303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46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1EF02AF5-99B7-5377-3F5A-3DB1364DA2AB}"/>
                    </a:ext>
                  </a:extLst>
                </p14:cNvPr>
                <p14:cNvContentPartPr/>
                <p14:nvPr/>
              </p14:nvContentPartPr>
              <p14:xfrm>
                <a:off x="6790018" y="3649661"/>
                <a:ext cx="8640" cy="137160"/>
              </p14:xfrm>
            </p:contentPart>
          </mc:Choice>
          <mc:Fallback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1EF02AF5-99B7-5377-3F5A-3DB1364DA2AB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6772378" y="3631661"/>
                  <a:ext cx="44280" cy="17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48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841DA2A-4932-1CC5-5F06-70BC925F0CC7}"/>
                    </a:ext>
                  </a:extLst>
                </p14:cNvPr>
                <p14:cNvContentPartPr/>
                <p14:nvPr/>
              </p14:nvContentPartPr>
              <p14:xfrm>
                <a:off x="6955258" y="3355541"/>
                <a:ext cx="713520" cy="132120"/>
              </p14:xfrm>
            </p:contentPart>
          </mc:Choice>
          <mc:Fallback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841DA2A-4932-1CC5-5F06-70BC925F0CC7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6937618" y="3337541"/>
                  <a:ext cx="749160" cy="16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50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F56EC9D9-AD99-0877-7321-6ED886ACD847}"/>
                    </a:ext>
                  </a:extLst>
                </p14:cNvPr>
                <p14:cNvContentPartPr/>
                <p14:nvPr/>
              </p14:nvContentPartPr>
              <p14:xfrm>
                <a:off x="5369458" y="3867821"/>
                <a:ext cx="2167200" cy="133920"/>
              </p14:xfrm>
            </p:contentPart>
          </mc:Choice>
          <mc:Fallback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F56EC9D9-AD99-0877-7321-6ED886ACD847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351818" y="3850181"/>
                  <a:ext cx="2202840" cy="16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52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B8A39A39-3645-AA13-AA9C-6861E199B1BA}"/>
                    </a:ext>
                  </a:extLst>
                </p14:cNvPr>
                <p14:cNvContentPartPr/>
                <p14:nvPr/>
              </p14:nvContentPartPr>
              <p14:xfrm>
                <a:off x="842818" y="4488101"/>
                <a:ext cx="124920" cy="514440"/>
              </p14:xfrm>
            </p:contentPart>
          </mc:Choice>
          <mc:Fallback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B8A39A39-3645-AA13-AA9C-6861E199B1BA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824818" y="4470461"/>
                  <a:ext cx="160560" cy="55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54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723998AE-7ADB-8923-D3A1-88668D63151F}"/>
                    </a:ext>
                  </a:extLst>
                </p14:cNvPr>
                <p14:cNvContentPartPr/>
                <p14:nvPr/>
              </p14:nvContentPartPr>
              <p14:xfrm>
                <a:off x="958738" y="4404581"/>
                <a:ext cx="317160" cy="365040"/>
              </p14:xfrm>
            </p:contentPart>
          </mc:Choice>
          <mc:Fallback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723998AE-7ADB-8923-D3A1-88668D63151F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41098" y="4386581"/>
                  <a:ext cx="352800" cy="40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56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ABB9C1CB-0D9F-2174-75CB-01460F52B437}"/>
                    </a:ext>
                  </a:extLst>
                </p14:cNvPr>
                <p14:cNvContentPartPr/>
                <p14:nvPr/>
              </p14:nvContentPartPr>
              <p14:xfrm>
                <a:off x="1433578" y="4512581"/>
                <a:ext cx="346680" cy="347400"/>
              </p14:xfrm>
            </p:contentPart>
          </mc:Choice>
          <mc:Fallback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ABB9C1CB-0D9F-2174-75CB-01460F52B437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415578" y="4494941"/>
                  <a:ext cx="382320" cy="38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5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222A9400-704F-19FE-655B-629735E5C427}"/>
                    </a:ext>
                  </a:extLst>
                </p14:cNvPr>
                <p14:cNvContentPartPr/>
                <p14:nvPr/>
              </p14:nvContentPartPr>
              <p14:xfrm>
                <a:off x="3454258" y="4300181"/>
                <a:ext cx="63720" cy="384480"/>
              </p14:xfrm>
            </p:contentPart>
          </mc:Choice>
          <mc:Fallback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222A9400-704F-19FE-655B-629735E5C427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3436618" y="4282181"/>
                  <a:ext cx="9936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60">
              <p14:nvContentPartPr>
                <p14:cNvPr id="91" name="Ink 90">
                  <a:extLst>
                    <a:ext uri="{FF2B5EF4-FFF2-40B4-BE49-F238E27FC236}">
                      <a16:creationId xmlns:a16="http://schemas.microsoft.com/office/drawing/2014/main" id="{5097059E-D35F-A0F9-5289-71D36B201969}"/>
                    </a:ext>
                  </a:extLst>
                </p14:cNvPr>
                <p14:cNvContentPartPr/>
                <p14:nvPr/>
              </p14:nvContentPartPr>
              <p14:xfrm>
                <a:off x="3697618" y="4265621"/>
                <a:ext cx="290160" cy="235440"/>
              </p14:xfrm>
            </p:contentPart>
          </mc:Choice>
          <mc:Fallback>
            <p:pic>
              <p:nvPicPr>
                <p:cNvPr id="91" name="Ink 90">
                  <a:extLst>
                    <a:ext uri="{FF2B5EF4-FFF2-40B4-BE49-F238E27FC236}">
                      <a16:creationId xmlns:a16="http://schemas.microsoft.com/office/drawing/2014/main" id="{5097059E-D35F-A0F9-5289-71D36B201969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3679618" y="4247981"/>
                  <a:ext cx="325800" cy="27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62">
              <p14:nvContentPartPr>
                <p14:cNvPr id="92" name="Ink 91">
                  <a:extLst>
                    <a:ext uri="{FF2B5EF4-FFF2-40B4-BE49-F238E27FC236}">
                      <a16:creationId xmlns:a16="http://schemas.microsoft.com/office/drawing/2014/main" id="{946C992F-CF6A-5C16-0D66-DE17418F9C90}"/>
                    </a:ext>
                  </a:extLst>
                </p14:cNvPr>
                <p14:cNvContentPartPr/>
                <p14:nvPr/>
              </p14:nvContentPartPr>
              <p14:xfrm>
                <a:off x="4168858" y="4359221"/>
                <a:ext cx="10800" cy="26280"/>
              </p14:xfrm>
            </p:contentPart>
          </mc:Choice>
          <mc:Fallback>
            <p:pic>
              <p:nvPicPr>
                <p:cNvPr id="92" name="Ink 91">
                  <a:extLst>
                    <a:ext uri="{FF2B5EF4-FFF2-40B4-BE49-F238E27FC236}">
                      <a16:creationId xmlns:a16="http://schemas.microsoft.com/office/drawing/2014/main" id="{946C992F-CF6A-5C16-0D66-DE17418F9C90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4150858" y="4341581"/>
                  <a:ext cx="46440" cy="6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64">
              <p14:nvContentPartPr>
                <p14:cNvPr id="93" name="Ink 92">
                  <a:extLst>
                    <a:ext uri="{FF2B5EF4-FFF2-40B4-BE49-F238E27FC236}">
                      <a16:creationId xmlns:a16="http://schemas.microsoft.com/office/drawing/2014/main" id="{9D0FA2B9-E8ED-79D6-DEFD-E339BADCB245}"/>
                    </a:ext>
                  </a:extLst>
                </p14:cNvPr>
                <p14:cNvContentPartPr/>
                <p14:nvPr/>
              </p14:nvContentPartPr>
              <p14:xfrm>
                <a:off x="4329058" y="4324661"/>
                <a:ext cx="170280" cy="320760"/>
              </p14:xfrm>
            </p:contentPart>
          </mc:Choice>
          <mc:Fallback>
            <p:pic>
              <p:nvPicPr>
                <p:cNvPr id="93" name="Ink 92">
                  <a:extLst>
                    <a:ext uri="{FF2B5EF4-FFF2-40B4-BE49-F238E27FC236}">
                      <a16:creationId xmlns:a16="http://schemas.microsoft.com/office/drawing/2014/main" id="{9D0FA2B9-E8ED-79D6-DEFD-E339BADCB245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4311418" y="4306661"/>
                  <a:ext cx="205920" cy="35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66">
              <p14:nvContentPartPr>
                <p14:cNvPr id="94" name="Ink 93">
                  <a:extLst>
                    <a:ext uri="{FF2B5EF4-FFF2-40B4-BE49-F238E27FC236}">
                      <a16:creationId xmlns:a16="http://schemas.microsoft.com/office/drawing/2014/main" id="{BE91B1CF-B269-AAFC-B30C-8E6795755C2F}"/>
                    </a:ext>
                  </a:extLst>
                </p14:cNvPr>
                <p14:cNvContentPartPr/>
                <p14:nvPr/>
              </p14:nvContentPartPr>
              <p14:xfrm>
                <a:off x="4417258" y="4141781"/>
                <a:ext cx="83880" cy="69840"/>
              </p14:xfrm>
            </p:contentPart>
          </mc:Choice>
          <mc:Fallback>
            <p:pic>
              <p:nvPicPr>
                <p:cNvPr id="94" name="Ink 93">
                  <a:extLst>
                    <a:ext uri="{FF2B5EF4-FFF2-40B4-BE49-F238E27FC236}">
                      <a16:creationId xmlns:a16="http://schemas.microsoft.com/office/drawing/2014/main" id="{BE91B1CF-B269-AAFC-B30C-8E6795755C2F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4399618" y="4124141"/>
                  <a:ext cx="119520" cy="10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68">
              <p14:nvContentPartPr>
                <p14:cNvPr id="95" name="Ink 94">
                  <a:extLst>
                    <a:ext uri="{FF2B5EF4-FFF2-40B4-BE49-F238E27FC236}">
                      <a16:creationId xmlns:a16="http://schemas.microsoft.com/office/drawing/2014/main" id="{EEEABA7B-FA35-B2EE-FD2B-B5A59AB301D6}"/>
                    </a:ext>
                  </a:extLst>
                </p14:cNvPr>
                <p14:cNvContentPartPr/>
                <p14:nvPr/>
              </p14:nvContentPartPr>
              <p14:xfrm>
                <a:off x="4864018" y="4306661"/>
                <a:ext cx="75960" cy="618840"/>
              </p14:xfrm>
            </p:contentPart>
          </mc:Choice>
          <mc:Fallback>
            <p:pic>
              <p:nvPicPr>
                <p:cNvPr id="95" name="Ink 94">
                  <a:extLst>
                    <a:ext uri="{FF2B5EF4-FFF2-40B4-BE49-F238E27FC236}">
                      <a16:creationId xmlns:a16="http://schemas.microsoft.com/office/drawing/2014/main" id="{EEEABA7B-FA35-B2EE-FD2B-B5A59AB301D6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4846378" y="4288661"/>
                  <a:ext cx="111600" cy="65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70">
              <p14:nvContentPartPr>
                <p14:cNvPr id="96" name="Ink 95">
                  <a:extLst>
                    <a:ext uri="{FF2B5EF4-FFF2-40B4-BE49-F238E27FC236}">
                      <a16:creationId xmlns:a16="http://schemas.microsoft.com/office/drawing/2014/main" id="{A4EE6E60-E0E1-F03A-246E-5E7BEAA8E5D9}"/>
                    </a:ext>
                  </a:extLst>
                </p14:cNvPr>
                <p14:cNvContentPartPr/>
                <p14:nvPr/>
              </p14:nvContentPartPr>
              <p14:xfrm>
                <a:off x="4801378" y="4201901"/>
                <a:ext cx="28080" cy="45720"/>
              </p14:xfrm>
            </p:contentPart>
          </mc:Choice>
          <mc:Fallback>
            <p:pic>
              <p:nvPicPr>
                <p:cNvPr id="96" name="Ink 95">
                  <a:extLst>
                    <a:ext uri="{FF2B5EF4-FFF2-40B4-BE49-F238E27FC236}">
                      <a16:creationId xmlns:a16="http://schemas.microsoft.com/office/drawing/2014/main" id="{A4EE6E60-E0E1-F03A-246E-5E7BEAA8E5D9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4783378" y="4183901"/>
                  <a:ext cx="63720" cy="8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72">
              <p14:nvContentPartPr>
                <p14:cNvPr id="97" name="Ink 96">
                  <a:extLst>
                    <a:ext uri="{FF2B5EF4-FFF2-40B4-BE49-F238E27FC236}">
                      <a16:creationId xmlns:a16="http://schemas.microsoft.com/office/drawing/2014/main" id="{9F2A2821-2EAD-FDBF-08BD-7F868990EDC6}"/>
                    </a:ext>
                  </a:extLst>
                </p14:cNvPr>
                <p14:cNvContentPartPr/>
                <p14:nvPr/>
              </p14:nvContentPartPr>
              <p14:xfrm>
                <a:off x="5161738" y="4722461"/>
                <a:ext cx="2160" cy="7920"/>
              </p14:xfrm>
            </p:contentPart>
          </mc:Choice>
          <mc:Fallback>
            <p:pic>
              <p:nvPicPr>
                <p:cNvPr id="97" name="Ink 96">
                  <a:extLst>
                    <a:ext uri="{FF2B5EF4-FFF2-40B4-BE49-F238E27FC236}">
                      <a16:creationId xmlns:a16="http://schemas.microsoft.com/office/drawing/2014/main" id="{9F2A2821-2EAD-FDBF-08BD-7F868990EDC6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5143738" y="4704461"/>
                  <a:ext cx="3780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74">
              <p14:nvContentPartPr>
                <p14:cNvPr id="98" name="Ink 97">
                  <a:extLst>
                    <a:ext uri="{FF2B5EF4-FFF2-40B4-BE49-F238E27FC236}">
                      <a16:creationId xmlns:a16="http://schemas.microsoft.com/office/drawing/2014/main" id="{0181AEDE-317E-0ACD-8C9F-44256F1E2ECA}"/>
                    </a:ext>
                  </a:extLst>
                </p14:cNvPr>
                <p14:cNvContentPartPr/>
                <p14:nvPr/>
              </p14:nvContentPartPr>
              <p14:xfrm>
                <a:off x="6183418" y="4337621"/>
                <a:ext cx="110880" cy="298800"/>
              </p14:xfrm>
            </p:contentPart>
          </mc:Choice>
          <mc:Fallback>
            <p:pic>
              <p:nvPicPr>
                <p:cNvPr id="98" name="Ink 97">
                  <a:extLst>
                    <a:ext uri="{FF2B5EF4-FFF2-40B4-BE49-F238E27FC236}">
                      <a16:creationId xmlns:a16="http://schemas.microsoft.com/office/drawing/2014/main" id="{0181AEDE-317E-0ACD-8C9F-44256F1E2ECA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6165778" y="4319621"/>
                  <a:ext cx="146520" cy="33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76">
              <p14:nvContentPartPr>
                <p14:cNvPr id="99" name="Ink 98">
                  <a:extLst>
                    <a:ext uri="{FF2B5EF4-FFF2-40B4-BE49-F238E27FC236}">
                      <a16:creationId xmlns:a16="http://schemas.microsoft.com/office/drawing/2014/main" id="{0748DC33-ADD4-A2EB-A5D7-349DC59E0E73}"/>
                    </a:ext>
                  </a:extLst>
                </p14:cNvPr>
                <p14:cNvContentPartPr/>
                <p14:nvPr/>
              </p14:nvContentPartPr>
              <p14:xfrm>
                <a:off x="6508138" y="4197941"/>
                <a:ext cx="279720" cy="411840"/>
              </p14:xfrm>
            </p:contentPart>
          </mc:Choice>
          <mc:Fallback>
            <p:pic>
              <p:nvPicPr>
                <p:cNvPr id="99" name="Ink 98">
                  <a:extLst>
                    <a:ext uri="{FF2B5EF4-FFF2-40B4-BE49-F238E27FC236}">
                      <a16:creationId xmlns:a16="http://schemas.microsoft.com/office/drawing/2014/main" id="{0748DC33-ADD4-A2EB-A5D7-349DC59E0E73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6490138" y="4179941"/>
                  <a:ext cx="315360" cy="44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78">
              <p14:nvContentPartPr>
                <p14:cNvPr id="100" name="Ink 99">
                  <a:extLst>
                    <a:ext uri="{FF2B5EF4-FFF2-40B4-BE49-F238E27FC236}">
                      <a16:creationId xmlns:a16="http://schemas.microsoft.com/office/drawing/2014/main" id="{C58145D6-004B-066B-ACC5-E36F2E9165FF}"/>
                    </a:ext>
                  </a:extLst>
                </p14:cNvPr>
                <p14:cNvContentPartPr/>
                <p14:nvPr/>
              </p14:nvContentPartPr>
              <p14:xfrm>
                <a:off x="7004578" y="4340141"/>
                <a:ext cx="55080" cy="51120"/>
              </p14:xfrm>
            </p:contentPart>
          </mc:Choice>
          <mc:Fallback>
            <p:pic>
              <p:nvPicPr>
                <p:cNvPr id="100" name="Ink 99">
                  <a:extLst>
                    <a:ext uri="{FF2B5EF4-FFF2-40B4-BE49-F238E27FC236}">
                      <a16:creationId xmlns:a16="http://schemas.microsoft.com/office/drawing/2014/main" id="{C58145D6-004B-066B-ACC5-E36F2E9165FF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6986578" y="4322141"/>
                  <a:ext cx="90720" cy="8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80">
              <p14:nvContentPartPr>
                <p14:cNvPr id="101" name="Ink 100">
                  <a:extLst>
                    <a:ext uri="{FF2B5EF4-FFF2-40B4-BE49-F238E27FC236}">
                      <a16:creationId xmlns:a16="http://schemas.microsoft.com/office/drawing/2014/main" id="{89D4C3BC-1A9F-797A-EBB0-CA399ACD6708}"/>
                    </a:ext>
                  </a:extLst>
                </p14:cNvPr>
                <p14:cNvContentPartPr/>
                <p14:nvPr/>
              </p14:nvContentPartPr>
              <p14:xfrm>
                <a:off x="7299418" y="4132061"/>
                <a:ext cx="174240" cy="465120"/>
              </p14:xfrm>
            </p:contentPart>
          </mc:Choice>
          <mc:Fallback>
            <p:pic>
              <p:nvPicPr>
                <p:cNvPr id="101" name="Ink 100">
                  <a:extLst>
                    <a:ext uri="{FF2B5EF4-FFF2-40B4-BE49-F238E27FC236}">
                      <a16:creationId xmlns:a16="http://schemas.microsoft.com/office/drawing/2014/main" id="{89D4C3BC-1A9F-797A-EBB0-CA399ACD6708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7281778" y="4114421"/>
                  <a:ext cx="209880" cy="500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82">
              <p14:nvContentPartPr>
                <p14:cNvPr id="102" name="Ink 101">
                  <a:extLst>
                    <a:ext uri="{FF2B5EF4-FFF2-40B4-BE49-F238E27FC236}">
                      <a16:creationId xmlns:a16="http://schemas.microsoft.com/office/drawing/2014/main" id="{B37E4881-B5DA-1216-3213-7F09BB59B0F5}"/>
                    </a:ext>
                  </a:extLst>
                </p14:cNvPr>
                <p14:cNvContentPartPr/>
                <p14:nvPr/>
              </p14:nvContentPartPr>
              <p14:xfrm>
                <a:off x="7334698" y="3965381"/>
                <a:ext cx="101880" cy="120960"/>
              </p14:xfrm>
            </p:contentPart>
          </mc:Choice>
          <mc:Fallback>
            <p:pic>
              <p:nvPicPr>
                <p:cNvPr id="102" name="Ink 101">
                  <a:extLst>
                    <a:ext uri="{FF2B5EF4-FFF2-40B4-BE49-F238E27FC236}">
                      <a16:creationId xmlns:a16="http://schemas.microsoft.com/office/drawing/2014/main" id="{B37E4881-B5DA-1216-3213-7F09BB59B0F5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7317058" y="3947381"/>
                  <a:ext cx="13752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84">
              <p14:nvContentPartPr>
                <p14:cNvPr id="103" name="Ink 102">
                  <a:extLst>
                    <a:ext uri="{FF2B5EF4-FFF2-40B4-BE49-F238E27FC236}">
                      <a16:creationId xmlns:a16="http://schemas.microsoft.com/office/drawing/2014/main" id="{B7D34C41-1DCF-BFCA-9644-5FF8E1FC4E90}"/>
                    </a:ext>
                  </a:extLst>
                </p14:cNvPr>
                <p14:cNvContentPartPr/>
                <p14:nvPr/>
              </p14:nvContentPartPr>
              <p14:xfrm>
                <a:off x="7882258" y="4058981"/>
                <a:ext cx="102960" cy="630000"/>
              </p14:xfrm>
            </p:contentPart>
          </mc:Choice>
          <mc:Fallback>
            <p:pic>
              <p:nvPicPr>
                <p:cNvPr id="103" name="Ink 102">
                  <a:extLst>
                    <a:ext uri="{FF2B5EF4-FFF2-40B4-BE49-F238E27FC236}">
                      <a16:creationId xmlns:a16="http://schemas.microsoft.com/office/drawing/2014/main" id="{B7D34C41-1DCF-BFCA-9644-5FF8E1FC4E90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7864258" y="4040981"/>
                  <a:ext cx="138600" cy="665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86">
              <p14:nvContentPartPr>
                <p14:cNvPr id="104" name="Ink 103">
                  <a:extLst>
                    <a:ext uri="{FF2B5EF4-FFF2-40B4-BE49-F238E27FC236}">
                      <a16:creationId xmlns:a16="http://schemas.microsoft.com/office/drawing/2014/main" id="{A75D1E56-259C-CB4A-6F83-07B67989D173}"/>
                    </a:ext>
                  </a:extLst>
                </p14:cNvPr>
                <p14:cNvContentPartPr/>
                <p14:nvPr/>
              </p14:nvContentPartPr>
              <p14:xfrm>
                <a:off x="7724938" y="4206941"/>
                <a:ext cx="78120" cy="115920"/>
              </p14:xfrm>
            </p:contentPart>
          </mc:Choice>
          <mc:Fallback>
            <p:pic>
              <p:nvPicPr>
                <p:cNvPr id="104" name="Ink 103">
                  <a:extLst>
                    <a:ext uri="{FF2B5EF4-FFF2-40B4-BE49-F238E27FC236}">
                      <a16:creationId xmlns:a16="http://schemas.microsoft.com/office/drawing/2014/main" id="{A75D1E56-259C-CB4A-6F83-07B67989D173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7707298" y="4188941"/>
                  <a:ext cx="113760" cy="15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88">
              <p14:nvContentPartPr>
                <p14:cNvPr id="105" name="Ink 104">
                  <a:extLst>
                    <a:ext uri="{FF2B5EF4-FFF2-40B4-BE49-F238E27FC236}">
                      <a16:creationId xmlns:a16="http://schemas.microsoft.com/office/drawing/2014/main" id="{A2970B79-DE21-A89E-131B-0E3854911BCF}"/>
                    </a:ext>
                  </a:extLst>
                </p14:cNvPr>
                <p14:cNvContentPartPr/>
                <p14:nvPr/>
              </p14:nvContentPartPr>
              <p14:xfrm>
                <a:off x="8172418" y="4603301"/>
                <a:ext cx="360" cy="360"/>
              </p14:xfrm>
            </p:contentPart>
          </mc:Choice>
          <mc:Fallback>
            <p:pic>
              <p:nvPicPr>
                <p:cNvPr id="105" name="Ink 104">
                  <a:extLst>
                    <a:ext uri="{FF2B5EF4-FFF2-40B4-BE49-F238E27FC236}">
                      <a16:creationId xmlns:a16="http://schemas.microsoft.com/office/drawing/2014/main" id="{A2970B79-DE21-A89E-131B-0E3854911BCF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8154418" y="4585301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90">
              <p14:nvContentPartPr>
                <p14:cNvPr id="130" name="Ink 129">
                  <a:extLst>
                    <a:ext uri="{FF2B5EF4-FFF2-40B4-BE49-F238E27FC236}">
                      <a16:creationId xmlns:a16="http://schemas.microsoft.com/office/drawing/2014/main" id="{E6267C44-D696-ED5D-7C04-252E0C70F893}"/>
                    </a:ext>
                  </a:extLst>
                </p14:cNvPr>
                <p14:cNvContentPartPr/>
                <p14:nvPr/>
              </p14:nvContentPartPr>
              <p14:xfrm>
                <a:off x="1170778" y="6023141"/>
                <a:ext cx="69840" cy="341640"/>
              </p14:xfrm>
            </p:contentPart>
          </mc:Choice>
          <mc:Fallback>
            <p:pic>
              <p:nvPicPr>
                <p:cNvPr id="130" name="Ink 129">
                  <a:extLst>
                    <a:ext uri="{FF2B5EF4-FFF2-40B4-BE49-F238E27FC236}">
                      <a16:creationId xmlns:a16="http://schemas.microsoft.com/office/drawing/2014/main" id="{E6267C44-D696-ED5D-7C04-252E0C70F893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1153138" y="6005501"/>
                  <a:ext cx="105480" cy="37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92">
              <p14:nvContentPartPr>
                <p14:cNvPr id="131" name="Ink 130">
                  <a:extLst>
                    <a:ext uri="{FF2B5EF4-FFF2-40B4-BE49-F238E27FC236}">
                      <a16:creationId xmlns:a16="http://schemas.microsoft.com/office/drawing/2014/main" id="{BC47B6CC-9A68-83DB-365A-7851F2C0C90A}"/>
                    </a:ext>
                  </a:extLst>
                </p14:cNvPr>
                <p14:cNvContentPartPr/>
                <p14:nvPr/>
              </p14:nvContentPartPr>
              <p14:xfrm>
                <a:off x="1051258" y="6042941"/>
                <a:ext cx="424440" cy="489960"/>
              </p14:xfrm>
            </p:contentPart>
          </mc:Choice>
          <mc:Fallback>
            <p:pic>
              <p:nvPicPr>
                <p:cNvPr id="131" name="Ink 130">
                  <a:extLst>
                    <a:ext uri="{FF2B5EF4-FFF2-40B4-BE49-F238E27FC236}">
                      <a16:creationId xmlns:a16="http://schemas.microsoft.com/office/drawing/2014/main" id="{BC47B6CC-9A68-83DB-365A-7851F2C0C90A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1033258" y="6024941"/>
                  <a:ext cx="460080" cy="52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94">
              <p14:nvContentPartPr>
                <p14:cNvPr id="116" name="Ink 115">
                  <a:extLst>
                    <a:ext uri="{FF2B5EF4-FFF2-40B4-BE49-F238E27FC236}">
                      <a16:creationId xmlns:a16="http://schemas.microsoft.com/office/drawing/2014/main" id="{7F715485-DFAD-0A81-D0FD-8133CF8E3985}"/>
                    </a:ext>
                  </a:extLst>
                </p14:cNvPr>
                <p14:cNvContentPartPr/>
                <p14:nvPr/>
              </p14:nvContentPartPr>
              <p14:xfrm>
                <a:off x="3008938" y="5019101"/>
                <a:ext cx="284760" cy="646200"/>
              </p14:xfrm>
            </p:contentPart>
          </mc:Choice>
          <mc:Fallback>
            <p:pic>
              <p:nvPicPr>
                <p:cNvPr id="116" name="Ink 115">
                  <a:extLst>
                    <a:ext uri="{FF2B5EF4-FFF2-40B4-BE49-F238E27FC236}">
                      <a16:creationId xmlns:a16="http://schemas.microsoft.com/office/drawing/2014/main" id="{7F715485-DFAD-0A81-D0FD-8133CF8E3985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2990938" y="5001101"/>
                  <a:ext cx="320400" cy="68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96">
              <p14:nvContentPartPr>
                <p14:cNvPr id="117" name="Ink 116">
                  <a:extLst>
                    <a:ext uri="{FF2B5EF4-FFF2-40B4-BE49-F238E27FC236}">
                      <a16:creationId xmlns:a16="http://schemas.microsoft.com/office/drawing/2014/main" id="{5FB451D7-58F6-CFAA-29FA-05313018360D}"/>
                    </a:ext>
                  </a:extLst>
                </p14:cNvPr>
                <p14:cNvContentPartPr/>
                <p14:nvPr/>
              </p14:nvContentPartPr>
              <p14:xfrm>
                <a:off x="3553978" y="5169221"/>
                <a:ext cx="133920" cy="207360"/>
              </p14:xfrm>
            </p:contentPart>
          </mc:Choice>
          <mc:Fallback>
            <p:pic>
              <p:nvPicPr>
                <p:cNvPr id="117" name="Ink 116">
                  <a:extLst>
                    <a:ext uri="{FF2B5EF4-FFF2-40B4-BE49-F238E27FC236}">
                      <a16:creationId xmlns:a16="http://schemas.microsoft.com/office/drawing/2014/main" id="{5FB451D7-58F6-CFAA-29FA-05313018360D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3536338" y="5151581"/>
                  <a:ext cx="169560" cy="24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198">
              <p14:nvContentPartPr>
                <p14:cNvPr id="118" name="Ink 117">
                  <a:extLst>
                    <a:ext uri="{FF2B5EF4-FFF2-40B4-BE49-F238E27FC236}">
                      <a16:creationId xmlns:a16="http://schemas.microsoft.com/office/drawing/2014/main" id="{BCC6D5BE-A9CA-72EE-7816-92109021CFEC}"/>
                    </a:ext>
                  </a:extLst>
                </p14:cNvPr>
                <p14:cNvContentPartPr/>
                <p14:nvPr/>
              </p14:nvContentPartPr>
              <p14:xfrm>
                <a:off x="3929098" y="5500421"/>
                <a:ext cx="48600" cy="222480"/>
              </p14:xfrm>
            </p:contentPart>
          </mc:Choice>
          <mc:Fallback>
            <p:pic>
              <p:nvPicPr>
                <p:cNvPr id="118" name="Ink 117">
                  <a:extLst>
                    <a:ext uri="{FF2B5EF4-FFF2-40B4-BE49-F238E27FC236}">
                      <a16:creationId xmlns:a16="http://schemas.microsoft.com/office/drawing/2014/main" id="{BCC6D5BE-A9CA-72EE-7816-92109021CFEC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3911458" y="5482421"/>
                  <a:ext cx="84240" cy="25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00">
              <p14:nvContentPartPr>
                <p14:cNvPr id="119" name="Ink 118">
                  <a:extLst>
                    <a:ext uri="{FF2B5EF4-FFF2-40B4-BE49-F238E27FC236}">
                      <a16:creationId xmlns:a16="http://schemas.microsoft.com/office/drawing/2014/main" id="{458DB94C-FA45-1DFA-8BB1-86122AAC20C0}"/>
                    </a:ext>
                  </a:extLst>
                </p14:cNvPr>
                <p14:cNvContentPartPr/>
                <p14:nvPr/>
              </p14:nvContentPartPr>
              <p14:xfrm>
                <a:off x="4160578" y="5140781"/>
                <a:ext cx="389160" cy="335160"/>
              </p14:xfrm>
            </p:contentPart>
          </mc:Choice>
          <mc:Fallback>
            <p:pic>
              <p:nvPicPr>
                <p:cNvPr id="119" name="Ink 118">
                  <a:extLst>
                    <a:ext uri="{FF2B5EF4-FFF2-40B4-BE49-F238E27FC236}">
                      <a16:creationId xmlns:a16="http://schemas.microsoft.com/office/drawing/2014/main" id="{458DB94C-FA45-1DFA-8BB1-86122AAC20C0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4142578" y="5122781"/>
                  <a:ext cx="424800" cy="37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02">
              <p14:nvContentPartPr>
                <p14:cNvPr id="120" name="Ink 119">
                  <a:extLst>
                    <a:ext uri="{FF2B5EF4-FFF2-40B4-BE49-F238E27FC236}">
                      <a16:creationId xmlns:a16="http://schemas.microsoft.com/office/drawing/2014/main" id="{D7A1EF76-86EB-346D-AB18-E3D7542CDF4B}"/>
                    </a:ext>
                  </a:extLst>
                </p14:cNvPr>
                <p14:cNvContentPartPr/>
                <p14:nvPr/>
              </p14:nvContentPartPr>
              <p14:xfrm>
                <a:off x="4915858" y="5439941"/>
                <a:ext cx="100080" cy="260280"/>
              </p14:xfrm>
            </p:contentPart>
          </mc:Choice>
          <mc:Fallback>
            <p:pic>
              <p:nvPicPr>
                <p:cNvPr id="120" name="Ink 119">
                  <a:extLst>
                    <a:ext uri="{FF2B5EF4-FFF2-40B4-BE49-F238E27FC236}">
                      <a16:creationId xmlns:a16="http://schemas.microsoft.com/office/drawing/2014/main" id="{D7A1EF76-86EB-346D-AB18-E3D7542CDF4B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4898218" y="5421941"/>
                  <a:ext cx="135720" cy="29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04">
              <p14:nvContentPartPr>
                <p14:cNvPr id="121" name="Ink 120">
                  <a:extLst>
                    <a:ext uri="{FF2B5EF4-FFF2-40B4-BE49-F238E27FC236}">
                      <a16:creationId xmlns:a16="http://schemas.microsoft.com/office/drawing/2014/main" id="{255037E7-302E-EC5A-61FE-BD7DFB95A2E9}"/>
                    </a:ext>
                  </a:extLst>
                </p14:cNvPr>
                <p14:cNvContentPartPr/>
                <p14:nvPr/>
              </p14:nvContentPartPr>
              <p14:xfrm>
                <a:off x="5129698" y="5261741"/>
                <a:ext cx="488880" cy="187200"/>
              </p14:xfrm>
            </p:contentPart>
          </mc:Choice>
          <mc:Fallback>
            <p:pic>
              <p:nvPicPr>
                <p:cNvPr id="121" name="Ink 120">
                  <a:extLst>
                    <a:ext uri="{FF2B5EF4-FFF2-40B4-BE49-F238E27FC236}">
                      <a16:creationId xmlns:a16="http://schemas.microsoft.com/office/drawing/2014/main" id="{255037E7-302E-EC5A-61FE-BD7DFB95A2E9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5111698" y="5243741"/>
                  <a:ext cx="524520" cy="22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06">
              <p14:nvContentPartPr>
                <p14:cNvPr id="123" name="Ink 122">
                  <a:extLst>
                    <a:ext uri="{FF2B5EF4-FFF2-40B4-BE49-F238E27FC236}">
                      <a16:creationId xmlns:a16="http://schemas.microsoft.com/office/drawing/2014/main" id="{877774A8-8A14-5105-6EA8-307914F98D90}"/>
                    </a:ext>
                  </a:extLst>
                </p14:cNvPr>
                <p14:cNvContentPartPr/>
                <p14:nvPr/>
              </p14:nvContentPartPr>
              <p14:xfrm>
                <a:off x="6155698" y="5086781"/>
                <a:ext cx="305280" cy="537120"/>
              </p14:xfrm>
            </p:contentPart>
          </mc:Choice>
          <mc:Fallback>
            <p:pic>
              <p:nvPicPr>
                <p:cNvPr id="123" name="Ink 122">
                  <a:extLst>
                    <a:ext uri="{FF2B5EF4-FFF2-40B4-BE49-F238E27FC236}">
                      <a16:creationId xmlns:a16="http://schemas.microsoft.com/office/drawing/2014/main" id="{877774A8-8A14-5105-6EA8-307914F98D90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137698" y="5068781"/>
                  <a:ext cx="340920" cy="57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08">
              <p14:nvContentPartPr>
                <p14:cNvPr id="124" name="Ink 123">
                  <a:extLst>
                    <a:ext uri="{FF2B5EF4-FFF2-40B4-BE49-F238E27FC236}">
                      <a16:creationId xmlns:a16="http://schemas.microsoft.com/office/drawing/2014/main" id="{22F285CF-2E45-8A3A-AF92-9F9D16D5197A}"/>
                    </a:ext>
                  </a:extLst>
                </p14:cNvPr>
                <p14:cNvContentPartPr/>
                <p14:nvPr/>
              </p14:nvContentPartPr>
              <p14:xfrm>
                <a:off x="6631618" y="4964381"/>
                <a:ext cx="211680" cy="668520"/>
              </p14:xfrm>
            </p:contentPart>
          </mc:Choice>
          <mc:Fallback>
            <p:pic>
              <p:nvPicPr>
                <p:cNvPr id="124" name="Ink 123">
                  <a:extLst>
                    <a:ext uri="{FF2B5EF4-FFF2-40B4-BE49-F238E27FC236}">
                      <a16:creationId xmlns:a16="http://schemas.microsoft.com/office/drawing/2014/main" id="{22F285CF-2E45-8A3A-AF92-9F9D16D5197A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613618" y="4946381"/>
                  <a:ext cx="247320" cy="70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10">
              <p14:nvContentPartPr>
                <p14:cNvPr id="125" name="Ink 124">
                  <a:extLst>
                    <a:ext uri="{FF2B5EF4-FFF2-40B4-BE49-F238E27FC236}">
                      <a16:creationId xmlns:a16="http://schemas.microsoft.com/office/drawing/2014/main" id="{3DFB7179-3226-C212-8C39-32E936CE6410}"/>
                    </a:ext>
                  </a:extLst>
                </p14:cNvPr>
                <p14:cNvContentPartPr/>
                <p14:nvPr/>
              </p14:nvContentPartPr>
              <p14:xfrm>
                <a:off x="7031578" y="5434181"/>
                <a:ext cx="34920" cy="257400"/>
              </p14:xfrm>
            </p:contentPart>
          </mc:Choice>
          <mc:Fallback>
            <p:pic>
              <p:nvPicPr>
                <p:cNvPr id="125" name="Ink 124">
                  <a:extLst>
                    <a:ext uri="{FF2B5EF4-FFF2-40B4-BE49-F238E27FC236}">
                      <a16:creationId xmlns:a16="http://schemas.microsoft.com/office/drawing/2014/main" id="{3DFB7179-3226-C212-8C39-32E936CE6410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7013578" y="5416181"/>
                  <a:ext cx="7056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12">
              <p14:nvContentPartPr>
                <p14:cNvPr id="126" name="Ink 125">
                  <a:extLst>
                    <a:ext uri="{FF2B5EF4-FFF2-40B4-BE49-F238E27FC236}">
                      <a16:creationId xmlns:a16="http://schemas.microsoft.com/office/drawing/2014/main" id="{AD702DD2-4C3E-3E6C-AAD5-90F6AAF6272E}"/>
                    </a:ext>
                  </a:extLst>
                </p14:cNvPr>
                <p14:cNvContentPartPr/>
                <p14:nvPr/>
              </p14:nvContentPartPr>
              <p14:xfrm>
                <a:off x="7216258" y="5195501"/>
                <a:ext cx="417960" cy="236520"/>
              </p14:xfrm>
            </p:contentPart>
          </mc:Choice>
          <mc:Fallback>
            <p:pic>
              <p:nvPicPr>
                <p:cNvPr id="126" name="Ink 125">
                  <a:extLst>
                    <a:ext uri="{FF2B5EF4-FFF2-40B4-BE49-F238E27FC236}">
                      <a16:creationId xmlns:a16="http://schemas.microsoft.com/office/drawing/2014/main" id="{AD702DD2-4C3E-3E6C-AAD5-90F6AAF6272E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198618" y="5177861"/>
                  <a:ext cx="45360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14">
              <p14:nvContentPartPr>
                <p14:cNvPr id="127" name="Ink 126">
                  <a:extLst>
                    <a:ext uri="{FF2B5EF4-FFF2-40B4-BE49-F238E27FC236}">
                      <a16:creationId xmlns:a16="http://schemas.microsoft.com/office/drawing/2014/main" id="{55BA386E-8CAE-5849-3BA8-1BE7AC673329}"/>
                    </a:ext>
                  </a:extLst>
                </p14:cNvPr>
                <p14:cNvContentPartPr/>
                <p14:nvPr/>
              </p14:nvContentPartPr>
              <p14:xfrm>
                <a:off x="7958578" y="5345981"/>
                <a:ext cx="8640" cy="309960"/>
              </p14:xfrm>
            </p:contentPart>
          </mc:Choice>
          <mc:Fallback>
            <p:pic>
              <p:nvPicPr>
                <p:cNvPr id="127" name="Ink 126">
                  <a:extLst>
                    <a:ext uri="{FF2B5EF4-FFF2-40B4-BE49-F238E27FC236}">
                      <a16:creationId xmlns:a16="http://schemas.microsoft.com/office/drawing/2014/main" id="{55BA386E-8CAE-5849-3BA8-1BE7AC673329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940578" y="5327981"/>
                  <a:ext cx="44280" cy="34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16">
              <p14:nvContentPartPr>
                <p14:cNvPr id="128" name="Ink 127">
                  <a:extLst>
                    <a:ext uri="{FF2B5EF4-FFF2-40B4-BE49-F238E27FC236}">
                      <a16:creationId xmlns:a16="http://schemas.microsoft.com/office/drawing/2014/main" id="{6BBEB153-861B-0219-F035-AFDC1B1093D5}"/>
                    </a:ext>
                  </a:extLst>
                </p14:cNvPr>
                <p14:cNvContentPartPr/>
                <p14:nvPr/>
              </p14:nvContentPartPr>
              <p14:xfrm>
                <a:off x="8108338" y="5211701"/>
                <a:ext cx="744840" cy="156600"/>
              </p14:xfrm>
            </p:contentPart>
          </mc:Choice>
          <mc:Fallback>
            <p:pic>
              <p:nvPicPr>
                <p:cNvPr id="128" name="Ink 127">
                  <a:extLst>
                    <a:ext uri="{FF2B5EF4-FFF2-40B4-BE49-F238E27FC236}">
                      <a16:creationId xmlns:a16="http://schemas.microsoft.com/office/drawing/2014/main" id="{6BBEB153-861B-0219-F035-AFDC1B1093D5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8090698" y="5193701"/>
                  <a:ext cx="78048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18">
              <p14:nvContentPartPr>
                <p14:cNvPr id="133" name="Ink 132">
                  <a:extLst>
                    <a:ext uri="{FF2B5EF4-FFF2-40B4-BE49-F238E27FC236}">
                      <a16:creationId xmlns:a16="http://schemas.microsoft.com/office/drawing/2014/main" id="{C8EA63D1-EC52-9D6C-9F72-F6958316BF00}"/>
                    </a:ext>
                  </a:extLst>
                </p14:cNvPr>
                <p14:cNvContentPartPr/>
                <p14:nvPr/>
              </p14:nvContentPartPr>
              <p14:xfrm>
                <a:off x="3290818" y="6075701"/>
                <a:ext cx="93600" cy="343080"/>
              </p14:xfrm>
            </p:contentPart>
          </mc:Choice>
          <mc:Fallback>
            <p:pic>
              <p:nvPicPr>
                <p:cNvPr id="133" name="Ink 132">
                  <a:extLst>
                    <a:ext uri="{FF2B5EF4-FFF2-40B4-BE49-F238E27FC236}">
                      <a16:creationId xmlns:a16="http://schemas.microsoft.com/office/drawing/2014/main" id="{C8EA63D1-EC52-9D6C-9F72-F6958316BF00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3272818" y="6057701"/>
                  <a:ext cx="129240" cy="37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0">
              <p14:nvContentPartPr>
                <p14:cNvPr id="134" name="Ink 133">
                  <a:extLst>
                    <a:ext uri="{FF2B5EF4-FFF2-40B4-BE49-F238E27FC236}">
                      <a16:creationId xmlns:a16="http://schemas.microsoft.com/office/drawing/2014/main" id="{39B46D50-F468-6A90-4EF8-1BAB72218E8D}"/>
                    </a:ext>
                  </a:extLst>
                </p14:cNvPr>
                <p14:cNvContentPartPr/>
                <p14:nvPr/>
              </p14:nvContentPartPr>
              <p14:xfrm>
                <a:off x="3332218" y="5970581"/>
                <a:ext cx="132480" cy="84960"/>
              </p14:xfrm>
            </p:contentPart>
          </mc:Choice>
          <mc:Fallback>
            <p:pic>
              <p:nvPicPr>
                <p:cNvPr id="134" name="Ink 133">
                  <a:extLst>
                    <a:ext uri="{FF2B5EF4-FFF2-40B4-BE49-F238E27FC236}">
                      <a16:creationId xmlns:a16="http://schemas.microsoft.com/office/drawing/2014/main" id="{39B46D50-F468-6A90-4EF8-1BAB72218E8D}"/>
                    </a:ext>
                  </a:extLst>
                </p:cNvPr>
                <p:cNvPicPr/>
                <p:nvPr/>
              </p:nvPicPr>
              <p:blipFill>
                <a:blip r:embed="rId221"/>
                <a:stretch>
                  <a:fillRect/>
                </a:stretch>
              </p:blipFill>
              <p:spPr>
                <a:xfrm>
                  <a:off x="3314218" y="5952581"/>
                  <a:ext cx="168120" cy="12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2">
              <p14:nvContentPartPr>
                <p14:cNvPr id="135" name="Ink 134">
                  <a:extLst>
                    <a:ext uri="{FF2B5EF4-FFF2-40B4-BE49-F238E27FC236}">
                      <a16:creationId xmlns:a16="http://schemas.microsoft.com/office/drawing/2014/main" id="{922A2720-F98C-EC39-8137-BFFE6F796B86}"/>
                    </a:ext>
                  </a:extLst>
                </p14:cNvPr>
                <p14:cNvContentPartPr/>
                <p14:nvPr/>
              </p14:nvContentPartPr>
              <p14:xfrm>
                <a:off x="3662338" y="6089741"/>
                <a:ext cx="63720" cy="345600"/>
              </p14:xfrm>
            </p:contentPart>
          </mc:Choice>
          <mc:Fallback>
            <p:pic>
              <p:nvPicPr>
                <p:cNvPr id="135" name="Ink 134">
                  <a:extLst>
                    <a:ext uri="{FF2B5EF4-FFF2-40B4-BE49-F238E27FC236}">
                      <a16:creationId xmlns:a16="http://schemas.microsoft.com/office/drawing/2014/main" id="{922A2720-F98C-EC39-8137-BFFE6F796B86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3644698" y="6072101"/>
                  <a:ext cx="99360" cy="38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4">
              <p14:nvContentPartPr>
                <p14:cNvPr id="136" name="Ink 135">
                  <a:extLst>
                    <a:ext uri="{FF2B5EF4-FFF2-40B4-BE49-F238E27FC236}">
                      <a16:creationId xmlns:a16="http://schemas.microsoft.com/office/drawing/2014/main" id="{FB1737C2-E06D-B492-6095-7F37090D7187}"/>
                    </a:ext>
                  </a:extLst>
                </p14:cNvPr>
                <p14:cNvContentPartPr/>
                <p14:nvPr/>
              </p14:nvContentPartPr>
              <p14:xfrm>
                <a:off x="3931978" y="6477821"/>
                <a:ext cx="12960" cy="202320"/>
              </p14:xfrm>
            </p:contentPart>
          </mc:Choice>
          <mc:Fallback>
            <p:pic>
              <p:nvPicPr>
                <p:cNvPr id="136" name="Ink 135">
                  <a:extLst>
                    <a:ext uri="{FF2B5EF4-FFF2-40B4-BE49-F238E27FC236}">
                      <a16:creationId xmlns:a16="http://schemas.microsoft.com/office/drawing/2014/main" id="{FB1737C2-E06D-B492-6095-7F37090D7187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3913978" y="6460181"/>
                  <a:ext cx="48600" cy="237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6">
              <p14:nvContentPartPr>
                <p14:cNvPr id="137" name="Ink 136">
                  <a:extLst>
                    <a:ext uri="{FF2B5EF4-FFF2-40B4-BE49-F238E27FC236}">
                      <a16:creationId xmlns:a16="http://schemas.microsoft.com/office/drawing/2014/main" id="{96C2989B-A7A2-2DBE-3B09-0E5098D8B7A7}"/>
                    </a:ext>
                  </a:extLst>
                </p14:cNvPr>
                <p14:cNvContentPartPr/>
                <p14:nvPr/>
              </p14:nvContentPartPr>
              <p14:xfrm>
                <a:off x="4172458" y="5969501"/>
                <a:ext cx="508320" cy="320400"/>
              </p14:xfrm>
            </p:contentPart>
          </mc:Choice>
          <mc:Fallback>
            <p:pic>
              <p:nvPicPr>
                <p:cNvPr id="137" name="Ink 136">
                  <a:extLst>
                    <a:ext uri="{FF2B5EF4-FFF2-40B4-BE49-F238E27FC236}">
                      <a16:creationId xmlns:a16="http://schemas.microsoft.com/office/drawing/2014/main" id="{96C2989B-A7A2-2DBE-3B09-0E5098D8B7A7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4154458" y="5951501"/>
                  <a:ext cx="54396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28">
              <p14:nvContentPartPr>
                <p14:cNvPr id="138" name="Ink 137">
                  <a:extLst>
                    <a:ext uri="{FF2B5EF4-FFF2-40B4-BE49-F238E27FC236}">
                      <a16:creationId xmlns:a16="http://schemas.microsoft.com/office/drawing/2014/main" id="{977AB6B9-1586-49EA-7568-DCDC7B478F64}"/>
                    </a:ext>
                  </a:extLst>
                </p14:cNvPr>
                <p14:cNvContentPartPr/>
                <p14:nvPr/>
              </p14:nvContentPartPr>
              <p14:xfrm>
                <a:off x="4912258" y="6248861"/>
                <a:ext cx="21600" cy="251280"/>
              </p14:xfrm>
            </p:contentPart>
          </mc:Choice>
          <mc:Fallback>
            <p:pic>
              <p:nvPicPr>
                <p:cNvPr id="138" name="Ink 137">
                  <a:extLst>
                    <a:ext uri="{FF2B5EF4-FFF2-40B4-BE49-F238E27FC236}">
                      <a16:creationId xmlns:a16="http://schemas.microsoft.com/office/drawing/2014/main" id="{977AB6B9-1586-49EA-7568-DCDC7B478F64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4894258" y="6230861"/>
                  <a:ext cx="5724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30">
              <p14:nvContentPartPr>
                <p14:cNvPr id="139" name="Ink 138">
                  <a:extLst>
                    <a:ext uri="{FF2B5EF4-FFF2-40B4-BE49-F238E27FC236}">
                      <a16:creationId xmlns:a16="http://schemas.microsoft.com/office/drawing/2014/main" id="{1E885B51-B15D-B8F1-3290-F7BB443F4F21}"/>
                    </a:ext>
                  </a:extLst>
                </p14:cNvPr>
                <p14:cNvContentPartPr/>
                <p14:nvPr/>
              </p14:nvContentPartPr>
              <p14:xfrm>
                <a:off x="5367658" y="6106661"/>
                <a:ext cx="696960" cy="171000"/>
              </p14:xfrm>
            </p:contentPart>
          </mc:Choice>
          <mc:Fallback>
            <p:pic>
              <p:nvPicPr>
                <p:cNvPr id="139" name="Ink 138">
                  <a:extLst>
                    <a:ext uri="{FF2B5EF4-FFF2-40B4-BE49-F238E27FC236}">
                      <a16:creationId xmlns:a16="http://schemas.microsoft.com/office/drawing/2014/main" id="{1E885B51-B15D-B8F1-3290-F7BB443F4F21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5349658" y="6088661"/>
                  <a:ext cx="732600" cy="20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32">
              <p14:nvContentPartPr>
                <p14:cNvPr id="141" name="Ink 140">
                  <a:extLst>
                    <a:ext uri="{FF2B5EF4-FFF2-40B4-BE49-F238E27FC236}">
                      <a16:creationId xmlns:a16="http://schemas.microsoft.com/office/drawing/2014/main" id="{93F2555C-B20F-E43D-1E0E-20A1DDC67709}"/>
                    </a:ext>
                  </a:extLst>
                </p14:cNvPr>
                <p14:cNvContentPartPr/>
                <p14:nvPr/>
              </p14:nvContentPartPr>
              <p14:xfrm>
                <a:off x="6306538" y="5914781"/>
                <a:ext cx="410760" cy="409680"/>
              </p14:xfrm>
            </p:contentPart>
          </mc:Choice>
          <mc:Fallback>
            <p:pic>
              <p:nvPicPr>
                <p:cNvPr id="141" name="Ink 140">
                  <a:extLst>
                    <a:ext uri="{FF2B5EF4-FFF2-40B4-BE49-F238E27FC236}">
                      <a16:creationId xmlns:a16="http://schemas.microsoft.com/office/drawing/2014/main" id="{93F2555C-B20F-E43D-1E0E-20A1DDC67709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6288538" y="5897141"/>
                  <a:ext cx="446400" cy="44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34">
              <p14:nvContentPartPr>
                <p14:cNvPr id="142" name="Ink 141">
                  <a:extLst>
                    <a:ext uri="{FF2B5EF4-FFF2-40B4-BE49-F238E27FC236}">
                      <a16:creationId xmlns:a16="http://schemas.microsoft.com/office/drawing/2014/main" id="{E778BD4C-52A7-178B-FA4F-95A77762F176}"/>
                    </a:ext>
                  </a:extLst>
                </p14:cNvPr>
                <p14:cNvContentPartPr/>
                <p14:nvPr/>
              </p14:nvContentPartPr>
              <p14:xfrm>
                <a:off x="6883618" y="6023141"/>
                <a:ext cx="123480" cy="139680"/>
              </p14:xfrm>
            </p:contentPart>
          </mc:Choice>
          <mc:Fallback>
            <p:pic>
              <p:nvPicPr>
                <p:cNvPr id="142" name="Ink 141">
                  <a:extLst>
                    <a:ext uri="{FF2B5EF4-FFF2-40B4-BE49-F238E27FC236}">
                      <a16:creationId xmlns:a16="http://schemas.microsoft.com/office/drawing/2014/main" id="{E778BD4C-52A7-178B-FA4F-95A77762F176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6865618" y="6005501"/>
                  <a:ext cx="159120" cy="17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36">
              <p14:nvContentPartPr>
                <p14:cNvPr id="143" name="Ink 142">
                  <a:extLst>
                    <a:ext uri="{FF2B5EF4-FFF2-40B4-BE49-F238E27FC236}">
                      <a16:creationId xmlns:a16="http://schemas.microsoft.com/office/drawing/2014/main" id="{2D2C884C-432E-63E3-6671-B5DF30DD7639}"/>
                    </a:ext>
                  </a:extLst>
                </p14:cNvPr>
                <p14:cNvContentPartPr/>
                <p14:nvPr/>
              </p14:nvContentPartPr>
              <p14:xfrm>
                <a:off x="7145338" y="6258941"/>
                <a:ext cx="41400" cy="217080"/>
              </p14:xfrm>
            </p:contentPart>
          </mc:Choice>
          <mc:Fallback>
            <p:pic>
              <p:nvPicPr>
                <p:cNvPr id="143" name="Ink 142">
                  <a:extLst>
                    <a:ext uri="{FF2B5EF4-FFF2-40B4-BE49-F238E27FC236}">
                      <a16:creationId xmlns:a16="http://schemas.microsoft.com/office/drawing/2014/main" id="{2D2C884C-432E-63E3-6671-B5DF30DD7639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7127338" y="6241301"/>
                  <a:ext cx="77040" cy="25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38">
              <p14:nvContentPartPr>
                <p14:cNvPr id="144" name="Ink 143">
                  <a:extLst>
                    <a:ext uri="{FF2B5EF4-FFF2-40B4-BE49-F238E27FC236}">
                      <a16:creationId xmlns:a16="http://schemas.microsoft.com/office/drawing/2014/main" id="{667726DF-676A-8F4D-45BE-488D4076C7FE}"/>
                    </a:ext>
                  </a:extLst>
                </p14:cNvPr>
                <p14:cNvContentPartPr/>
                <p14:nvPr/>
              </p14:nvContentPartPr>
              <p14:xfrm>
                <a:off x="7443418" y="5879501"/>
                <a:ext cx="442080" cy="230040"/>
              </p14:xfrm>
            </p:contentPart>
          </mc:Choice>
          <mc:Fallback>
            <p:pic>
              <p:nvPicPr>
                <p:cNvPr id="144" name="Ink 143">
                  <a:extLst>
                    <a:ext uri="{FF2B5EF4-FFF2-40B4-BE49-F238E27FC236}">
                      <a16:creationId xmlns:a16="http://schemas.microsoft.com/office/drawing/2014/main" id="{667726DF-676A-8F4D-45BE-488D4076C7FE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7425778" y="5861501"/>
                  <a:ext cx="477720" cy="265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40">
              <p14:nvContentPartPr>
                <p14:cNvPr id="145" name="Ink 144">
                  <a:extLst>
                    <a:ext uri="{FF2B5EF4-FFF2-40B4-BE49-F238E27FC236}">
                      <a16:creationId xmlns:a16="http://schemas.microsoft.com/office/drawing/2014/main" id="{E582079E-E422-3361-B459-E5339543016A}"/>
                    </a:ext>
                  </a:extLst>
                </p14:cNvPr>
                <p14:cNvContentPartPr/>
                <p14:nvPr/>
              </p14:nvContentPartPr>
              <p14:xfrm>
                <a:off x="8024458" y="6075701"/>
                <a:ext cx="27720" cy="161280"/>
              </p14:xfrm>
            </p:contentPart>
          </mc:Choice>
          <mc:Fallback>
            <p:pic>
              <p:nvPicPr>
                <p:cNvPr id="145" name="Ink 144">
                  <a:extLst>
                    <a:ext uri="{FF2B5EF4-FFF2-40B4-BE49-F238E27FC236}">
                      <a16:creationId xmlns:a16="http://schemas.microsoft.com/office/drawing/2014/main" id="{E582079E-E422-3361-B459-E5339543016A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8006458" y="6057701"/>
                  <a:ext cx="63360" cy="19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42">
              <p14:nvContentPartPr>
                <p14:cNvPr id="146" name="Ink 145">
                  <a:extLst>
                    <a:ext uri="{FF2B5EF4-FFF2-40B4-BE49-F238E27FC236}">
                      <a16:creationId xmlns:a16="http://schemas.microsoft.com/office/drawing/2014/main" id="{B89FBBC2-3C38-4A4A-4ABF-5C6CBD62BD85}"/>
                    </a:ext>
                  </a:extLst>
                </p14:cNvPr>
                <p14:cNvContentPartPr/>
                <p14:nvPr/>
              </p14:nvContentPartPr>
              <p14:xfrm>
                <a:off x="8417938" y="5777261"/>
                <a:ext cx="640440" cy="96480"/>
              </p14:xfrm>
            </p:contentPart>
          </mc:Choice>
          <mc:Fallback>
            <p:pic>
              <p:nvPicPr>
                <p:cNvPr id="146" name="Ink 145">
                  <a:extLst>
                    <a:ext uri="{FF2B5EF4-FFF2-40B4-BE49-F238E27FC236}">
                      <a16:creationId xmlns:a16="http://schemas.microsoft.com/office/drawing/2014/main" id="{B89FBBC2-3C38-4A4A-4ABF-5C6CBD62BD85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8400298" y="5759621"/>
                  <a:ext cx="676080" cy="13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44">
              <p14:nvContentPartPr>
                <p14:cNvPr id="149" name="Ink 148">
                  <a:extLst>
                    <a:ext uri="{FF2B5EF4-FFF2-40B4-BE49-F238E27FC236}">
                      <a16:creationId xmlns:a16="http://schemas.microsoft.com/office/drawing/2014/main" id="{B7928D62-5E02-AF2D-4E6C-86A9F6C282CC}"/>
                    </a:ext>
                  </a:extLst>
                </p14:cNvPr>
                <p14:cNvContentPartPr/>
                <p14:nvPr/>
              </p14:nvContentPartPr>
              <p14:xfrm>
                <a:off x="3267418" y="6253541"/>
                <a:ext cx="2232360" cy="241560"/>
              </p14:xfrm>
            </p:contentPart>
          </mc:Choice>
          <mc:Fallback>
            <p:pic>
              <p:nvPicPr>
                <p:cNvPr id="149" name="Ink 148">
                  <a:extLst>
                    <a:ext uri="{FF2B5EF4-FFF2-40B4-BE49-F238E27FC236}">
                      <a16:creationId xmlns:a16="http://schemas.microsoft.com/office/drawing/2014/main" id="{B7928D62-5E02-AF2D-4E6C-86A9F6C282CC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3249778" y="6235541"/>
                  <a:ext cx="22680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46">
              <p14:nvContentPartPr>
                <p14:cNvPr id="150" name="Ink 149">
                  <a:extLst>
                    <a:ext uri="{FF2B5EF4-FFF2-40B4-BE49-F238E27FC236}">
                      <a16:creationId xmlns:a16="http://schemas.microsoft.com/office/drawing/2014/main" id="{2CC0657F-9706-01A5-358E-2CB753A24007}"/>
                    </a:ext>
                  </a:extLst>
                </p14:cNvPr>
                <p14:cNvContentPartPr/>
                <p14:nvPr/>
              </p14:nvContentPartPr>
              <p14:xfrm>
                <a:off x="3950698" y="6473501"/>
                <a:ext cx="306720" cy="300240"/>
              </p14:xfrm>
            </p:contentPart>
          </mc:Choice>
          <mc:Fallback>
            <p:pic>
              <p:nvPicPr>
                <p:cNvPr id="150" name="Ink 149">
                  <a:extLst>
                    <a:ext uri="{FF2B5EF4-FFF2-40B4-BE49-F238E27FC236}">
                      <a16:creationId xmlns:a16="http://schemas.microsoft.com/office/drawing/2014/main" id="{2CC0657F-9706-01A5-358E-2CB753A24007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3932698" y="6455861"/>
                  <a:ext cx="342360" cy="33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48">
              <p14:nvContentPartPr>
                <p14:cNvPr id="151" name="Ink 150">
                  <a:extLst>
                    <a:ext uri="{FF2B5EF4-FFF2-40B4-BE49-F238E27FC236}">
                      <a16:creationId xmlns:a16="http://schemas.microsoft.com/office/drawing/2014/main" id="{97752222-1D97-F808-C73F-048648BBE996}"/>
                    </a:ext>
                  </a:extLst>
                </p14:cNvPr>
                <p14:cNvContentPartPr/>
                <p14:nvPr/>
              </p14:nvContentPartPr>
              <p14:xfrm>
                <a:off x="4442818" y="6654221"/>
                <a:ext cx="22320" cy="124200"/>
              </p14:xfrm>
            </p:contentPart>
          </mc:Choice>
          <mc:Fallback>
            <p:pic>
              <p:nvPicPr>
                <p:cNvPr id="151" name="Ink 150">
                  <a:extLst>
                    <a:ext uri="{FF2B5EF4-FFF2-40B4-BE49-F238E27FC236}">
                      <a16:creationId xmlns:a16="http://schemas.microsoft.com/office/drawing/2014/main" id="{97752222-1D97-F808-C73F-048648BBE996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4425178" y="6636221"/>
                  <a:ext cx="57960" cy="159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50">
              <p14:nvContentPartPr>
                <p14:cNvPr id="152" name="Ink 151">
                  <a:extLst>
                    <a:ext uri="{FF2B5EF4-FFF2-40B4-BE49-F238E27FC236}">
                      <a16:creationId xmlns:a16="http://schemas.microsoft.com/office/drawing/2014/main" id="{DFC28E9B-8720-D7CD-CB77-D632A2CDB376}"/>
                    </a:ext>
                  </a:extLst>
                </p14:cNvPr>
                <p14:cNvContentPartPr/>
                <p14:nvPr/>
              </p14:nvContentPartPr>
              <p14:xfrm>
                <a:off x="4631098" y="6794621"/>
                <a:ext cx="14400" cy="74520"/>
              </p14:xfrm>
            </p:contentPart>
          </mc:Choice>
          <mc:Fallback>
            <p:pic>
              <p:nvPicPr>
                <p:cNvPr id="152" name="Ink 151">
                  <a:extLst>
                    <a:ext uri="{FF2B5EF4-FFF2-40B4-BE49-F238E27FC236}">
                      <a16:creationId xmlns:a16="http://schemas.microsoft.com/office/drawing/2014/main" id="{DFC28E9B-8720-D7CD-CB77-D632A2CDB376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4613458" y="6776621"/>
                  <a:ext cx="50040" cy="11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52">
              <p14:nvContentPartPr>
                <p14:cNvPr id="153" name="Ink 152">
                  <a:extLst>
                    <a:ext uri="{FF2B5EF4-FFF2-40B4-BE49-F238E27FC236}">
                      <a16:creationId xmlns:a16="http://schemas.microsoft.com/office/drawing/2014/main" id="{8ADBFA9D-FFE7-E987-40CD-2A3CC52DC2D2}"/>
                    </a:ext>
                  </a:extLst>
                </p14:cNvPr>
                <p14:cNvContentPartPr/>
                <p14:nvPr/>
              </p14:nvContentPartPr>
              <p14:xfrm>
                <a:off x="4785898" y="6636310"/>
                <a:ext cx="493920" cy="155520"/>
              </p14:xfrm>
            </p:contentPart>
          </mc:Choice>
          <mc:Fallback>
            <p:pic>
              <p:nvPicPr>
                <p:cNvPr id="153" name="Ink 152">
                  <a:extLst>
                    <a:ext uri="{FF2B5EF4-FFF2-40B4-BE49-F238E27FC236}">
                      <a16:creationId xmlns:a16="http://schemas.microsoft.com/office/drawing/2014/main" id="{8ADBFA9D-FFE7-E987-40CD-2A3CC52DC2D2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4768258" y="6618670"/>
                  <a:ext cx="529560" cy="191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54">
              <p14:nvContentPartPr>
                <p14:cNvPr id="154" name="Ink 153">
                  <a:extLst>
                    <a:ext uri="{FF2B5EF4-FFF2-40B4-BE49-F238E27FC236}">
                      <a16:creationId xmlns:a16="http://schemas.microsoft.com/office/drawing/2014/main" id="{9978FB45-59D9-4C19-D2A2-047F69B603CC}"/>
                    </a:ext>
                  </a:extLst>
                </p14:cNvPr>
                <p14:cNvContentPartPr/>
                <p14:nvPr/>
              </p14:nvContentPartPr>
              <p14:xfrm>
                <a:off x="6071458" y="6112150"/>
                <a:ext cx="2321280" cy="491760"/>
              </p14:xfrm>
            </p:contentPart>
          </mc:Choice>
          <mc:Fallback>
            <p:pic>
              <p:nvPicPr>
                <p:cNvPr id="154" name="Ink 153">
                  <a:extLst>
                    <a:ext uri="{FF2B5EF4-FFF2-40B4-BE49-F238E27FC236}">
                      <a16:creationId xmlns:a16="http://schemas.microsoft.com/office/drawing/2014/main" id="{9978FB45-59D9-4C19-D2A2-047F69B603CC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6053818" y="6094510"/>
                  <a:ext cx="2356920" cy="52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56">
              <p14:nvContentPartPr>
                <p14:cNvPr id="155" name="Ink 154">
                  <a:extLst>
                    <a:ext uri="{FF2B5EF4-FFF2-40B4-BE49-F238E27FC236}">
                      <a16:creationId xmlns:a16="http://schemas.microsoft.com/office/drawing/2014/main" id="{27CE9FAE-6EE4-7FA2-ED83-A6E22BF19A13}"/>
                    </a:ext>
                  </a:extLst>
                </p14:cNvPr>
                <p14:cNvContentPartPr/>
                <p14:nvPr/>
              </p14:nvContentPartPr>
              <p14:xfrm>
                <a:off x="7081618" y="6498430"/>
                <a:ext cx="309240" cy="307440"/>
              </p14:xfrm>
            </p:contentPart>
          </mc:Choice>
          <mc:Fallback>
            <p:pic>
              <p:nvPicPr>
                <p:cNvPr id="155" name="Ink 154">
                  <a:extLst>
                    <a:ext uri="{FF2B5EF4-FFF2-40B4-BE49-F238E27FC236}">
                      <a16:creationId xmlns:a16="http://schemas.microsoft.com/office/drawing/2014/main" id="{27CE9FAE-6EE4-7FA2-ED83-A6E22BF19A13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7063978" y="6480430"/>
                  <a:ext cx="344880" cy="34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58">
              <p14:nvContentPartPr>
                <p14:cNvPr id="156" name="Ink 155">
                  <a:extLst>
                    <a:ext uri="{FF2B5EF4-FFF2-40B4-BE49-F238E27FC236}">
                      <a16:creationId xmlns:a16="http://schemas.microsoft.com/office/drawing/2014/main" id="{0509295D-B3D7-C40D-EF25-441D3BEC64A6}"/>
                    </a:ext>
                  </a:extLst>
                </p14:cNvPr>
                <p14:cNvContentPartPr/>
                <p14:nvPr/>
              </p14:nvContentPartPr>
              <p14:xfrm>
                <a:off x="7490218" y="6528670"/>
                <a:ext cx="196200" cy="307800"/>
              </p14:xfrm>
            </p:contentPart>
          </mc:Choice>
          <mc:Fallback>
            <p:pic>
              <p:nvPicPr>
                <p:cNvPr id="156" name="Ink 155">
                  <a:extLst>
                    <a:ext uri="{FF2B5EF4-FFF2-40B4-BE49-F238E27FC236}">
                      <a16:creationId xmlns:a16="http://schemas.microsoft.com/office/drawing/2014/main" id="{0509295D-B3D7-C40D-EF25-441D3BEC64A6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7472578" y="6511030"/>
                  <a:ext cx="231840" cy="34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60">
              <p14:nvContentPartPr>
                <p14:cNvPr id="157" name="Ink 156">
                  <a:extLst>
                    <a:ext uri="{FF2B5EF4-FFF2-40B4-BE49-F238E27FC236}">
                      <a16:creationId xmlns:a16="http://schemas.microsoft.com/office/drawing/2014/main" id="{F6B4D031-ABE8-B26A-DA6E-635E41EF572A}"/>
                    </a:ext>
                  </a:extLst>
                </p14:cNvPr>
                <p14:cNvContentPartPr/>
                <p14:nvPr/>
              </p14:nvContentPartPr>
              <p14:xfrm>
                <a:off x="7825018" y="6807310"/>
                <a:ext cx="30960" cy="43200"/>
              </p14:xfrm>
            </p:contentPart>
          </mc:Choice>
          <mc:Fallback>
            <p:pic>
              <p:nvPicPr>
                <p:cNvPr id="157" name="Ink 156">
                  <a:extLst>
                    <a:ext uri="{FF2B5EF4-FFF2-40B4-BE49-F238E27FC236}">
                      <a16:creationId xmlns:a16="http://schemas.microsoft.com/office/drawing/2014/main" id="{F6B4D031-ABE8-B26A-DA6E-635E41EF572A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7807018" y="6789670"/>
                  <a:ext cx="66600" cy="78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62">
              <p14:nvContentPartPr>
                <p14:cNvPr id="158" name="Ink 157">
                  <a:extLst>
                    <a:ext uri="{FF2B5EF4-FFF2-40B4-BE49-F238E27FC236}">
                      <a16:creationId xmlns:a16="http://schemas.microsoft.com/office/drawing/2014/main" id="{E2CC2975-FE13-19B8-ABFC-21457267A3F4}"/>
                    </a:ext>
                  </a:extLst>
                </p14:cNvPr>
                <p14:cNvContentPartPr/>
                <p14:nvPr/>
              </p14:nvContentPartPr>
              <p14:xfrm>
                <a:off x="7933738" y="6487630"/>
                <a:ext cx="777600" cy="249840"/>
              </p14:xfrm>
            </p:contentPart>
          </mc:Choice>
          <mc:Fallback>
            <p:pic>
              <p:nvPicPr>
                <p:cNvPr id="158" name="Ink 157">
                  <a:extLst>
                    <a:ext uri="{FF2B5EF4-FFF2-40B4-BE49-F238E27FC236}">
                      <a16:creationId xmlns:a16="http://schemas.microsoft.com/office/drawing/2014/main" id="{E2CC2975-FE13-19B8-ABFC-21457267A3F4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7915738" y="6469630"/>
                  <a:ext cx="81324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64">
              <p14:nvContentPartPr>
                <p14:cNvPr id="160" name="Ink 159">
                  <a:extLst>
                    <a:ext uri="{FF2B5EF4-FFF2-40B4-BE49-F238E27FC236}">
                      <a16:creationId xmlns:a16="http://schemas.microsoft.com/office/drawing/2014/main" id="{0D5B5B1C-24AA-A3CA-E7B1-6112FA4A1300}"/>
                    </a:ext>
                  </a:extLst>
                </p14:cNvPr>
                <p14:cNvContentPartPr/>
                <p14:nvPr/>
              </p14:nvContentPartPr>
              <p14:xfrm>
                <a:off x="7316698" y="2038750"/>
                <a:ext cx="201960" cy="544320"/>
              </p14:xfrm>
            </p:contentPart>
          </mc:Choice>
          <mc:Fallback>
            <p:pic>
              <p:nvPicPr>
                <p:cNvPr id="160" name="Ink 159">
                  <a:extLst>
                    <a:ext uri="{FF2B5EF4-FFF2-40B4-BE49-F238E27FC236}">
                      <a16:creationId xmlns:a16="http://schemas.microsoft.com/office/drawing/2014/main" id="{0D5B5B1C-24AA-A3CA-E7B1-6112FA4A1300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7299058" y="2021110"/>
                  <a:ext cx="237600" cy="57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66">
              <p14:nvContentPartPr>
                <p14:cNvPr id="161" name="Ink 160">
                  <a:extLst>
                    <a:ext uri="{FF2B5EF4-FFF2-40B4-BE49-F238E27FC236}">
                      <a16:creationId xmlns:a16="http://schemas.microsoft.com/office/drawing/2014/main" id="{531E6264-4873-705A-12F4-7542617BE32B}"/>
                    </a:ext>
                  </a:extLst>
                </p14:cNvPr>
                <p14:cNvContentPartPr/>
                <p14:nvPr/>
              </p14:nvContentPartPr>
              <p14:xfrm>
                <a:off x="7486978" y="1957030"/>
                <a:ext cx="285840" cy="434520"/>
              </p14:xfrm>
            </p:contentPart>
          </mc:Choice>
          <mc:Fallback>
            <p:pic>
              <p:nvPicPr>
                <p:cNvPr id="161" name="Ink 160">
                  <a:extLst>
                    <a:ext uri="{FF2B5EF4-FFF2-40B4-BE49-F238E27FC236}">
                      <a16:creationId xmlns:a16="http://schemas.microsoft.com/office/drawing/2014/main" id="{531E6264-4873-705A-12F4-7542617BE32B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7469338" y="1939390"/>
                  <a:ext cx="321480" cy="47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68">
              <p14:nvContentPartPr>
                <p14:cNvPr id="162" name="Ink 161">
                  <a:extLst>
                    <a:ext uri="{FF2B5EF4-FFF2-40B4-BE49-F238E27FC236}">
                      <a16:creationId xmlns:a16="http://schemas.microsoft.com/office/drawing/2014/main" id="{F19BD7EC-E1F8-9C0C-15EC-222E947C67AB}"/>
                    </a:ext>
                  </a:extLst>
                </p14:cNvPr>
                <p14:cNvContentPartPr/>
                <p14:nvPr/>
              </p14:nvContentPartPr>
              <p14:xfrm>
                <a:off x="7926538" y="2171590"/>
                <a:ext cx="171720" cy="262080"/>
              </p14:xfrm>
            </p:contentPart>
          </mc:Choice>
          <mc:Fallback>
            <p:pic>
              <p:nvPicPr>
                <p:cNvPr id="162" name="Ink 161">
                  <a:extLst>
                    <a:ext uri="{FF2B5EF4-FFF2-40B4-BE49-F238E27FC236}">
                      <a16:creationId xmlns:a16="http://schemas.microsoft.com/office/drawing/2014/main" id="{F19BD7EC-E1F8-9C0C-15EC-222E947C67AB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7908898" y="2153950"/>
                  <a:ext cx="207360" cy="29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70">
              <p14:nvContentPartPr>
                <p14:cNvPr id="163" name="Ink 162">
                  <a:extLst>
                    <a:ext uri="{FF2B5EF4-FFF2-40B4-BE49-F238E27FC236}">
                      <a16:creationId xmlns:a16="http://schemas.microsoft.com/office/drawing/2014/main" id="{703DEB25-F948-6D24-C175-1BA4D6D1E839}"/>
                    </a:ext>
                  </a:extLst>
                </p14:cNvPr>
                <p14:cNvContentPartPr/>
                <p14:nvPr/>
              </p14:nvContentPartPr>
              <p14:xfrm>
                <a:off x="8056498" y="1609990"/>
                <a:ext cx="136800" cy="188640"/>
              </p14:xfrm>
            </p:contentPart>
          </mc:Choice>
          <mc:Fallback>
            <p:pic>
              <p:nvPicPr>
                <p:cNvPr id="163" name="Ink 162">
                  <a:extLst>
                    <a:ext uri="{FF2B5EF4-FFF2-40B4-BE49-F238E27FC236}">
                      <a16:creationId xmlns:a16="http://schemas.microsoft.com/office/drawing/2014/main" id="{703DEB25-F948-6D24-C175-1BA4D6D1E839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8038858" y="1592350"/>
                  <a:ext cx="17244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72">
              <p14:nvContentPartPr>
                <p14:cNvPr id="164" name="Ink 163">
                  <a:extLst>
                    <a:ext uri="{FF2B5EF4-FFF2-40B4-BE49-F238E27FC236}">
                      <a16:creationId xmlns:a16="http://schemas.microsoft.com/office/drawing/2014/main" id="{9CCF11A8-3165-16E2-23DB-5F1DE9453106}"/>
                    </a:ext>
                  </a:extLst>
                </p14:cNvPr>
                <p14:cNvContentPartPr/>
                <p14:nvPr/>
              </p14:nvContentPartPr>
              <p14:xfrm>
                <a:off x="8203018" y="1671190"/>
                <a:ext cx="153360" cy="185040"/>
              </p14:xfrm>
            </p:contentPart>
          </mc:Choice>
          <mc:Fallback>
            <p:pic>
              <p:nvPicPr>
                <p:cNvPr id="164" name="Ink 163">
                  <a:extLst>
                    <a:ext uri="{FF2B5EF4-FFF2-40B4-BE49-F238E27FC236}">
                      <a16:creationId xmlns:a16="http://schemas.microsoft.com/office/drawing/2014/main" id="{9CCF11A8-3165-16E2-23DB-5F1DE9453106}"/>
                    </a:ext>
                  </a:extLst>
                </p:cNvPr>
                <p:cNvPicPr/>
                <p:nvPr/>
              </p:nvPicPr>
              <p:blipFill>
                <a:blip r:embed="rId273"/>
                <a:stretch>
                  <a:fillRect/>
                </a:stretch>
              </p:blipFill>
              <p:spPr>
                <a:xfrm>
                  <a:off x="8185378" y="1653550"/>
                  <a:ext cx="189000" cy="22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74">
              <p14:nvContentPartPr>
                <p14:cNvPr id="165" name="Ink 164">
                  <a:extLst>
                    <a:ext uri="{FF2B5EF4-FFF2-40B4-BE49-F238E27FC236}">
                      <a16:creationId xmlns:a16="http://schemas.microsoft.com/office/drawing/2014/main" id="{FD263D06-7041-C8F5-DB5D-3E74FB8EF536}"/>
                    </a:ext>
                  </a:extLst>
                </p14:cNvPr>
                <p14:cNvContentPartPr/>
                <p14:nvPr/>
              </p14:nvContentPartPr>
              <p14:xfrm>
                <a:off x="8346298" y="1061350"/>
                <a:ext cx="156960" cy="241560"/>
              </p14:xfrm>
            </p:contentPart>
          </mc:Choice>
          <mc:Fallback>
            <p:pic>
              <p:nvPicPr>
                <p:cNvPr id="165" name="Ink 164">
                  <a:extLst>
                    <a:ext uri="{FF2B5EF4-FFF2-40B4-BE49-F238E27FC236}">
                      <a16:creationId xmlns:a16="http://schemas.microsoft.com/office/drawing/2014/main" id="{FD263D06-7041-C8F5-DB5D-3E74FB8EF536}"/>
                    </a:ext>
                  </a:extLst>
                </p:cNvPr>
                <p:cNvPicPr/>
                <p:nvPr/>
              </p:nvPicPr>
              <p:blipFill>
                <a:blip r:embed="rId275"/>
                <a:stretch>
                  <a:fillRect/>
                </a:stretch>
              </p:blipFill>
              <p:spPr>
                <a:xfrm>
                  <a:off x="8328658" y="1043710"/>
                  <a:ext cx="19260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76">
              <p14:nvContentPartPr>
                <p14:cNvPr id="166" name="Ink 165">
                  <a:extLst>
                    <a:ext uri="{FF2B5EF4-FFF2-40B4-BE49-F238E27FC236}">
                      <a16:creationId xmlns:a16="http://schemas.microsoft.com/office/drawing/2014/main" id="{20558390-406B-E0D1-1043-EE580D1FEFAC}"/>
                    </a:ext>
                  </a:extLst>
                </p14:cNvPr>
                <p14:cNvContentPartPr/>
                <p14:nvPr/>
              </p14:nvContentPartPr>
              <p14:xfrm>
                <a:off x="8340538" y="1412710"/>
                <a:ext cx="333360" cy="182160"/>
              </p14:xfrm>
            </p:contentPart>
          </mc:Choice>
          <mc:Fallback>
            <p:pic>
              <p:nvPicPr>
                <p:cNvPr id="166" name="Ink 165">
                  <a:extLst>
                    <a:ext uri="{FF2B5EF4-FFF2-40B4-BE49-F238E27FC236}">
                      <a16:creationId xmlns:a16="http://schemas.microsoft.com/office/drawing/2014/main" id="{20558390-406B-E0D1-1043-EE580D1FEFAC}"/>
                    </a:ext>
                  </a:extLst>
                </p:cNvPr>
                <p:cNvPicPr/>
                <p:nvPr/>
              </p:nvPicPr>
              <p:blipFill>
                <a:blip r:embed="rId277"/>
                <a:stretch>
                  <a:fillRect/>
                </a:stretch>
              </p:blipFill>
              <p:spPr>
                <a:xfrm>
                  <a:off x="8322898" y="1395070"/>
                  <a:ext cx="36900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78">
              <p14:nvContentPartPr>
                <p14:cNvPr id="167" name="Ink 166">
                  <a:extLst>
                    <a:ext uri="{FF2B5EF4-FFF2-40B4-BE49-F238E27FC236}">
                      <a16:creationId xmlns:a16="http://schemas.microsoft.com/office/drawing/2014/main" id="{316D32E2-41E4-5903-840B-082F40CD26FD}"/>
                    </a:ext>
                  </a:extLst>
                </p14:cNvPr>
                <p14:cNvContentPartPr/>
                <p14:nvPr/>
              </p14:nvContentPartPr>
              <p14:xfrm>
                <a:off x="8363578" y="1358710"/>
                <a:ext cx="158760" cy="166680"/>
              </p14:xfrm>
            </p:contentPart>
          </mc:Choice>
          <mc:Fallback>
            <p:pic>
              <p:nvPicPr>
                <p:cNvPr id="167" name="Ink 166">
                  <a:extLst>
                    <a:ext uri="{FF2B5EF4-FFF2-40B4-BE49-F238E27FC236}">
                      <a16:creationId xmlns:a16="http://schemas.microsoft.com/office/drawing/2014/main" id="{316D32E2-41E4-5903-840B-082F40CD26FD}"/>
                    </a:ext>
                  </a:extLst>
                </p:cNvPr>
                <p:cNvPicPr/>
                <p:nvPr/>
              </p:nvPicPr>
              <p:blipFill>
                <a:blip r:embed="rId279"/>
                <a:stretch>
                  <a:fillRect/>
                </a:stretch>
              </p:blipFill>
              <p:spPr>
                <a:xfrm>
                  <a:off x="8345938" y="1340710"/>
                  <a:ext cx="194400" cy="20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80">
              <p14:nvContentPartPr>
                <p14:cNvPr id="168" name="Ink 167">
                  <a:extLst>
                    <a:ext uri="{FF2B5EF4-FFF2-40B4-BE49-F238E27FC236}">
                      <a16:creationId xmlns:a16="http://schemas.microsoft.com/office/drawing/2014/main" id="{42D9208D-09B1-3042-4BFE-229629B5937A}"/>
                    </a:ext>
                  </a:extLst>
                </p14:cNvPr>
                <p14:cNvContentPartPr/>
                <p14:nvPr/>
              </p14:nvContentPartPr>
              <p14:xfrm>
                <a:off x="8538898" y="1082950"/>
                <a:ext cx="269640" cy="390240"/>
              </p14:xfrm>
            </p:contentPart>
          </mc:Choice>
          <mc:Fallback>
            <p:pic>
              <p:nvPicPr>
                <p:cNvPr id="168" name="Ink 167">
                  <a:extLst>
                    <a:ext uri="{FF2B5EF4-FFF2-40B4-BE49-F238E27FC236}">
                      <a16:creationId xmlns:a16="http://schemas.microsoft.com/office/drawing/2014/main" id="{42D9208D-09B1-3042-4BFE-229629B5937A}"/>
                    </a:ext>
                  </a:extLst>
                </p:cNvPr>
                <p:cNvPicPr/>
                <p:nvPr/>
              </p:nvPicPr>
              <p:blipFill>
                <a:blip r:embed="rId281"/>
                <a:stretch>
                  <a:fillRect/>
                </a:stretch>
              </p:blipFill>
              <p:spPr>
                <a:xfrm>
                  <a:off x="8521258" y="1064950"/>
                  <a:ext cx="305280" cy="425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82">
              <p14:nvContentPartPr>
                <p14:cNvPr id="169" name="Ink 168">
                  <a:extLst>
                    <a:ext uri="{FF2B5EF4-FFF2-40B4-BE49-F238E27FC236}">
                      <a16:creationId xmlns:a16="http://schemas.microsoft.com/office/drawing/2014/main" id="{5C0FDD48-7C35-19D9-BBA1-CAFC08C71059}"/>
                    </a:ext>
                  </a:extLst>
                </p14:cNvPr>
                <p14:cNvContentPartPr/>
                <p14:nvPr/>
              </p14:nvContentPartPr>
              <p14:xfrm>
                <a:off x="8752018" y="931390"/>
                <a:ext cx="123480" cy="338040"/>
              </p14:xfrm>
            </p:contentPart>
          </mc:Choice>
          <mc:Fallback>
            <p:pic>
              <p:nvPicPr>
                <p:cNvPr id="169" name="Ink 168">
                  <a:extLst>
                    <a:ext uri="{FF2B5EF4-FFF2-40B4-BE49-F238E27FC236}">
                      <a16:creationId xmlns:a16="http://schemas.microsoft.com/office/drawing/2014/main" id="{5C0FDD48-7C35-19D9-BBA1-CAFC08C71059}"/>
                    </a:ext>
                  </a:extLst>
                </p:cNvPr>
                <p:cNvPicPr/>
                <p:nvPr/>
              </p:nvPicPr>
              <p:blipFill>
                <a:blip r:embed="rId283"/>
                <a:stretch>
                  <a:fillRect/>
                </a:stretch>
              </p:blipFill>
              <p:spPr>
                <a:xfrm>
                  <a:off x="8734378" y="913750"/>
                  <a:ext cx="159120" cy="37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84">
              <p14:nvContentPartPr>
                <p14:cNvPr id="170" name="Ink 169">
                  <a:extLst>
                    <a:ext uri="{FF2B5EF4-FFF2-40B4-BE49-F238E27FC236}">
                      <a16:creationId xmlns:a16="http://schemas.microsoft.com/office/drawing/2014/main" id="{9C87E0BC-70CA-F23C-8E53-D72761969117}"/>
                    </a:ext>
                  </a:extLst>
                </p14:cNvPr>
                <p14:cNvContentPartPr/>
                <p14:nvPr/>
              </p14:nvContentPartPr>
              <p14:xfrm>
                <a:off x="8871898" y="697390"/>
                <a:ext cx="113040" cy="151200"/>
              </p14:xfrm>
            </p:contentPart>
          </mc:Choice>
          <mc:Fallback>
            <p:pic>
              <p:nvPicPr>
                <p:cNvPr id="170" name="Ink 169">
                  <a:extLst>
                    <a:ext uri="{FF2B5EF4-FFF2-40B4-BE49-F238E27FC236}">
                      <a16:creationId xmlns:a16="http://schemas.microsoft.com/office/drawing/2014/main" id="{9C87E0BC-70CA-F23C-8E53-D72761969117}"/>
                    </a:ext>
                  </a:extLst>
                </p:cNvPr>
                <p:cNvPicPr/>
                <p:nvPr/>
              </p:nvPicPr>
              <p:blipFill>
                <a:blip r:embed="rId285"/>
                <a:stretch>
                  <a:fillRect/>
                </a:stretch>
              </p:blipFill>
              <p:spPr>
                <a:xfrm>
                  <a:off x="8853898" y="679750"/>
                  <a:ext cx="14868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86">
              <p14:nvContentPartPr>
                <p14:cNvPr id="171" name="Ink 170">
                  <a:extLst>
                    <a:ext uri="{FF2B5EF4-FFF2-40B4-BE49-F238E27FC236}">
                      <a16:creationId xmlns:a16="http://schemas.microsoft.com/office/drawing/2014/main" id="{25D6D539-8040-667C-E7AA-EA108F4BDD2A}"/>
                    </a:ext>
                  </a:extLst>
                </p14:cNvPr>
                <p14:cNvContentPartPr/>
                <p14:nvPr/>
              </p14:nvContentPartPr>
              <p14:xfrm>
                <a:off x="9001858" y="771910"/>
                <a:ext cx="47880" cy="426960"/>
              </p14:xfrm>
            </p:contentPart>
          </mc:Choice>
          <mc:Fallback>
            <p:pic>
              <p:nvPicPr>
                <p:cNvPr id="171" name="Ink 170">
                  <a:extLst>
                    <a:ext uri="{FF2B5EF4-FFF2-40B4-BE49-F238E27FC236}">
                      <a16:creationId xmlns:a16="http://schemas.microsoft.com/office/drawing/2014/main" id="{25D6D539-8040-667C-E7AA-EA108F4BDD2A}"/>
                    </a:ext>
                  </a:extLst>
                </p:cNvPr>
                <p:cNvPicPr/>
                <p:nvPr/>
              </p:nvPicPr>
              <p:blipFill>
                <a:blip r:embed="rId287"/>
                <a:stretch>
                  <a:fillRect/>
                </a:stretch>
              </p:blipFill>
              <p:spPr>
                <a:xfrm>
                  <a:off x="8983858" y="753910"/>
                  <a:ext cx="8352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88">
              <p14:nvContentPartPr>
                <p14:cNvPr id="172" name="Ink 171">
                  <a:extLst>
                    <a:ext uri="{FF2B5EF4-FFF2-40B4-BE49-F238E27FC236}">
                      <a16:creationId xmlns:a16="http://schemas.microsoft.com/office/drawing/2014/main" id="{B30FA0D1-CE4F-F6CA-4F16-D415AF465843}"/>
                    </a:ext>
                  </a:extLst>
                </p14:cNvPr>
                <p14:cNvContentPartPr/>
                <p14:nvPr/>
              </p14:nvContentPartPr>
              <p14:xfrm>
                <a:off x="8265298" y="1297510"/>
                <a:ext cx="791280" cy="880560"/>
              </p14:xfrm>
            </p:contentPart>
          </mc:Choice>
          <mc:Fallback>
            <p:pic>
              <p:nvPicPr>
                <p:cNvPr id="172" name="Ink 171">
                  <a:extLst>
                    <a:ext uri="{FF2B5EF4-FFF2-40B4-BE49-F238E27FC236}">
                      <a16:creationId xmlns:a16="http://schemas.microsoft.com/office/drawing/2014/main" id="{B30FA0D1-CE4F-F6CA-4F16-D415AF465843}"/>
                    </a:ext>
                  </a:extLst>
                </p:cNvPr>
                <p:cNvPicPr/>
                <p:nvPr/>
              </p:nvPicPr>
              <p:blipFill>
                <a:blip r:embed="rId289"/>
                <a:stretch>
                  <a:fillRect/>
                </a:stretch>
              </p:blipFill>
              <p:spPr>
                <a:xfrm>
                  <a:off x="8247298" y="1279870"/>
                  <a:ext cx="826920" cy="91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90">
              <p14:nvContentPartPr>
                <p14:cNvPr id="176" name="Ink 175">
                  <a:extLst>
                    <a:ext uri="{FF2B5EF4-FFF2-40B4-BE49-F238E27FC236}">
                      <a16:creationId xmlns:a16="http://schemas.microsoft.com/office/drawing/2014/main" id="{6CB0DFF3-F6A5-D234-E4F2-68B4304FAC31}"/>
                    </a:ext>
                  </a:extLst>
                </p14:cNvPr>
                <p14:cNvContentPartPr/>
                <p14:nvPr/>
              </p14:nvContentPartPr>
              <p14:xfrm>
                <a:off x="3871858" y="3484150"/>
                <a:ext cx="81360" cy="20880"/>
              </p14:xfrm>
            </p:contentPart>
          </mc:Choice>
          <mc:Fallback>
            <p:pic>
              <p:nvPicPr>
                <p:cNvPr id="176" name="Ink 175">
                  <a:extLst>
                    <a:ext uri="{FF2B5EF4-FFF2-40B4-BE49-F238E27FC236}">
                      <a16:creationId xmlns:a16="http://schemas.microsoft.com/office/drawing/2014/main" id="{6CB0DFF3-F6A5-D234-E4F2-68B4304FAC31}"/>
                    </a:ext>
                  </a:extLst>
                </p:cNvPr>
                <p:cNvPicPr/>
                <p:nvPr/>
              </p:nvPicPr>
              <p:blipFill>
                <a:blip r:embed="rId291"/>
                <a:stretch>
                  <a:fillRect/>
                </a:stretch>
              </p:blipFill>
              <p:spPr>
                <a:xfrm>
                  <a:off x="3854218" y="3466510"/>
                  <a:ext cx="117000" cy="5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92">
              <p14:nvContentPartPr>
                <p14:cNvPr id="177" name="Ink 176">
                  <a:extLst>
                    <a:ext uri="{FF2B5EF4-FFF2-40B4-BE49-F238E27FC236}">
                      <a16:creationId xmlns:a16="http://schemas.microsoft.com/office/drawing/2014/main" id="{17D5F2B0-5D05-3955-E02B-CCCF16B606F3}"/>
                    </a:ext>
                  </a:extLst>
                </p14:cNvPr>
                <p14:cNvContentPartPr/>
                <p14:nvPr/>
              </p14:nvContentPartPr>
              <p14:xfrm>
                <a:off x="5054818" y="6881470"/>
                <a:ext cx="360" cy="360"/>
              </p14:xfrm>
            </p:contentPart>
          </mc:Choice>
          <mc:Fallback>
            <p:pic>
              <p:nvPicPr>
                <p:cNvPr id="177" name="Ink 176">
                  <a:extLst>
                    <a:ext uri="{FF2B5EF4-FFF2-40B4-BE49-F238E27FC236}">
                      <a16:creationId xmlns:a16="http://schemas.microsoft.com/office/drawing/2014/main" id="{17D5F2B0-5D05-3955-E02B-CCCF16B606F3}"/>
                    </a:ext>
                  </a:extLst>
                </p:cNvPr>
                <p:cNvPicPr/>
                <p:nvPr/>
              </p:nvPicPr>
              <p:blipFill>
                <a:blip r:embed="rId293"/>
                <a:stretch>
                  <a:fillRect/>
                </a:stretch>
              </p:blipFill>
              <p:spPr>
                <a:xfrm>
                  <a:off x="5036818" y="686347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xmlns:aink="http://schemas.microsoft.com/office/drawing/2016/ink" Requires="p14 aink">
            <p:contentPart p14:bwMode="auto" r:id="rId294">
              <p14:nvContentPartPr>
                <p14:cNvPr id="178" name="Ink 177">
                  <a:extLst>
                    <a:ext uri="{FF2B5EF4-FFF2-40B4-BE49-F238E27FC236}">
                      <a16:creationId xmlns:a16="http://schemas.microsoft.com/office/drawing/2014/main" id="{AA6253B3-0519-9987-F68E-7E647D979FB3}"/>
                    </a:ext>
                  </a:extLst>
                </p14:cNvPr>
                <p14:cNvContentPartPr/>
                <p14:nvPr/>
              </p14:nvContentPartPr>
              <p14:xfrm>
                <a:off x="6884698" y="3390190"/>
                <a:ext cx="41040" cy="20160"/>
              </p14:xfrm>
            </p:contentPart>
          </mc:Choice>
          <mc:Fallback>
            <p:pic>
              <p:nvPicPr>
                <p:cNvPr id="178" name="Ink 177">
                  <a:extLst>
                    <a:ext uri="{FF2B5EF4-FFF2-40B4-BE49-F238E27FC236}">
                      <a16:creationId xmlns:a16="http://schemas.microsoft.com/office/drawing/2014/main" id="{AA6253B3-0519-9987-F68E-7E647D979FB3}"/>
                    </a:ext>
                  </a:extLst>
                </p:cNvPr>
                <p:cNvPicPr/>
                <p:nvPr/>
              </p:nvPicPr>
              <p:blipFill>
                <a:blip r:embed="rId295"/>
                <a:stretch>
                  <a:fillRect/>
                </a:stretch>
              </p:blipFill>
              <p:spPr>
                <a:xfrm>
                  <a:off x="6867058" y="3372550"/>
                  <a:ext cx="76680" cy="558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783857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NI &amp;NOI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Two companies are identical in all respects except that X Ltd has a debt of Rs 5,00,000 borrowed at the rate of 12% whereas Y Ltd has no debt in its capital structure. The total assets of both the companies amount to Rs 15,00,000 on which the companies have earnings of 20%. You are required to do the following:</a:t>
            </a:r>
          </a:p>
          <a:p>
            <a:r>
              <a:rPr lang="en-US" dirty="0"/>
              <a:t>(i) Calculate value of companies and </a:t>
            </a:r>
            <a:r>
              <a:rPr lang="en-US" dirty="0" err="1"/>
              <a:t>Ko</a:t>
            </a:r>
            <a:r>
              <a:rPr lang="en-US" dirty="0"/>
              <a:t> using NI approach taking </a:t>
            </a:r>
            <a:r>
              <a:rPr lang="en-US" dirty="0" err="1"/>
              <a:t>Ke</a:t>
            </a:r>
            <a:r>
              <a:rPr lang="en-US" dirty="0"/>
              <a:t> as 18%</a:t>
            </a:r>
          </a:p>
          <a:p>
            <a:r>
              <a:rPr lang="en-US" dirty="0"/>
              <a:t>(ii) Calculate value of companies and </a:t>
            </a:r>
            <a:r>
              <a:rPr lang="en-US" dirty="0" err="1"/>
              <a:t>Ke</a:t>
            </a:r>
            <a:r>
              <a:rPr lang="en-US" dirty="0"/>
              <a:t> using NOI approach taking </a:t>
            </a:r>
            <a:r>
              <a:rPr lang="en-US" b="1" dirty="0" err="1"/>
              <a:t>Ko</a:t>
            </a:r>
            <a:r>
              <a:rPr lang="en-US" b="1" dirty="0"/>
              <a:t> as 18%</a:t>
            </a:r>
          </a:p>
          <a:p>
            <a:r>
              <a:rPr lang="en-US" dirty="0"/>
              <a:t>(iii) Compare the results and comment on the difference of the two approaches.</a:t>
            </a:r>
          </a:p>
        </p:txBody>
      </p:sp>
    </p:spTree>
    <p:extLst>
      <p:ext uri="{BB962C8B-B14F-4D97-AF65-F5344CB8AC3E}">
        <p14:creationId xmlns:p14="http://schemas.microsoft.com/office/powerpoint/2010/main" val="33367691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NI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                                 X Ltd                    Y Ltd</a:t>
            </a:r>
          </a:p>
          <a:p>
            <a:r>
              <a:rPr lang="en-US" dirty="0"/>
              <a:t>EBIT                       3,00,000              3,00,000</a:t>
            </a:r>
          </a:p>
          <a:p>
            <a:r>
              <a:rPr lang="en-US" dirty="0"/>
              <a:t>-Interest                   60,000                    -</a:t>
            </a:r>
          </a:p>
          <a:p>
            <a:r>
              <a:rPr lang="en-US" dirty="0"/>
              <a:t> EE                          2,40,000              3,00,000</a:t>
            </a:r>
          </a:p>
          <a:p>
            <a:r>
              <a:rPr lang="en-US" dirty="0" err="1"/>
              <a:t>Ke</a:t>
            </a:r>
            <a:r>
              <a:rPr lang="en-US" dirty="0"/>
              <a:t>                                .18                          .18</a:t>
            </a:r>
          </a:p>
          <a:p>
            <a:r>
              <a:rPr lang="en-US" dirty="0"/>
              <a:t>E                            13,33,333             16,66,667</a:t>
            </a:r>
          </a:p>
          <a:p>
            <a:r>
              <a:rPr lang="en-US" dirty="0"/>
              <a:t>D                              5,00,000                   -</a:t>
            </a:r>
          </a:p>
          <a:p>
            <a:r>
              <a:rPr lang="en-US" dirty="0"/>
              <a:t>V                            </a:t>
            </a:r>
            <a:r>
              <a:rPr lang="en-US" b="1" dirty="0"/>
              <a:t>18,33,333</a:t>
            </a:r>
            <a:r>
              <a:rPr lang="en-US" dirty="0"/>
              <a:t>             </a:t>
            </a:r>
            <a:r>
              <a:rPr lang="en-US" b="1" dirty="0"/>
              <a:t>16,66,667</a:t>
            </a:r>
          </a:p>
          <a:p>
            <a:r>
              <a:rPr lang="en-US" dirty="0" err="1"/>
              <a:t>Ko</a:t>
            </a:r>
            <a:r>
              <a:rPr lang="en-US" dirty="0"/>
              <a:t>                              </a:t>
            </a:r>
            <a:r>
              <a:rPr lang="en-US" b="1" dirty="0"/>
              <a:t>16.36%                 18%</a:t>
            </a:r>
            <a:r>
              <a:rPr lang="en-US" dirty="0"/>
              <a:t>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75621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NOI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                              X Ltd                      Y Ltd</a:t>
            </a:r>
          </a:p>
          <a:p>
            <a:r>
              <a:rPr lang="en-US" dirty="0"/>
              <a:t>EBIT                   3,00,000               3,00,000</a:t>
            </a:r>
          </a:p>
          <a:p>
            <a:r>
              <a:rPr lang="en-US" dirty="0" err="1"/>
              <a:t>Ko</a:t>
            </a:r>
            <a:r>
              <a:rPr lang="en-US" dirty="0"/>
              <a:t>                           .18                          .18</a:t>
            </a:r>
          </a:p>
          <a:p>
            <a:r>
              <a:rPr lang="en-US" dirty="0"/>
              <a:t>V                       </a:t>
            </a:r>
            <a:r>
              <a:rPr lang="en-US" b="1" dirty="0"/>
              <a:t>16,66,667               16,66,667</a:t>
            </a:r>
          </a:p>
          <a:p>
            <a:r>
              <a:rPr lang="en-US" dirty="0"/>
              <a:t>D                          5,00,000                     -</a:t>
            </a:r>
          </a:p>
          <a:p>
            <a:r>
              <a:rPr lang="en-US" dirty="0"/>
              <a:t>E                        </a:t>
            </a:r>
            <a:r>
              <a:rPr lang="en-US" b="1" dirty="0"/>
              <a:t>11,66,667               16,66,667</a:t>
            </a:r>
          </a:p>
          <a:p>
            <a:r>
              <a:rPr lang="en-US" dirty="0"/>
              <a:t>EBIT                     3,00,000                 3,00,00</a:t>
            </a:r>
          </a:p>
          <a:p>
            <a:r>
              <a:rPr lang="en-US" dirty="0"/>
              <a:t>-Interest                 60,000                    -</a:t>
            </a:r>
          </a:p>
          <a:p>
            <a:r>
              <a:rPr lang="en-US" dirty="0"/>
              <a:t>EE                         </a:t>
            </a:r>
            <a:r>
              <a:rPr lang="en-US" b="1" dirty="0"/>
              <a:t>2,40,000               3,00,000</a:t>
            </a:r>
          </a:p>
          <a:p>
            <a:r>
              <a:rPr lang="en-US" dirty="0" err="1"/>
              <a:t>Ke</a:t>
            </a:r>
            <a:r>
              <a:rPr lang="en-US" dirty="0"/>
              <a:t>                            20.57%                   18%</a:t>
            </a:r>
          </a:p>
        </p:txBody>
      </p:sp>
    </p:spTree>
    <p:extLst>
      <p:ext uri="{BB962C8B-B14F-4D97-AF65-F5344CB8AC3E}">
        <p14:creationId xmlns:p14="http://schemas.microsoft.com/office/powerpoint/2010/main" val="8569524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Determinants of capital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Risk</a:t>
            </a:r>
          </a:p>
          <a:p>
            <a:r>
              <a:rPr lang="en-US" dirty="0"/>
              <a:t>Return (EBIT-EPS)</a:t>
            </a:r>
          </a:p>
          <a:p>
            <a:r>
              <a:rPr lang="en-US" dirty="0"/>
              <a:t>Valuation</a:t>
            </a:r>
          </a:p>
          <a:p>
            <a:r>
              <a:rPr lang="en-US" dirty="0"/>
              <a:t>Cost </a:t>
            </a:r>
          </a:p>
          <a:p>
            <a:r>
              <a:rPr lang="en-US" b="1" dirty="0"/>
              <a:t>Trading on equity: ROI &gt; Cost of debt(favourable)</a:t>
            </a:r>
          </a:p>
          <a:p>
            <a:r>
              <a:rPr lang="en-US" b="1" dirty="0"/>
              <a:t>ROI&lt; Cost of debt (</a:t>
            </a:r>
            <a:r>
              <a:rPr lang="en-US" b="1" dirty="0" err="1"/>
              <a:t>unfavourable</a:t>
            </a:r>
            <a:r>
              <a:rPr lang="en-US" b="1" dirty="0"/>
              <a:t>)</a:t>
            </a:r>
          </a:p>
          <a:p>
            <a:r>
              <a:rPr lang="en-US" b="1" dirty="0"/>
              <a:t>Control </a:t>
            </a:r>
          </a:p>
        </p:txBody>
      </p:sp>
    </p:spTree>
    <p:extLst>
      <p:ext uri="{BB962C8B-B14F-4D97-AF65-F5344CB8AC3E}">
        <p14:creationId xmlns:p14="http://schemas.microsoft.com/office/powerpoint/2010/main" val="234233036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1020762"/>
          </a:xfrm>
        </p:spPr>
        <p:txBody>
          <a:bodyPr/>
          <a:lstStyle/>
          <a:p>
            <a:r>
              <a:rPr lang="en-US" dirty="0"/>
              <a:t>Financial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Investment             Financing                Dividend</a:t>
            </a:r>
          </a:p>
          <a:p>
            <a:endParaRPr lang="en-US" dirty="0"/>
          </a:p>
          <a:p>
            <a:r>
              <a:rPr lang="en-US" dirty="0"/>
              <a:t>                             Capital Structure</a:t>
            </a:r>
          </a:p>
          <a:p>
            <a:r>
              <a:rPr lang="en-US" dirty="0"/>
              <a:t>                               Debt-Equity Mix</a:t>
            </a:r>
          </a:p>
          <a:p>
            <a:endParaRPr lang="en-US" dirty="0"/>
          </a:p>
          <a:p>
            <a:r>
              <a:rPr lang="en-US" dirty="0"/>
              <a:t>        EPS              Cost of capital                      Risk</a:t>
            </a:r>
          </a:p>
          <a:p>
            <a:r>
              <a:rPr lang="en-US" dirty="0"/>
              <a:t>                              value of firm</a:t>
            </a:r>
          </a:p>
        </p:txBody>
      </p:sp>
      <p:cxnSp>
        <p:nvCxnSpPr>
          <p:cNvPr id="5" name="Straight Arrow Connector 4"/>
          <p:cNvCxnSpPr>
            <a:stCxn id="3" idx="0"/>
          </p:cNvCxnSpPr>
          <p:nvPr/>
        </p:nvCxnSpPr>
        <p:spPr>
          <a:xfrm flipH="1">
            <a:off x="2133600" y="1143000"/>
            <a:ext cx="24384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stCxn id="3" idx="0"/>
          </p:cNvCxnSpPr>
          <p:nvPr/>
        </p:nvCxnSpPr>
        <p:spPr>
          <a:xfrm>
            <a:off x="4572000" y="11430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572000" y="1143000"/>
            <a:ext cx="28956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676400" y="2057400"/>
            <a:ext cx="19050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6324600" y="2057400"/>
            <a:ext cx="12954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3000" y="32004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2438400" y="3886200"/>
            <a:ext cx="19050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343400" y="3886200"/>
            <a:ext cx="28194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286000" y="5029200"/>
            <a:ext cx="12954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753100" y="5029200"/>
            <a:ext cx="20955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4572000" y="50292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1986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Theories of capital structure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           </a:t>
            </a:r>
            <a:r>
              <a:rPr lang="en-US" b="1" dirty="0"/>
              <a:t>Value of firm(V) = EBIT/</a:t>
            </a:r>
            <a:r>
              <a:rPr lang="en-US" b="1" dirty="0" err="1"/>
              <a:t>K</a:t>
            </a:r>
            <a:r>
              <a:rPr lang="en-US" b="1" baseline="-25000" dirty="0" err="1"/>
              <a:t>o</a:t>
            </a:r>
            <a:endParaRPr lang="en-US" b="1" baseline="-25000" dirty="0"/>
          </a:p>
          <a:p>
            <a:r>
              <a:rPr lang="en-US" b="1" dirty="0"/>
              <a:t>Two school of thoughts</a:t>
            </a:r>
            <a:r>
              <a:rPr lang="en-US" dirty="0"/>
              <a:t>:</a:t>
            </a:r>
          </a:p>
          <a:p>
            <a:r>
              <a:rPr lang="en-US" b="1" dirty="0"/>
              <a:t>Financing decision affects the valuation</a:t>
            </a:r>
          </a:p>
          <a:p>
            <a:r>
              <a:rPr lang="en-US" dirty="0"/>
              <a:t>Net Income Approach(NI)</a:t>
            </a:r>
          </a:p>
          <a:p>
            <a:r>
              <a:rPr lang="en-US" b="1" dirty="0"/>
              <a:t>Financing decision does not affect the valuation</a:t>
            </a:r>
            <a:endParaRPr lang="en-US" dirty="0"/>
          </a:p>
          <a:p>
            <a:r>
              <a:rPr lang="en-US" dirty="0"/>
              <a:t>Net  </a:t>
            </a:r>
            <a:r>
              <a:rPr lang="en-US" dirty="0" err="1"/>
              <a:t>Operting</a:t>
            </a:r>
            <a:r>
              <a:rPr lang="en-US" dirty="0"/>
              <a:t> Income (NOI) Approach</a:t>
            </a:r>
          </a:p>
          <a:p>
            <a:r>
              <a:rPr lang="en-US" dirty="0" err="1"/>
              <a:t>Modigilliani</a:t>
            </a:r>
            <a:r>
              <a:rPr lang="en-US" dirty="0"/>
              <a:t> – Miller (MM) Approach</a:t>
            </a:r>
          </a:p>
          <a:p>
            <a:r>
              <a:rPr lang="en-US" b="1" dirty="0"/>
              <a:t>Traditional approach</a:t>
            </a:r>
          </a:p>
        </p:txBody>
      </p:sp>
    </p:spTree>
    <p:extLst>
      <p:ext uri="{BB962C8B-B14F-4D97-AF65-F5344CB8AC3E}">
        <p14:creationId xmlns:p14="http://schemas.microsoft.com/office/powerpoint/2010/main" val="3657978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Two sources : debt &amp; equity</a:t>
            </a:r>
          </a:p>
          <a:p>
            <a:r>
              <a:rPr lang="en-US" b="1" dirty="0"/>
              <a:t>No taxes</a:t>
            </a:r>
          </a:p>
          <a:p>
            <a:r>
              <a:rPr lang="en-US" b="1" dirty="0"/>
              <a:t>100% dividend pay-out ratio</a:t>
            </a:r>
          </a:p>
          <a:p>
            <a:r>
              <a:rPr lang="en-US" b="1" dirty="0"/>
              <a:t>No retained earnings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EBIT             Debt-holders(interest)</a:t>
            </a:r>
          </a:p>
          <a:p>
            <a:r>
              <a:rPr lang="en-US" dirty="0"/>
              <a:t>                     Equity –holders(dividend)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Debt(D) = </a:t>
            </a:r>
            <a:r>
              <a:rPr lang="en-US" dirty="0" err="1"/>
              <a:t>Interst</a:t>
            </a:r>
            <a:r>
              <a:rPr lang="en-US" dirty="0"/>
              <a:t>/</a:t>
            </a:r>
            <a:r>
              <a:rPr lang="en-US" dirty="0" err="1"/>
              <a:t>K</a:t>
            </a:r>
            <a:r>
              <a:rPr lang="en-US" baseline="-25000" dirty="0" err="1"/>
              <a:t>d</a:t>
            </a:r>
            <a:endParaRPr lang="en-US" baseline="-25000" dirty="0"/>
          </a:p>
          <a:p>
            <a:r>
              <a:rPr lang="en-US" dirty="0"/>
              <a:t>Equity (E) = Earnings for equity/</a:t>
            </a:r>
            <a:r>
              <a:rPr lang="en-US" dirty="0" err="1"/>
              <a:t>K</a:t>
            </a:r>
            <a:r>
              <a:rPr lang="en-US" baseline="-25000" dirty="0" err="1"/>
              <a:t>e</a:t>
            </a:r>
            <a:r>
              <a:rPr lang="en-US" baseline="-25000" dirty="0"/>
              <a:t>, </a:t>
            </a:r>
            <a:r>
              <a:rPr lang="en-US" dirty="0"/>
              <a:t> </a:t>
            </a:r>
            <a:r>
              <a:rPr lang="en-US" b="1" dirty="0" err="1"/>
              <a:t>K</a:t>
            </a:r>
            <a:r>
              <a:rPr lang="en-US" b="1" baseline="-25000" dirty="0" err="1"/>
              <a:t>e</a:t>
            </a:r>
            <a:r>
              <a:rPr lang="en-US" b="1" dirty="0"/>
              <a:t> = EPS/MPS</a:t>
            </a:r>
          </a:p>
          <a:p>
            <a:r>
              <a:rPr lang="en-US" dirty="0"/>
              <a:t>MPS = EPS/ </a:t>
            </a:r>
            <a:r>
              <a:rPr lang="en-US" dirty="0" err="1"/>
              <a:t>K</a:t>
            </a:r>
            <a:r>
              <a:rPr lang="en-US" baseline="-25000" dirty="0" err="1"/>
              <a:t>e</a:t>
            </a:r>
            <a:r>
              <a:rPr lang="en-US" baseline="-25000" dirty="0"/>
              <a:t>  </a:t>
            </a:r>
            <a:r>
              <a:rPr lang="en-US" dirty="0"/>
              <a:t>= Value of equity(E)=Earnings for equity/ </a:t>
            </a:r>
            <a:r>
              <a:rPr lang="en-US" dirty="0" err="1"/>
              <a:t>K</a:t>
            </a:r>
            <a:r>
              <a:rPr lang="en-US" baseline="-25000" dirty="0" err="1"/>
              <a:t>e</a:t>
            </a:r>
            <a:endParaRPr lang="en-US" dirty="0"/>
          </a:p>
          <a:p>
            <a:r>
              <a:rPr lang="en-US" b="1" dirty="0"/>
              <a:t>Value of firm(V) = EBIT/</a:t>
            </a:r>
            <a:r>
              <a:rPr lang="en-US" b="1" dirty="0" err="1"/>
              <a:t>K</a:t>
            </a:r>
            <a:r>
              <a:rPr lang="en-US" b="1" baseline="-25000" dirty="0" err="1"/>
              <a:t>o</a:t>
            </a:r>
            <a:endParaRPr lang="en-US" b="1" baseline="-25000" dirty="0"/>
          </a:p>
          <a:p>
            <a:r>
              <a:rPr lang="en-US" dirty="0"/>
              <a:t>Investment  decision is constant</a:t>
            </a:r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600200" y="3962400"/>
            <a:ext cx="11430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600200" y="4267200"/>
            <a:ext cx="11430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B06B3B03-2E11-0DEB-EC2B-81EB5CDDDCEB}"/>
              </a:ext>
            </a:extLst>
          </p:cNvPr>
          <p:cNvGrpSpPr/>
          <p:nvPr/>
        </p:nvGrpSpPr>
        <p:grpSpPr>
          <a:xfrm>
            <a:off x="1510978" y="3412668"/>
            <a:ext cx="797040" cy="365040"/>
            <a:chOff x="1510978" y="3412668"/>
            <a:chExt cx="797040" cy="36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9A6F0E47-FB6C-A211-C4EE-1125919AF3D2}"/>
                    </a:ext>
                  </a:extLst>
                </p14:cNvPr>
                <p14:cNvContentPartPr/>
                <p14:nvPr/>
              </p14:nvContentPartPr>
              <p14:xfrm>
                <a:off x="1603138" y="3412668"/>
                <a:ext cx="704880" cy="80640"/>
              </p14:xfrm>
            </p:contentPart>
          </mc:Choice>
          <mc:Fallback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9A6F0E47-FB6C-A211-C4EE-1125919AF3D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594498" y="3404028"/>
                  <a:ext cx="722520" cy="9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22F44F9D-DDD8-2DE4-9C24-64755C61F640}"/>
                    </a:ext>
                  </a:extLst>
                </p14:cNvPr>
                <p14:cNvContentPartPr/>
                <p14:nvPr/>
              </p14:nvContentPartPr>
              <p14:xfrm>
                <a:off x="1510978" y="3436428"/>
                <a:ext cx="587520" cy="34128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22F44F9D-DDD8-2DE4-9C24-64755C61F64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502338" y="3427788"/>
                  <a:ext cx="605160" cy="358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4204399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Net Income Approach(NI)</a:t>
            </a:r>
            <a:br>
              <a:rPr lang="en-US" dirty="0"/>
            </a:br>
            <a:r>
              <a:rPr lang="en-US" dirty="0"/>
              <a:t>(David Durand)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Two sources : debt &amp; equity</a:t>
            </a:r>
          </a:p>
          <a:p>
            <a:r>
              <a:rPr lang="en-US" dirty="0"/>
              <a:t>No taxes</a:t>
            </a:r>
          </a:p>
          <a:p>
            <a:r>
              <a:rPr lang="en-US" dirty="0"/>
              <a:t>100% dividend pay-out ratio</a:t>
            </a:r>
          </a:p>
          <a:p>
            <a:r>
              <a:rPr lang="en-US" dirty="0"/>
              <a:t>No retained earnings</a:t>
            </a:r>
          </a:p>
          <a:p>
            <a:r>
              <a:rPr lang="en-US" dirty="0"/>
              <a:t>Investment  decision is constant</a:t>
            </a:r>
          </a:p>
          <a:p>
            <a:r>
              <a:rPr lang="en-US" b="1" dirty="0"/>
              <a:t>Debt is cheaper as compare to equity</a:t>
            </a:r>
          </a:p>
          <a:p>
            <a:r>
              <a:rPr lang="en-US" b="1" dirty="0"/>
              <a:t>Increasing  debt in capital structure will not change the risk perception of equity shareholders( cost of equity will remain constant)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73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Increase the proportion of debt will reduce the overall cost of capital and therefore, value of firm will increase</a:t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EBIT                                   10,00,000   10,00,000       10,00,000</a:t>
            </a:r>
          </a:p>
          <a:p>
            <a:r>
              <a:rPr lang="en-US" sz="2400" dirty="0"/>
              <a:t>Interest@10%                    5,00,000     7,00,000          3,00,000</a:t>
            </a:r>
          </a:p>
          <a:p>
            <a:r>
              <a:rPr lang="en-US" sz="2400" b="1" dirty="0"/>
              <a:t>Earnings for equity            5,00,000     3,00,000         7,00,000</a:t>
            </a:r>
          </a:p>
          <a:p>
            <a:r>
              <a:rPr lang="en-US" sz="2400" dirty="0"/>
              <a:t>Equity </a:t>
            </a:r>
            <a:r>
              <a:rPr lang="en-US" sz="2400" dirty="0" err="1"/>
              <a:t>capitalisation</a:t>
            </a:r>
            <a:r>
              <a:rPr lang="en-US" sz="2400" dirty="0"/>
              <a:t> rate      </a:t>
            </a:r>
            <a:r>
              <a:rPr lang="en-US" sz="2400" b="1" dirty="0"/>
              <a:t>12.5%           12.5%            12.5%</a:t>
            </a:r>
          </a:p>
          <a:p>
            <a:r>
              <a:rPr lang="en-US" sz="2400" dirty="0"/>
              <a:t>Value of equity(E)            40,00,000    24,00,000       56,00,000</a:t>
            </a:r>
          </a:p>
          <a:p>
            <a:r>
              <a:rPr lang="en-US" sz="2400" dirty="0"/>
              <a:t>Value of Debt(D)               50,00,000   70,00,000       30,00,000</a:t>
            </a:r>
          </a:p>
          <a:p>
            <a:r>
              <a:rPr lang="en-US" sz="2400" dirty="0"/>
              <a:t>Value of firm(V</a:t>
            </a:r>
            <a:r>
              <a:rPr lang="en-US" sz="2400" b="1" dirty="0"/>
              <a:t>)                 90,00,000   94,00,000       86,00,000 </a:t>
            </a:r>
          </a:p>
          <a:p>
            <a:r>
              <a:rPr lang="en-US" sz="2400" dirty="0"/>
              <a:t>K</a:t>
            </a:r>
            <a:r>
              <a:rPr lang="en-US" sz="2400" baseline="-25000" dirty="0"/>
              <a:t>O </a:t>
            </a:r>
            <a:r>
              <a:rPr lang="en-US" sz="2400" dirty="0"/>
              <a:t> =  EBIT/V                          </a:t>
            </a:r>
            <a:r>
              <a:rPr lang="en-US" sz="2400" b="1" dirty="0"/>
              <a:t>11.11%     10.64%              11.63% </a:t>
            </a:r>
          </a:p>
        </p:txBody>
      </p:sp>
    </p:spTree>
    <p:extLst>
      <p:ext uri="{BB962C8B-B14F-4D97-AF65-F5344CB8AC3E}">
        <p14:creationId xmlns:p14="http://schemas.microsoft.com/office/powerpoint/2010/main" val="911909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Diagram of NI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Ke,Kd,Ko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</a:t>
            </a:r>
          </a:p>
          <a:p>
            <a:r>
              <a:rPr lang="en-US" dirty="0"/>
              <a:t>                                                                                           </a:t>
            </a:r>
            <a:r>
              <a:rPr lang="en-US" dirty="0" err="1"/>
              <a:t>Ke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                                                                                            </a:t>
            </a:r>
            <a:r>
              <a:rPr lang="en-US" dirty="0" err="1"/>
              <a:t>Kd</a:t>
            </a:r>
            <a:r>
              <a:rPr lang="en-US" dirty="0"/>
              <a:t>     </a:t>
            </a:r>
            <a:r>
              <a:rPr lang="en-US" dirty="0" err="1"/>
              <a:t>Ko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Leverage(D/V)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981200" y="48768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981200" y="1905000"/>
            <a:ext cx="0" cy="2971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981200" y="3886200"/>
            <a:ext cx="48006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981200" y="2819400"/>
            <a:ext cx="480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981200" y="2819400"/>
            <a:ext cx="5334000" cy="1066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81800" y="38862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13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Optimum capital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YES</a:t>
            </a:r>
          </a:p>
          <a:p>
            <a:r>
              <a:rPr lang="en-US" dirty="0"/>
              <a:t>100% Debt in its capital structure</a:t>
            </a:r>
          </a:p>
          <a:p>
            <a:r>
              <a:rPr lang="en-US" dirty="0"/>
              <a:t>Overall cost of capital will be minimum</a:t>
            </a:r>
          </a:p>
          <a:p>
            <a:r>
              <a:rPr lang="en-US" dirty="0"/>
              <a:t>Value of firm will be maximum</a:t>
            </a:r>
          </a:p>
        </p:txBody>
      </p:sp>
    </p:spTree>
    <p:extLst>
      <p:ext uri="{BB962C8B-B14F-4D97-AF65-F5344CB8AC3E}">
        <p14:creationId xmlns:p14="http://schemas.microsoft.com/office/powerpoint/2010/main" val="1591223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1156</TotalTime>
  <Words>1868</Words>
  <Application>Microsoft Office PowerPoint</Application>
  <PresentationFormat>On-screen Show (4:3)</PresentationFormat>
  <Paragraphs>335</Paragraphs>
  <Slides>34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Office Theme</vt:lpstr>
      <vt:lpstr>Financing Decision</vt:lpstr>
      <vt:lpstr>PowerPoint Presentation</vt:lpstr>
      <vt:lpstr>PowerPoint Presentation</vt:lpstr>
      <vt:lpstr>Theories of capital structure </vt:lpstr>
      <vt:lpstr>Assumptions </vt:lpstr>
      <vt:lpstr>Net Income Approach(NI) (David Durand) </vt:lpstr>
      <vt:lpstr>Increase the proportion of debt will reduce the overall cost of capital and therefore, value of firm will increase </vt:lpstr>
      <vt:lpstr>Diagram of NI</vt:lpstr>
      <vt:lpstr>Optimum capital structure</vt:lpstr>
      <vt:lpstr>Net  Operating Income (NOI) Approach (David Durand) </vt:lpstr>
      <vt:lpstr>Increase in cost of equity in such a way that it will set-off the benefit arising due to increase in debt in capital structure</vt:lpstr>
      <vt:lpstr>Illustration EBIT= 20,00,000, Ko  = 12.5%, Debt @10%</vt:lpstr>
      <vt:lpstr>Diagram of NOI</vt:lpstr>
      <vt:lpstr>Modigilliani-Miller(MM) Approach</vt:lpstr>
      <vt:lpstr>Assumptions of MM</vt:lpstr>
      <vt:lpstr>Propositions of MM</vt:lpstr>
      <vt:lpstr>Illustration(MM) X is having 10% holdings in L Ltd. </vt:lpstr>
      <vt:lpstr>PowerPoint Presentation</vt:lpstr>
      <vt:lpstr>MM/NOI – with taxes</vt:lpstr>
      <vt:lpstr>NOI </vt:lpstr>
      <vt:lpstr>A Ltd(L) &amp; B Ltd(U)</vt:lpstr>
      <vt:lpstr>B ltd= 15%, A Ltd=?   </vt:lpstr>
      <vt:lpstr>Traditional Approach</vt:lpstr>
      <vt:lpstr>Practical problem</vt:lpstr>
      <vt:lpstr>Practical problem(Traditional approach)</vt:lpstr>
      <vt:lpstr>Traditional approach</vt:lpstr>
      <vt:lpstr>Practical problems</vt:lpstr>
      <vt:lpstr>Problem-Solution </vt:lpstr>
      <vt:lpstr>PowerPoint Presentation</vt:lpstr>
      <vt:lpstr>NI &amp;NOI</vt:lpstr>
      <vt:lpstr>NI approach</vt:lpstr>
      <vt:lpstr>NOI Approach</vt:lpstr>
      <vt:lpstr>Determinants of capital structure</vt:lpstr>
      <vt:lpstr>Financial Management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Financing Decision</dc:title>
  <dc:creator>RG</dc:creator>
  <cp:lastModifiedBy>salonigupta0609@gmail.com</cp:lastModifiedBy>
  <cp:revision>65</cp:revision>
  <dcterms:created xsi:type="dcterms:W3CDTF">2006-08-16T00:00:00Z</dcterms:created>
  <dcterms:modified xsi:type="dcterms:W3CDTF">2022-10-25T08:25:20Z</dcterms:modified>
</cp:coreProperties>
</file>