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3" r:id="rId6"/>
    <p:sldId id="264" r:id="rId7"/>
    <p:sldId id="288" r:id="rId8"/>
    <p:sldId id="292" r:id="rId9"/>
    <p:sldId id="293" r:id="rId10"/>
    <p:sldId id="260" r:id="rId11"/>
    <p:sldId id="289" r:id="rId12"/>
    <p:sldId id="261" r:id="rId13"/>
    <p:sldId id="262" r:id="rId14"/>
    <p:sldId id="271" r:id="rId15"/>
    <p:sldId id="266" r:id="rId16"/>
    <p:sldId id="267" r:id="rId17"/>
    <p:sldId id="268" r:id="rId18"/>
    <p:sldId id="269" r:id="rId19"/>
    <p:sldId id="272" r:id="rId20"/>
    <p:sldId id="265" r:id="rId21"/>
    <p:sldId id="270" r:id="rId22"/>
    <p:sldId id="273" r:id="rId23"/>
    <p:sldId id="291" r:id="rId24"/>
    <p:sldId id="284" r:id="rId25"/>
    <p:sldId id="274" r:id="rId26"/>
    <p:sldId id="275" r:id="rId27"/>
    <p:sldId id="276" r:id="rId28"/>
    <p:sldId id="290" r:id="rId29"/>
    <p:sldId id="277" r:id="rId30"/>
    <p:sldId id="278" r:id="rId31"/>
    <p:sldId id="285" r:id="rId32"/>
    <p:sldId id="279" r:id="rId33"/>
    <p:sldId id="280" r:id="rId34"/>
    <p:sldId id="281" r:id="rId35"/>
    <p:sldId id="282" r:id="rId36"/>
    <p:sldId id="283" r:id="rId37"/>
    <p:sldId id="286" r:id="rId38"/>
    <p:sldId id="28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B46C0F-C890-4E4F-A3B2-BDD957BB3516}" v="255" dt="2022-08-12T07:25:37.3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0" autoAdjust="0"/>
  </p:normalViewPr>
  <p:slideViewPr>
    <p:cSldViewPr>
      <p:cViewPr varScale="1">
        <p:scale>
          <a:sx n="78" d="100"/>
          <a:sy n="78" d="100"/>
        </p:scale>
        <p:origin x="15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onigupta0609@gmail.com" userId="72e262bbe386b2d8" providerId="LiveId" clId="{DDB46C0F-C890-4E4F-A3B2-BDD957BB3516}"/>
    <pc:docChg chg="addSld modSld">
      <pc:chgData name="salonigupta0609@gmail.com" userId="72e262bbe386b2d8" providerId="LiveId" clId="{DDB46C0F-C890-4E4F-A3B2-BDD957BB3516}" dt="2022-08-12T07:25:37.360" v="480"/>
      <pc:docMkLst>
        <pc:docMk/>
      </pc:docMkLst>
      <pc:sldChg chg="addSp delSp modSp new mod">
        <pc:chgData name="salonigupta0609@gmail.com" userId="72e262bbe386b2d8" providerId="LiveId" clId="{DDB46C0F-C890-4E4F-A3B2-BDD957BB3516}" dt="2022-08-12T07:25:37.360" v="480"/>
        <pc:sldMkLst>
          <pc:docMk/>
          <pc:sldMk cId="313059364" sldId="293"/>
        </pc:sldMkLst>
        <pc:spChg chg="mod">
          <ac:chgData name="salonigupta0609@gmail.com" userId="72e262bbe386b2d8" providerId="LiveId" clId="{DDB46C0F-C890-4E4F-A3B2-BDD957BB3516}" dt="2022-08-12T07:20:08.106" v="250"/>
          <ac:spMkLst>
            <pc:docMk/>
            <pc:sldMk cId="313059364" sldId="293"/>
            <ac:spMk id="2" creationId="{ECFB847B-A3A3-0C34-C075-0CDCBCD3334F}"/>
          </ac:spMkLst>
        </pc:spChg>
        <pc:grpChg chg="del mod">
          <ac:chgData name="salonigupta0609@gmail.com" userId="72e262bbe386b2d8" providerId="LiveId" clId="{DDB46C0F-C890-4E4F-A3B2-BDD957BB3516}" dt="2022-08-12T07:06:15.718" v="18"/>
          <ac:grpSpMkLst>
            <pc:docMk/>
            <pc:sldMk cId="313059364" sldId="293"/>
            <ac:grpSpMk id="6" creationId="{98366005-9229-1939-D4B4-067146BEF761}"/>
          </ac:grpSpMkLst>
        </pc:grpChg>
        <pc:grpChg chg="del mod">
          <ac:chgData name="salonigupta0609@gmail.com" userId="72e262bbe386b2d8" providerId="LiveId" clId="{DDB46C0F-C890-4E4F-A3B2-BDD957BB3516}" dt="2022-08-12T07:06:15.718" v="18"/>
          <ac:grpSpMkLst>
            <pc:docMk/>
            <pc:sldMk cId="313059364" sldId="293"/>
            <ac:grpSpMk id="21" creationId="{66ABD8D4-BC1B-0DBD-C9AB-7AF3E23FEC4C}"/>
          </ac:grpSpMkLst>
        </pc:grpChg>
        <pc:grpChg chg="del mod">
          <ac:chgData name="salonigupta0609@gmail.com" userId="72e262bbe386b2d8" providerId="LiveId" clId="{DDB46C0F-C890-4E4F-A3B2-BDD957BB3516}" dt="2022-08-12T07:06:18.905" v="24"/>
          <ac:grpSpMkLst>
            <pc:docMk/>
            <pc:sldMk cId="313059364" sldId="293"/>
            <ac:grpSpMk id="22" creationId="{CEA68986-0C40-B57B-E1AE-8B611E6B08D3}"/>
          </ac:grpSpMkLst>
        </pc:grpChg>
        <pc:grpChg chg="del mod">
          <ac:chgData name="salonigupta0609@gmail.com" userId="72e262bbe386b2d8" providerId="LiveId" clId="{DDB46C0F-C890-4E4F-A3B2-BDD957BB3516}" dt="2022-08-12T07:06:21.257" v="30"/>
          <ac:grpSpMkLst>
            <pc:docMk/>
            <pc:sldMk cId="313059364" sldId="293"/>
            <ac:grpSpMk id="28" creationId="{4C371615-671D-E22D-1222-57E711FF621E}"/>
          </ac:grpSpMkLst>
        </pc:grpChg>
        <pc:grpChg chg="del mod">
          <ac:chgData name="salonigupta0609@gmail.com" userId="72e262bbe386b2d8" providerId="LiveId" clId="{DDB46C0F-C890-4E4F-A3B2-BDD957BB3516}" dt="2022-08-12T07:06:28.944" v="39"/>
          <ac:grpSpMkLst>
            <pc:docMk/>
            <pc:sldMk cId="313059364" sldId="293"/>
            <ac:grpSpMk id="34" creationId="{43A62082-C479-9E48-5E69-BC14DB7CB205}"/>
          </ac:grpSpMkLst>
        </pc:grpChg>
        <pc:grpChg chg="del mod">
          <ac:chgData name="salonigupta0609@gmail.com" userId="72e262bbe386b2d8" providerId="LiveId" clId="{DDB46C0F-C890-4E4F-A3B2-BDD957BB3516}" dt="2022-08-12T07:06:28.944" v="39"/>
          <ac:grpSpMkLst>
            <pc:docMk/>
            <pc:sldMk cId="313059364" sldId="293"/>
            <ac:grpSpMk id="38" creationId="{54846C7E-B95A-3437-1FC7-29D306081DE8}"/>
          </ac:grpSpMkLst>
        </pc:grpChg>
        <pc:grpChg chg="del mod">
          <ac:chgData name="salonigupta0609@gmail.com" userId="72e262bbe386b2d8" providerId="LiveId" clId="{DDB46C0F-C890-4E4F-A3B2-BDD957BB3516}" dt="2022-08-12T07:06:32.759" v="42"/>
          <ac:grpSpMkLst>
            <pc:docMk/>
            <pc:sldMk cId="313059364" sldId="293"/>
            <ac:grpSpMk id="43" creationId="{132868FA-BA2E-DD8F-C0B5-4A4015FF71A5}"/>
          </ac:grpSpMkLst>
        </pc:grpChg>
        <pc:grpChg chg="del mod">
          <ac:chgData name="salonigupta0609@gmail.com" userId="72e262bbe386b2d8" providerId="LiveId" clId="{DDB46C0F-C890-4E4F-A3B2-BDD957BB3516}" dt="2022-08-12T07:06:59.410" v="44"/>
          <ac:grpSpMkLst>
            <pc:docMk/>
            <pc:sldMk cId="313059364" sldId="293"/>
            <ac:grpSpMk id="46" creationId="{D500854A-789C-514F-38A3-0FE56B25E5FB}"/>
          </ac:grpSpMkLst>
        </pc:grpChg>
        <pc:grpChg chg="del mod">
          <ac:chgData name="salonigupta0609@gmail.com" userId="72e262bbe386b2d8" providerId="LiveId" clId="{DDB46C0F-C890-4E4F-A3B2-BDD957BB3516}" dt="2022-08-12T07:07:11.733" v="59"/>
          <ac:grpSpMkLst>
            <pc:docMk/>
            <pc:sldMk cId="313059364" sldId="293"/>
            <ac:grpSpMk id="48" creationId="{90D64B51-8C46-EF89-33B1-569C6857C416}"/>
          </ac:grpSpMkLst>
        </pc:grpChg>
        <pc:grpChg chg="del mod">
          <ac:chgData name="salonigupta0609@gmail.com" userId="72e262bbe386b2d8" providerId="LiveId" clId="{DDB46C0F-C890-4E4F-A3B2-BDD957BB3516}" dt="2022-08-12T07:07:34.298" v="61"/>
          <ac:grpSpMkLst>
            <pc:docMk/>
            <pc:sldMk cId="313059364" sldId="293"/>
            <ac:grpSpMk id="63" creationId="{F89BE5FC-5F2B-2D4B-D880-3FE4A1A52811}"/>
          </ac:grpSpMkLst>
        </pc:grpChg>
        <pc:grpChg chg="del mod">
          <ac:chgData name="salonigupta0609@gmail.com" userId="72e262bbe386b2d8" providerId="LiveId" clId="{DDB46C0F-C890-4E4F-A3B2-BDD957BB3516}" dt="2022-08-12T07:12:23.119" v="64"/>
          <ac:grpSpMkLst>
            <pc:docMk/>
            <pc:sldMk cId="313059364" sldId="293"/>
            <ac:grpSpMk id="65" creationId="{D1315A14-4920-5445-CB64-073A60DF936F}"/>
          </ac:grpSpMkLst>
        </pc:grpChg>
        <pc:grpChg chg="del mod">
          <ac:chgData name="salonigupta0609@gmail.com" userId="72e262bbe386b2d8" providerId="LiveId" clId="{DDB46C0F-C890-4E4F-A3B2-BDD957BB3516}" dt="2022-08-12T07:13:42.656" v="66"/>
          <ac:grpSpMkLst>
            <pc:docMk/>
            <pc:sldMk cId="313059364" sldId="293"/>
            <ac:grpSpMk id="68" creationId="{CB9D9C3A-0DDA-6593-3655-483B93407779}"/>
          </ac:grpSpMkLst>
        </pc:grpChg>
        <pc:grpChg chg="del mod">
          <ac:chgData name="salonigupta0609@gmail.com" userId="72e262bbe386b2d8" providerId="LiveId" clId="{DDB46C0F-C890-4E4F-A3B2-BDD957BB3516}" dt="2022-08-12T07:14:17.700" v="119"/>
          <ac:grpSpMkLst>
            <pc:docMk/>
            <pc:sldMk cId="313059364" sldId="293"/>
            <ac:grpSpMk id="70" creationId="{794B7474-87C8-4FFD-3C45-A072304314B9}"/>
          </ac:grpSpMkLst>
        </pc:grpChg>
        <pc:grpChg chg="del mod">
          <ac:chgData name="salonigupta0609@gmail.com" userId="72e262bbe386b2d8" providerId="LiveId" clId="{DDB46C0F-C890-4E4F-A3B2-BDD957BB3516}" dt="2022-08-12T07:18:08.443" v="133"/>
          <ac:grpSpMkLst>
            <pc:docMk/>
            <pc:sldMk cId="313059364" sldId="293"/>
            <ac:grpSpMk id="76" creationId="{A5B21ADC-89C1-F686-2E0F-68D9D45345F8}"/>
          </ac:grpSpMkLst>
        </pc:grpChg>
        <pc:grpChg chg="del mod">
          <ac:chgData name="salonigupta0609@gmail.com" userId="72e262bbe386b2d8" providerId="LiveId" clId="{DDB46C0F-C890-4E4F-A3B2-BDD957BB3516}" dt="2022-08-12T07:18:17.254" v="135"/>
          <ac:grpSpMkLst>
            <pc:docMk/>
            <pc:sldMk cId="313059364" sldId="293"/>
            <ac:grpSpMk id="83" creationId="{1D289C02-77E7-34D3-D163-1C8E24F2FD76}"/>
          </ac:grpSpMkLst>
        </pc:grpChg>
        <pc:grpChg chg="del mod">
          <ac:chgData name="salonigupta0609@gmail.com" userId="72e262bbe386b2d8" providerId="LiveId" clId="{DDB46C0F-C890-4E4F-A3B2-BDD957BB3516}" dt="2022-08-12T07:18:18.245" v="137"/>
          <ac:grpSpMkLst>
            <pc:docMk/>
            <pc:sldMk cId="313059364" sldId="293"/>
            <ac:grpSpMk id="85" creationId="{7B0C6C17-9064-491D-0D79-82BEF361E1BE}"/>
          </ac:grpSpMkLst>
        </pc:grpChg>
        <pc:grpChg chg="del mod">
          <ac:chgData name="salonigupta0609@gmail.com" userId="72e262bbe386b2d8" providerId="LiveId" clId="{DDB46C0F-C890-4E4F-A3B2-BDD957BB3516}" dt="2022-08-12T07:18:25.580" v="139"/>
          <ac:grpSpMkLst>
            <pc:docMk/>
            <pc:sldMk cId="313059364" sldId="293"/>
            <ac:grpSpMk id="87" creationId="{E1BCA796-E837-AAB3-7B2B-9C1C1D000C27}"/>
          </ac:grpSpMkLst>
        </pc:grpChg>
        <pc:grpChg chg="del mod">
          <ac:chgData name="salonigupta0609@gmail.com" userId="72e262bbe386b2d8" providerId="LiveId" clId="{DDB46C0F-C890-4E4F-A3B2-BDD957BB3516}" dt="2022-08-12T07:18:32.515" v="144"/>
          <ac:grpSpMkLst>
            <pc:docMk/>
            <pc:sldMk cId="313059364" sldId="293"/>
            <ac:grpSpMk id="89" creationId="{296AC4CE-EF91-FC35-5181-3A83211EBA2E}"/>
          </ac:grpSpMkLst>
        </pc:grpChg>
        <pc:grpChg chg="del mod">
          <ac:chgData name="salonigupta0609@gmail.com" userId="72e262bbe386b2d8" providerId="LiveId" clId="{DDB46C0F-C890-4E4F-A3B2-BDD957BB3516}" dt="2022-08-12T07:18:48.091" v="161"/>
          <ac:grpSpMkLst>
            <pc:docMk/>
            <pc:sldMk cId="313059364" sldId="293"/>
            <ac:grpSpMk id="94" creationId="{946CC684-931F-D044-B7BD-100E22070807}"/>
          </ac:grpSpMkLst>
        </pc:grpChg>
        <pc:grpChg chg="del mod">
          <ac:chgData name="salonigupta0609@gmail.com" userId="72e262bbe386b2d8" providerId="LiveId" clId="{DDB46C0F-C890-4E4F-A3B2-BDD957BB3516}" dt="2022-08-12T07:18:58.171" v="170"/>
          <ac:grpSpMkLst>
            <pc:docMk/>
            <pc:sldMk cId="313059364" sldId="293"/>
            <ac:grpSpMk id="97" creationId="{37F9AC65-41EA-124B-9E81-608063D01CA3}"/>
          </ac:grpSpMkLst>
        </pc:grpChg>
        <pc:grpChg chg="del mod">
          <ac:chgData name="salonigupta0609@gmail.com" userId="72e262bbe386b2d8" providerId="LiveId" clId="{DDB46C0F-C890-4E4F-A3B2-BDD957BB3516}" dt="2022-08-12T07:19:22.798" v="206"/>
          <ac:grpSpMkLst>
            <pc:docMk/>
            <pc:sldMk cId="313059364" sldId="293"/>
            <ac:grpSpMk id="102" creationId="{5ACD4C86-46C7-15E3-6793-0465BB98D8B7}"/>
          </ac:grpSpMkLst>
        </pc:grpChg>
        <pc:grpChg chg="del mod">
          <ac:chgData name="salonigupta0609@gmail.com" userId="72e262bbe386b2d8" providerId="LiveId" clId="{DDB46C0F-C890-4E4F-A3B2-BDD957BB3516}" dt="2022-08-12T07:19:22.798" v="206"/>
          <ac:grpSpMkLst>
            <pc:docMk/>
            <pc:sldMk cId="313059364" sldId="293"/>
            <ac:grpSpMk id="107" creationId="{C4620443-BAEE-B6AC-5C95-C9E108072E77}"/>
          </ac:grpSpMkLst>
        </pc:grpChg>
        <pc:grpChg chg="del mod">
          <ac:chgData name="salonigupta0609@gmail.com" userId="72e262bbe386b2d8" providerId="LiveId" clId="{DDB46C0F-C890-4E4F-A3B2-BDD957BB3516}" dt="2022-08-12T07:19:22.798" v="206"/>
          <ac:grpSpMkLst>
            <pc:docMk/>
            <pc:sldMk cId="313059364" sldId="293"/>
            <ac:grpSpMk id="112" creationId="{D86E9FCC-2758-026A-114B-BC7577753EE0}"/>
          </ac:grpSpMkLst>
        </pc:grpChg>
        <pc:grpChg chg="del mod">
          <ac:chgData name="salonigupta0609@gmail.com" userId="72e262bbe386b2d8" providerId="LiveId" clId="{DDB46C0F-C890-4E4F-A3B2-BDD957BB3516}" dt="2022-08-12T07:19:22.798" v="206"/>
          <ac:grpSpMkLst>
            <pc:docMk/>
            <pc:sldMk cId="313059364" sldId="293"/>
            <ac:grpSpMk id="118" creationId="{6396796A-48C5-2B57-6B53-31E8BE1379C8}"/>
          </ac:grpSpMkLst>
        </pc:grpChg>
        <pc:grpChg chg="del mod">
          <ac:chgData name="salonigupta0609@gmail.com" userId="72e262bbe386b2d8" providerId="LiveId" clId="{DDB46C0F-C890-4E4F-A3B2-BDD957BB3516}" dt="2022-08-12T07:19:22.798" v="206"/>
          <ac:grpSpMkLst>
            <pc:docMk/>
            <pc:sldMk cId="313059364" sldId="293"/>
            <ac:grpSpMk id="124" creationId="{279B745A-5ED6-BB65-D948-8050A2DB9D66}"/>
          </ac:grpSpMkLst>
        </pc:grpChg>
        <pc:grpChg chg="del mod">
          <ac:chgData name="salonigupta0609@gmail.com" userId="72e262bbe386b2d8" providerId="LiveId" clId="{DDB46C0F-C890-4E4F-A3B2-BDD957BB3516}" dt="2022-08-12T07:19:22.798" v="206"/>
          <ac:grpSpMkLst>
            <pc:docMk/>
            <pc:sldMk cId="313059364" sldId="293"/>
            <ac:grpSpMk id="131" creationId="{E1F4C8E3-F664-7FE7-1813-90B9B9CC42B6}"/>
          </ac:grpSpMkLst>
        </pc:grpChg>
        <pc:grpChg chg="del mod">
          <ac:chgData name="salonigupta0609@gmail.com" userId="72e262bbe386b2d8" providerId="LiveId" clId="{DDB46C0F-C890-4E4F-A3B2-BDD957BB3516}" dt="2022-08-12T07:19:26.536" v="214"/>
          <ac:grpSpMkLst>
            <pc:docMk/>
            <pc:sldMk cId="313059364" sldId="293"/>
            <ac:grpSpMk id="138" creationId="{D0A8FD0C-70CD-D6B1-EBBD-1183BE3C05BF}"/>
          </ac:grpSpMkLst>
        </pc:grpChg>
        <pc:grpChg chg="del mod">
          <ac:chgData name="salonigupta0609@gmail.com" userId="72e262bbe386b2d8" providerId="LiveId" clId="{DDB46C0F-C890-4E4F-A3B2-BDD957BB3516}" dt="2022-08-12T07:19:28.112" v="217"/>
          <ac:grpSpMkLst>
            <pc:docMk/>
            <pc:sldMk cId="313059364" sldId="293"/>
            <ac:grpSpMk id="146" creationId="{EAF65F60-30DD-4645-44B7-A5C6A607C5BE}"/>
          </ac:grpSpMkLst>
        </pc:grpChg>
        <pc:grpChg chg="del mod">
          <ac:chgData name="salonigupta0609@gmail.com" userId="72e262bbe386b2d8" providerId="LiveId" clId="{DDB46C0F-C890-4E4F-A3B2-BDD957BB3516}" dt="2022-08-12T07:20:53.827" v="260"/>
          <ac:grpSpMkLst>
            <pc:docMk/>
            <pc:sldMk cId="313059364" sldId="293"/>
            <ac:grpSpMk id="149" creationId="{4D4CBAB0-0126-3178-4195-00A5410FBCCC}"/>
          </ac:grpSpMkLst>
        </pc:grpChg>
        <pc:grpChg chg="del mod">
          <ac:chgData name="salonigupta0609@gmail.com" userId="72e262bbe386b2d8" providerId="LiveId" clId="{DDB46C0F-C890-4E4F-A3B2-BDD957BB3516}" dt="2022-08-12T07:19:41.909" v="227"/>
          <ac:grpSpMkLst>
            <pc:docMk/>
            <pc:sldMk cId="313059364" sldId="293"/>
            <ac:grpSpMk id="159" creationId="{88644909-705A-60D3-7544-9FC269FDAB2B}"/>
          </ac:grpSpMkLst>
        </pc:grpChg>
        <pc:grpChg chg="del mod">
          <ac:chgData name="salonigupta0609@gmail.com" userId="72e262bbe386b2d8" providerId="LiveId" clId="{DDB46C0F-C890-4E4F-A3B2-BDD957BB3516}" dt="2022-08-12T07:20:53.827" v="260"/>
          <ac:grpSpMkLst>
            <pc:docMk/>
            <pc:sldMk cId="313059364" sldId="293"/>
            <ac:grpSpMk id="160" creationId="{C3917F38-764A-2AC8-A668-3B1B1B032837}"/>
          </ac:grpSpMkLst>
        </pc:grpChg>
        <pc:grpChg chg="del mod">
          <ac:chgData name="salonigupta0609@gmail.com" userId="72e262bbe386b2d8" providerId="LiveId" clId="{DDB46C0F-C890-4E4F-A3B2-BDD957BB3516}" dt="2022-08-12T07:19:58.562" v="236"/>
          <ac:grpSpMkLst>
            <pc:docMk/>
            <pc:sldMk cId="313059364" sldId="293"/>
            <ac:grpSpMk id="162" creationId="{D4255822-CB92-8041-80CB-D05A3ACA33F8}"/>
          </ac:grpSpMkLst>
        </pc:grpChg>
        <pc:grpChg chg="del mod">
          <ac:chgData name="salonigupta0609@gmail.com" userId="72e262bbe386b2d8" providerId="LiveId" clId="{DDB46C0F-C890-4E4F-A3B2-BDD957BB3516}" dt="2022-08-12T07:19:59.827" v="239"/>
          <ac:grpSpMkLst>
            <pc:docMk/>
            <pc:sldMk cId="313059364" sldId="293"/>
            <ac:grpSpMk id="169" creationId="{37E8418A-9438-71B1-E576-D0836A0915FD}"/>
          </ac:grpSpMkLst>
        </pc:grpChg>
        <pc:grpChg chg="del mod">
          <ac:chgData name="salonigupta0609@gmail.com" userId="72e262bbe386b2d8" providerId="LiveId" clId="{DDB46C0F-C890-4E4F-A3B2-BDD957BB3516}" dt="2022-08-12T07:20:53.827" v="260"/>
          <ac:grpSpMkLst>
            <pc:docMk/>
            <pc:sldMk cId="313059364" sldId="293"/>
            <ac:grpSpMk id="171" creationId="{4A14A6A8-E00C-5827-54CD-62DDC0A15D98}"/>
          </ac:grpSpMkLst>
        </pc:grpChg>
        <pc:grpChg chg="del mod">
          <ac:chgData name="salonigupta0609@gmail.com" userId="72e262bbe386b2d8" providerId="LiveId" clId="{DDB46C0F-C890-4E4F-A3B2-BDD957BB3516}" dt="2022-08-12T07:20:08.106" v="250"/>
          <ac:grpSpMkLst>
            <pc:docMk/>
            <pc:sldMk cId="313059364" sldId="293"/>
            <ac:grpSpMk id="177" creationId="{CD4371C7-F7D9-E7CD-5B8B-E5908CDD41DE}"/>
          </ac:grpSpMkLst>
        </pc:grpChg>
        <pc:grpChg chg="del mod">
          <ac:chgData name="salonigupta0609@gmail.com" userId="72e262bbe386b2d8" providerId="LiveId" clId="{DDB46C0F-C890-4E4F-A3B2-BDD957BB3516}" dt="2022-08-12T07:20:09.845" v="252"/>
          <ac:grpSpMkLst>
            <pc:docMk/>
            <pc:sldMk cId="313059364" sldId="293"/>
            <ac:grpSpMk id="181" creationId="{FF299DCA-A430-AB71-EC08-18B85A427630}"/>
          </ac:grpSpMkLst>
        </pc:grpChg>
        <pc:grpChg chg="del mod">
          <ac:chgData name="salonigupta0609@gmail.com" userId="72e262bbe386b2d8" providerId="LiveId" clId="{DDB46C0F-C890-4E4F-A3B2-BDD957BB3516}" dt="2022-08-12T07:20:53.827" v="260"/>
          <ac:grpSpMkLst>
            <pc:docMk/>
            <pc:sldMk cId="313059364" sldId="293"/>
            <ac:grpSpMk id="183" creationId="{5D59E0C7-4D74-6DB1-6848-2BB08D6B6173}"/>
          </ac:grpSpMkLst>
        </pc:grpChg>
        <pc:grpChg chg="del mod">
          <ac:chgData name="salonigupta0609@gmail.com" userId="72e262bbe386b2d8" providerId="LiveId" clId="{DDB46C0F-C890-4E4F-A3B2-BDD957BB3516}" dt="2022-08-12T07:21:35.327" v="263"/>
          <ac:grpSpMkLst>
            <pc:docMk/>
            <pc:sldMk cId="313059364" sldId="293"/>
            <ac:grpSpMk id="191" creationId="{F2FA1878-6F62-4C56-C041-32663B7420C0}"/>
          </ac:grpSpMkLst>
        </pc:grpChg>
        <pc:grpChg chg="del mod">
          <ac:chgData name="salonigupta0609@gmail.com" userId="72e262bbe386b2d8" providerId="LiveId" clId="{DDB46C0F-C890-4E4F-A3B2-BDD957BB3516}" dt="2022-08-12T07:21:49.924" v="266"/>
          <ac:grpSpMkLst>
            <pc:docMk/>
            <pc:sldMk cId="313059364" sldId="293"/>
            <ac:grpSpMk id="194" creationId="{DDAC7DA0-B486-2F2B-EB98-279FEB469E9C}"/>
          </ac:grpSpMkLst>
        </pc:grpChg>
        <pc:grpChg chg="del mod">
          <ac:chgData name="salonigupta0609@gmail.com" userId="72e262bbe386b2d8" providerId="LiveId" clId="{DDB46C0F-C890-4E4F-A3B2-BDD957BB3516}" dt="2022-08-12T07:22:06.248" v="273"/>
          <ac:grpSpMkLst>
            <pc:docMk/>
            <pc:sldMk cId="313059364" sldId="293"/>
            <ac:grpSpMk id="196" creationId="{351325EA-7D97-29B0-4ACF-7676F434DB76}"/>
          </ac:grpSpMkLst>
        </pc:grpChg>
        <pc:grpChg chg="del mod">
          <ac:chgData name="salonigupta0609@gmail.com" userId="72e262bbe386b2d8" providerId="LiveId" clId="{DDB46C0F-C890-4E4F-A3B2-BDD957BB3516}" dt="2022-08-12T07:22:06.248" v="273"/>
          <ac:grpSpMkLst>
            <pc:docMk/>
            <pc:sldMk cId="313059364" sldId="293"/>
            <ac:grpSpMk id="201" creationId="{BC119B36-3BB8-B4EE-D31C-98C2E842F1D5}"/>
          </ac:grpSpMkLst>
        </pc:grpChg>
        <pc:grpChg chg="del mod">
          <ac:chgData name="salonigupta0609@gmail.com" userId="72e262bbe386b2d8" providerId="LiveId" clId="{DDB46C0F-C890-4E4F-A3B2-BDD957BB3516}" dt="2022-08-12T07:22:13.079" v="275"/>
          <ac:grpSpMkLst>
            <pc:docMk/>
            <pc:sldMk cId="313059364" sldId="293"/>
            <ac:grpSpMk id="203" creationId="{DFEBF45D-D9D4-61D2-282A-9109EA47D8E0}"/>
          </ac:grpSpMkLst>
        </pc:grpChg>
        <pc:grpChg chg="del mod">
          <ac:chgData name="salonigupta0609@gmail.com" userId="72e262bbe386b2d8" providerId="LiveId" clId="{DDB46C0F-C890-4E4F-A3B2-BDD957BB3516}" dt="2022-08-12T07:22:14.775" v="277"/>
          <ac:grpSpMkLst>
            <pc:docMk/>
            <pc:sldMk cId="313059364" sldId="293"/>
            <ac:grpSpMk id="205" creationId="{12ACB1E7-2973-8E95-0370-B32B649FBD42}"/>
          </ac:grpSpMkLst>
        </pc:grpChg>
        <pc:grpChg chg="del mod">
          <ac:chgData name="salonigupta0609@gmail.com" userId="72e262bbe386b2d8" providerId="LiveId" clId="{DDB46C0F-C890-4E4F-A3B2-BDD957BB3516}" dt="2022-08-12T07:22:18.546" v="281"/>
          <ac:grpSpMkLst>
            <pc:docMk/>
            <pc:sldMk cId="313059364" sldId="293"/>
            <ac:grpSpMk id="207" creationId="{8AB35846-5C2A-3D1E-7166-EF7D4A3B59F1}"/>
          </ac:grpSpMkLst>
        </pc:grpChg>
        <pc:grpChg chg="del mod">
          <ac:chgData name="salonigupta0609@gmail.com" userId="72e262bbe386b2d8" providerId="LiveId" clId="{DDB46C0F-C890-4E4F-A3B2-BDD957BB3516}" dt="2022-08-12T07:22:23.654" v="284"/>
          <ac:grpSpMkLst>
            <pc:docMk/>
            <pc:sldMk cId="313059364" sldId="293"/>
            <ac:grpSpMk id="211" creationId="{519D22E7-30FA-568D-7184-82A3A79979EC}"/>
          </ac:grpSpMkLst>
        </pc:grpChg>
        <pc:grpChg chg="del mod">
          <ac:chgData name="salonigupta0609@gmail.com" userId="72e262bbe386b2d8" providerId="LiveId" clId="{DDB46C0F-C890-4E4F-A3B2-BDD957BB3516}" dt="2022-08-12T07:22:41.632" v="286"/>
          <ac:grpSpMkLst>
            <pc:docMk/>
            <pc:sldMk cId="313059364" sldId="293"/>
            <ac:grpSpMk id="214" creationId="{BDF27D00-220E-1EC2-CCEF-416C25B8E9B0}"/>
          </ac:grpSpMkLst>
        </pc:grpChg>
        <pc:grpChg chg="del mod">
          <ac:chgData name="salonigupta0609@gmail.com" userId="72e262bbe386b2d8" providerId="LiveId" clId="{DDB46C0F-C890-4E4F-A3B2-BDD957BB3516}" dt="2022-08-12T07:22:47.138" v="290"/>
          <ac:grpSpMkLst>
            <pc:docMk/>
            <pc:sldMk cId="313059364" sldId="293"/>
            <ac:grpSpMk id="216" creationId="{3C704AE4-533B-3B61-688D-DBBB0D9B1EDF}"/>
          </ac:grpSpMkLst>
        </pc:grpChg>
        <pc:grpChg chg="del mod">
          <ac:chgData name="salonigupta0609@gmail.com" userId="72e262bbe386b2d8" providerId="LiveId" clId="{DDB46C0F-C890-4E4F-A3B2-BDD957BB3516}" dt="2022-08-12T07:22:49.100" v="295"/>
          <ac:grpSpMkLst>
            <pc:docMk/>
            <pc:sldMk cId="313059364" sldId="293"/>
            <ac:grpSpMk id="220" creationId="{E4D0E89D-3A37-73F6-57C3-A294D70FD4BC}"/>
          </ac:grpSpMkLst>
        </pc:grpChg>
        <pc:grpChg chg="del mod">
          <ac:chgData name="salonigupta0609@gmail.com" userId="72e262bbe386b2d8" providerId="LiveId" clId="{DDB46C0F-C890-4E4F-A3B2-BDD957BB3516}" dt="2022-08-12T07:22:51.493" v="298"/>
          <ac:grpSpMkLst>
            <pc:docMk/>
            <pc:sldMk cId="313059364" sldId="293"/>
            <ac:grpSpMk id="225" creationId="{C8F1C621-AF9F-3A68-B50C-4E6678E4975E}"/>
          </ac:grpSpMkLst>
        </pc:grpChg>
        <pc:grpChg chg="del mod">
          <ac:chgData name="salonigupta0609@gmail.com" userId="72e262bbe386b2d8" providerId="LiveId" clId="{DDB46C0F-C890-4E4F-A3B2-BDD957BB3516}" dt="2022-08-12T07:22:58.854" v="303"/>
          <ac:grpSpMkLst>
            <pc:docMk/>
            <pc:sldMk cId="313059364" sldId="293"/>
            <ac:grpSpMk id="228" creationId="{67EC1CF0-1F3B-F85B-2437-3B7A57775463}"/>
          </ac:grpSpMkLst>
        </pc:grpChg>
        <pc:grpChg chg="del mod">
          <ac:chgData name="salonigupta0609@gmail.com" userId="72e262bbe386b2d8" providerId="LiveId" clId="{DDB46C0F-C890-4E4F-A3B2-BDD957BB3516}" dt="2022-08-12T07:23:05.500" v="307"/>
          <ac:grpSpMkLst>
            <pc:docMk/>
            <pc:sldMk cId="313059364" sldId="293"/>
            <ac:grpSpMk id="231" creationId="{EDAC99FB-D903-7DB3-AF84-14A982C514F3}"/>
          </ac:grpSpMkLst>
        </pc:grpChg>
        <pc:grpChg chg="del mod">
          <ac:chgData name="salonigupta0609@gmail.com" userId="72e262bbe386b2d8" providerId="LiveId" clId="{DDB46C0F-C890-4E4F-A3B2-BDD957BB3516}" dt="2022-08-12T07:23:01.443" v="305"/>
          <ac:grpSpMkLst>
            <pc:docMk/>
            <pc:sldMk cId="313059364" sldId="293"/>
            <ac:grpSpMk id="233" creationId="{EBEBBA74-72DC-F0CD-F9E5-376E4967DD50}"/>
          </ac:grpSpMkLst>
        </pc:grpChg>
        <pc:grpChg chg="del mod">
          <ac:chgData name="salonigupta0609@gmail.com" userId="72e262bbe386b2d8" providerId="LiveId" clId="{DDB46C0F-C890-4E4F-A3B2-BDD957BB3516}" dt="2022-08-12T07:23:05.500" v="307"/>
          <ac:grpSpMkLst>
            <pc:docMk/>
            <pc:sldMk cId="313059364" sldId="293"/>
            <ac:grpSpMk id="235" creationId="{26B2AB51-2E8B-6902-10A3-75669043CC6A}"/>
          </ac:grpSpMkLst>
        </pc:grpChg>
        <pc:grpChg chg="del mod">
          <ac:chgData name="salonigupta0609@gmail.com" userId="72e262bbe386b2d8" providerId="LiveId" clId="{DDB46C0F-C890-4E4F-A3B2-BDD957BB3516}" dt="2022-08-12T07:23:31.159" v="309"/>
          <ac:grpSpMkLst>
            <pc:docMk/>
            <pc:sldMk cId="313059364" sldId="293"/>
            <ac:grpSpMk id="237" creationId="{92D57625-5A9A-75A5-50AA-0198B6460C5E}"/>
          </ac:grpSpMkLst>
        </pc:grpChg>
        <pc:grpChg chg="del mod">
          <ac:chgData name="salonigupta0609@gmail.com" userId="72e262bbe386b2d8" providerId="LiveId" clId="{DDB46C0F-C890-4E4F-A3B2-BDD957BB3516}" dt="2022-08-12T07:23:33.004" v="311"/>
          <ac:grpSpMkLst>
            <pc:docMk/>
            <pc:sldMk cId="313059364" sldId="293"/>
            <ac:grpSpMk id="239" creationId="{ADBABC23-742F-A096-3E94-CD1822F93E36}"/>
          </ac:grpSpMkLst>
        </pc:grpChg>
        <pc:grpChg chg="del mod">
          <ac:chgData name="salonigupta0609@gmail.com" userId="72e262bbe386b2d8" providerId="LiveId" clId="{DDB46C0F-C890-4E4F-A3B2-BDD957BB3516}" dt="2022-08-12T07:23:35.809" v="314"/>
          <ac:grpSpMkLst>
            <pc:docMk/>
            <pc:sldMk cId="313059364" sldId="293"/>
            <ac:grpSpMk id="241" creationId="{59005DBB-00B9-93D5-78CF-6CB102BC327F}"/>
          </ac:grpSpMkLst>
        </pc:grpChg>
        <pc:grpChg chg="del mod">
          <ac:chgData name="salonigupta0609@gmail.com" userId="72e262bbe386b2d8" providerId="LiveId" clId="{DDB46C0F-C890-4E4F-A3B2-BDD957BB3516}" dt="2022-08-12T07:23:41.960" v="319"/>
          <ac:grpSpMkLst>
            <pc:docMk/>
            <pc:sldMk cId="313059364" sldId="293"/>
            <ac:grpSpMk id="244" creationId="{82878666-A1D5-0289-2016-7FB3B5D0ADF9}"/>
          </ac:grpSpMkLst>
        </pc:grpChg>
        <pc:grpChg chg="del mod">
          <ac:chgData name="salonigupta0609@gmail.com" userId="72e262bbe386b2d8" providerId="LiveId" clId="{DDB46C0F-C890-4E4F-A3B2-BDD957BB3516}" dt="2022-08-12T07:23:44.740" v="322"/>
          <ac:grpSpMkLst>
            <pc:docMk/>
            <pc:sldMk cId="313059364" sldId="293"/>
            <ac:grpSpMk id="249" creationId="{1CA4ECEA-0425-1718-447F-94805A424CFF}"/>
          </ac:grpSpMkLst>
        </pc:grpChg>
        <pc:grpChg chg="del mod">
          <ac:chgData name="salonigupta0609@gmail.com" userId="72e262bbe386b2d8" providerId="LiveId" clId="{DDB46C0F-C890-4E4F-A3B2-BDD957BB3516}" dt="2022-08-12T07:23:48.267" v="325"/>
          <ac:grpSpMkLst>
            <pc:docMk/>
            <pc:sldMk cId="313059364" sldId="293"/>
            <ac:grpSpMk id="252" creationId="{A8B565FA-EEEE-C5F3-B183-2B1FE6C7FA54}"/>
          </ac:grpSpMkLst>
        </pc:grpChg>
        <pc:grpChg chg="del mod">
          <ac:chgData name="salonigupta0609@gmail.com" userId="72e262bbe386b2d8" providerId="LiveId" clId="{DDB46C0F-C890-4E4F-A3B2-BDD957BB3516}" dt="2022-08-12T07:24:09.783" v="327"/>
          <ac:grpSpMkLst>
            <pc:docMk/>
            <pc:sldMk cId="313059364" sldId="293"/>
            <ac:grpSpMk id="255" creationId="{835F6AB4-7AD0-3217-DB67-D90D85565DF5}"/>
          </ac:grpSpMkLst>
        </pc:grpChg>
        <pc:grpChg chg="mod">
          <ac:chgData name="salonigupta0609@gmail.com" userId="72e262bbe386b2d8" providerId="LiveId" clId="{DDB46C0F-C890-4E4F-A3B2-BDD957BB3516}" dt="2022-08-12T07:24:26.024" v="443"/>
          <ac:grpSpMkLst>
            <pc:docMk/>
            <pc:sldMk cId="313059364" sldId="293"/>
            <ac:grpSpMk id="257" creationId="{174576C2-E3B4-78B4-91AC-A50E58FF1D08}"/>
          </ac:grpSpMkLst>
        </pc:grpChg>
        <pc:grpChg chg="del mod">
          <ac:chgData name="salonigupta0609@gmail.com" userId="72e262bbe386b2d8" providerId="LiveId" clId="{DDB46C0F-C890-4E4F-A3B2-BDD957BB3516}" dt="2022-08-12T07:24:33.415" v="452"/>
          <ac:grpSpMkLst>
            <pc:docMk/>
            <pc:sldMk cId="313059364" sldId="293"/>
            <ac:grpSpMk id="266" creationId="{66AB8970-3D25-130B-9F39-6F3ABCB521A9}"/>
          </ac:grpSpMkLst>
        </pc:grpChg>
        <pc:grpChg chg="del mod">
          <ac:chgData name="salonigupta0609@gmail.com" userId="72e262bbe386b2d8" providerId="LiveId" clId="{DDB46C0F-C890-4E4F-A3B2-BDD957BB3516}" dt="2022-08-12T07:25:32.058" v="476"/>
          <ac:grpSpMkLst>
            <pc:docMk/>
            <pc:sldMk cId="313059364" sldId="293"/>
            <ac:grpSpMk id="267" creationId="{104FC863-F9FD-671A-2859-BC2C5CC1E193}"/>
          </ac:grpSpMkLst>
        </pc:grpChg>
        <pc:grpChg chg="del mod">
          <ac:chgData name="salonigupta0609@gmail.com" userId="72e262bbe386b2d8" providerId="LiveId" clId="{DDB46C0F-C890-4E4F-A3B2-BDD957BB3516}" dt="2022-08-12T07:25:32.058" v="476"/>
          <ac:grpSpMkLst>
            <pc:docMk/>
            <pc:sldMk cId="313059364" sldId="293"/>
            <ac:grpSpMk id="273" creationId="{A4473CDB-A097-34E2-4E57-F96108B314E5}"/>
          </ac:grpSpMkLst>
        </pc:grpChg>
        <pc:grpChg chg="del mod">
          <ac:chgData name="salonigupta0609@gmail.com" userId="72e262bbe386b2d8" providerId="LiveId" clId="{DDB46C0F-C890-4E4F-A3B2-BDD957BB3516}" dt="2022-08-12T07:25:32.058" v="476"/>
          <ac:grpSpMkLst>
            <pc:docMk/>
            <pc:sldMk cId="313059364" sldId="293"/>
            <ac:grpSpMk id="283" creationId="{9E02CB2E-4B91-47C9-4C3D-E6FD9918D46E}"/>
          </ac:grpSpMkLst>
        </pc:grpChg>
        <pc:grpChg chg="del mod">
          <ac:chgData name="salonigupta0609@gmail.com" userId="72e262bbe386b2d8" providerId="LiveId" clId="{DDB46C0F-C890-4E4F-A3B2-BDD957BB3516}" dt="2022-08-12T07:25:32.058" v="476"/>
          <ac:grpSpMkLst>
            <pc:docMk/>
            <pc:sldMk cId="313059364" sldId="293"/>
            <ac:grpSpMk id="284" creationId="{221C0A6C-2B07-9A29-8D65-C65B4B047930}"/>
          </ac:grpSpMkLst>
        </pc:grpChg>
        <pc:grpChg chg="del mod">
          <ac:chgData name="salonigupta0609@gmail.com" userId="72e262bbe386b2d8" providerId="LiveId" clId="{DDB46C0F-C890-4E4F-A3B2-BDD957BB3516}" dt="2022-08-12T07:25:32.058" v="476"/>
          <ac:grpSpMkLst>
            <pc:docMk/>
            <pc:sldMk cId="313059364" sldId="293"/>
            <ac:grpSpMk id="285" creationId="{D0A93086-5F1A-8F53-A54A-5A71395C47B7}"/>
          </ac:grpSpMkLst>
        </pc:grpChg>
        <pc:grpChg chg="del mod">
          <ac:chgData name="salonigupta0609@gmail.com" userId="72e262bbe386b2d8" providerId="LiveId" clId="{DDB46C0F-C890-4E4F-A3B2-BDD957BB3516}" dt="2022-08-12T07:25:32.058" v="476"/>
          <ac:grpSpMkLst>
            <pc:docMk/>
            <pc:sldMk cId="313059364" sldId="293"/>
            <ac:grpSpMk id="291" creationId="{B87004BD-18E9-B0F9-B0E0-ABF9849DBA94}"/>
          </ac:grpSpMkLst>
        </pc:grpChg>
        <pc:grpChg chg="del mod">
          <ac:chgData name="salonigupta0609@gmail.com" userId="72e262bbe386b2d8" providerId="LiveId" clId="{DDB46C0F-C890-4E4F-A3B2-BDD957BB3516}" dt="2022-08-12T07:25:33.085" v="478"/>
          <ac:grpSpMkLst>
            <pc:docMk/>
            <pc:sldMk cId="313059364" sldId="293"/>
            <ac:grpSpMk id="293" creationId="{E502833B-2EE4-72A5-1950-FD8A1C883BB9}"/>
          </ac:grpSpMkLst>
        </pc:grpChg>
        <pc:grpChg chg="del mod">
          <ac:chgData name="salonigupta0609@gmail.com" userId="72e262bbe386b2d8" providerId="LiveId" clId="{DDB46C0F-C890-4E4F-A3B2-BDD957BB3516}" dt="2022-08-12T07:25:37.360" v="480"/>
          <ac:grpSpMkLst>
            <pc:docMk/>
            <pc:sldMk cId="313059364" sldId="293"/>
            <ac:grpSpMk id="295" creationId="{39902353-88C3-1AC7-92C4-2E9E2627F427}"/>
          </ac:grpSpMkLst>
        </pc:grpChg>
        <pc:grpChg chg="mod">
          <ac:chgData name="salonigupta0609@gmail.com" userId="72e262bbe386b2d8" providerId="LiveId" clId="{DDB46C0F-C890-4E4F-A3B2-BDD957BB3516}" dt="2022-08-12T07:25:37.360" v="480"/>
          <ac:grpSpMkLst>
            <pc:docMk/>
            <pc:sldMk cId="313059364" sldId="293"/>
            <ac:grpSpMk id="297" creationId="{61530944-AFE3-1541-F3B7-534323E05094}"/>
          </ac:grpSpMkLst>
        </pc:grpChg>
        <pc:inkChg chg="add del mod">
          <ac:chgData name="salonigupta0609@gmail.com" userId="72e262bbe386b2d8" providerId="LiveId" clId="{DDB46C0F-C890-4E4F-A3B2-BDD957BB3516}" dt="2022-08-12T07:14:17.701" v="120"/>
          <ac:inkMkLst>
            <pc:docMk/>
            <pc:sldMk cId="313059364" sldId="293"/>
            <ac:inkMk id="4" creationId="{8F23E2A1-BD63-AE04-5AA5-C22D2220BBC0}"/>
          </ac:inkMkLst>
        </pc:inkChg>
        <pc:inkChg chg="add del mod">
          <ac:chgData name="salonigupta0609@gmail.com" userId="72e262bbe386b2d8" providerId="LiveId" clId="{DDB46C0F-C890-4E4F-A3B2-BDD957BB3516}" dt="2022-08-12T07:14:17.700" v="118"/>
          <ac:inkMkLst>
            <pc:docMk/>
            <pc:sldMk cId="313059364" sldId="293"/>
            <ac:inkMk id="5" creationId="{9A709AE8-C589-825F-A7BE-67133745F6D6}"/>
          </ac:inkMkLst>
        </pc:inkChg>
        <pc:inkChg chg="add del mod">
          <ac:chgData name="salonigupta0609@gmail.com" userId="72e262bbe386b2d8" providerId="LiveId" clId="{DDB46C0F-C890-4E4F-A3B2-BDD957BB3516}" dt="2022-08-12T07:14:17.699" v="117"/>
          <ac:inkMkLst>
            <pc:docMk/>
            <pc:sldMk cId="313059364" sldId="293"/>
            <ac:inkMk id="7" creationId="{13E17E43-C81A-66A4-639E-3ACF75CE170A}"/>
          </ac:inkMkLst>
        </pc:inkChg>
        <pc:inkChg chg="add del mod">
          <ac:chgData name="salonigupta0609@gmail.com" userId="72e262bbe386b2d8" providerId="LiveId" clId="{DDB46C0F-C890-4E4F-A3B2-BDD957BB3516}" dt="2022-08-12T07:14:16.374" v="116"/>
          <ac:inkMkLst>
            <pc:docMk/>
            <pc:sldMk cId="313059364" sldId="293"/>
            <ac:inkMk id="8" creationId="{AF8138D2-780F-EC63-17B4-7A41D5CF2A45}"/>
          </ac:inkMkLst>
        </pc:inkChg>
        <pc:inkChg chg="add del mod">
          <ac:chgData name="salonigupta0609@gmail.com" userId="72e262bbe386b2d8" providerId="LiveId" clId="{DDB46C0F-C890-4E4F-A3B2-BDD957BB3516}" dt="2022-08-12T07:14:17.700" v="119"/>
          <ac:inkMkLst>
            <pc:docMk/>
            <pc:sldMk cId="313059364" sldId="293"/>
            <ac:inkMk id="9" creationId="{85573AC8-B6D8-BAD5-A5E6-AE15E35DB6E1}"/>
          </ac:inkMkLst>
        </pc:inkChg>
        <pc:inkChg chg="add del mod">
          <ac:chgData name="salonigupta0609@gmail.com" userId="72e262bbe386b2d8" providerId="LiveId" clId="{DDB46C0F-C890-4E4F-A3B2-BDD957BB3516}" dt="2022-08-12T07:14:16.374" v="115"/>
          <ac:inkMkLst>
            <pc:docMk/>
            <pc:sldMk cId="313059364" sldId="293"/>
            <ac:inkMk id="10" creationId="{74D8886B-2220-1F31-24E7-03EA1D1FF924}"/>
          </ac:inkMkLst>
        </pc:inkChg>
        <pc:inkChg chg="add del mod">
          <ac:chgData name="salonigupta0609@gmail.com" userId="72e262bbe386b2d8" providerId="LiveId" clId="{DDB46C0F-C890-4E4F-A3B2-BDD957BB3516}" dt="2022-08-12T07:14:16.374" v="114"/>
          <ac:inkMkLst>
            <pc:docMk/>
            <pc:sldMk cId="313059364" sldId="293"/>
            <ac:inkMk id="11" creationId="{B87FB692-644E-CADF-E754-C43CDE70A9A2}"/>
          </ac:inkMkLst>
        </pc:inkChg>
        <pc:inkChg chg="add del mod">
          <ac:chgData name="salonigupta0609@gmail.com" userId="72e262bbe386b2d8" providerId="LiveId" clId="{DDB46C0F-C890-4E4F-A3B2-BDD957BB3516}" dt="2022-08-12T07:14:16.372" v="112"/>
          <ac:inkMkLst>
            <pc:docMk/>
            <pc:sldMk cId="313059364" sldId="293"/>
            <ac:inkMk id="12" creationId="{25541615-1CA9-E3E0-E64B-170BF2CE9A92}"/>
          </ac:inkMkLst>
        </pc:inkChg>
        <pc:inkChg chg="add del mod">
          <ac:chgData name="salonigupta0609@gmail.com" userId="72e262bbe386b2d8" providerId="LiveId" clId="{DDB46C0F-C890-4E4F-A3B2-BDD957BB3516}" dt="2022-08-12T07:14:16.372" v="110"/>
          <ac:inkMkLst>
            <pc:docMk/>
            <pc:sldMk cId="313059364" sldId="293"/>
            <ac:inkMk id="13" creationId="{4167BD8F-A915-448F-7B59-EC1BC5DDF21F}"/>
          </ac:inkMkLst>
        </pc:inkChg>
        <pc:inkChg chg="add del mod">
          <ac:chgData name="salonigupta0609@gmail.com" userId="72e262bbe386b2d8" providerId="LiveId" clId="{DDB46C0F-C890-4E4F-A3B2-BDD957BB3516}" dt="2022-08-12T07:14:16.372" v="111"/>
          <ac:inkMkLst>
            <pc:docMk/>
            <pc:sldMk cId="313059364" sldId="293"/>
            <ac:inkMk id="14" creationId="{FCA65319-A092-E6D1-D570-4343EE1FAEE2}"/>
          </ac:inkMkLst>
        </pc:inkChg>
        <pc:inkChg chg="add del mod">
          <ac:chgData name="salonigupta0609@gmail.com" userId="72e262bbe386b2d8" providerId="LiveId" clId="{DDB46C0F-C890-4E4F-A3B2-BDD957BB3516}" dt="2022-08-12T07:14:16.374" v="113"/>
          <ac:inkMkLst>
            <pc:docMk/>
            <pc:sldMk cId="313059364" sldId="293"/>
            <ac:inkMk id="15" creationId="{A1C4A2D4-E046-23ED-4DC1-62BD78CCF219}"/>
          </ac:inkMkLst>
        </pc:inkChg>
        <pc:inkChg chg="add del mod">
          <ac:chgData name="salonigupta0609@gmail.com" userId="72e262bbe386b2d8" providerId="LiveId" clId="{DDB46C0F-C890-4E4F-A3B2-BDD957BB3516}" dt="2022-08-12T07:13:56.969" v="103"/>
          <ac:inkMkLst>
            <pc:docMk/>
            <pc:sldMk cId="313059364" sldId="293"/>
            <ac:inkMk id="16" creationId="{21D1FD70-BF15-6B9F-4547-0B0F8E79DEEE}"/>
          </ac:inkMkLst>
        </pc:inkChg>
        <pc:inkChg chg="add del mod">
          <ac:chgData name="salonigupta0609@gmail.com" userId="72e262bbe386b2d8" providerId="LiveId" clId="{DDB46C0F-C890-4E4F-A3B2-BDD957BB3516}" dt="2022-08-12T07:13:56.970" v="104"/>
          <ac:inkMkLst>
            <pc:docMk/>
            <pc:sldMk cId="313059364" sldId="293"/>
            <ac:inkMk id="17" creationId="{0907771F-0E23-2E6A-213B-299F95C9EFB4}"/>
          </ac:inkMkLst>
        </pc:inkChg>
        <pc:inkChg chg="add del mod">
          <ac:chgData name="salonigupta0609@gmail.com" userId="72e262bbe386b2d8" providerId="LiveId" clId="{DDB46C0F-C890-4E4F-A3B2-BDD957BB3516}" dt="2022-08-12T07:13:56.967" v="98"/>
          <ac:inkMkLst>
            <pc:docMk/>
            <pc:sldMk cId="313059364" sldId="293"/>
            <ac:inkMk id="18" creationId="{551D469A-734A-CC59-C5E6-D991C902E149}"/>
          </ac:inkMkLst>
        </pc:inkChg>
        <pc:inkChg chg="add del mod">
          <ac:chgData name="salonigupta0609@gmail.com" userId="72e262bbe386b2d8" providerId="LiveId" clId="{DDB46C0F-C890-4E4F-A3B2-BDD957BB3516}" dt="2022-08-12T07:13:56.967" v="99"/>
          <ac:inkMkLst>
            <pc:docMk/>
            <pc:sldMk cId="313059364" sldId="293"/>
            <ac:inkMk id="19" creationId="{E62F42E9-A45F-DF03-A5E8-743231352402}"/>
          </ac:inkMkLst>
        </pc:inkChg>
        <pc:inkChg chg="add del mod">
          <ac:chgData name="salonigupta0609@gmail.com" userId="72e262bbe386b2d8" providerId="LiveId" clId="{DDB46C0F-C890-4E4F-A3B2-BDD957BB3516}" dt="2022-08-12T07:13:56.964" v="94"/>
          <ac:inkMkLst>
            <pc:docMk/>
            <pc:sldMk cId="313059364" sldId="293"/>
            <ac:inkMk id="20" creationId="{E8B9DC62-6BC8-AA58-0F53-4F0E06CF7C91}"/>
          </ac:inkMkLst>
        </pc:inkChg>
        <pc:inkChg chg="add del mod">
          <ac:chgData name="salonigupta0609@gmail.com" userId="72e262bbe386b2d8" providerId="LiveId" clId="{DDB46C0F-C890-4E4F-A3B2-BDD957BB3516}" dt="2022-08-12T07:13:46.053" v="68"/>
          <ac:inkMkLst>
            <pc:docMk/>
            <pc:sldMk cId="313059364" sldId="293"/>
            <ac:inkMk id="23" creationId="{13906E8D-0643-51A9-9743-B99577D36F9E}"/>
          </ac:inkMkLst>
        </pc:inkChg>
        <pc:inkChg chg="add del mod">
          <ac:chgData name="salonigupta0609@gmail.com" userId="72e262bbe386b2d8" providerId="LiveId" clId="{DDB46C0F-C890-4E4F-A3B2-BDD957BB3516}" dt="2022-08-12T07:13:47.492" v="82"/>
          <ac:inkMkLst>
            <pc:docMk/>
            <pc:sldMk cId="313059364" sldId="293"/>
            <ac:inkMk id="24" creationId="{C23520A0-9F87-E2A5-006E-3F92FE75D58D}"/>
          </ac:inkMkLst>
        </pc:inkChg>
        <pc:inkChg chg="add del mod">
          <ac:chgData name="salonigupta0609@gmail.com" userId="72e262bbe386b2d8" providerId="LiveId" clId="{DDB46C0F-C890-4E4F-A3B2-BDD957BB3516}" dt="2022-08-12T07:13:50.312" v="88"/>
          <ac:inkMkLst>
            <pc:docMk/>
            <pc:sldMk cId="313059364" sldId="293"/>
            <ac:inkMk id="25" creationId="{A722E614-A6C0-CA27-D0BB-8E6F50213A82}"/>
          </ac:inkMkLst>
        </pc:inkChg>
        <pc:inkChg chg="add del mod">
          <ac:chgData name="salonigupta0609@gmail.com" userId="72e262bbe386b2d8" providerId="LiveId" clId="{DDB46C0F-C890-4E4F-A3B2-BDD957BB3516}" dt="2022-08-12T07:13:50.312" v="89"/>
          <ac:inkMkLst>
            <pc:docMk/>
            <pc:sldMk cId="313059364" sldId="293"/>
            <ac:inkMk id="26" creationId="{FAD56869-A6CC-D454-512D-745C749547C3}"/>
          </ac:inkMkLst>
        </pc:inkChg>
        <pc:inkChg chg="add del mod">
          <ac:chgData name="salonigupta0609@gmail.com" userId="72e262bbe386b2d8" providerId="LiveId" clId="{DDB46C0F-C890-4E4F-A3B2-BDD957BB3516}" dt="2022-08-12T07:13:50.313" v="90"/>
          <ac:inkMkLst>
            <pc:docMk/>
            <pc:sldMk cId="313059364" sldId="293"/>
            <ac:inkMk id="27" creationId="{0CA2BEEA-4445-584A-73CE-460FA9BAF9CE}"/>
          </ac:inkMkLst>
        </pc:inkChg>
        <pc:inkChg chg="add del mod">
          <ac:chgData name="salonigupta0609@gmail.com" userId="72e262bbe386b2d8" providerId="LiveId" clId="{DDB46C0F-C890-4E4F-A3B2-BDD957BB3516}" dt="2022-08-12T07:13:46.059" v="76"/>
          <ac:inkMkLst>
            <pc:docMk/>
            <pc:sldMk cId="313059364" sldId="293"/>
            <ac:inkMk id="29" creationId="{D5C027D4-28E6-2E0B-C883-D9486AE69A16}"/>
          </ac:inkMkLst>
        </pc:inkChg>
        <pc:inkChg chg="add del mod">
          <ac:chgData name="salonigupta0609@gmail.com" userId="72e262bbe386b2d8" providerId="LiveId" clId="{DDB46C0F-C890-4E4F-A3B2-BDD957BB3516}" dt="2022-08-12T07:13:46.057" v="73"/>
          <ac:inkMkLst>
            <pc:docMk/>
            <pc:sldMk cId="313059364" sldId="293"/>
            <ac:inkMk id="30" creationId="{B31F6FFA-178E-5C3C-E984-574AE637A956}"/>
          </ac:inkMkLst>
        </pc:inkChg>
        <pc:inkChg chg="add del mod">
          <ac:chgData name="salonigupta0609@gmail.com" userId="72e262bbe386b2d8" providerId="LiveId" clId="{DDB46C0F-C890-4E4F-A3B2-BDD957BB3516}" dt="2022-08-12T07:13:47.491" v="81"/>
          <ac:inkMkLst>
            <pc:docMk/>
            <pc:sldMk cId="313059364" sldId="293"/>
            <ac:inkMk id="31" creationId="{70B207BD-8BEB-23C4-528B-9D92914DB3E9}"/>
          </ac:inkMkLst>
        </pc:inkChg>
        <pc:inkChg chg="add del mod">
          <ac:chgData name="salonigupta0609@gmail.com" userId="72e262bbe386b2d8" providerId="LiveId" clId="{DDB46C0F-C890-4E4F-A3B2-BDD957BB3516}" dt="2022-08-12T07:13:47.490" v="80"/>
          <ac:inkMkLst>
            <pc:docMk/>
            <pc:sldMk cId="313059364" sldId="293"/>
            <ac:inkMk id="32" creationId="{2E79CC14-7BCF-4C55-188D-5BBCCEA7DA03}"/>
          </ac:inkMkLst>
        </pc:inkChg>
        <pc:inkChg chg="add del mod">
          <ac:chgData name="salonigupta0609@gmail.com" userId="72e262bbe386b2d8" providerId="LiveId" clId="{DDB46C0F-C890-4E4F-A3B2-BDD957BB3516}" dt="2022-08-12T07:13:47.490" v="79"/>
          <ac:inkMkLst>
            <pc:docMk/>
            <pc:sldMk cId="313059364" sldId="293"/>
            <ac:inkMk id="33" creationId="{ED3D85BC-44FB-A292-A9B5-290C93A82B3B}"/>
          </ac:inkMkLst>
        </pc:inkChg>
        <pc:inkChg chg="add del mod">
          <ac:chgData name="salonigupta0609@gmail.com" userId="72e262bbe386b2d8" providerId="LiveId" clId="{DDB46C0F-C890-4E4F-A3B2-BDD957BB3516}" dt="2022-08-12T07:13:46.060" v="77"/>
          <ac:inkMkLst>
            <pc:docMk/>
            <pc:sldMk cId="313059364" sldId="293"/>
            <ac:inkMk id="35" creationId="{27FF149F-2092-F6FA-F25B-2AF1DB918FA3}"/>
          </ac:inkMkLst>
        </pc:inkChg>
        <pc:inkChg chg="add del mod">
          <ac:chgData name="salonigupta0609@gmail.com" userId="72e262bbe386b2d8" providerId="LiveId" clId="{DDB46C0F-C890-4E4F-A3B2-BDD957BB3516}" dt="2022-08-12T07:13:46.055" v="69"/>
          <ac:inkMkLst>
            <pc:docMk/>
            <pc:sldMk cId="313059364" sldId="293"/>
            <ac:inkMk id="36" creationId="{AD0A1A99-34C9-4083-A0EB-8BB25886672B}"/>
          </ac:inkMkLst>
        </pc:inkChg>
        <pc:inkChg chg="add del mod">
          <ac:chgData name="salonigupta0609@gmail.com" userId="72e262bbe386b2d8" providerId="LiveId" clId="{DDB46C0F-C890-4E4F-A3B2-BDD957BB3516}" dt="2022-08-12T07:13:46.055" v="70"/>
          <ac:inkMkLst>
            <pc:docMk/>
            <pc:sldMk cId="313059364" sldId="293"/>
            <ac:inkMk id="37" creationId="{3DB0E1B3-A176-345A-2C2F-965BA7DC9296}"/>
          </ac:inkMkLst>
        </pc:inkChg>
        <pc:inkChg chg="add del mod">
          <ac:chgData name="salonigupta0609@gmail.com" userId="72e262bbe386b2d8" providerId="LiveId" clId="{DDB46C0F-C890-4E4F-A3B2-BDD957BB3516}" dt="2022-08-12T07:13:46.058" v="74"/>
          <ac:inkMkLst>
            <pc:docMk/>
            <pc:sldMk cId="313059364" sldId="293"/>
            <ac:inkMk id="39" creationId="{4774EB42-2161-FA5B-5094-4366AF51F772}"/>
          </ac:inkMkLst>
        </pc:inkChg>
        <pc:inkChg chg="add del mod">
          <ac:chgData name="salonigupta0609@gmail.com" userId="72e262bbe386b2d8" providerId="LiveId" clId="{DDB46C0F-C890-4E4F-A3B2-BDD957BB3516}" dt="2022-08-12T07:13:47.489" v="78"/>
          <ac:inkMkLst>
            <pc:docMk/>
            <pc:sldMk cId="313059364" sldId="293"/>
            <ac:inkMk id="40" creationId="{F1411423-9920-8497-B34C-A78F0D85663A}"/>
          </ac:inkMkLst>
        </pc:inkChg>
        <pc:inkChg chg="add del mod">
          <ac:chgData name="salonigupta0609@gmail.com" userId="72e262bbe386b2d8" providerId="LiveId" clId="{DDB46C0F-C890-4E4F-A3B2-BDD957BB3516}" dt="2022-08-12T07:13:50.310" v="85"/>
          <ac:inkMkLst>
            <pc:docMk/>
            <pc:sldMk cId="313059364" sldId="293"/>
            <ac:inkMk id="41" creationId="{F700F6A4-8274-49A9-138E-782FFDBCEB7A}"/>
          </ac:inkMkLst>
        </pc:inkChg>
        <pc:inkChg chg="add del mod">
          <ac:chgData name="salonigupta0609@gmail.com" userId="72e262bbe386b2d8" providerId="LiveId" clId="{DDB46C0F-C890-4E4F-A3B2-BDD957BB3516}" dt="2022-08-12T07:13:50.311" v="87"/>
          <ac:inkMkLst>
            <pc:docMk/>
            <pc:sldMk cId="313059364" sldId="293"/>
            <ac:inkMk id="42" creationId="{7C77E0CD-8A84-DC69-D9EB-96033D9E76AF}"/>
          </ac:inkMkLst>
        </pc:inkChg>
        <pc:inkChg chg="add del mod">
          <ac:chgData name="salonigupta0609@gmail.com" userId="72e262bbe386b2d8" providerId="LiveId" clId="{DDB46C0F-C890-4E4F-A3B2-BDD957BB3516}" dt="2022-08-12T07:13:46.056" v="71"/>
          <ac:inkMkLst>
            <pc:docMk/>
            <pc:sldMk cId="313059364" sldId="293"/>
            <ac:inkMk id="44" creationId="{2FD96782-1D5A-B64B-6C27-CB00B8C40135}"/>
          </ac:inkMkLst>
        </pc:inkChg>
        <pc:inkChg chg="add del mod">
          <ac:chgData name="salonigupta0609@gmail.com" userId="72e262bbe386b2d8" providerId="LiveId" clId="{DDB46C0F-C890-4E4F-A3B2-BDD957BB3516}" dt="2022-08-12T07:13:50.310" v="83"/>
          <ac:inkMkLst>
            <pc:docMk/>
            <pc:sldMk cId="313059364" sldId="293"/>
            <ac:inkMk id="45" creationId="{FD59B33B-937E-C831-3B2E-9EF7F3477150}"/>
          </ac:inkMkLst>
        </pc:inkChg>
        <pc:inkChg chg="add del mod">
          <ac:chgData name="salonigupta0609@gmail.com" userId="72e262bbe386b2d8" providerId="LiveId" clId="{DDB46C0F-C890-4E4F-A3B2-BDD957BB3516}" dt="2022-08-12T07:13:46.058" v="75"/>
          <ac:inkMkLst>
            <pc:docMk/>
            <pc:sldMk cId="313059364" sldId="293"/>
            <ac:inkMk id="47" creationId="{639641CF-3154-F02B-BD9C-A257621F3C27}"/>
          </ac:inkMkLst>
        </pc:inkChg>
        <pc:inkChg chg="add del mod">
          <ac:chgData name="salonigupta0609@gmail.com" userId="72e262bbe386b2d8" providerId="LiveId" clId="{DDB46C0F-C890-4E4F-A3B2-BDD957BB3516}" dt="2022-08-12T07:13:56.962" v="91"/>
          <ac:inkMkLst>
            <pc:docMk/>
            <pc:sldMk cId="313059364" sldId="293"/>
            <ac:inkMk id="49" creationId="{0533E028-9B48-51E7-D766-C8917F7D05A5}"/>
          </ac:inkMkLst>
        </pc:inkChg>
        <pc:inkChg chg="add del mod">
          <ac:chgData name="salonigupta0609@gmail.com" userId="72e262bbe386b2d8" providerId="LiveId" clId="{DDB46C0F-C890-4E4F-A3B2-BDD957BB3516}" dt="2022-08-12T07:13:56.968" v="102"/>
          <ac:inkMkLst>
            <pc:docMk/>
            <pc:sldMk cId="313059364" sldId="293"/>
            <ac:inkMk id="50" creationId="{74EBB417-656F-D72D-331E-FDA5CF643093}"/>
          </ac:inkMkLst>
        </pc:inkChg>
        <pc:inkChg chg="add del mod">
          <ac:chgData name="salonigupta0609@gmail.com" userId="72e262bbe386b2d8" providerId="LiveId" clId="{DDB46C0F-C890-4E4F-A3B2-BDD957BB3516}" dt="2022-08-12T07:13:56.965" v="95"/>
          <ac:inkMkLst>
            <pc:docMk/>
            <pc:sldMk cId="313059364" sldId="293"/>
            <ac:inkMk id="51" creationId="{891DB038-B050-7440-26D4-31340A3576CB}"/>
          </ac:inkMkLst>
        </pc:inkChg>
        <pc:inkChg chg="add del mod">
          <ac:chgData name="salonigupta0609@gmail.com" userId="72e262bbe386b2d8" providerId="LiveId" clId="{DDB46C0F-C890-4E4F-A3B2-BDD957BB3516}" dt="2022-08-12T07:13:56.963" v="93"/>
          <ac:inkMkLst>
            <pc:docMk/>
            <pc:sldMk cId="313059364" sldId="293"/>
            <ac:inkMk id="52" creationId="{FCE9E667-47FC-EC07-5618-FFF77A68543B}"/>
          </ac:inkMkLst>
        </pc:inkChg>
        <pc:inkChg chg="add del mod">
          <ac:chgData name="salonigupta0609@gmail.com" userId="72e262bbe386b2d8" providerId="LiveId" clId="{DDB46C0F-C890-4E4F-A3B2-BDD957BB3516}" dt="2022-08-12T07:13:56.970" v="105"/>
          <ac:inkMkLst>
            <pc:docMk/>
            <pc:sldMk cId="313059364" sldId="293"/>
            <ac:inkMk id="53" creationId="{8FB13484-6727-7A73-139F-70B3241940CB}"/>
          </ac:inkMkLst>
        </pc:inkChg>
        <pc:inkChg chg="add del mod">
          <ac:chgData name="salonigupta0609@gmail.com" userId="72e262bbe386b2d8" providerId="LiveId" clId="{DDB46C0F-C890-4E4F-A3B2-BDD957BB3516}" dt="2022-08-12T07:13:56.966" v="97"/>
          <ac:inkMkLst>
            <pc:docMk/>
            <pc:sldMk cId="313059364" sldId="293"/>
            <ac:inkMk id="54" creationId="{E0AF467F-D3B2-59E2-2169-BDD37492D2A7}"/>
          </ac:inkMkLst>
        </pc:inkChg>
        <pc:inkChg chg="add del mod">
          <ac:chgData name="salonigupta0609@gmail.com" userId="72e262bbe386b2d8" providerId="LiveId" clId="{DDB46C0F-C890-4E4F-A3B2-BDD957BB3516}" dt="2022-08-12T07:13:56.968" v="100"/>
          <ac:inkMkLst>
            <pc:docMk/>
            <pc:sldMk cId="313059364" sldId="293"/>
            <ac:inkMk id="55" creationId="{F3013C71-51D0-AC16-4695-FF002FD21868}"/>
          </ac:inkMkLst>
        </pc:inkChg>
        <pc:inkChg chg="add del mod">
          <ac:chgData name="salonigupta0609@gmail.com" userId="72e262bbe386b2d8" providerId="LiveId" clId="{DDB46C0F-C890-4E4F-A3B2-BDD957BB3516}" dt="2022-08-12T07:13:58.851" v="107"/>
          <ac:inkMkLst>
            <pc:docMk/>
            <pc:sldMk cId="313059364" sldId="293"/>
            <ac:inkMk id="56" creationId="{1B482EB0-016C-6C70-A332-DF2426B50984}"/>
          </ac:inkMkLst>
        </pc:inkChg>
        <pc:inkChg chg="add del mod">
          <ac:chgData name="salonigupta0609@gmail.com" userId="72e262bbe386b2d8" providerId="LiveId" clId="{DDB46C0F-C890-4E4F-A3B2-BDD957BB3516}" dt="2022-08-12T07:13:58.852" v="108"/>
          <ac:inkMkLst>
            <pc:docMk/>
            <pc:sldMk cId="313059364" sldId="293"/>
            <ac:inkMk id="57" creationId="{0A0D0EC6-979D-FE63-D0FB-B672EA7748AC}"/>
          </ac:inkMkLst>
        </pc:inkChg>
        <pc:inkChg chg="add del mod">
          <ac:chgData name="salonigupta0609@gmail.com" userId="72e262bbe386b2d8" providerId="LiveId" clId="{DDB46C0F-C890-4E4F-A3B2-BDD957BB3516}" dt="2022-08-12T07:13:58.851" v="106"/>
          <ac:inkMkLst>
            <pc:docMk/>
            <pc:sldMk cId="313059364" sldId="293"/>
            <ac:inkMk id="58" creationId="{A12F2ECF-0076-4C88-4841-80A277165695}"/>
          </ac:inkMkLst>
        </pc:inkChg>
        <pc:inkChg chg="add del mod">
          <ac:chgData name="salonigupta0609@gmail.com" userId="72e262bbe386b2d8" providerId="LiveId" clId="{DDB46C0F-C890-4E4F-A3B2-BDD957BB3516}" dt="2022-08-12T07:13:58.852" v="109"/>
          <ac:inkMkLst>
            <pc:docMk/>
            <pc:sldMk cId="313059364" sldId="293"/>
            <ac:inkMk id="59" creationId="{3E6BAE88-6292-429B-E52A-8DB821E9B368}"/>
          </ac:inkMkLst>
        </pc:inkChg>
        <pc:inkChg chg="add del mod">
          <ac:chgData name="salonigupta0609@gmail.com" userId="72e262bbe386b2d8" providerId="LiveId" clId="{DDB46C0F-C890-4E4F-A3B2-BDD957BB3516}" dt="2022-08-12T07:13:56.965" v="96"/>
          <ac:inkMkLst>
            <pc:docMk/>
            <pc:sldMk cId="313059364" sldId="293"/>
            <ac:inkMk id="60" creationId="{E7BC1306-8CE3-E4DE-8543-1ED2C99951B1}"/>
          </ac:inkMkLst>
        </pc:inkChg>
        <pc:inkChg chg="add del mod">
          <ac:chgData name="salonigupta0609@gmail.com" userId="72e262bbe386b2d8" providerId="LiveId" clId="{DDB46C0F-C890-4E4F-A3B2-BDD957BB3516}" dt="2022-08-12T07:13:56.962" v="92"/>
          <ac:inkMkLst>
            <pc:docMk/>
            <pc:sldMk cId="313059364" sldId="293"/>
            <ac:inkMk id="61" creationId="{876CA486-029C-154C-41BB-1F5F22F6FF1E}"/>
          </ac:inkMkLst>
        </pc:inkChg>
        <pc:inkChg chg="add del mod">
          <ac:chgData name="salonigupta0609@gmail.com" userId="72e262bbe386b2d8" providerId="LiveId" clId="{DDB46C0F-C890-4E4F-A3B2-BDD957BB3516}" dt="2022-08-12T07:13:56.968" v="101"/>
          <ac:inkMkLst>
            <pc:docMk/>
            <pc:sldMk cId="313059364" sldId="293"/>
            <ac:inkMk id="62" creationId="{279F16C1-0E52-F845-BEDD-BB57098DF5B1}"/>
          </ac:inkMkLst>
        </pc:inkChg>
        <pc:inkChg chg="add del mod">
          <ac:chgData name="salonigupta0609@gmail.com" userId="72e262bbe386b2d8" providerId="LiveId" clId="{DDB46C0F-C890-4E4F-A3B2-BDD957BB3516}" dt="2022-08-12T07:13:50.310" v="84"/>
          <ac:inkMkLst>
            <pc:docMk/>
            <pc:sldMk cId="313059364" sldId="293"/>
            <ac:inkMk id="64" creationId="{59F7A4C1-FF6C-0B63-4479-1EEB83DD79A6}"/>
          </ac:inkMkLst>
        </pc:inkChg>
        <pc:inkChg chg="add del">
          <ac:chgData name="salonigupta0609@gmail.com" userId="72e262bbe386b2d8" providerId="LiveId" clId="{DDB46C0F-C890-4E4F-A3B2-BDD957BB3516}" dt="2022-08-12T07:13:50.311" v="86"/>
          <ac:inkMkLst>
            <pc:docMk/>
            <pc:sldMk cId="313059364" sldId="293"/>
            <ac:inkMk id="66" creationId="{A61FD8F5-21FF-69D7-EF0C-03B1A86B1E89}"/>
          </ac:inkMkLst>
        </pc:inkChg>
        <pc:inkChg chg="add del mod">
          <ac:chgData name="salonigupta0609@gmail.com" userId="72e262bbe386b2d8" providerId="LiveId" clId="{DDB46C0F-C890-4E4F-A3B2-BDD957BB3516}" dt="2022-08-12T07:13:46.052" v="67"/>
          <ac:inkMkLst>
            <pc:docMk/>
            <pc:sldMk cId="313059364" sldId="293"/>
            <ac:inkMk id="67" creationId="{16C9DBCD-E941-672E-2016-47843EDD2B14}"/>
          </ac:inkMkLst>
        </pc:inkChg>
        <pc:inkChg chg="add del mod">
          <ac:chgData name="salonigupta0609@gmail.com" userId="72e262bbe386b2d8" providerId="LiveId" clId="{DDB46C0F-C890-4E4F-A3B2-BDD957BB3516}" dt="2022-08-12T07:13:46.056" v="72"/>
          <ac:inkMkLst>
            <pc:docMk/>
            <pc:sldMk cId="313059364" sldId="293"/>
            <ac:inkMk id="69" creationId="{D67A1970-FE8D-638A-2D44-6B5AC75F693F}"/>
          </ac:inkMkLst>
        </pc:inkChg>
        <pc:inkChg chg="add del mod">
          <ac:chgData name="salonigupta0609@gmail.com" userId="72e262bbe386b2d8" providerId="LiveId" clId="{DDB46C0F-C890-4E4F-A3B2-BDD957BB3516}" dt="2022-08-12T07:18:48.091" v="161"/>
          <ac:inkMkLst>
            <pc:docMk/>
            <pc:sldMk cId="313059364" sldId="293"/>
            <ac:inkMk id="71" creationId="{D86BD0B2-6CEC-FD83-5944-4E172BFC47CA}"/>
          </ac:inkMkLst>
        </pc:inkChg>
        <pc:inkChg chg="add del mod">
          <ac:chgData name="salonigupta0609@gmail.com" userId="72e262bbe386b2d8" providerId="LiveId" clId="{DDB46C0F-C890-4E4F-A3B2-BDD957BB3516}" dt="2022-08-12T07:18:48.089" v="153"/>
          <ac:inkMkLst>
            <pc:docMk/>
            <pc:sldMk cId="313059364" sldId="293"/>
            <ac:inkMk id="72" creationId="{171AFD64-E5E3-4F4B-3719-0E1E773B6FDC}"/>
          </ac:inkMkLst>
        </pc:inkChg>
        <pc:inkChg chg="add del mod">
          <ac:chgData name="salonigupta0609@gmail.com" userId="72e262bbe386b2d8" providerId="LiveId" clId="{DDB46C0F-C890-4E4F-A3B2-BDD957BB3516}" dt="2022-08-12T07:18:48.085" v="145"/>
          <ac:inkMkLst>
            <pc:docMk/>
            <pc:sldMk cId="313059364" sldId="293"/>
            <ac:inkMk id="73" creationId="{A47DA5DC-F329-183E-C2D3-48A29720A83F}"/>
          </ac:inkMkLst>
        </pc:inkChg>
        <pc:inkChg chg="add del mod">
          <ac:chgData name="salonigupta0609@gmail.com" userId="72e262bbe386b2d8" providerId="LiveId" clId="{DDB46C0F-C890-4E4F-A3B2-BDD957BB3516}" dt="2022-08-12T07:18:48.091" v="159"/>
          <ac:inkMkLst>
            <pc:docMk/>
            <pc:sldMk cId="313059364" sldId="293"/>
            <ac:inkMk id="74" creationId="{20034627-45A7-CF4C-713C-FD295C191F84}"/>
          </ac:inkMkLst>
        </pc:inkChg>
        <pc:inkChg chg="add del mod">
          <ac:chgData name="salonigupta0609@gmail.com" userId="72e262bbe386b2d8" providerId="LiveId" clId="{DDB46C0F-C890-4E4F-A3B2-BDD957BB3516}" dt="2022-08-12T07:18:48.091" v="158"/>
          <ac:inkMkLst>
            <pc:docMk/>
            <pc:sldMk cId="313059364" sldId="293"/>
            <ac:inkMk id="75" creationId="{225DD777-661D-6468-CD97-8517EAD769D3}"/>
          </ac:inkMkLst>
        </pc:inkChg>
        <pc:inkChg chg="add del">
          <ac:chgData name="salonigupta0609@gmail.com" userId="72e262bbe386b2d8" providerId="LiveId" clId="{DDB46C0F-C890-4E4F-A3B2-BDD957BB3516}" dt="2022-08-12T07:18:48.091" v="160"/>
          <ac:inkMkLst>
            <pc:docMk/>
            <pc:sldMk cId="313059364" sldId="293"/>
            <ac:inkMk id="77" creationId="{7A9B0D0D-7BAA-28CF-7BE0-03347C1C706F}"/>
          </ac:inkMkLst>
        </pc:inkChg>
        <pc:inkChg chg="add del mod">
          <ac:chgData name="salonigupta0609@gmail.com" userId="72e262bbe386b2d8" providerId="LiveId" clId="{DDB46C0F-C890-4E4F-A3B2-BDD957BB3516}" dt="2022-08-12T07:18:48.088" v="152"/>
          <ac:inkMkLst>
            <pc:docMk/>
            <pc:sldMk cId="313059364" sldId="293"/>
            <ac:inkMk id="78" creationId="{C1D869A2-B078-6ADA-76D6-190625814FAC}"/>
          </ac:inkMkLst>
        </pc:inkChg>
        <pc:inkChg chg="add del mod">
          <ac:chgData name="salonigupta0609@gmail.com" userId="72e262bbe386b2d8" providerId="LiveId" clId="{DDB46C0F-C890-4E4F-A3B2-BDD957BB3516}" dt="2022-08-12T07:18:48.086" v="148"/>
          <ac:inkMkLst>
            <pc:docMk/>
            <pc:sldMk cId="313059364" sldId="293"/>
            <ac:inkMk id="79" creationId="{EF695547-068C-684C-92DB-D1505DD043CD}"/>
          </ac:inkMkLst>
        </pc:inkChg>
        <pc:inkChg chg="add del mod">
          <ac:chgData name="salonigupta0609@gmail.com" userId="72e262bbe386b2d8" providerId="LiveId" clId="{DDB46C0F-C890-4E4F-A3B2-BDD957BB3516}" dt="2022-08-12T07:18:48.090" v="157"/>
          <ac:inkMkLst>
            <pc:docMk/>
            <pc:sldMk cId="313059364" sldId="293"/>
            <ac:inkMk id="80" creationId="{179E7C2D-AB5B-A7A9-4E19-3F6D0BB24FAC}"/>
          </ac:inkMkLst>
        </pc:inkChg>
        <pc:inkChg chg="add del mod">
          <ac:chgData name="salonigupta0609@gmail.com" userId="72e262bbe386b2d8" providerId="LiveId" clId="{DDB46C0F-C890-4E4F-A3B2-BDD957BB3516}" dt="2022-08-12T07:18:48.087" v="149"/>
          <ac:inkMkLst>
            <pc:docMk/>
            <pc:sldMk cId="313059364" sldId="293"/>
            <ac:inkMk id="81" creationId="{DF2A0ABB-652D-A54E-DA05-41395775DC34}"/>
          </ac:inkMkLst>
        </pc:inkChg>
        <pc:inkChg chg="add del mod">
          <ac:chgData name="salonigupta0609@gmail.com" userId="72e262bbe386b2d8" providerId="LiveId" clId="{DDB46C0F-C890-4E4F-A3B2-BDD957BB3516}" dt="2022-08-12T07:18:48.090" v="156"/>
          <ac:inkMkLst>
            <pc:docMk/>
            <pc:sldMk cId="313059364" sldId="293"/>
            <ac:inkMk id="82" creationId="{84F50027-5289-BBE5-FE19-A066F718C3E5}"/>
          </ac:inkMkLst>
        </pc:inkChg>
        <pc:inkChg chg="add del mod">
          <ac:chgData name="salonigupta0609@gmail.com" userId="72e262bbe386b2d8" providerId="LiveId" clId="{DDB46C0F-C890-4E4F-A3B2-BDD957BB3516}" dt="2022-08-12T07:18:48.086" v="147"/>
          <ac:inkMkLst>
            <pc:docMk/>
            <pc:sldMk cId="313059364" sldId="293"/>
            <ac:inkMk id="84" creationId="{EBCB0FDD-D68B-72F3-FD45-1CBFFD050746}"/>
          </ac:inkMkLst>
        </pc:inkChg>
        <pc:inkChg chg="add del mod">
          <ac:chgData name="salonigupta0609@gmail.com" userId="72e262bbe386b2d8" providerId="LiveId" clId="{DDB46C0F-C890-4E4F-A3B2-BDD957BB3516}" dt="2022-08-12T07:18:48.088" v="151"/>
          <ac:inkMkLst>
            <pc:docMk/>
            <pc:sldMk cId="313059364" sldId="293"/>
            <ac:inkMk id="86" creationId="{F3029111-B529-F747-949E-371FC62B8864}"/>
          </ac:inkMkLst>
        </pc:inkChg>
        <pc:inkChg chg="add del mod">
          <ac:chgData name="salonigupta0609@gmail.com" userId="72e262bbe386b2d8" providerId="LiveId" clId="{DDB46C0F-C890-4E4F-A3B2-BDD957BB3516}" dt="2022-08-12T07:18:48.087" v="150"/>
          <ac:inkMkLst>
            <pc:docMk/>
            <pc:sldMk cId="313059364" sldId="293"/>
            <ac:inkMk id="88" creationId="{D9F129A4-421A-53FB-48EB-8BD0C7DDD16A}"/>
          </ac:inkMkLst>
        </pc:inkChg>
        <pc:inkChg chg="add del mod">
          <ac:chgData name="salonigupta0609@gmail.com" userId="72e262bbe386b2d8" providerId="LiveId" clId="{DDB46C0F-C890-4E4F-A3B2-BDD957BB3516}" dt="2022-08-12T07:18:48.089" v="155"/>
          <ac:inkMkLst>
            <pc:docMk/>
            <pc:sldMk cId="313059364" sldId="293"/>
            <ac:inkMk id="90" creationId="{4F6D6D7B-1017-02F5-7D7C-A30D3705699A}"/>
          </ac:inkMkLst>
        </pc:inkChg>
        <pc:inkChg chg="add del mod">
          <ac:chgData name="salonigupta0609@gmail.com" userId="72e262bbe386b2d8" providerId="LiveId" clId="{DDB46C0F-C890-4E4F-A3B2-BDD957BB3516}" dt="2022-08-12T07:18:48.086" v="146"/>
          <ac:inkMkLst>
            <pc:docMk/>
            <pc:sldMk cId="313059364" sldId="293"/>
            <ac:inkMk id="91" creationId="{FAD1FF2F-CE81-3DDF-6C7E-2F2B6515FA80}"/>
          </ac:inkMkLst>
        </pc:inkChg>
        <pc:inkChg chg="add del mod">
          <ac:chgData name="salonigupta0609@gmail.com" userId="72e262bbe386b2d8" providerId="LiveId" clId="{DDB46C0F-C890-4E4F-A3B2-BDD957BB3516}" dt="2022-08-12T07:18:48.092" v="162"/>
          <ac:inkMkLst>
            <pc:docMk/>
            <pc:sldMk cId="313059364" sldId="293"/>
            <ac:inkMk id="92" creationId="{7DD9FCD3-9EDC-3511-AF94-369B8F0BD385}"/>
          </ac:inkMkLst>
        </pc:inkChg>
        <pc:inkChg chg="add del mod">
          <ac:chgData name="salonigupta0609@gmail.com" userId="72e262bbe386b2d8" providerId="LiveId" clId="{DDB46C0F-C890-4E4F-A3B2-BDD957BB3516}" dt="2022-08-12T07:18:48.089" v="154"/>
          <ac:inkMkLst>
            <pc:docMk/>
            <pc:sldMk cId="313059364" sldId="293"/>
            <ac:inkMk id="93" creationId="{95527AEA-5DA0-85EA-5A63-964E37368F8D}"/>
          </ac:inkMkLst>
        </pc:inkChg>
        <pc:inkChg chg="add del mod">
          <ac:chgData name="salonigupta0609@gmail.com" userId="72e262bbe386b2d8" providerId="LiveId" clId="{DDB46C0F-C890-4E4F-A3B2-BDD957BB3516}" dt="2022-08-12T07:24:25.995" v="338"/>
          <ac:inkMkLst>
            <pc:docMk/>
            <pc:sldMk cId="313059364" sldId="293"/>
            <ac:inkMk id="95" creationId="{636CFE2D-C052-0C1B-6317-F2EAB1BB952B}"/>
          </ac:inkMkLst>
        </pc:inkChg>
        <pc:inkChg chg="add del mod">
          <ac:chgData name="salonigupta0609@gmail.com" userId="72e262bbe386b2d8" providerId="LiveId" clId="{DDB46C0F-C890-4E4F-A3B2-BDD957BB3516}" dt="2022-08-12T07:24:26.018" v="402"/>
          <ac:inkMkLst>
            <pc:docMk/>
            <pc:sldMk cId="313059364" sldId="293"/>
            <ac:inkMk id="96" creationId="{BB86E15D-B897-F103-8A78-665053FE088F}"/>
          </ac:inkMkLst>
        </pc:inkChg>
        <pc:inkChg chg="add del mod">
          <ac:chgData name="salonigupta0609@gmail.com" userId="72e262bbe386b2d8" providerId="LiveId" clId="{DDB46C0F-C890-4E4F-A3B2-BDD957BB3516}" dt="2022-08-12T07:24:26.019" v="407"/>
          <ac:inkMkLst>
            <pc:docMk/>
            <pc:sldMk cId="313059364" sldId="293"/>
            <ac:inkMk id="98" creationId="{CDECE611-3F1E-A7F3-4F41-32EECBF4AB96}"/>
          </ac:inkMkLst>
        </pc:inkChg>
        <pc:inkChg chg="add del mod">
          <ac:chgData name="salonigupta0609@gmail.com" userId="72e262bbe386b2d8" providerId="LiveId" clId="{DDB46C0F-C890-4E4F-A3B2-BDD957BB3516}" dt="2022-08-12T07:24:25.998" v="347"/>
          <ac:inkMkLst>
            <pc:docMk/>
            <pc:sldMk cId="313059364" sldId="293"/>
            <ac:inkMk id="99" creationId="{44289BF0-409D-7101-666B-FA1452EEFCD2}"/>
          </ac:inkMkLst>
        </pc:inkChg>
        <pc:inkChg chg="add del mod">
          <ac:chgData name="salonigupta0609@gmail.com" userId="72e262bbe386b2d8" providerId="LiveId" clId="{DDB46C0F-C890-4E4F-A3B2-BDD957BB3516}" dt="2022-08-12T07:24:26.023" v="434"/>
          <ac:inkMkLst>
            <pc:docMk/>
            <pc:sldMk cId="313059364" sldId="293"/>
            <ac:inkMk id="100" creationId="{43715E3C-5495-641F-E4E1-56932EB874C0}"/>
          </ac:inkMkLst>
        </pc:inkChg>
        <pc:inkChg chg="add del mod">
          <ac:chgData name="salonigupta0609@gmail.com" userId="72e262bbe386b2d8" providerId="LiveId" clId="{DDB46C0F-C890-4E4F-A3B2-BDD957BB3516}" dt="2022-08-12T07:24:26.022" v="420"/>
          <ac:inkMkLst>
            <pc:docMk/>
            <pc:sldMk cId="313059364" sldId="293"/>
            <ac:inkMk id="101" creationId="{46B0420A-8C6B-465F-CC36-944C617CD36F}"/>
          </ac:inkMkLst>
        </pc:inkChg>
        <pc:inkChg chg="add del mod">
          <ac:chgData name="salonigupta0609@gmail.com" userId="72e262bbe386b2d8" providerId="LiveId" clId="{DDB46C0F-C890-4E4F-A3B2-BDD957BB3516}" dt="2022-08-12T07:24:26.022" v="428"/>
          <ac:inkMkLst>
            <pc:docMk/>
            <pc:sldMk cId="313059364" sldId="293"/>
            <ac:inkMk id="103" creationId="{88147F0E-2484-4D87-A1B7-0963CF1AE9CB}"/>
          </ac:inkMkLst>
        </pc:inkChg>
        <pc:inkChg chg="add del mod">
          <ac:chgData name="salonigupta0609@gmail.com" userId="72e262bbe386b2d8" providerId="LiveId" clId="{DDB46C0F-C890-4E4F-A3B2-BDD957BB3516}" dt="2022-08-12T07:24:26.011" v="372"/>
          <ac:inkMkLst>
            <pc:docMk/>
            <pc:sldMk cId="313059364" sldId="293"/>
            <ac:inkMk id="104" creationId="{DAC1ED86-B05D-0DE0-C3D1-18BF61B23514}"/>
          </ac:inkMkLst>
        </pc:inkChg>
        <pc:inkChg chg="add del mod">
          <ac:chgData name="salonigupta0609@gmail.com" userId="72e262bbe386b2d8" providerId="LiveId" clId="{DDB46C0F-C890-4E4F-A3B2-BDD957BB3516}" dt="2022-08-12T07:24:26.003" v="353"/>
          <ac:inkMkLst>
            <pc:docMk/>
            <pc:sldMk cId="313059364" sldId="293"/>
            <ac:inkMk id="105" creationId="{5A921266-E93A-C57E-EEB9-A2A482B697AC}"/>
          </ac:inkMkLst>
        </pc:inkChg>
        <pc:inkChg chg="add del mod">
          <ac:chgData name="salonigupta0609@gmail.com" userId="72e262bbe386b2d8" providerId="LiveId" clId="{DDB46C0F-C890-4E4F-A3B2-BDD957BB3516}" dt="2022-08-12T07:24:26.004" v="354"/>
          <ac:inkMkLst>
            <pc:docMk/>
            <pc:sldMk cId="313059364" sldId="293"/>
            <ac:inkMk id="106" creationId="{7D435D7C-7F5A-D7D8-576A-FFB8F74701E0}"/>
          </ac:inkMkLst>
        </pc:inkChg>
        <pc:inkChg chg="add del mod">
          <ac:chgData name="salonigupta0609@gmail.com" userId="72e262bbe386b2d8" providerId="LiveId" clId="{DDB46C0F-C890-4E4F-A3B2-BDD957BB3516}" dt="2022-08-12T07:24:26.024" v="440"/>
          <ac:inkMkLst>
            <pc:docMk/>
            <pc:sldMk cId="313059364" sldId="293"/>
            <ac:inkMk id="108" creationId="{47B76C8D-6431-4756-D03F-4156A8C7EAAF}"/>
          </ac:inkMkLst>
        </pc:inkChg>
        <pc:inkChg chg="add del mod">
          <ac:chgData name="salonigupta0609@gmail.com" userId="72e262bbe386b2d8" providerId="LiveId" clId="{DDB46C0F-C890-4E4F-A3B2-BDD957BB3516}" dt="2022-08-12T07:24:26.010" v="367"/>
          <ac:inkMkLst>
            <pc:docMk/>
            <pc:sldMk cId="313059364" sldId="293"/>
            <ac:inkMk id="109" creationId="{01487BCE-535E-1C48-2B9D-B65473E09483}"/>
          </ac:inkMkLst>
        </pc:inkChg>
        <pc:inkChg chg="add del mod">
          <ac:chgData name="salonigupta0609@gmail.com" userId="72e262bbe386b2d8" providerId="LiveId" clId="{DDB46C0F-C890-4E4F-A3B2-BDD957BB3516}" dt="2022-08-12T07:24:26.022" v="425"/>
          <ac:inkMkLst>
            <pc:docMk/>
            <pc:sldMk cId="313059364" sldId="293"/>
            <ac:inkMk id="110" creationId="{325171CA-65AB-AD6A-B6A0-9C8001E51C19}"/>
          </ac:inkMkLst>
        </pc:inkChg>
        <pc:inkChg chg="add del mod">
          <ac:chgData name="salonigupta0609@gmail.com" userId="72e262bbe386b2d8" providerId="LiveId" clId="{DDB46C0F-C890-4E4F-A3B2-BDD957BB3516}" dt="2022-08-12T07:24:26.019" v="409"/>
          <ac:inkMkLst>
            <pc:docMk/>
            <pc:sldMk cId="313059364" sldId="293"/>
            <ac:inkMk id="111" creationId="{D2E17BB3-F9F1-1308-B8D6-FABE92F33BDA}"/>
          </ac:inkMkLst>
        </pc:inkChg>
        <pc:inkChg chg="add del mod">
          <ac:chgData name="salonigupta0609@gmail.com" userId="72e262bbe386b2d8" providerId="LiveId" clId="{DDB46C0F-C890-4E4F-A3B2-BDD957BB3516}" dt="2022-08-12T07:24:25.997" v="344"/>
          <ac:inkMkLst>
            <pc:docMk/>
            <pc:sldMk cId="313059364" sldId="293"/>
            <ac:inkMk id="113" creationId="{3AB25E87-BA3A-0479-CF51-E86587870CD7}"/>
          </ac:inkMkLst>
        </pc:inkChg>
        <pc:inkChg chg="add del mod">
          <ac:chgData name="salonigupta0609@gmail.com" userId="72e262bbe386b2d8" providerId="LiveId" clId="{DDB46C0F-C890-4E4F-A3B2-BDD957BB3516}" dt="2022-08-12T07:24:26.010" v="369"/>
          <ac:inkMkLst>
            <pc:docMk/>
            <pc:sldMk cId="313059364" sldId="293"/>
            <ac:inkMk id="114" creationId="{04323017-9659-9DC5-BCEF-40E1785B17DF}"/>
          </ac:inkMkLst>
        </pc:inkChg>
        <pc:inkChg chg="add del mod">
          <ac:chgData name="salonigupta0609@gmail.com" userId="72e262bbe386b2d8" providerId="LiveId" clId="{DDB46C0F-C890-4E4F-A3B2-BDD957BB3516}" dt="2022-08-12T07:24:26.018" v="399"/>
          <ac:inkMkLst>
            <pc:docMk/>
            <pc:sldMk cId="313059364" sldId="293"/>
            <ac:inkMk id="115" creationId="{B8388B5B-5B91-331D-D17E-0E2609F50008}"/>
          </ac:inkMkLst>
        </pc:inkChg>
        <pc:inkChg chg="add del mod">
          <ac:chgData name="salonigupta0609@gmail.com" userId="72e262bbe386b2d8" providerId="LiveId" clId="{DDB46C0F-C890-4E4F-A3B2-BDD957BB3516}" dt="2022-08-12T07:24:26.019" v="410"/>
          <ac:inkMkLst>
            <pc:docMk/>
            <pc:sldMk cId="313059364" sldId="293"/>
            <ac:inkMk id="116" creationId="{65E11024-A1C7-B7DF-FB7F-F3A3927CED15}"/>
          </ac:inkMkLst>
        </pc:inkChg>
        <pc:inkChg chg="add del mod">
          <ac:chgData name="salonigupta0609@gmail.com" userId="72e262bbe386b2d8" providerId="LiveId" clId="{DDB46C0F-C890-4E4F-A3B2-BDD957BB3516}" dt="2022-08-12T07:24:25.994" v="336"/>
          <ac:inkMkLst>
            <pc:docMk/>
            <pc:sldMk cId="313059364" sldId="293"/>
            <ac:inkMk id="117" creationId="{4B5BA097-2FA0-B5E7-2A66-F9F057D83193}"/>
          </ac:inkMkLst>
        </pc:inkChg>
        <pc:inkChg chg="add del mod">
          <ac:chgData name="salonigupta0609@gmail.com" userId="72e262bbe386b2d8" providerId="LiveId" clId="{DDB46C0F-C890-4E4F-A3B2-BDD957BB3516}" dt="2022-08-12T07:24:26.016" v="391"/>
          <ac:inkMkLst>
            <pc:docMk/>
            <pc:sldMk cId="313059364" sldId="293"/>
            <ac:inkMk id="119" creationId="{D7D6DFC3-64C3-338E-BC27-853AB84AADEC}"/>
          </ac:inkMkLst>
        </pc:inkChg>
        <pc:inkChg chg="add del mod">
          <ac:chgData name="salonigupta0609@gmail.com" userId="72e262bbe386b2d8" providerId="LiveId" clId="{DDB46C0F-C890-4E4F-A3B2-BDD957BB3516}" dt="2022-08-12T07:24:26.016" v="389"/>
          <ac:inkMkLst>
            <pc:docMk/>
            <pc:sldMk cId="313059364" sldId="293"/>
            <ac:inkMk id="120" creationId="{362CACD9-689B-04EC-B0BD-E64264A332C8}"/>
          </ac:inkMkLst>
        </pc:inkChg>
        <pc:inkChg chg="add del mod">
          <ac:chgData name="salonigupta0609@gmail.com" userId="72e262bbe386b2d8" providerId="LiveId" clId="{DDB46C0F-C890-4E4F-A3B2-BDD957BB3516}" dt="2022-08-12T07:24:25.992" v="331"/>
          <ac:inkMkLst>
            <pc:docMk/>
            <pc:sldMk cId="313059364" sldId="293"/>
            <ac:inkMk id="121" creationId="{AE155034-46BC-0556-2C2F-112BA2B11C88}"/>
          </ac:inkMkLst>
        </pc:inkChg>
        <pc:inkChg chg="add del mod">
          <ac:chgData name="salonigupta0609@gmail.com" userId="72e262bbe386b2d8" providerId="LiveId" clId="{DDB46C0F-C890-4E4F-A3B2-BDD957BB3516}" dt="2022-08-12T07:24:25.993" v="335"/>
          <ac:inkMkLst>
            <pc:docMk/>
            <pc:sldMk cId="313059364" sldId="293"/>
            <ac:inkMk id="122" creationId="{8A991C1E-35F2-B6E3-489D-4E2C38A8DABF}"/>
          </ac:inkMkLst>
        </pc:inkChg>
        <pc:inkChg chg="add del mod">
          <ac:chgData name="salonigupta0609@gmail.com" userId="72e262bbe386b2d8" providerId="LiveId" clId="{DDB46C0F-C890-4E4F-A3B2-BDD957BB3516}" dt="2022-08-12T07:24:26" v="350"/>
          <ac:inkMkLst>
            <pc:docMk/>
            <pc:sldMk cId="313059364" sldId="293"/>
            <ac:inkMk id="123" creationId="{BB523BAE-800F-F4FD-B1B7-EFF382B6B164}"/>
          </ac:inkMkLst>
        </pc:inkChg>
        <pc:inkChg chg="add del mod">
          <ac:chgData name="salonigupta0609@gmail.com" userId="72e262bbe386b2d8" providerId="LiveId" clId="{DDB46C0F-C890-4E4F-A3B2-BDD957BB3516}" dt="2022-08-12T07:24:26.018" v="400"/>
          <ac:inkMkLst>
            <pc:docMk/>
            <pc:sldMk cId="313059364" sldId="293"/>
            <ac:inkMk id="125" creationId="{8C087727-0831-A2DE-6E08-5B8C19DE2A58}"/>
          </ac:inkMkLst>
        </pc:inkChg>
        <pc:inkChg chg="add del mod">
          <ac:chgData name="salonigupta0609@gmail.com" userId="72e262bbe386b2d8" providerId="LiveId" clId="{DDB46C0F-C890-4E4F-A3B2-BDD957BB3516}" dt="2022-08-12T07:24:26.007" v="360"/>
          <ac:inkMkLst>
            <pc:docMk/>
            <pc:sldMk cId="313059364" sldId="293"/>
            <ac:inkMk id="126" creationId="{8EC50B1C-13D6-3B6A-2A36-C6EA5C86F97D}"/>
          </ac:inkMkLst>
        </pc:inkChg>
        <pc:inkChg chg="add del mod">
          <ac:chgData name="salonigupta0609@gmail.com" userId="72e262bbe386b2d8" providerId="LiveId" clId="{DDB46C0F-C890-4E4F-A3B2-BDD957BB3516}" dt="2022-08-12T07:24:26.019" v="406"/>
          <ac:inkMkLst>
            <pc:docMk/>
            <pc:sldMk cId="313059364" sldId="293"/>
            <ac:inkMk id="127" creationId="{700BA23F-6F11-AF04-649E-219E2F3F048A}"/>
          </ac:inkMkLst>
        </pc:inkChg>
        <pc:inkChg chg="add del mod">
          <ac:chgData name="salonigupta0609@gmail.com" userId="72e262bbe386b2d8" providerId="LiveId" clId="{DDB46C0F-C890-4E4F-A3B2-BDD957BB3516}" dt="2022-08-12T07:24:26.023" v="429"/>
          <ac:inkMkLst>
            <pc:docMk/>
            <pc:sldMk cId="313059364" sldId="293"/>
            <ac:inkMk id="128" creationId="{36830A45-6034-6E6F-182D-B190E5BC2D13}"/>
          </ac:inkMkLst>
        </pc:inkChg>
        <pc:inkChg chg="add del mod">
          <ac:chgData name="salonigupta0609@gmail.com" userId="72e262bbe386b2d8" providerId="LiveId" clId="{DDB46C0F-C890-4E4F-A3B2-BDD957BB3516}" dt="2022-08-12T07:24:26.023" v="430"/>
          <ac:inkMkLst>
            <pc:docMk/>
            <pc:sldMk cId="313059364" sldId="293"/>
            <ac:inkMk id="129" creationId="{8AE4C2DF-2F64-818D-03F4-8F51519D4A17}"/>
          </ac:inkMkLst>
        </pc:inkChg>
        <pc:inkChg chg="add del mod">
          <ac:chgData name="salonigupta0609@gmail.com" userId="72e262bbe386b2d8" providerId="LiveId" clId="{DDB46C0F-C890-4E4F-A3B2-BDD957BB3516}" dt="2022-08-12T07:24:26.018" v="401"/>
          <ac:inkMkLst>
            <pc:docMk/>
            <pc:sldMk cId="313059364" sldId="293"/>
            <ac:inkMk id="130" creationId="{32FEECA7-E597-0DE2-45D4-B59D0D5B0FB8}"/>
          </ac:inkMkLst>
        </pc:inkChg>
        <pc:inkChg chg="add del mod">
          <ac:chgData name="salonigupta0609@gmail.com" userId="72e262bbe386b2d8" providerId="LiveId" clId="{DDB46C0F-C890-4E4F-A3B2-BDD957BB3516}" dt="2022-08-12T07:24:26.013" v="378"/>
          <ac:inkMkLst>
            <pc:docMk/>
            <pc:sldMk cId="313059364" sldId="293"/>
            <ac:inkMk id="132" creationId="{ADF9AA4B-66BF-215B-872A-65EA7C70B4F7}"/>
          </ac:inkMkLst>
        </pc:inkChg>
        <pc:inkChg chg="add del mod">
          <ac:chgData name="salonigupta0609@gmail.com" userId="72e262bbe386b2d8" providerId="LiveId" clId="{DDB46C0F-C890-4E4F-A3B2-BDD957BB3516}" dt="2022-08-12T07:24:26.015" v="385"/>
          <ac:inkMkLst>
            <pc:docMk/>
            <pc:sldMk cId="313059364" sldId="293"/>
            <ac:inkMk id="133" creationId="{C6133348-FC5F-A50B-709B-C7A405DCB432}"/>
          </ac:inkMkLst>
        </pc:inkChg>
        <pc:inkChg chg="add del mod">
          <ac:chgData name="salonigupta0609@gmail.com" userId="72e262bbe386b2d8" providerId="LiveId" clId="{DDB46C0F-C890-4E4F-A3B2-BDD957BB3516}" dt="2022-08-12T07:24:26.024" v="443"/>
          <ac:inkMkLst>
            <pc:docMk/>
            <pc:sldMk cId="313059364" sldId="293"/>
            <ac:inkMk id="134" creationId="{3A898D42-1111-3004-0DC4-2F674AE59380}"/>
          </ac:inkMkLst>
        </pc:inkChg>
        <pc:inkChg chg="add del mod">
          <ac:chgData name="salonigupta0609@gmail.com" userId="72e262bbe386b2d8" providerId="LiveId" clId="{DDB46C0F-C890-4E4F-A3B2-BDD957BB3516}" dt="2022-08-12T07:24:26.009" v="366"/>
          <ac:inkMkLst>
            <pc:docMk/>
            <pc:sldMk cId="313059364" sldId="293"/>
            <ac:inkMk id="135" creationId="{964B4588-80B8-B835-FAB7-F65EA7240319}"/>
          </ac:inkMkLst>
        </pc:inkChg>
        <pc:inkChg chg="add del mod">
          <ac:chgData name="salonigupta0609@gmail.com" userId="72e262bbe386b2d8" providerId="LiveId" clId="{DDB46C0F-C890-4E4F-A3B2-BDD957BB3516}" dt="2022-08-12T07:24:26.012" v="375"/>
          <ac:inkMkLst>
            <pc:docMk/>
            <pc:sldMk cId="313059364" sldId="293"/>
            <ac:inkMk id="136" creationId="{B6483050-62AD-7294-7AD9-AC661840514A}"/>
          </ac:inkMkLst>
        </pc:inkChg>
        <pc:inkChg chg="add del mod">
          <ac:chgData name="salonigupta0609@gmail.com" userId="72e262bbe386b2d8" providerId="LiveId" clId="{DDB46C0F-C890-4E4F-A3B2-BDD957BB3516}" dt="2022-08-12T07:24:26.004" v="355"/>
          <ac:inkMkLst>
            <pc:docMk/>
            <pc:sldMk cId="313059364" sldId="293"/>
            <ac:inkMk id="137" creationId="{9B56958C-2242-0E05-691C-EFFC7A65A0D3}"/>
          </ac:inkMkLst>
        </pc:inkChg>
        <pc:inkChg chg="add del mod">
          <ac:chgData name="salonigupta0609@gmail.com" userId="72e262bbe386b2d8" providerId="LiveId" clId="{DDB46C0F-C890-4E4F-A3B2-BDD957BB3516}" dt="2022-08-12T07:24:26.021" v="416"/>
          <ac:inkMkLst>
            <pc:docMk/>
            <pc:sldMk cId="313059364" sldId="293"/>
            <ac:inkMk id="139" creationId="{0A65122D-3152-933F-86EB-414EAE0DB747}"/>
          </ac:inkMkLst>
        </pc:inkChg>
        <pc:inkChg chg="add del mod">
          <ac:chgData name="salonigupta0609@gmail.com" userId="72e262bbe386b2d8" providerId="LiveId" clId="{DDB46C0F-C890-4E4F-A3B2-BDD957BB3516}" dt="2022-08-12T07:24:26.005" v="356"/>
          <ac:inkMkLst>
            <pc:docMk/>
            <pc:sldMk cId="313059364" sldId="293"/>
            <ac:inkMk id="140" creationId="{3B7125D1-31C9-85EE-9577-85634E8BF163}"/>
          </ac:inkMkLst>
        </pc:inkChg>
        <pc:inkChg chg="add del mod">
          <ac:chgData name="salonigupta0609@gmail.com" userId="72e262bbe386b2d8" providerId="LiveId" clId="{DDB46C0F-C890-4E4F-A3B2-BDD957BB3516}" dt="2022-08-12T07:24:25.997" v="345"/>
          <ac:inkMkLst>
            <pc:docMk/>
            <pc:sldMk cId="313059364" sldId="293"/>
            <ac:inkMk id="141" creationId="{1E79E011-3CFA-4F1F-E100-AC8D59529839}"/>
          </ac:inkMkLst>
        </pc:inkChg>
        <pc:inkChg chg="add del mod">
          <ac:chgData name="salonigupta0609@gmail.com" userId="72e262bbe386b2d8" providerId="LiveId" clId="{DDB46C0F-C890-4E4F-A3B2-BDD957BB3516}" dt="2022-08-12T07:24:26.011" v="371"/>
          <ac:inkMkLst>
            <pc:docMk/>
            <pc:sldMk cId="313059364" sldId="293"/>
            <ac:inkMk id="142" creationId="{FF06DA46-0D09-31B8-DCF5-D15DAC5BC567}"/>
          </ac:inkMkLst>
        </pc:inkChg>
        <pc:inkChg chg="add del mod">
          <ac:chgData name="salonigupta0609@gmail.com" userId="72e262bbe386b2d8" providerId="LiveId" clId="{DDB46C0F-C890-4E4F-A3B2-BDD957BB3516}" dt="2022-08-12T07:24:26.015" v="384"/>
          <ac:inkMkLst>
            <pc:docMk/>
            <pc:sldMk cId="313059364" sldId="293"/>
            <ac:inkMk id="143" creationId="{FB2A741A-F0A4-891E-A66E-23A81AA6AE8D}"/>
          </ac:inkMkLst>
        </pc:inkChg>
        <pc:inkChg chg="add del mod">
          <ac:chgData name="salonigupta0609@gmail.com" userId="72e262bbe386b2d8" providerId="LiveId" clId="{DDB46C0F-C890-4E4F-A3B2-BDD957BB3516}" dt="2022-08-12T07:24:26.024" v="442"/>
          <ac:inkMkLst>
            <pc:docMk/>
            <pc:sldMk cId="313059364" sldId="293"/>
            <ac:inkMk id="144" creationId="{F620DE4A-B3C4-AA6E-6C94-7BE628EAFB8B}"/>
          </ac:inkMkLst>
        </pc:inkChg>
        <pc:inkChg chg="add del mod">
          <ac:chgData name="salonigupta0609@gmail.com" userId="72e262bbe386b2d8" providerId="LiveId" clId="{DDB46C0F-C890-4E4F-A3B2-BDD957BB3516}" dt="2022-08-12T07:24:26.022" v="423"/>
          <ac:inkMkLst>
            <pc:docMk/>
            <pc:sldMk cId="313059364" sldId="293"/>
            <ac:inkMk id="145" creationId="{4C219887-A3E3-E441-0193-5614E2E30BC8}"/>
          </ac:inkMkLst>
        </pc:inkChg>
        <pc:inkChg chg="add del mod">
          <ac:chgData name="salonigupta0609@gmail.com" userId="72e262bbe386b2d8" providerId="LiveId" clId="{DDB46C0F-C890-4E4F-A3B2-BDD957BB3516}" dt="2022-08-12T07:24:25.997" v="343"/>
          <ac:inkMkLst>
            <pc:docMk/>
            <pc:sldMk cId="313059364" sldId="293"/>
            <ac:inkMk id="147" creationId="{527EBC17-9CF3-6583-680B-8DA2804E9AA0}"/>
          </ac:inkMkLst>
        </pc:inkChg>
        <pc:inkChg chg="add del mod">
          <ac:chgData name="salonigupta0609@gmail.com" userId="72e262bbe386b2d8" providerId="LiveId" clId="{DDB46C0F-C890-4E4F-A3B2-BDD957BB3516}" dt="2022-08-12T07:24:26.024" v="438"/>
          <ac:inkMkLst>
            <pc:docMk/>
            <pc:sldMk cId="313059364" sldId="293"/>
            <ac:inkMk id="148" creationId="{3493F729-7F8A-5D50-995D-93ED833CC78E}"/>
          </ac:inkMkLst>
        </pc:inkChg>
        <pc:inkChg chg="add del mod">
          <ac:chgData name="salonigupta0609@gmail.com" userId="72e262bbe386b2d8" providerId="LiveId" clId="{DDB46C0F-C890-4E4F-A3B2-BDD957BB3516}" dt="2022-08-12T07:24:26.017" v="397"/>
          <ac:inkMkLst>
            <pc:docMk/>
            <pc:sldMk cId="313059364" sldId="293"/>
            <ac:inkMk id="150" creationId="{BF2C552E-2C7F-DC3A-3B46-B2CA99905123}"/>
          </ac:inkMkLst>
        </pc:inkChg>
        <pc:inkChg chg="add del mod">
          <ac:chgData name="salonigupta0609@gmail.com" userId="72e262bbe386b2d8" providerId="LiveId" clId="{DDB46C0F-C890-4E4F-A3B2-BDD957BB3516}" dt="2022-08-12T07:24:26.015" v="388"/>
          <ac:inkMkLst>
            <pc:docMk/>
            <pc:sldMk cId="313059364" sldId="293"/>
            <ac:inkMk id="151" creationId="{B9E06B15-3C64-411F-E179-913B84A19AF2}"/>
          </ac:inkMkLst>
        </pc:inkChg>
        <pc:inkChg chg="add del mod">
          <ac:chgData name="salonigupta0609@gmail.com" userId="72e262bbe386b2d8" providerId="LiveId" clId="{DDB46C0F-C890-4E4F-A3B2-BDD957BB3516}" dt="2022-08-12T07:24:25.991" v="329"/>
          <ac:inkMkLst>
            <pc:docMk/>
            <pc:sldMk cId="313059364" sldId="293"/>
            <ac:inkMk id="152" creationId="{377B31DF-7DB6-BCB5-2983-B509F867BD08}"/>
          </ac:inkMkLst>
        </pc:inkChg>
        <pc:inkChg chg="add del mod">
          <ac:chgData name="salonigupta0609@gmail.com" userId="72e262bbe386b2d8" providerId="LiveId" clId="{DDB46C0F-C890-4E4F-A3B2-BDD957BB3516}" dt="2022-08-12T07:24:25.998" v="348"/>
          <ac:inkMkLst>
            <pc:docMk/>
            <pc:sldMk cId="313059364" sldId="293"/>
            <ac:inkMk id="153" creationId="{4670E8E4-2E5C-F40E-4B3D-BA6FDB510D00}"/>
          </ac:inkMkLst>
        </pc:inkChg>
        <pc:inkChg chg="add del mod">
          <ac:chgData name="salonigupta0609@gmail.com" userId="72e262bbe386b2d8" providerId="LiveId" clId="{DDB46C0F-C890-4E4F-A3B2-BDD957BB3516}" dt="2022-08-12T07:24:26.024" v="437"/>
          <ac:inkMkLst>
            <pc:docMk/>
            <pc:sldMk cId="313059364" sldId="293"/>
            <ac:inkMk id="154" creationId="{CA6680C3-B469-630B-70E1-D6126EFC415D}"/>
          </ac:inkMkLst>
        </pc:inkChg>
        <pc:inkChg chg="add del mod">
          <ac:chgData name="salonigupta0609@gmail.com" userId="72e262bbe386b2d8" providerId="LiveId" clId="{DDB46C0F-C890-4E4F-A3B2-BDD957BB3516}" dt="2022-08-12T07:24:26.022" v="422"/>
          <ac:inkMkLst>
            <pc:docMk/>
            <pc:sldMk cId="313059364" sldId="293"/>
            <ac:inkMk id="155" creationId="{29A9260B-4EAD-D850-7368-9B039311FD88}"/>
          </ac:inkMkLst>
        </pc:inkChg>
        <pc:inkChg chg="add del mod">
          <ac:chgData name="salonigupta0609@gmail.com" userId="72e262bbe386b2d8" providerId="LiveId" clId="{DDB46C0F-C890-4E4F-A3B2-BDD957BB3516}" dt="2022-08-12T07:24:25.991" v="330"/>
          <ac:inkMkLst>
            <pc:docMk/>
            <pc:sldMk cId="313059364" sldId="293"/>
            <ac:inkMk id="156" creationId="{35430340-01EC-F2B2-EFE8-EF155B436DEA}"/>
          </ac:inkMkLst>
        </pc:inkChg>
        <pc:inkChg chg="add del mod">
          <ac:chgData name="salonigupta0609@gmail.com" userId="72e262bbe386b2d8" providerId="LiveId" clId="{DDB46C0F-C890-4E4F-A3B2-BDD957BB3516}" dt="2022-08-12T07:24:26.014" v="382"/>
          <ac:inkMkLst>
            <pc:docMk/>
            <pc:sldMk cId="313059364" sldId="293"/>
            <ac:inkMk id="157" creationId="{04B49AD9-CEA0-FE6B-1192-67F00C53D8D8}"/>
          </ac:inkMkLst>
        </pc:inkChg>
        <pc:inkChg chg="add del mod">
          <ac:chgData name="salonigupta0609@gmail.com" userId="72e262bbe386b2d8" providerId="LiveId" clId="{DDB46C0F-C890-4E4F-A3B2-BDD957BB3516}" dt="2022-08-12T07:24:26.014" v="380"/>
          <ac:inkMkLst>
            <pc:docMk/>
            <pc:sldMk cId="313059364" sldId="293"/>
            <ac:inkMk id="158" creationId="{B64E5265-0259-E434-5368-D420C4B1A559}"/>
          </ac:inkMkLst>
        </pc:inkChg>
        <pc:inkChg chg="add del mod">
          <ac:chgData name="salonigupta0609@gmail.com" userId="72e262bbe386b2d8" providerId="LiveId" clId="{DDB46C0F-C890-4E4F-A3B2-BDD957BB3516}" dt="2022-08-12T07:24:26.015" v="386"/>
          <ac:inkMkLst>
            <pc:docMk/>
            <pc:sldMk cId="313059364" sldId="293"/>
            <ac:inkMk id="161" creationId="{B0A7C294-3BE4-2ABB-9873-CD0A02C82E74}"/>
          </ac:inkMkLst>
        </pc:inkChg>
        <pc:inkChg chg="add del mod">
          <ac:chgData name="salonigupta0609@gmail.com" userId="72e262bbe386b2d8" providerId="LiveId" clId="{DDB46C0F-C890-4E4F-A3B2-BDD957BB3516}" dt="2022-08-12T07:24:26.015" v="387"/>
          <ac:inkMkLst>
            <pc:docMk/>
            <pc:sldMk cId="313059364" sldId="293"/>
            <ac:inkMk id="163" creationId="{5AA81BCA-EAF2-BF8F-F538-5B84454F03F8}"/>
          </ac:inkMkLst>
        </pc:inkChg>
        <pc:inkChg chg="add del mod">
          <ac:chgData name="salonigupta0609@gmail.com" userId="72e262bbe386b2d8" providerId="LiveId" clId="{DDB46C0F-C890-4E4F-A3B2-BDD957BB3516}" dt="2022-08-12T07:24:26.024" v="441"/>
          <ac:inkMkLst>
            <pc:docMk/>
            <pc:sldMk cId="313059364" sldId="293"/>
            <ac:inkMk id="164" creationId="{D8561132-FF96-BCF6-E7D9-A1724CC662DB}"/>
          </ac:inkMkLst>
        </pc:inkChg>
        <pc:inkChg chg="add del mod">
          <ac:chgData name="salonigupta0609@gmail.com" userId="72e262bbe386b2d8" providerId="LiveId" clId="{DDB46C0F-C890-4E4F-A3B2-BDD957BB3516}" dt="2022-08-12T07:24:26.012" v="373"/>
          <ac:inkMkLst>
            <pc:docMk/>
            <pc:sldMk cId="313059364" sldId="293"/>
            <ac:inkMk id="165" creationId="{A6D67666-CF4D-AF98-BFB4-5100EC28BEF8}"/>
          </ac:inkMkLst>
        </pc:inkChg>
        <pc:inkChg chg="add del mod">
          <ac:chgData name="salonigupta0609@gmail.com" userId="72e262bbe386b2d8" providerId="LiveId" clId="{DDB46C0F-C890-4E4F-A3B2-BDD957BB3516}" dt="2022-08-12T07:24:26.020" v="411"/>
          <ac:inkMkLst>
            <pc:docMk/>
            <pc:sldMk cId="313059364" sldId="293"/>
            <ac:inkMk id="166" creationId="{3FE86D75-58A3-83E4-8CE4-18BFD348611C}"/>
          </ac:inkMkLst>
        </pc:inkChg>
        <pc:inkChg chg="add del mod">
          <ac:chgData name="salonigupta0609@gmail.com" userId="72e262bbe386b2d8" providerId="LiveId" clId="{DDB46C0F-C890-4E4F-A3B2-BDD957BB3516}" dt="2022-08-12T07:24:26.009" v="365"/>
          <ac:inkMkLst>
            <pc:docMk/>
            <pc:sldMk cId="313059364" sldId="293"/>
            <ac:inkMk id="167" creationId="{FF9287AF-3C29-0175-4830-2C9522926ABF}"/>
          </ac:inkMkLst>
        </pc:inkChg>
        <pc:inkChg chg="add del mod">
          <ac:chgData name="salonigupta0609@gmail.com" userId="72e262bbe386b2d8" providerId="LiveId" clId="{DDB46C0F-C890-4E4F-A3B2-BDD957BB3516}" dt="2022-08-12T07:24:25.996" v="342"/>
          <ac:inkMkLst>
            <pc:docMk/>
            <pc:sldMk cId="313059364" sldId="293"/>
            <ac:inkMk id="168" creationId="{1896B9B8-A449-5580-0574-054974B26FFC}"/>
          </ac:inkMkLst>
        </pc:inkChg>
        <pc:inkChg chg="add del mod">
          <ac:chgData name="salonigupta0609@gmail.com" userId="72e262bbe386b2d8" providerId="LiveId" clId="{DDB46C0F-C890-4E4F-A3B2-BDD957BB3516}" dt="2022-08-12T07:24:25.998" v="346"/>
          <ac:inkMkLst>
            <pc:docMk/>
            <pc:sldMk cId="313059364" sldId="293"/>
            <ac:inkMk id="170" creationId="{1DF38003-37DC-51B6-8F6E-092D552CB299}"/>
          </ac:inkMkLst>
        </pc:inkChg>
        <pc:inkChg chg="add del mod">
          <ac:chgData name="salonigupta0609@gmail.com" userId="72e262bbe386b2d8" providerId="LiveId" clId="{DDB46C0F-C890-4E4F-A3B2-BDD957BB3516}" dt="2022-08-12T07:24:26.006" v="358"/>
          <ac:inkMkLst>
            <pc:docMk/>
            <pc:sldMk cId="313059364" sldId="293"/>
            <ac:inkMk id="172" creationId="{2C84B9B2-699E-73AD-F274-0CA20F15336E}"/>
          </ac:inkMkLst>
        </pc:inkChg>
        <pc:inkChg chg="add del mod">
          <ac:chgData name="salonigupta0609@gmail.com" userId="72e262bbe386b2d8" providerId="LiveId" clId="{DDB46C0F-C890-4E4F-A3B2-BDD957BB3516}" dt="2022-08-12T07:24:25.992" v="333"/>
          <ac:inkMkLst>
            <pc:docMk/>
            <pc:sldMk cId="313059364" sldId="293"/>
            <ac:inkMk id="173" creationId="{B81F96C2-71A4-5551-F061-C0EE5A6F0FD7}"/>
          </ac:inkMkLst>
        </pc:inkChg>
        <pc:inkChg chg="add del mod">
          <ac:chgData name="salonigupta0609@gmail.com" userId="72e262bbe386b2d8" providerId="LiveId" clId="{DDB46C0F-C890-4E4F-A3B2-BDD957BB3516}" dt="2022-08-12T07:24:25.990" v="328"/>
          <ac:inkMkLst>
            <pc:docMk/>
            <pc:sldMk cId="313059364" sldId="293"/>
            <ac:inkMk id="174" creationId="{05DFB26C-ED84-571F-A780-7E51DFE7C2A2}"/>
          </ac:inkMkLst>
        </pc:inkChg>
        <pc:inkChg chg="add del mod">
          <ac:chgData name="salonigupta0609@gmail.com" userId="72e262bbe386b2d8" providerId="LiveId" clId="{DDB46C0F-C890-4E4F-A3B2-BDD957BB3516}" dt="2022-08-12T07:24:26.024" v="435"/>
          <ac:inkMkLst>
            <pc:docMk/>
            <pc:sldMk cId="313059364" sldId="293"/>
            <ac:inkMk id="175" creationId="{24151FBD-07AF-696F-9558-61AACAC82A91}"/>
          </ac:inkMkLst>
        </pc:inkChg>
        <pc:inkChg chg="add del mod">
          <ac:chgData name="salonigupta0609@gmail.com" userId="72e262bbe386b2d8" providerId="LiveId" clId="{DDB46C0F-C890-4E4F-A3B2-BDD957BB3516}" dt="2022-08-12T07:24:26.002" v="352"/>
          <ac:inkMkLst>
            <pc:docMk/>
            <pc:sldMk cId="313059364" sldId="293"/>
            <ac:inkMk id="176" creationId="{2AD13302-CE18-E0EF-099C-317EA21A8ED4}"/>
          </ac:inkMkLst>
        </pc:inkChg>
        <pc:inkChg chg="add del mod">
          <ac:chgData name="salonigupta0609@gmail.com" userId="72e262bbe386b2d8" providerId="LiveId" clId="{DDB46C0F-C890-4E4F-A3B2-BDD957BB3516}" dt="2022-08-12T07:24:25.996" v="341"/>
          <ac:inkMkLst>
            <pc:docMk/>
            <pc:sldMk cId="313059364" sldId="293"/>
            <ac:inkMk id="178" creationId="{95944BB1-DDA4-825A-8487-6DDD46B7976F}"/>
          </ac:inkMkLst>
        </pc:inkChg>
        <pc:inkChg chg="add del mod">
          <ac:chgData name="salonigupta0609@gmail.com" userId="72e262bbe386b2d8" providerId="LiveId" clId="{DDB46C0F-C890-4E4F-A3B2-BDD957BB3516}" dt="2022-08-12T07:24:26.016" v="390"/>
          <ac:inkMkLst>
            <pc:docMk/>
            <pc:sldMk cId="313059364" sldId="293"/>
            <ac:inkMk id="179" creationId="{499010E8-DAA8-D891-AE4A-4AB4CB2CF4F8}"/>
          </ac:inkMkLst>
        </pc:inkChg>
        <pc:inkChg chg="add del mod">
          <ac:chgData name="salonigupta0609@gmail.com" userId="72e262bbe386b2d8" providerId="LiveId" clId="{DDB46C0F-C890-4E4F-A3B2-BDD957BB3516}" dt="2022-08-12T07:24:26.013" v="377"/>
          <ac:inkMkLst>
            <pc:docMk/>
            <pc:sldMk cId="313059364" sldId="293"/>
            <ac:inkMk id="180" creationId="{C24A9607-8B38-FADB-24D1-C36E57FAB66A}"/>
          </ac:inkMkLst>
        </pc:inkChg>
        <pc:inkChg chg="add del mod">
          <ac:chgData name="salonigupta0609@gmail.com" userId="72e262bbe386b2d8" providerId="LiveId" clId="{DDB46C0F-C890-4E4F-A3B2-BDD957BB3516}" dt="2022-08-12T07:24:26.007" v="359"/>
          <ac:inkMkLst>
            <pc:docMk/>
            <pc:sldMk cId="313059364" sldId="293"/>
            <ac:inkMk id="182" creationId="{B1815FAD-8272-B965-3C9C-3BBAB3F52C19}"/>
          </ac:inkMkLst>
        </pc:inkChg>
        <pc:inkChg chg="add del mod">
          <ac:chgData name="salonigupta0609@gmail.com" userId="72e262bbe386b2d8" providerId="LiveId" clId="{DDB46C0F-C890-4E4F-A3B2-BDD957BB3516}" dt="2022-08-12T07:24:26.020" v="413"/>
          <ac:inkMkLst>
            <pc:docMk/>
            <pc:sldMk cId="313059364" sldId="293"/>
            <ac:inkMk id="184" creationId="{9D17EC17-75B3-DEB3-90EF-F13EA4D598C7}"/>
          </ac:inkMkLst>
        </pc:inkChg>
        <pc:inkChg chg="add del mod">
          <ac:chgData name="salonigupta0609@gmail.com" userId="72e262bbe386b2d8" providerId="LiveId" clId="{DDB46C0F-C890-4E4F-A3B2-BDD957BB3516}" dt="2022-08-12T07:24:26.021" v="418"/>
          <ac:inkMkLst>
            <pc:docMk/>
            <pc:sldMk cId="313059364" sldId="293"/>
            <ac:inkMk id="185" creationId="{76923283-B351-D0B8-0709-76FC4A7825C4}"/>
          </ac:inkMkLst>
        </pc:inkChg>
        <pc:inkChg chg="add del mod">
          <ac:chgData name="salonigupta0609@gmail.com" userId="72e262bbe386b2d8" providerId="LiveId" clId="{DDB46C0F-C890-4E4F-A3B2-BDD957BB3516}" dt="2022-08-12T07:24:26.013" v="376"/>
          <ac:inkMkLst>
            <pc:docMk/>
            <pc:sldMk cId="313059364" sldId="293"/>
            <ac:inkMk id="186" creationId="{689BBD02-2D06-4CCF-6F77-A0BDF176B343}"/>
          </ac:inkMkLst>
        </pc:inkChg>
        <pc:inkChg chg="add del mod">
          <ac:chgData name="salonigupta0609@gmail.com" userId="72e262bbe386b2d8" providerId="LiveId" clId="{DDB46C0F-C890-4E4F-A3B2-BDD957BB3516}" dt="2022-08-12T07:21:44.970" v="264"/>
          <ac:inkMkLst>
            <pc:docMk/>
            <pc:sldMk cId="313059364" sldId="293"/>
            <ac:inkMk id="187" creationId="{EB663F3A-4BF6-5426-1C2C-5BD9EB4A27B4}"/>
          </ac:inkMkLst>
        </pc:inkChg>
        <pc:inkChg chg="add del mod">
          <ac:chgData name="salonigupta0609@gmail.com" userId="72e262bbe386b2d8" providerId="LiveId" clId="{DDB46C0F-C890-4E4F-A3B2-BDD957BB3516}" dt="2022-08-12T07:24:26.008" v="362"/>
          <ac:inkMkLst>
            <pc:docMk/>
            <pc:sldMk cId="313059364" sldId="293"/>
            <ac:inkMk id="188" creationId="{CC7A9FE1-9642-B018-30D0-0226F460F3BC}"/>
          </ac:inkMkLst>
        </pc:inkChg>
        <pc:inkChg chg="add del mod">
          <ac:chgData name="salonigupta0609@gmail.com" userId="72e262bbe386b2d8" providerId="LiveId" clId="{DDB46C0F-C890-4E4F-A3B2-BDD957BB3516}" dt="2022-08-12T07:24:26.021" v="417"/>
          <ac:inkMkLst>
            <pc:docMk/>
            <pc:sldMk cId="313059364" sldId="293"/>
            <ac:inkMk id="189" creationId="{A551EBB9-CE82-E7BF-19BD-50AFF494877A}"/>
          </ac:inkMkLst>
        </pc:inkChg>
        <pc:inkChg chg="add del mod">
          <ac:chgData name="salonigupta0609@gmail.com" userId="72e262bbe386b2d8" providerId="LiveId" clId="{DDB46C0F-C890-4E4F-A3B2-BDD957BB3516}" dt="2022-08-12T07:24:26.018" v="404"/>
          <ac:inkMkLst>
            <pc:docMk/>
            <pc:sldMk cId="313059364" sldId="293"/>
            <ac:inkMk id="190" creationId="{ADBD6A7E-C7CB-6912-F677-A311BCBBB0E4}"/>
          </ac:inkMkLst>
        </pc:inkChg>
        <pc:inkChg chg="add del">
          <ac:chgData name="salonigupta0609@gmail.com" userId="72e262bbe386b2d8" providerId="LiveId" clId="{DDB46C0F-C890-4E4F-A3B2-BDD957BB3516}" dt="2022-08-12T07:24:26.010" v="368"/>
          <ac:inkMkLst>
            <pc:docMk/>
            <pc:sldMk cId="313059364" sldId="293"/>
            <ac:inkMk id="192" creationId="{C46D3FA7-AF0E-8393-1786-8FFD3E2E067E}"/>
          </ac:inkMkLst>
        </pc:inkChg>
        <pc:inkChg chg="add del mod">
          <ac:chgData name="salonigupta0609@gmail.com" userId="72e262bbe386b2d8" providerId="LiveId" clId="{DDB46C0F-C890-4E4F-A3B2-BDD957BB3516}" dt="2022-08-12T07:24:26.022" v="421"/>
          <ac:inkMkLst>
            <pc:docMk/>
            <pc:sldMk cId="313059364" sldId="293"/>
            <ac:inkMk id="193" creationId="{DD28B8B2-AF29-6603-6D68-47D606004499}"/>
          </ac:inkMkLst>
        </pc:inkChg>
        <pc:inkChg chg="add del mod">
          <ac:chgData name="salonigupta0609@gmail.com" userId="72e262bbe386b2d8" providerId="LiveId" clId="{DDB46C0F-C890-4E4F-A3B2-BDD957BB3516}" dt="2022-08-12T07:24:26.014" v="383"/>
          <ac:inkMkLst>
            <pc:docMk/>
            <pc:sldMk cId="313059364" sldId="293"/>
            <ac:inkMk id="195" creationId="{8EEC1E23-D01A-D251-5186-4E016367C2F5}"/>
          </ac:inkMkLst>
        </pc:inkChg>
        <pc:inkChg chg="add del mod">
          <ac:chgData name="salonigupta0609@gmail.com" userId="72e262bbe386b2d8" providerId="LiveId" clId="{DDB46C0F-C890-4E4F-A3B2-BDD957BB3516}" dt="2022-08-12T07:24:26.017" v="396"/>
          <ac:inkMkLst>
            <pc:docMk/>
            <pc:sldMk cId="313059364" sldId="293"/>
            <ac:inkMk id="197" creationId="{BA2E6A66-88A1-0D7B-D4FA-8565C8BB83E2}"/>
          </ac:inkMkLst>
        </pc:inkChg>
        <pc:inkChg chg="add del mod">
          <ac:chgData name="salonigupta0609@gmail.com" userId="72e262bbe386b2d8" providerId="LiveId" clId="{DDB46C0F-C890-4E4F-A3B2-BDD957BB3516}" dt="2022-08-12T07:24:26.006" v="357"/>
          <ac:inkMkLst>
            <pc:docMk/>
            <pc:sldMk cId="313059364" sldId="293"/>
            <ac:inkMk id="198" creationId="{1B02497D-793F-D9D0-14CA-95B2EB0279F7}"/>
          </ac:inkMkLst>
        </pc:inkChg>
        <pc:inkChg chg="add del mod">
          <ac:chgData name="salonigupta0609@gmail.com" userId="72e262bbe386b2d8" providerId="LiveId" clId="{DDB46C0F-C890-4E4F-A3B2-BDD957BB3516}" dt="2022-08-12T07:24:26.021" v="419"/>
          <ac:inkMkLst>
            <pc:docMk/>
            <pc:sldMk cId="313059364" sldId="293"/>
            <ac:inkMk id="199" creationId="{2DD42A92-C52D-2459-5CC9-DB264F802DAA}"/>
          </ac:inkMkLst>
        </pc:inkChg>
        <pc:inkChg chg="add del mod">
          <ac:chgData name="salonigupta0609@gmail.com" userId="72e262bbe386b2d8" providerId="LiveId" clId="{DDB46C0F-C890-4E4F-A3B2-BDD957BB3516}" dt="2022-08-12T07:24:26.023" v="431"/>
          <ac:inkMkLst>
            <pc:docMk/>
            <pc:sldMk cId="313059364" sldId="293"/>
            <ac:inkMk id="200" creationId="{DCC782E3-A6A0-A286-75D3-7981E9C3FCBB}"/>
          </ac:inkMkLst>
        </pc:inkChg>
        <pc:inkChg chg="add mod">
          <ac:chgData name="salonigupta0609@gmail.com" userId="72e262bbe386b2d8" providerId="LiveId" clId="{DDB46C0F-C890-4E4F-A3B2-BDD957BB3516}" dt="2022-08-12T07:22:13.079" v="275"/>
          <ac:inkMkLst>
            <pc:docMk/>
            <pc:sldMk cId="313059364" sldId="293"/>
            <ac:inkMk id="202" creationId="{2D80C124-E981-CE6C-0C5C-E242B21D3AED}"/>
          </ac:inkMkLst>
        </pc:inkChg>
        <pc:inkChg chg="add del mod">
          <ac:chgData name="salonigupta0609@gmail.com" userId="72e262bbe386b2d8" providerId="LiveId" clId="{DDB46C0F-C890-4E4F-A3B2-BDD957BB3516}" dt="2022-08-12T07:24:26.023" v="432"/>
          <ac:inkMkLst>
            <pc:docMk/>
            <pc:sldMk cId="313059364" sldId="293"/>
            <ac:inkMk id="204" creationId="{CDB7000A-FF4A-4A27-727C-856A11326C2C}"/>
          </ac:inkMkLst>
        </pc:inkChg>
        <pc:inkChg chg="add del mod">
          <ac:chgData name="salonigupta0609@gmail.com" userId="72e262bbe386b2d8" providerId="LiveId" clId="{DDB46C0F-C890-4E4F-A3B2-BDD957BB3516}" dt="2022-08-12T07:24:25.993" v="334"/>
          <ac:inkMkLst>
            <pc:docMk/>
            <pc:sldMk cId="313059364" sldId="293"/>
            <ac:inkMk id="206" creationId="{9D80C7F1-6388-D4E8-2FEE-7F0B1D737A10}"/>
          </ac:inkMkLst>
        </pc:inkChg>
        <pc:inkChg chg="add del mod">
          <ac:chgData name="salonigupta0609@gmail.com" userId="72e262bbe386b2d8" providerId="LiveId" clId="{DDB46C0F-C890-4E4F-A3B2-BDD957BB3516}" dt="2022-08-12T07:24:26.007" v="361"/>
          <ac:inkMkLst>
            <pc:docMk/>
            <pc:sldMk cId="313059364" sldId="293"/>
            <ac:inkMk id="208" creationId="{AE5F793D-E4C0-909F-4ACF-0090F7D85BE2}"/>
          </ac:inkMkLst>
        </pc:inkChg>
        <pc:inkChg chg="add del mod">
          <ac:chgData name="salonigupta0609@gmail.com" userId="72e262bbe386b2d8" providerId="LiveId" clId="{DDB46C0F-C890-4E4F-A3B2-BDD957BB3516}" dt="2022-08-12T07:24:26.023" v="433"/>
          <ac:inkMkLst>
            <pc:docMk/>
            <pc:sldMk cId="313059364" sldId="293"/>
            <ac:inkMk id="209" creationId="{DD892221-8118-CBBB-A78F-2FBA9BE3AB36}"/>
          </ac:inkMkLst>
        </pc:inkChg>
        <pc:inkChg chg="add del mod">
          <ac:chgData name="salonigupta0609@gmail.com" userId="72e262bbe386b2d8" providerId="LiveId" clId="{DDB46C0F-C890-4E4F-A3B2-BDD957BB3516}" dt="2022-08-12T07:24:25.996" v="340"/>
          <ac:inkMkLst>
            <pc:docMk/>
            <pc:sldMk cId="313059364" sldId="293"/>
            <ac:inkMk id="210" creationId="{26C83844-6F4B-FF11-645E-1D3064CC5CCD}"/>
          </ac:inkMkLst>
        </pc:inkChg>
        <pc:inkChg chg="add del mod">
          <ac:chgData name="salonigupta0609@gmail.com" userId="72e262bbe386b2d8" providerId="LiveId" clId="{DDB46C0F-C890-4E4F-A3B2-BDD957BB3516}" dt="2022-08-12T07:24:26.017" v="395"/>
          <ac:inkMkLst>
            <pc:docMk/>
            <pc:sldMk cId="313059364" sldId="293"/>
            <ac:inkMk id="212" creationId="{62600E1E-AD7D-CE04-30EE-3609EAF20AA2}"/>
          </ac:inkMkLst>
        </pc:inkChg>
        <pc:inkChg chg="add del mod">
          <ac:chgData name="salonigupta0609@gmail.com" userId="72e262bbe386b2d8" providerId="LiveId" clId="{DDB46C0F-C890-4E4F-A3B2-BDD957BB3516}" dt="2022-08-12T07:24:26.021" v="415"/>
          <ac:inkMkLst>
            <pc:docMk/>
            <pc:sldMk cId="313059364" sldId="293"/>
            <ac:inkMk id="213" creationId="{3D363FB5-582D-F58E-4F7F-DE015D3A01EC}"/>
          </ac:inkMkLst>
        </pc:inkChg>
        <pc:inkChg chg="add del mod">
          <ac:chgData name="salonigupta0609@gmail.com" userId="72e262bbe386b2d8" providerId="LiveId" clId="{DDB46C0F-C890-4E4F-A3B2-BDD957BB3516}" dt="2022-08-12T07:24:26.022" v="426"/>
          <ac:inkMkLst>
            <pc:docMk/>
            <pc:sldMk cId="313059364" sldId="293"/>
            <ac:inkMk id="215" creationId="{06982FC4-974C-D504-C44F-EC71A803D82E}"/>
          </ac:inkMkLst>
        </pc:inkChg>
        <pc:inkChg chg="add del mod">
          <ac:chgData name="salonigupta0609@gmail.com" userId="72e262bbe386b2d8" providerId="LiveId" clId="{DDB46C0F-C890-4E4F-A3B2-BDD957BB3516}" dt="2022-08-12T07:24:26.020" v="412"/>
          <ac:inkMkLst>
            <pc:docMk/>
            <pc:sldMk cId="313059364" sldId="293"/>
            <ac:inkMk id="217" creationId="{095FB83C-C40E-C1ED-26E5-D0EF6EC67E4E}"/>
          </ac:inkMkLst>
        </pc:inkChg>
        <pc:inkChg chg="add del mod">
          <ac:chgData name="salonigupta0609@gmail.com" userId="72e262bbe386b2d8" providerId="LiveId" clId="{DDB46C0F-C890-4E4F-A3B2-BDD957BB3516}" dt="2022-08-12T07:24:26.017" v="393"/>
          <ac:inkMkLst>
            <pc:docMk/>
            <pc:sldMk cId="313059364" sldId="293"/>
            <ac:inkMk id="218" creationId="{914877C4-CDB3-485C-7FA6-F97A6F478FF9}"/>
          </ac:inkMkLst>
        </pc:inkChg>
        <pc:inkChg chg="add del mod">
          <ac:chgData name="salonigupta0609@gmail.com" userId="72e262bbe386b2d8" providerId="LiveId" clId="{DDB46C0F-C890-4E4F-A3B2-BDD957BB3516}" dt="2022-08-12T07:24:26.018" v="403"/>
          <ac:inkMkLst>
            <pc:docMk/>
            <pc:sldMk cId="313059364" sldId="293"/>
            <ac:inkMk id="219" creationId="{64B6E55F-72A4-D56F-A0AD-461F7B41A1C2}"/>
          </ac:inkMkLst>
        </pc:inkChg>
        <pc:inkChg chg="add del mod">
          <ac:chgData name="salonigupta0609@gmail.com" userId="72e262bbe386b2d8" providerId="LiveId" clId="{DDB46C0F-C890-4E4F-A3B2-BDD957BB3516}" dt="2022-08-12T07:24:26.011" v="370"/>
          <ac:inkMkLst>
            <pc:docMk/>
            <pc:sldMk cId="313059364" sldId="293"/>
            <ac:inkMk id="221" creationId="{99691638-AC27-414E-FC8F-44EC91C53108}"/>
          </ac:inkMkLst>
        </pc:inkChg>
        <pc:inkChg chg="add del mod">
          <ac:chgData name="salonigupta0609@gmail.com" userId="72e262bbe386b2d8" providerId="LiveId" clId="{DDB46C0F-C890-4E4F-A3B2-BDD957BB3516}" dt="2022-08-12T07:24:26.024" v="436"/>
          <ac:inkMkLst>
            <pc:docMk/>
            <pc:sldMk cId="313059364" sldId="293"/>
            <ac:inkMk id="222" creationId="{88C86823-65E3-79A8-18DB-1018B6707CBF}"/>
          </ac:inkMkLst>
        </pc:inkChg>
        <pc:inkChg chg="add del mod">
          <ac:chgData name="salonigupta0609@gmail.com" userId="72e262bbe386b2d8" providerId="LiveId" clId="{DDB46C0F-C890-4E4F-A3B2-BDD957BB3516}" dt="2022-08-12T07:24:26.008" v="363"/>
          <ac:inkMkLst>
            <pc:docMk/>
            <pc:sldMk cId="313059364" sldId="293"/>
            <ac:inkMk id="223" creationId="{A8005375-FCE2-8717-759F-EBF8CCE90713}"/>
          </ac:inkMkLst>
        </pc:inkChg>
        <pc:inkChg chg="add del mod">
          <ac:chgData name="salonigupta0609@gmail.com" userId="72e262bbe386b2d8" providerId="LiveId" clId="{DDB46C0F-C890-4E4F-A3B2-BDD957BB3516}" dt="2022-08-12T07:24:26.018" v="405"/>
          <ac:inkMkLst>
            <pc:docMk/>
            <pc:sldMk cId="313059364" sldId="293"/>
            <ac:inkMk id="224" creationId="{A9B915FA-0CA2-748D-A3B3-5FE3FBCBDF7D}"/>
          </ac:inkMkLst>
        </pc:inkChg>
        <pc:inkChg chg="add del mod">
          <ac:chgData name="salonigupta0609@gmail.com" userId="72e262bbe386b2d8" providerId="LiveId" clId="{DDB46C0F-C890-4E4F-A3B2-BDD957BB3516}" dt="2022-08-12T07:24:26.001" v="351"/>
          <ac:inkMkLst>
            <pc:docMk/>
            <pc:sldMk cId="313059364" sldId="293"/>
            <ac:inkMk id="226" creationId="{AC42D4A9-A026-8340-D427-C2E0CC8208E9}"/>
          </ac:inkMkLst>
        </pc:inkChg>
        <pc:inkChg chg="add del mod">
          <ac:chgData name="salonigupta0609@gmail.com" userId="72e262bbe386b2d8" providerId="LiveId" clId="{DDB46C0F-C890-4E4F-A3B2-BDD957BB3516}" dt="2022-08-12T07:24:26.008" v="364"/>
          <ac:inkMkLst>
            <pc:docMk/>
            <pc:sldMk cId="313059364" sldId="293"/>
            <ac:inkMk id="227" creationId="{10F772AF-B693-CF92-C4E2-0070DFFD7E00}"/>
          </ac:inkMkLst>
        </pc:inkChg>
        <pc:inkChg chg="add del mod">
          <ac:chgData name="salonigupta0609@gmail.com" userId="72e262bbe386b2d8" providerId="LiveId" clId="{DDB46C0F-C890-4E4F-A3B2-BDD957BB3516}" dt="2022-08-12T07:24:26.022" v="427"/>
          <ac:inkMkLst>
            <pc:docMk/>
            <pc:sldMk cId="313059364" sldId="293"/>
            <ac:inkMk id="229" creationId="{90F4854D-A13B-CD68-8BCC-3407AB0638D0}"/>
          </ac:inkMkLst>
        </pc:inkChg>
        <pc:inkChg chg="add mod">
          <ac:chgData name="salonigupta0609@gmail.com" userId="72e262bbe386b2d8" providerId="LiveId" clId="{DDB46C0F-C890-4E4F-A3B2-BDD957BB3516}" dt="2022-08-12T07:24:26.024" v="443"/>
          <ac:inkMkLst>
            <pc:docMk/>
            <pc:sldMk cId="313059364" sldId="293"/>
            <ac:inkMk id="230" creationId="{7F9C6AFD-9EB2-B1DC-529E-AF7302C13037}"/>
          </ac:inkMkLst>
        </pc:inkChg>
        <pc:inkChg chg="add del mod">
          <ac:chgData name="salonigupta0609@gmail.com" userId="72e262bbe386b2d8" providerId="LiveId" clId="{DDB46C0F-C890-4E4F-A3B2-BDD957BB3516}" dt="2022-08-12T07:24:25.995" v="337"/>
          <ac:inkMkLst>
            <pc:docMk/>
            <pc:sldMk cId="313059364" sldId="293"/>
            <ac:inkMk id="232" creationId="{60958B55-0B3D-D8F8-9797-A41948DDEBD0}"/>
          </ac:inkMkLst>
        </pc:inkChg>
        <pc:inkChg chg="add mod">
          <ac:chgData name="salonigupta0609@gmail.com" userId="72e262bbe386b2d8" providerId="LiveId" clId="{DDB46C0F-C890-4E4F-A3B2-BDD957BB3516}" dt="2022-08-12T07:24:26.024" v="443"/>
          <ac:inkMkLst>
            <pc:docMk/>
            <pc:sldMk cId="313059364" sldId="293"/>
            <ac:inkMk id="234" creationId="{8FA9B0A2-502F-B934-FDFB-FAE53C16D3B0}"/>
          </ac:inkMkLst>
        </pc:inkChg>
        <pc:inkChg chg="add del mod">
          <ac:chgData name="salonigupta0609@gmail.com" userId="72e262bbe386b2d8" providerId="LiveId" clId="{DDB46C0F-C890-4E4F-A3B2-BDD957BB3516}" dt="2022-08-12T07:24:26.017" v="394"/>
          <ac:inkMkLst>
            <pc:docMk/>
            <pc:sldMk cId="313059364" sldId="293"/>
            <ac:inkMk id="236" creationId="{2059D01A-3CD8-FD52-B750-4CE8BF298DE0}"/>
          </ac:inkMkLst>
        </pc:inkChg>
        <pc:inkChg chg="add del mod">
          <ac:chgData name="salonigupta0609@gmail.com" userId="72e262bbe386b2d8" providerId="LiveId" clId="{DDB46C0F-C890-4E4F-A3B2-BDD957BB3516}" dt="2022-08-12T07:24:25.999" v="349"/>
          <ac:inkMkLst>
            <pc:docMk/>
            <pc:sldMk cId="313059364" sldId="293"/>
            <ac:inkMk id="238" creationId="{ADF73EDE-1435-E37B-BCA7-87E0771B8294}"/>
          </ac:inkMkLst>
        </pc:inkChg>
        <pc:inkChg chg="add del mod">
          <ac:chgData name="salonigupta0609@gmail.com" userId="72e262bbe386b2d8" providerId="LiveId" clId="{DDB46C0F-C890-4E4F-A3B2-BDD957BB3516}" dt="2022-08-12T07:24:26.019" v="408"/>
          <ac:inkMkLst>
            <pc:docMk/>
            <pc:sldMk cId="313059364" sldId="293"/>
            <ac:inkMk id="240" creationId="{0E58CDCA-F176-F508-221F-F0EDE53A545D}"/>
          </ac:inkMkLst>
        </pc:inkChg>
        <pc:inkChg chg="add del mod">
          <ac:chgData name="salonigupta0609@gmail.com" userId="72e262bbe386b2d8" providerId="LiveId" clId="{DDB46C0F-C890-4E4F-A3B2-BDD957BB3516}" dt="2022-08-12T07:24:25.992" v="332"/>
          <ac:inkMkLst>
            <pc:docMk/>
            <pc:sldMk cId="313059364" sldId="293"/>
            <ac:inkMk id="242" creationId="{B6953767-602A-3D92-E3C9-495519428B94}"/>
          </ac:inkMkLst>
        </pc:inkChg>
        <pc:inkChg chg="add del mod">
          <ac:chgData name="salonigupta0609@gmail.com" userId="72e262bbe386b2d8" providerId="LiveId" clId="{DDB46C0F-C890-4E4F-A3B2-BDD957BB3516}" dt="2022-08-12T07:24:25.995" v="339"/>
          <ac:inkMkLst>
            <pc:docMk/>
            <pc:sldMk cId="313059364" sldId="293"/>
            <ac:inkMk id="243" creationId="{DC5527D3-7CD6-01A5-45B0-79DB37126738}"/>
          </ac:inkMkLst>
        </pc:inkChg>
        <pc:inkChg chg="add del mod">
          <ac:chgData name="salonigupta0609@gmail.com" userId="72e262bbe386b2d8" providerId="LiveId" clId="{DDB46C0F-C890-4E4F-A3B2-BDD957BB3516}" dt="2022-08-12T07:24:26.020" v="414"/>
          <ac:inkMkLst>
            <pc:docMk/>
            <pc:sldMk cId="313059364" sldId="293"/>
            <ac:inkMk id="245" creationId="{AA5798A5-2308-6A88-9303-35CD55DDA21F}"/>
          </ac:inkMkLst>
        </pc:inkChg>
        <pc:inkChg chg="add del mod">
          <ac:chgData name="salonigupta0609@gmail.com" userId="72e262bbe386b2d8" providerId="LiveId" clId="{DDB46C0F-C890-4E4F-A3B2-BDD957BB3516}" dt="2022-08-12T07:24:26.013" v="379"/>
          <ac:inkMkLst>
            <pc:docMk/>
            <pc:sldMk cId="313059364" sldId="293"/>
            <ac:inkMk id="246" creationId="{B33744E1-6487-C4EE-0663-FC47A8FB8DEB}"/>
          </ac:inkMkLst>
        </pc:inkChg>
        <pc:inkChg chg="add del mod">
          <ac:chgData name="salonigupta0609@gmail.com" userId="72e262bbe386b2d8" providerId="LiveId" clId="{DDB46C0F-C890-4E4F-A3B2-BDD957BB3516}" dt="2022-08-12T07:24:26.024" v="439"/>
          <ac:inkMkLst>
            <pc:docMk/>
            <pc:sldMk cId="313059364" sldId="293"/>
            <ac:inkMk id="247" creationId="{934043B7-F44B-6262-E392-F38410B2AA31}"/>
          </ac:inkMkLst>
        </pc:inkChg>
        <pc:inkChg chg="add del mod">
          <ac:chgData name="salonigupta0609@gmail.com" userId="72e262bbe386b2d8" providerId="LiveId" clId="{DDB46C0F-C890-4E4F-A3B2-BDD957BB3516}" dt="2022-08-12T07:24:26.017" v="398"/>
          <ac:inkMkLst>
            <pc:docMk/>
            <pc:sldMk cId="313059364" sldId="293"/>
            <ac:inkMk id="248" creationId="{C1EDFC74-7A47-BC0F-4B28-E2750D8B7707}"/>
          </ac:inkMkLst>
        </pc:inkChg>
        <pc:inkChg chg="add mod">
          <ac:chgData name="salonigupta0609@gmail.com" userId="72e262bbe386b2d8" providerId="LiveId" clId="{DDB46C0F-C890-4E4F-A3B2-BDD957BB3516}" dt="2022-08-12T07:24:26.024" v="443"/>
          <ac:inkMkLst>
            <pc:docMk/>
            <pc:sldMk cId="313059364" sldId="293"/>
            <ac:inkMk id="250" creationId="{EFEA8C9F-179D-C82D-9462-A5A3C666637D}"/>
          </ac:inkMkLst>
        </pc:inkChg>
        <pc:inkChg chg="add del mod">
          <ac:chgData name="salonigupta0609@gmail.com" userId="72e262bbe386b2d8" providerId="LiveId" clId="{DDB46C0F-C890-4E4F-A3B2-BDD957BB3516}" dt="2022-08-12T07:24:26.012" v="374"/>
          <ac:inkMkLst>
            <pc:docMk/>
            <pc:sldMk cId="313059364" sldId="293"/>
            <ac:inkMk id="251" creationId="{DCE77996-911D-BEC9-9C5A-E3D18AA35304}"/>
          </ac:inkMkLst>
        </pc:inkChg>
        <pc:inkChg chg="add del mod">
          <ac:chgData name="salonigupta0609@gmail.com" userId="72e262bbe386b2d8" providerId="LiveId" clId="{DDB46C0F-C890-4E4F-A3B2-BDD957BB3516}" dt="2022-08-12T07:24:26.014" v="381"/>
          <ac:inkMkLst>
            <pc:docMk/>
            <pc:sldMk cId="313059364" sldId="293"/>
            <ac:inkMk id="253" creationId="{A316990D-6399-D637-7808-3447502ED25D}"/>
          </ac:inkMkLst>
        </pc:inkChg>
        <pc:inkChg chg="add del mod">
          <ac:chgData name="salonigupta0609@gmail.com" userId="72e262bbe386b2d8" providerId="LiveId" clId="{DDB46C0F-C890-4E4F-A3B2-BDD957BB3516}" dt="2022-08-12T07:24:26.022" v="424"/>
          <ac:inkMkLst>
            <pc:docMk/>
            <pc:sldMk cId="313059364" sldId="293"/>
            <ac:inkMk id="254" creationId="{5B4985DF-ABD9-389A-BF82-585FAB4C63C8}"/>
          </ac:inkMkLst>
        </pc:inkChg>
        <pc:inkChg chg="add del mod">
          <ac:chgData name="salonigupta0609@gmail.com" userId="72e262bbe386b2d8" providerId="LiveId" clId="{DDB46C0F-C890-4E4F-A3B2-BDD957BB3516}" dt="2022-08-12T07:24:26.016" v="392"/>
          <ac:inkMkLst>
            <pc:docMk/>
            <pc:sldMk cId="313059364" sldId="293"/>
            <ac:inkMk id="256" creationId="{A731869C-0A8F-8F8D-083D-9F65B3702A52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58" creationId="{C46B618D-6C76-FE63-469E-C519B5543139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59" creationId="{168F9872-0233-6CEF-E121-26B059C19540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60" creationId="{EF2D631A-CEC0-AAEA-437A-46038BB5B549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61" creationId="{D210680E-8FDA-F6CF-667E-3A83400D32F8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62" creationId="{0CE3FDE3-2A12-836B-4BE8-CAC534A50C99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63" creationId="{3C593B12-0D9B-5D62-6377-5FCB37FA9A2D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64" creationId="{78BA3DBA-264D-D0B9-1E70-FFCD05C6A02B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65" creationId="{B3916C9C-0F25-8EDA-EE6A-29747738B464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68" creationId="{6760CAF8-C314-DCEF-9508-41EC65DE443A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69" creationId="{79B92F28-17EC-4FAC-24E8-0FF533D6E868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70" creationId="{F0BEA32D-FB63-514C-FD1C-101A1857FEC3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71" creationId="{A32A9C20-A069-C281-E8EC-F814A245E295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72" creationId="{95AEF6DB-4481-9ED4-7A65-46BE51DEFE30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74" creationId="{A7C062A0-0095-0271-C2C7-9C78AB6A9C42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75" creationId="{F65DD8BA-F08D-F0FD-6EBF-D31298E260B9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76" creationId="{B8B748CC-5AD8-2ED3-3F45-B7AE07B7192D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77" creationId="{8F038DCD-56FB-746D-7D39-4A9BE5C8F958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78" creationId="{D4F4E7AF-4205-715F-E7D2-8B3362971BD7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79" creationId="{208C8066-0592-A9F4-65B2-60EE33DBD759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80" creationId="{FC7CCDA0-8CC6-A68C-C770-B93430D75385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81" creationId="{461732DE-3A49-73B6-F8D3-71C959DB3E2F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82" creationId="{BDE0B934-F506-5319-6980-6EBD239A5C6C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86" creationId="{54D391B2-8201-A5CB-F760-72F2E7DCA66D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87" creationId="{49786ABA-958E-05CC-96ED-A6E2775A6AE1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88" creationId="{B60E156B-41C5-FEFB-D2AF-D3F553D234F9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89" creationId="{B9E47A8C-4C4C-001B-9E60-EC5F5BFD6A1C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90" creationId="{67C485BF-00B6-CFE6-D667-78CCF7E75D26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92" creationId="{AB08004E-F4DF-5203-D182-C24F5698F5B0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94" creationId="{C68CCC65-3927-DB0F-E77A-39295485CE0D}"/>
          </ac:inkMkLst>
        </pc:inkChg>
        <pc:inkChg chg="add mod">
          <ac:chgData name="salonigupta0609@gmail.com" userId="72e262bbe386b2d8" providerId="LiveId" clId="{DDB46C0F-C890-4E4F-A3B2-BDD957BB3516}" dt="2022-08-12T07:25:37.360" v="480"/>
          <ac:inkMkLst>
            <pc:docMk/>
            <pc:sldMk cId="313059364" sldId="293"/>
            <ac:inkMk id="296" creationId="{ABC93248-F061-DCE8-37DF-8F3CBAE19590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2:05.6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111 1 96 0 0,'0'0'0'0'0,"-41"14"0"0"0,24-9 0 0 0,-7-5 0 0 0,-4-3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1.7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14168 0 0,'0'0'0'0'0,"32"34"320"0"0,-23-20 0 0 0,-4-3 8 0 0,-7-2-8 0 0,-1-4-192 0 0,3 2-8 0 0,0-1 8 0 0,-6 3 0 0 0,-2 0 296 0 0,-1-4-9 0 0,3-3 9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2.10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683 228 14064 0 0,'6'-5'83'0'0,"1"-1"0"0"0,-1 1 0 0 0,0-1 0 0 0,-1 0 0 0 0,1 0 0 0 0,-1-1 0 0 0,6-10 0 0 0,-9 13-38 0 0,0 0 1 0 0,0 0-1 0 0,-1-1 1 0 0,0 1-1 0 0,0 0 1 0 0,0-1-1 0 0,0 1 1 0 0,0-1-1 0 0,-1 1 1 0 0,0-1-1 0 0,0 1 1 0 0,0-1-1 0 0,-1 1 1 0 0,1-1-1 0 0,-3-7 1 0 0,1 4 56 0 0,0 0 1 0 0,-1 1 0 0 0,0-1 0 0 0,0 0-1 0 0,0 1 1 0 0,-9-12 0 0 0,11 16-60 0 0,-1 1-1 0 0,0 0 1 0 0,0 0-1 0 0,0 0 1 0 0,0 1-1 0 0,0-1 1 0 0,0 0-1 0 0,-1 1 1 0 0,1 0-1 0 0,0-1 1 0 0,-1 1-1 0 0,1 0 1 0 0,-1 0-1 0 0,1 0 1 0 0,-1 1-1 0 0,0-1 1 0 0,1 1-1 0 0,-1-1 1 0 0,0 1 0 0 0,0 0-1 0 0,1 0 1 0 0,-1 0-1 0 0,0 0 1 0 0,-2 1-1 0 0,-3 1-9 0 0,0-1 0 0 0,0 2-1 0 0,0-1 1 0 0,1 1 0 0 0,-1 0 0 0 0,1 1-1 0 0,0 0 1 0 0,-1 0 0 0 0,-6 6 0 0 0,-9 8 64 0 0,-25 26 1 0 0,24-22-37 0 0,-13 12 88 0 0,1 2-1 0 0,2 2 0 0 0,1 1 1 0 0,2 1-1 0 0,-48 82 1 0 0,42-49-76 0 0,3 1 1 0 0,3 1-1 0 0,3 2 1 0 0,4 1-1 0 0,3 1 1 0 0,4 0-1 0 0,3 2 1 0 0,-4 88-1 0 0,18-150-56 0 0,0 0 0 0 0,1 0-1 0 0,2 1 1 0 0,8 35 0 0 0,-9-46-9 0 0,1 0 1 0 0,0 0-1 0 0,1 0 0 0 0,0 0 1 0 0,0 0-1 0 0,1-1 0 0 0,0 0 1 0 0,1 0-1 0 0,-1 0 0 0 0,1-1 1 0 0,12 11-1 0 0,-14-14-4 0 0,1-1 1 0 0,1 1-1 0 0,-1-1 1 0 0,0 0-1 0 0,1 0 0 0 0,-1-1 1 0 0,1 0-1 0 0,0 0 1 0 0,0 0-1 0 0,0-1 1 0 0,0 1-1 0 0,0-1 0 0 0,0-1 1 0 0,0 1-1 0 0,0-1 1 0 0,0 0-1 0 0,0-1 0 0 0,6 0 1 0 0,3-3 2 0 0,0 1 0 0 0,0-2 1 0 0,-1 0-1 0 0,0 0 0 0 0,0-1 0 0 0,14-9 1 0 0,46-26 10 0 0</inkml:trace>
  <inkml:trace contextRef="#ctx0" brushRef="#br0" timeOffset="1">2524 590 14672 0 0,'0'0'0'0'0,"64"13"0"0"0,-18-13 264 0 0,-6-7 0 0 0,-5-4 8 0 0,2-9 0 0 0,-8-3-160 0 0,-2-4 8 0 0,-3-7 0 0 0,8-3-8 0 0,-3 5 239 0 0,-6 3 1 0 0,-2-3-8 0 0,-1 3 16 0 0,-6-1-232 0 0,-5 7 8 0 0,-4 8-8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2.4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1 349 14968 0 0,'0'0'0'0'0,"23"28"248"0"0,-9-19-8 0 0,4-7 0 0 0,32-4 16 0 0,15-10-152 0 0,8-6 16 0 0,6-7-16 0 0,-5 2 16 0 0,-8-10 263 0 0,-2-6 1 0 0,2-11 8 0 0,3-4 0 0 0,-5 11-256 0 0,-7 2 0 0 0,16-7-8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4.9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757 502 4120 0 0,'8'-5'16'0'0,"-1"-1"1"0"0,1-1-1 0 0,-1 1 1 0 0,0-1-1 0 0,-1-1 1 0 0,1 1-1 0 0,-2-1 0 0 0,9-14 1 0 0,-9 13 3 0 0,0 0 1 0 0,-1 0-1 0 0,-1 0 1 0 0,0 0-1 0 0,3-11 1 0 0,8-38 174 0 0,-7 30-93 0 0,7-46-1 0 0,-14 67-118 0 0,2-10 144 0 0,0-1-1 0 0,-2 1 0 0 0,0-1 0 0 0,-3-20 1 0 0,3 33-95 0 0,-1 1 0 0 0,0-1 0 0 0,0 1 0 0 0,-1-1 1 0 0,0 1-1 0 0,1 0 0 0 0,-1 0 0 0 0,-1 0 0 0 0,1 0 1 0 0,-1 0-1 0 0,1 0 0 0 0,-1 0 0 0 0,0 1 0 0 0,0 0 1 0 0,-1-1-1 0 0,1 1 0 0 0,-1 0 0 0 0,1 1 0 0 0,-1-1 0 0 0,0 1 1 0 0,-5-3-1 0 0,5 4-31 0 0,0 0 1 0 0,0 1 0 0 0,0-1-1 0 0,0 1 1 0 0,-1 0 0 0 0,1 0-1 0 0,0 1 1 0 0,0-1-1 0 0,0 1 1 0 0,0 0 0 0 0,0 0-1 0 0,0 0 1 0 0,0 1 0 0 0,0-1-1 0 0,-4 3 1 0 0,-9 2 4 0 0,7-1-2 0 0,-1 0 1 0 0,1 0-1 0 0,0 1 1 0 0,0 1 0 0 0,0 0-1 0 0,1 0 1 0 0,0 1-1 0 0,1 0 1 0 0,-8 9-1 0 0,-24 20 55 0 0,-2 0-12 0 0,3 2 1 0 0,1 1-1 0 0,1 2 0 0 0,3 2 1 0 0,2 1-1 0 0,1 1 1 0 0,3 1-1 0 0,-38 88 0 0 0,-73 209 320 0 0,114-271-271 0 0,4 1-1 0 0,-21 137 1 0 0,39-188-84 0 0,-17 173 194 0 0,19-169-159 0 0,1 0-1 0 0,1 0 1 0 0,1 0-1 0 0,1 0 1 0 0,9 31-1 0 0,-10-51-33 0 0,0-1 0 0 0,0 1 0 0 0,1-1 0 0 0,0 0 0 0 0,0 0 0 0 0,1 0 0 0 0,-1 0 0 0 0,1-1 0 0 0,0 0 0 0 0,1 1 0 0 0,-1-1 0 0 0,1-1 0 0 0,11 9 0 0 0,-8-8 4 0 0,-1-1 0 0 0,1 0 1 0 0,0 0-1 0 0,0-1 0 0 0,1 0 0 0 0,-1 0 1 0 0,1-1-1 0 0,-1 0 0 0 0,15 1 1 0 0,1-2 11 0 0,-1-1 1 0 0,0-1-1 0 0,0-1 1 0 0,1-2-1 0 0,-2 0 1 0 0,1-1-1 0 0,28-10 1 0 0,-26 6 16 0 0,0 0 0 0 0,0-1 0 0 0,-1-2 0 0 0,-1 0 0 0 0,0-1 0 0 0,-1-2 0 0 0,22-17 0 0 0,26-23 142 0 0,-33 26-71 0 0,56-53 0 0 0,209-213 675 0 0,-105 106-325 0 0,-172 164-333 0 0,-1-1-1 0 0,-1-1 1 0 0,-2-1-1 0 0,35-59 1 0 0,-50 75-79 0 0,-1 0 1 0 0,-1-1-1 0 0,0 1 1 0 0,-1-1-1 0 0,0 0 0 0 0,-1 0 1 0 0,0-1-1 0 0,-1-14 1 0 0,-2 27-47 0 0,1 0 0 0 0,-1 0 0 0 0,0 1 0 0 0,0-1 1 0 0,0 1-1 0 0,0-1 0 0 0,0 1 0 0 0,-1-1 0 0 0,1 1 0 0 0,0-1 1 0 0,0 1-1 0 0,0 0 0 0 0,0 0 0 0 0,0 0 0 0 0,-1-1 0 0 0,1 1 1 0 0,0 0-1 0 0,0 1 0 0 0,0-1 0 0 0,0 0 0 0 0,0 0 1 0 0,-1 0-1 0 0,1 1 0 0 0,0-1 0 0 0,0 0 0 0 0,0 1 0 0 0,0-1 1 0 0,0 1-1 0 0,0 0 0 0 0,0-1 0 0 0,0 1 0 0 0,0 0 0 0 0,-1 1 1 0 0,-99 143 255 0 0,-26 40-84 0 0,96-135-108 0 0,-44 101 1 0 0,50-85 38 0 0,-30 125 0 0 0,55-190-110 0 0,-1-1 1 0 0,1 1-1 0 0,0 0 0 0 0,0 0 1 0 0,0 0-1 0 0,-1-1 1 0 0,1 1-1 0 0,0 0 0 0 0,0 0 1 0 0,0 0-1 0 0,0 0 0 0 0,1-1 1 0 0,-1 1-1 0 0,0 0 1 0 0,0 0-1 0 0,0 0 0 0 0,1 0 1 0 0,-1 0-1 0 0,10-3 41 0 0,14-22 85 0 0,436-510 1336 0 0,-454 528-1443 0 0,46-43 146 0 0,-47 45-122 0 0,1 0 1 0 0,-1 1 0 0 0,1-1-1 0 0,0 1 1 0 0,-1 0 0 0 0,1 0-1 0 0,1 1 1 0 0,8-3 0 0 0,-14 5-37 0 0,0 0 0 0 0,-1 0 1 0 0,1-1-1 0 0,-1 1 0 0 0,1 0 1 0 0,0 0-1 0 0,-1 0 0 0 0,1 0 0 0 0,-1 0 1 0 0,1 0-1 0 0,0 1 0 0 0,-1-1 1 0 0,1 0-1 0 0,-1 0 0 0 0,1 0 1 0 0,0 1-1 0 0,-1-1 0 0 0,1 0 1 0 0,-1 0-1 0 0,1 1 0 0 0,-1-1 1 0 0,1 1-1 0 0,-1-1 0 0 0,1 0 1 0 0,-1 1-1 0 0,1-1 0 0 0,-1 1 1 0 0,0-1-1 0 0,1 1 0 0 0,-1-1 1 0 0,0 1-1 0 0,1-1 0 0 0,-1 1 1 0 0,0-1-1 0 0,0 1 0 0 0,0 0 1 0 0,1 0-1 0 0,-1 1 8 0 0,0 0-1 0 0,0 1 1 0 0,0-1-1 0 0,0 0 1 0 0,0 0-1 0 0,0 0 1 0 0,0 1-1 0 0,-1-1 1 0 0,1 0-1 0 0,-1 0 1 0 0,0 0-1 0 0,-1 4 1 0 0,-38 72 121 0 0,22-45-60 0 0,1 0 0 0 0,1 2 0 0 0,2-1 0 0 0,-16 63 0 0 0,15-6 107 0 0,3 1 0 0 0,1 121-1 0 0,11-213-181 0 0,0 1-1 0 0,0-1 0 0 0,0 0 0 0 0,0 1 0 0 0,0-1 1 0 0,0 0-1 0 0,0 1 0 0 0,0-1 0 0 0,0 0 0 0 0,1 1 1 0 0,-1-1-1 0 0,0 0 0 0 0,0 0 0 0 0,0 1 0 0 0,0-1 0 0 0,0 0 1 0 0,1 1-1 0 0,-1-1 0 0 0,0 0 0 0 0,0 0 0 0 0,0 1 1 0 0,1-1-1 0 0,-1 0 0 0 0,0 0 0 0 0,0 0 0 0 0,1 1 1 0 0,-1-1-1 0 0,0 0 0 0 0,1 0 0 0 0,-1 0 0 0 0,0 0 0 0 0,1 0 1 0 0,-1 1-1 0 0,0-1 0 0 0,0 0 0 0 0,1 0 0 0 0,-1 0 1 0 0,0 0-1 0 0,1 0 0 0 0,-1 0 0 0 0,0 0 0 0 0,1 0 0 0 0,-1 0 1 0 0,0 0-1 0 0,1 0 0 0 0,-1-1 0 0 0,0 1 0 0 0,1 0 1 0 0,-1 0-1 0 0,0 0 0 0 0,1 0 0 0 0,-1 0 0 0 0,0-1 1 0 0,0 1-1 0 0,1 0 0 0 0,-1 0 0 0 0,0 0 0 0 0,0-1 0 0 0,1 1 1 0 0,-1 0-1 0 0,0 0 0 0 0,0-1 0 0 0,1 1 0 0 0,25-23 69 0 0,58-72-35 0 0,-38 42-18 0 0,97-87 0 0 0,-64 75-4 0 0,82-64-3 0 0,-122 101-9 0 0,1 2 1 0 0,58-28-1 0 0,-68 40 0 0 0,1 1-1 0 0,1 2 0 0 0,41-10 1 0 0,-52 16-2 0 0,-1 2 1 0 0,1 1-1 0 0,0 1 1 0 0,-1 0-1 0 0,1 1 1 0 0,31 5-1 0 0,-43-3 0 0 0,0 0 0 0 0,-1 1 0 0 0,1 0 0 0 0,0 1 0 0 0,-1-1 0 0 0,0 1 0 0 0,0 1 0 0 0,0 0 0 0 0,-1 0 0 0 0,1 0 0 0 0,-1 1 0 0 0,0 0 0 0 0,-1 1 0 0 0,1-1 0 0 0,-1 1 0 0 0,-1 0 0 0 0,1 1 0 0 0,-1-1 0 0 0,-1 1 0 0 0,1 0 0 0 0,-1 1 0 0 0,-1-1 0 0 0,1 1 0 0 0,-2-1 0 0 0,1 1 0 0 0,-1 0 0 0 0,0 0 0 0 0,-1 0 0 0 0,0 0 0 0 0,0 0 0 0 0,-1 1 0 0 0,-2 11 0 0 0,-1-2 0 0 0,-2-1 0 0 0,0 0 0 0 0,-1 0 0 0 0,0 0 0 0 0,-2-1 0 0 0,0 0 0 0 0,-1 0 0 0 0,-17 23 0 0 0,16-26 0 0 0,1-2 0 0 0,-2 1 0 0 0,0-1 0 0 0,0-1 0 0 0,-1 0 0 0 0,-1 0 0 0 0,1-1 0 0 0,-2-1 0 0 0,1 0 0 0 0,-18 8 0 0 0,-160 59-1 0 0,190-76 1 0 0,0 1 0 0 0,0-1-1 0 0,-1 1 1 0 0,1-1 0 0 0,0 1-1 0 0,0-1 1 0 0,0 0 0 0 0,0 0-1 0 0,-1 1 1 0 0,1-1 0 0 0,0 0-1 0 0,0 0 1 0 0,-1 0 0 0 0,1-1-1 0 0,-2 1 1 0 0,2 0 0 0 0,1-1-1 0 0,-1 1 1 0 0,1 0-1 0 0,-1-1 1 0 0,1 1-1 0 0,-1-1 1 0 0,1 1-1 0 0,0 0 1 0 0,-1-1-1 0 0,1 1 1 0 0,0-1-1 0 0,-1 1 1 0 0,1-1-1 0 0,0 1 1 0 0,0-1-1 0 0,0 1 1 0 0,-1-1-1 0 0,1 1 1 0 0,0-1 0 0 0,0 0-1 0 0,0 1 1 0 0,0-1-1 0 0,0 1 1 0 0,0-1-1 0 0,0-4-1 0 0,1 1 0 0 0,-1 0 1 0 0,1-1-1 0 0,0 1 0 0 0,0 0 0 0 0,1 0 0 0 0,3-8 0 0 0,20-34-5 0 0,3 1 0 0 0,1 2 0 0 0,2 1 0 0 0,47-49 0 0 0,-44 51 5 0 0,26-30-30 0 0,-2-2 0 0 0,-4-3 1 0 0,71-130-1 0 0,-35 4-16 0 0,-50 109 15 0 0,-24 56 19 0 0,2 1 0 0 0,1 0 0 0 0,1 2 1 0 0,2 0-1 0 0,44-48 0 0 0,-59 73 9 0 0,1 1 1 0 0,0 0-1 0 0,0 1 0 0 0,0-1 0 0 0,1 2 0 0 0,0-1 1 0 0,0 1-1 0 0,1 1 0 0 0,17-7 0 0 0,-25 11 4 0 0,1-1-1 0 0,-1 1 1 0 0,0 0 0 0 0,1 1-1 0 0,-1-1 1 0 0,1 0-1 0 0,-1 1 1 0 0,0-1-1 0 0,1 1 1 0 0,-1 0 0 0 0,0 0-1 0 0,0 0 1 0 0,1 0-1 0 0,-1 0 1 0 0,0 0 0 0 0,0 1-1 0 0,0-1 1 0 0,0 1-1 0 0,-1-1 1 0 0,1 1-1 0 0,0 0 1 0 0,-1-1 0 0 0,3 4-1 0 0,-1-1 0 0 0,1 1 0 0 0,-1-1 1 0 0,0 1-1 0 0,-1 0 0 0 0,1 0 0 0 0,-1 0 0 0 0,0 0 0 0 0,0 0 0 0 0,-1 0 0 0 0,2 6 0 0 0,0 18-4 0 0,-2 0 0 0 0,0 1-1 0 0,-7 52 1 0 0,-23 91-17 0 0,24-144 21 0 0,-29 136-40 0 0,9-52-7 0 0,-10 126 0 0 0,30-184 36 0 0,1-21-12 0 0,1 0 1 0 0,2 1-1 0 0,1-1 1 0 0,1 1-1 0 0,11 57 1 0 0,-12-90 20 0 0,1 1 1 0 0,0 0 0 0 0,0-1-1 0 0,0 1 1 0 0,0 0-1 0 0,0-1 1 0 0,0 0-1 0 0,0 1 1 0 0,1-1-1 0 0,-1 0 1 0 0,1 1-1 0 0,0-1 1 0 0,0 0 0 0 0,3 3-1 0 0,-4-5 2 0 0,1 1 0 0 0,-1-1-1 0 0,0 1 1 0 0,1-1 0 0 0,-1 0-1 0 0,1 0 1 0 0,-1 0 0 0 0,1 0 0 0 0,-1 0-1 0 0,1 0 1 0 0,-1 0 0 0 0,1 0 0 0 0,-1 0-1 0 0,0-1 1 0 0,1 1 0 0 0,-1 0-1 0 0,1-1 1 0 0,-1 1 0 0 0,0-1 0 0 0,1 0-1 0 0,-1 1 1 0 0,0-1 0 0 0,0 0 0 0 0,0 0-1 0 0,1 0 1 0 0,-1 0 0 0 0,0 0-1 0 0,0 0 1 0 0,1-2 0 0 0,21-21-25 0 0,41-54 1 0 0,10-12-17 0 0,-64 80 37 0 0,-1 1-1 0 0,2 0 1 0 0,-1 1 0 0 0,1 0-1 0 0,0 0 1 0 0,17-8 0 0 0,-25 15 4 0 0,0 0-1 0 0,0-1 1 0 0,0 1 0 0 0,0 0-1 0 0,0 0 1 0 0,1 1 0 0 0,-1-1-1 0 0,0 1 1 0 0,0-1 0 0 0,1 1-1 0 0,-1 0 1 0 0,0 0 0 0 0,0 1-1 0 0,1-1 1 0 0,-1 1 0 0 0,0-1-1 0 0,6 3 1 0 0,-5-1 3 0 0,0 0 0 0 0,0 0 1 0 0,-1 1-1 0 0,1 0 0 0 0,-1-1 0 0 0,1 1 0 0 0,-1 1 0 0 0,0-1 1 0 0,0 0-1 0 0,0 1 0 0 0,3 5 0 0 0,4 8 16 0 0,-2 0 0 0 0,0 0 0 0 0,-1 1 0 0 0,9 31 0 0 0,39 168 89 0 0,-27-109-36 0 0,-12-61-36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5.3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155 187 12864 0 0,'-32'112'118'0'0,"11"-37"89"0"0,-32 77 0 0 0,44-131-64 0 0,0 1 1 0 0,2 0 0 0 0,1 0 0 0 0,0 1-1 0 0,2 0 1 0 0,0 0 0 0 0,2 0 0 0 0,1 0 0 0 0,0 0-1 0 0,2 0 1 0 0,6 41 0 0 0,-7-62-127 0 0,0-1 0 0 0,1 1 0 0 0,-1-1 0 0 0,1 0-1 0 0,-1 0 1 0 0,1 1 0 0 0,-1-1 0 0 0,1 0 0 0 0,0 0 0 0 0,0 0 0 0 0,0 1 0 0 0,-1-1 0 0 0,1 0 0 0 0,0 0 0 0 0,0 0 0 0 0,0-1-1 0 0,1 1 1 0 0,-1 0 0 0 0,0 0 0 0 0,0-1 0 0 0,0 1 0 0 0,1 0 0 0 0,-1-1 0 0 0,0 1 0 0 0,0-1 0 0 0,1 0 0 0 0,-1 1 0 0 0,1-1 0 0 0,-1 0-1 0 0,0 0 1 0 0,1 0 0 0 0,-1 0 0 0 0,0 0 0 0 0,1 0 0 0 0,-1 0 0 0 0,1 0 0 0 0,-1-1 0 0 0,0 1 0 0 0,1 0 0 0 0,-1-1 0 0 0,0 1-1 0 0,3-2 1 0 0,4-2 15 0 0,0 0 0 0 0,0 0 0 0 0,0 0 0 0 0,0-1 0 0 0,8-7 0 0 0,22-21 91 0 0,67-71 0 0 0,-93 90-96 0 0,-1-1-1 0 0,-1 0 0 0 0,0 0 1 0 0,-1-1-1 0 0,8-21 1 0 0,27-86 85 0 0,-41 116-106 0 0,2-18 11 0 0,0 1 0 0 0,-2-1-1 0 0,0 1 1 0 0,-2-1-1 0 0,0 0 1 0 0,-2 0 0 0 0,-1 1-1 0 0,-8-38 1 0 0,8 51-10 0 0,-1 0 0 0 0,0 0 1 0 0,0 0-1 0 0,-1 1 0 0 0,-1-1 1 0 0,0 1-1 0 0,0 0 0 0 0,-1 0 0 0 0,-1 1 1 0 0,1 0-1 0 0,-1 0 0 0 0,-1 0 1 0 0,-11-10-1 0 0,14 15-2 0 0,0 0 0 0 0,0 0 1 0 0,0 0-1 0 0,0 1 0 0 0,-1 0 0 0 0,1 0 1 0 0,-1 0-1 0 0,0 1 0 0 0,1 0 0 0 0,-1 0 1 0 0,0 1-1 0 0,-1-1 0 0 0,1 1 0 0 0,0 0 1 0 0,0 1-1 0 0,0 0 0 0 0,-1 0 0 0 0,1 0 1 0 0,0 0-1 0 0,0 1 0 0 0,0 0 0 0 0,0 1 1 0 0,0-1-1 0 0,0 1 0 0 0,-7 3 0 0 0,2 1 5 0 0,0 1-1 0 0,0 0 0 0 0,1 0 0 0 0,0 1 0 0 0,1 0 0 0 0,-15 17 0 0 0,20-22-9 0 0,-16 16 8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5.6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301 1 12552 0 0,'7'37'102'0'0,"-1"1"1"0"0,-2 0-1 0 0,-1 68 0 0 0,-20 116 446 0 0,13-179-513 0 0,-111 767 2003 0 0,28-280-1251 0 0,28-72-39 0 0,58-450-739 0 0,-7 109 138 0 0,5-64-56 0 0,-15 87-1 0 0,9-100-41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6.0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54 434 13968 0 0,'3'10'33'0'0,"-1"2"165"0"0,1 0 0 0 0,1-1 1 0 0,-1 1-1 0 0,2-1 0 0 0,9 18 0 0 0,-14-28-175 0 0,1 0-1 0 0,-1 0 1 0 0,1 0 0 0 0,0 0-1 0 0,-1 0 1 0 0,1 0-1 0 0,0 0 1 0 0,0 0 0 0 0,-1 0-1 0 0,1 0 1 0 0,0-1 0 0 0,0 1-1 0 0,0 0 1 0 0,0-1-1 0 0,2 2 1 0 0,20-10 197 0 0,9-9 108 0 0,0-2 0 0 0,-2-1 0 0 0,0-2 0 0 0,29-27 0 0 0,48-35-21 0 0,-73 57-135 0 0,-1-2-1 0 0,-1-1 1 0 0,-1-1-1 0 0,-2-1 1 0 0,-1-2-1 0 0,23-38 0 0 0,-46 66-136 0 0,-3 3-14 0 0,1 0 0 0 0,-1 0 0 0 0,0-1 0 0 0,0 1 0 0 0,0-1 1 0 0,0 1-1 0 0,0-1 0 0 0,-1 0 0 0 0,0 0 0 0 0,0 0 0 0 0,1-7 0 0 0,1 0 80 0 0,-3 6 40 0 0,-16 6-25 0 0,13 0-108 0 0,-7 1 3 0 0,-1 1 0 0 0,1 1 0 0 0,0 0 0 0 0,0 0 0 0 0,0 1 1 0 0,1 1-1 0 0,-16 10 0 0 0,0 0-6 0 0,-1-1-4 0 0,-3 0 5 0 0,1 2-1 0 0,1 1 1 0 0,1 1 0 0 0,0 1-1 0 0,-30 31 1 0 0,34-24-4 0 0,2 2 0 0 0,1 0 0 0 0,1 1 0 0 0,2 0 0 0 0,0 2 0 0 0,3 0 0 0 0,-13 39 0 0 0,0 23 2 0 0,-18 120 0 0 0,-23 495 4 0 0,45-380-7 0 0,17-272-1 0 0,-2 22 0 0 0,2 0 0 0 0,9 114 0 0 0,1-125 0 0 0,-4-60 0 0 0,-1-10 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6.3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0 222 13560 0 0,'0'0'0'0'0,"32"6"0"0"0,-3-6 296 0 0,3-9 0 0 0,5-2 0 0 0,36-30 8 0 0,7-15-184 0 0,2 3 8 0 0,6-4-16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7.2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117 16 5416 0 0,'-6'-1'168'0'0,"-15"-2"98"0"0,-3-2 1062 0 0,-42-2 0 0 0,67 8-1218 0 0,0-1 0 0 0,0 1 0 0 0,0-1-1 0 0,0 1 1 0 0,-1-1 0 0 0,1 1-1 0 0,0-1 1 0 0,0 1 0 0 0,-1 0 0 0 0,1-1-1 0 0,0 1 1 0 0,-1 0 0 0 0,1 0-1 0 0,-1 0 1 0 0,1-1 0 0 0,-1 1 0 0 0,1 0-1 0 0,-1 0 1 0 0,0 0 0 0 0,1 0 0 0 0,-1 0-1 0 0,0 0 1 0 0,0 1 0 0 0,8 31-226 0 0,-7-26 308 0 0,82 558 125 0 0,-60-333-249 0 0,8 122 332 0 0,-2 52-75 0 0,-3-47 285 0 0,-25-352-587 0 0,1 104 305 0 0,-3-96-281 0 0,0 0 0 0 0,-1 0-1 0 0,-1 0 1 0 0,0 0 0 0 0,-7 16 0 0 0,-3-1 57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7.5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13056 0 0,'0'0'560'0'0,"5"4"-282"0"0,11 14-74 0 0,-2-3-6 0 0,1 0 1 0 0,21 17-1 0 0,12 0 339 0 0,36 27 458 0 0,-45-29-790 0 0,3-2 0 0 0,45 24 0 0 0,22 14 242 0 0,-73-42-313 0 0,-1 1-1 0 0,0 2 0 0 0,-2 1 1 0 0,-1 2-1 0 0,34 41 0 0 0,-37-33-49 0 0,-10-13-33 0 0,33 35 0 0 0,-21-31-13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2:53.4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3408 0 0,'0'0'1928'0'0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7.9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439 0 14064 0 0,'0'0'0'0'0,"-7"43"0"0"0,-4 7 128 0 0,-3 4 8 0 0,-4 3-8 0 0,-8 27 8 0 0,-3 0-64 0 0,-3-3 8 0 0,0 11-8 0 0,2 12 8 0 0,-2 2 136 0 0,0 1 0 0 0,-9 2 0 0 0,0 7 0 0 0,7-5-120 0 0,6-7 16 0 0,-4-1-16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8.25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214 1261 13768 0 0,'0'0'0'0'0,"-9"52"0"0"0,0-4 136 0 0,1 4 0 0 0,-3 3-8 0 0,-2 12 16 0 0,3-8-72 0 0,1 0 8 0 0,4 9 8 0 0,-8 7-8 0 0,-1 0 32 0 0,0-4 8 0 0,-1 22-8 0 0,-2 11 16 0 0,-6-11-56 0 0,3-16 0 0 0,-3-6 0 0 0</inkml:trace>
  <inkml:trace contextRef="#ctx0" brushRef="#br0" timeOffset="1">326 1 13464 0 0,'0'0'0'0'0,"13"61"0"0"0,-3-11 208 0 0,5-6 8 0 0,2 8-16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8.5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1092 14672 0 0,'14'-44'113'0'0,"1"1"0"0"0,3 0 0 0 0,1 2 0 0 0,30-47 0 0 0,-13 31 94 0 0,3 1-1 0 0,56-60 1 0 0,-25 29 42 0 0,19-21 396 0 0,-77 96-564 0 0,0 0 1 0 0,1 1 0 0 0,0 0-1 0 0,0 1 1 0 0,2 1-1 0 0,15-9 1 0 0,-26 16-66 0 0,1 0-1 0 0,-1 0 1 0 0,1 0-1 0 0,-1 1 1 0 0,1-1-1 0 0,0 1 1 0 0,-1 0-1 0 0,1 1 1 0 0,0-1-1 0 0,0 1 1 0 0,0 0-1 0 0,0 0 1 0 0,-1 0-1 0 0,1 1 1 0 0,0 0-1 0 0,0 0 1 0 0,-1 0-1 0 0,1 0 1 0 0,0 1-1 0 0,7 4 0 0 0,-4-1 16 0 0,0 0 0 0 0,-1 1-1 0 0,0-1 1 0 0,0 2-1 0 0,0-1 1 0 0,-1 1-1 0 0,0 0 1 0 0,0 1-1 0 0,-1-1 1 0 0,6 11-1 0 0,3 10 32 0 0,0 2 0 0 0,-2-1 0 0 0,-1 1 0 0 0,-2 1 0 0 0,0 0 0 0 0,-3 0 0 0 0,0 1 0 0 0,-2-1 0 0 0,-1 1 0 0 0,-3 51 0 0 0,-1-71-41 0 0,0-1 1 0 0,-1 1 0 0 0,-1 0-1 0 0,0-1 1 0 0,0 1-1 0 0,-2-1 1 0 0,1 0-1 0 0,-1 0 1 0 0,-1-1 0 0 0,1 1-1 0 0,-2-1 1 0 0,0 0-1 0 0,0-1 1 0 0,-1 0 0 0 0,-16 16-1 0 0,23-24-18 0 0,0 0 1 0 0,0 0-1 0 0,0 0 0 0 0,0 0 1 0 0,0 0-1 0 0,-1 0 0 0 0,1 0 0 0 0,0-1 1 0 0,0 1-1 0 0,-1 0 0 0 0,1-1 1 0 0,0 1-1 0 0,-1-1 0 0 0,1 1 0 0 0,-1-1 1 0 0,1 0-1 0 0,-1 0 0 0 0,1 1 1 0 0,0-1-1 0 0,-1 0 0 0 0,-1-1 0 0 0,2 1-1 0 0,0-1 0 0 0,-1 1 0 0 0,1-1 0 0 0,0 0 0 0 0,0 0 0 0 0,0 1-1 0 0,0-1 1 0 0,1 0 0 0 0,-1 0 0 0 0,0 0 0 0 0,0 0 0 0 0,0 0-1 0 0,1 0 1 0 0,-1 0 0 0 0,1-1 0 0 0,-1 1 0 0 0,1 0 0 0 0,-1 0 0 0 0,1-2-1 0 0,-3-8 4 0 0,1 1-1 0 0,0-1 1 0 0,1 0 0 0 0,0-14-1 0 0,1 18-1 0 0,0-32 3 0 0,2 0 1 0 0,1 0 0 0 0,2 1-1 0 0,18-68 1 0 0,62-149 29 0 0,-64 198-35 0 0,-12 29 0 0 0,2 1 0 0 0,1 0 0 0 0,1 0 0 0 0,1 2 0 0 0,2 0 0 0 0,0 0 0 0 0,1 2 0 0 0,2 0 0 0 0,40-39 0 0 0,-54 57 0 0 0,1 1-1 0 0,0 0 1 0 0,0-1 0 0 0,10-4 0 0 0,-14 8-1 0 0,0 0 0 0 0,0 0 0 0 0,1 1 1 0 0,-1-1-1 0 0,0 1 0 0 0,0-1 0 0 0,0 1 0 0 0,0 0 0 0 0,1 0 0 0 0,-1 0 0 0 0,0 0 0 0 0,0 0 1 0 0,0 1-1 0 0,1-1 0 0 0,-1 0 0 0 0,0 1 0 0 0,0 0 0 0 0,0-1 0 0 0,0 1 0 0 0,3 2 0 0 0,3 2 1 0 0,0 1-1 0 0,-1 0 0 0 0,0 0 0 0 0,0 1 1 0 0,-1 0-1 0 0,1 0 0 0 0,-1 0 1 0 0,-1 1-1 0 0,0 0 0 0 0,0 0 0 0 0,7 17 1 0 0,2 9 1 0 0,17 61 0 0 0,-21-61-2 0 0,17 74 0 0 0,23 193 0 0 0,-24-123 0 0 0,22 105 0 0 0,-33-203 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9.3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69 567 14464 0 0,'1'132'79'0'0,"-20"469"934"0"0,1-439-817 0 0,1-27 347 0 0,2 234 0 0 0,31-235 240 0 0,-4-52-509 0 0,-11-80-263 0 0,0 17 106 0 0,2-1 0 0 0,0 0 0 0 0,7 19 0 0 0,-5-31 106 0 0,-1-14-68 0 0,-2-14-58 0 0,-4-105 42 0 0,5-1 1 0 0,6 1 0 0 0,42-215-1 0 0,102-316-92 0 0,-135 601-43 0 0,2 0-1 0 0,3 1 1 0 0,54-94 0 0 0,-54 108 0 0 0,31-82-1 0 0,-35 76-1 0 0,31-55-1 0 0,-45 94-1 0 0,-3 4 0 0 0,1 0 0 0 0,0 0 0 0 0,0 0 0 0 0,1 0 0 0 0,6-7 0 0 0,-9 11 0 0 0,-1 1 0 0 0,1-1 0 0 0,-1 1 0 0 0,1 0 0 0 0,-1-1 0 0 0,1 1 0 0 0,-1 0 0 0 0,1 0 0 0 0,-1-1 0 0 0,1 1 0 0 0,-1 0 0 0 0,1 0 0 0 0,-1 0 0 0 0,1 0 0 0 0,-1 0 0 0 0,1-1 0 0 0,0 1 0 0 0,-1 0 0 0 0,1 0 0 0 0,-1 1 0 0 0,1-1 0 0 0,-1 0 0 0 0,1 0 0 0 0,-1 0 0 0 0,1 0 0 0 0,0 1 0 0 0,0 0 0 0 0,1 0 0 0 0,-1 0 0 0 0,0 0 0 0 0,0 0 0 0 0,0 0 0 0 0,0 1 0 0 0,0-1 0 0 0,0 0 0 0 0,0 1 0 0 0,-1-1 0 0 0,1 1 0 0 0,0-1 0 0 0,-1 1 0 0 0,1 1 0 0 0,21 68 1 0 0,-3 0 0 0 0,-3 2-1 0 0,-3 0 1 0 0,3 84-1 0 0,-8 302 5 0 0,-10-294-5 0 0,2-128 2 0 0,9 360 83 0 0,-8-346-62 0 0,-2-36 1 0 0,1-1 1 0 0,1 0 0 0 0,1 1-1 0 0,0-1 1 0 0,4 18 0 0 0,-6-32-21 0 0,0 0 0 0 0,0 0 0 0 0,0 1 0 0 0,0-1 0 0 0,0 0 0 0 0,0 0 0 0 0,0 1-1 0 0,1-1 1 0 0,-1 0 0 0 0,0 0 0 0 0,0 1 0 0 0,0-1 0 0 0,0 0 0 0 0,0 0 0 0 0,0 1 0 0 0,1-1 0 0 0,-1 0 0 0 0,0 0 0 0 0,0 0 0 0 0,0 1 0 0 0,0-1 0 0 0,1 0 0 0 0,-1 0 0 0 0,0 0 0 0 0,0 0 0 0 0,1 1 0 0 0,-1-1 0 0 0,0 0 0 0 0,0 0 0 0 0,1 0 0 0 0,-1 0 0 0 0,0 0 0 0 0,0 0 0 0 0,1 0 0 0 0,-1 0 0 0 0,0 0 0 0 0,1 0 0 0 0,-1 0 0 0 0,0 0-1 0 0,9-10 64 0 0,2-19-27 0 0,-7 19-30 0 0,13-48 65 0 0,3 1-1 0 0,3 0 1 0 0,2 2-1 0 0,38-63 1 0 0,-32 68-14 0 0,-19 29 5 0 0,1 0 1 0 0,0 1-1 0 0,33-37 0 0 0,-38 49-38 0 0,-1 0 0 0 0,-1 0 0 0 0,9-15-1 0 0,-11 17-9 0 0,-1 0 0 0 0,1 1 0 0 0,0-1 0 0 0,0 1 0 0 0,1 0 0 0 0,-1 0 0 0 0,1 0 0 0 0,0 1 0 0 0,1 0-1 0 0,8-6 1 0 0,19-6 40 0 0,-22 11-40 0 0,0 0 0 0 0,-1-1 0 0 0,0 1 0 0 0,0-2 0 0 0,0 0 0 0 0,-1 0 0 0 0,0-1 0 0 0,10-10 0 0 0,8-9 17 0 0,-21 22-28 0 0,0 0 1 0 0,0 0 0 0 0,-1-1 0 0 0,0 0 0 0 0,0 0 0 0 0,0-1 0 0 0,-1 0 0 0 0,6-11 0 0 0,-2-9 9 0 0,-2-1 0 0 0,-1-1 1 0 0,-1 1-1 0 0,-1-1 1 0 0,-2-57-1 0 0,-1 23 5 0 0,3-30 4 0 0,6-147 20 0 0,-4 149-34 0 0,-3 38 1 0 0,1 1 0 0 0,4 1-1 0 0,13-58 1 0 0,-19 104-13 0 0,0 4 2 0 0,0-1-1 0 0,-1 0 0 0 0,1 1 1 0 0,-1-1-1 0 0,1 0 0 0 0,-1 0 1 0 0,0 1-1 0 0,1-1 0 0 0,-1 0 0 0 0,0 0 1 0 0,0 1-1 0 0,0-1 0 0 0,-1 0 1 0 0,1 0-1 0 0,0 0 0 0 0,-1 1 1 0 0,1-1-1 0 0,-1 0 0 0 0,-1-3 1 0 0,-28 86 34 0 0,-51 175-24 0 0,57-173-7 0 0,0 4-4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9.6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14568 0 0,'0'0'600'0'0,"8"35"-304"0"0,-2-26 8 0 0,3-1-184 0 0,0 0 0 0 0,-4 1 8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40.0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478 39 15072 0 0,'0'0'528'0'0,"-1"-5"-258"0"0,0 1-222 0 0,1 3-32 0 0,0 0 1 0 0,0-1-1 0 0,-1 1 1 0 0,1 0-1 0 0,-1-1 1 0 0,1 1-1 0 0,-1 0 0 0 0,1 0 1 0 0,-1 0-1 0 0,1-1 1 0 0,-1 1-1 0 0,0 0 1 0 0,0 0-1 0 0,0 0 1 0 0,0 0-1 0 0,0 0 1 0 0,0 0-1 0 0,0 0 1 0 0,0 1-1 0 0,0-1 1 0 0,0 0-1 0 0,0 0 1 0 0,0 1-1 0 0,-1-1 1 0 0,1 1-1 0 0,0-1 1 0 0,0 1-1 0 0,-1 0 1 0 0,1-1-1 0 0,0 1 1 0 0,-1 0-1 0 0,1 0 1 0 0,-2 0-1 0 0,-11-1 61 0 0,1 1-1 0 0,-1 0 1 0 0,1 1-1 0 0,0 0 1 0 0,-1 1-1 0 0,1 1 1 0 0,0 0-1 0 0,0 1 1 0 0,0 0-1 0 0,1 1 0 0 0,-1 0 1 0 0,1 1-1 0 0,0 1 1 0 0,1 0-1 0 0,0 0 1 0 0,0 1-1 0 0,0 1 1 0 0,1 0-1 0 0,0 0 1 0 0,1 1-1 0 0,-12 15 1 0 0,4-1-6 0 0,2 0 0 0 0,0 1 0 0 0,2 1 0 0 0,1 0 0 0 0,0 1 0 0 0,-11 43 0 0 0,4 7 249 0 0,-11 89 0 0 0,25-130-215 0 0,1 0 0 0 0,2 1 0 0 0,2-1 0 0 0,7 72 0 0 0,-5-93-81 0 0,1 0 0 0 0,1 0 0 0 0,0-1 0 0 0,1 1 0 0 0,0-1 0 0 0,1 0 0 0 0,1 0 0 0 0,0-1 0 0 0,1 0 0 0 0,0-1 0 0 0,1 1 0 0 0,0-1 0 0 0,1-1 0 0 0,20 18 0 0 0,-24-24-12 0 0,1 1 0 0 0,0-1 0 0 0,1-1 0 0 0,-1 1 0 0 0,1-1 0 0 0,0 0 0 0 0,0-1 0 0 0,0 0-1 0 0,0 0 1 0 0,1-1 0 0 0,-1 0 0 0 0,1-1 0 0 0,-1 1 0 0 0,1-2 0 0 0,0 1 0 0 0,0-1 0 0 0,14-2-1 0 0,-10-1 3 0 0,1 0-1 0 0,-1-1 1 0 0,1 0-1 0 0,-1-2 1 0 0,0 1-1 0 0,-1-1 1 0 0,0-1 0 0 0,0 0-1 0 0,0-1 1 0 0,15-13-1 0 0,143-107 87 0 0,-105 84-75 0 0</inkml:trace>
  <inkml:trace contextRef="#ctx0" brushRef="#br0" timeOffset="1">2103 514 14872 0 0,'0'0'0'0'0,"25"40"384"0"0,-16-22 0 0 0,-4-1 8 0 0,8-6-1 0 0,1-6-255 0 0,4-6 0 0 0,-1-12 0 0 0,12-10-8 0 0,-4 1 256 0 0,-4-4 0 0 0,-5-7-8 0 0,5 3 8 0 0,-6 12-248 0 0,-6 0 0 0 0,-4-1 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40.3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0 349 15576 0 0,'0'0'0'0'0,"69"-9"0"0"0,-17 4 248 0 0,3-1 0 0 0,6-10 8 0 0,6-3-9 0 0,-5-6-135 0 0,1-4 0 0 0,-1-12 0 0 0,5-2 0 0 0,-13-7 216 0 0,-5-2-8 0 0,6-1 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5:20.11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931 429 6824 0 0,'0'-11'15'0'0,"-1"0"-1"0"0,-1 0 1 0 0,0 0 0 0 0,0 0 0 0 0,-1 1 0 0 0,0-1 0 0 0,-6-11 0 0 0,-38-68 428 0 0,1 1 331 0 0,41 78-689 0 0,0 0 0 0 0,0 1 1 0 0,-1 0-1 0 0,0 0 0 0 0,-1 0 1 0 0,0 1-1 0 0,0 0 0 0 0,-1 0 1 0 0,0 1-1 0 0,-1 0 0 0 0,-11-8 1 0 0,-37-5 360 0 0,52 19-426 0 0,-1 0 0 0 0,0 1 0 0 0,0-1 0 0 0,0 1 0 0 0,0 0-1 0 0,0 0 1 0 0,0 1 0 0 0,0 0 0 0 0,0 0 0 0 0,0 1 0 0 0,0-1-1 0 0,0 1 1 0 0,0 0 0 0 0,0 1 0 0 0,1 0 0 0 0,-7 2 0 0 0,-4 3 2 0 0,-1 0-1 0 0,1 1 1 0 0,1 1 0 0 0,-17 12 0 0 0,0 3 45 0 0,2 2-1 0 0,1 1 1 0 0,-48 58 0 0 0,58-60-32 0 0,2 1-1 0 0,0 1 1 0 0,1 1 0 0 0,-22 56 0 0 0,-32 126 81 0 0,53-152-70 0 0,-7 30 28 0 0,4 0 1 0 0,-11 111-1 0 0,4 181 64 0 0,32 10 1 0 0,2-316-102 0 0,3 1-1 0 0,4-2 1 0 0,25 85-1 0 0,-29-132-16 0 0,0 0 0 0 0,2-1-1 0 0,0 0 1 0 0,2-1 0 0 0,1 0 0 0 0,0-1-1 0 0,2-1 1 0 0,36 37 0 0 0,-45-51-3 0 0,1 0 0 0 0,-1-1 0 0 0,1 0 0 0 0,1-1 1 0 0,-1 0-1 0 0,1 0 0 0 0,0-1 0 0 0,1-1 0 0 0,11 5 1 0 0,2-2 20 0 0,0-1 0 0 0,0-1 1 0 0,27 1-1 0 0,-39-5-20 0 0,0-1 0 0 0,0-1 0 0 0,0 0 0 0 0,0-1 0 0 0,21-6 0 0 0,5 0 29 0 0,-14 3-19 0 0,-1-2 0 0 0,0 0 0 0 0,0-1 0 0 0,-1-2 0 0 0,0 0 0 0 0,0-1 0 0 0,-1-1 0 0 0,-1-1 0 0 0,0-1 0 0 0,-1-1 0 0 0,0 0 1 0 0,-1-2-1 0 0,22-26 0 0 0,-2-4 21 0 0,-1-1 1 0 0,-3-2 0 0 0,-2-2-1 0 0,29-65 1 0 0,-4 0 69 0 0,72-215-1 0 0,-109 271-61 0 0,-4 0-1 0 0,18-126 1 0 0,-33 182-50 0 0,2-16 0 0 0,-4 21-6 0 0,1 0-1 0 0,0 0 0 0 0,0 0 1 0 0,0 0-1 0 0,0 0 0 0 0,0 1 1 0 0,-1-1-1 0 0,1 0 0 0 0,0 0 1 0 0,0 0-1 0 0,0 0 0 0 0,0 0 1 0 0,0 0-1 0 0,-1 0 0 0 0,1 0 1 0 0,0 0-1 0 0,0 0 0 0 0,0 0 1 0 0,0 0-1 0 0,0 0 0 0 0,-1 0 1 0 0,1 0-1 0 0,0 0 0 0 0,0-1 1 0 0,0 1-1 0 0,0 0 0 0 0,0 0 1 0 0,-1 0-1 0 0,1 0 0 0 0,0 0 1 0 0,0 0-1 0 0,0 0 0 0 0,0 0 1 0 0,0 0-1 0 0,0-1 0 0 0,0 1 1 0 0,-1 0-1 0 0,1 0 0 0 0,0 0 1 0 0,0 0-1 0 0,0 0 0 0 0,0-1 1 0 0,0 1-1 0 0,0 0 0 0 0,0 0 1 0 0,0 0-1 0 0,0 0 0 0 0,0 0 1 0 0,0-1-1 0 0,0 1 0 0 0,0 0 1 0 0,0 0-1 0 0,0 0 0 0 0,0 0 1 0 0,0-1-1 0 0,-1 2 1 0 0,1 0 0 0 0,-1 0 1 0 0,1 0-1 0 0,-1 0 0 0 0,1 0 0 0 0,-1 0 1 0 0,1 0-1 0 0,0 1 0 0 0,-1-1 0 0 0,1 0 0 0 0,0 0 1 0 0,0 0-1 0 0,0 0 0 0 0,0 0 0 0 0,0 2 1 0 0,-3 22 9 0 0,-22 73-9 0 0,5 2 1 0 0,-9 110 0 0 0,24-159-3 0 0,1-17 0 0 0,2 1 0 0 0,1-1 0 0 0,4 40 0 0 0,4 23 0 0 0,-4-95 0 0 0,0-9 0 0 0,16-191 0 0 0,7-44 0 0 0,-10 143 6 0 0,20-84 13 0 0,-34 177-19 0 0,7-18 31 0 0,-4 28-6 0 0,1 16 0 0 0,25 151 31 0 0,23 86 39 0 0,-49-239-83 0 0,40 117 67 0 0,-37-115-60 0 0,0-1 0 0 0,2 0-1 0 0,0 0 1 0 0,19 25 0 0 0,-28-42-13 0 0,1 0 0 0 0,-1 0 0 0 0,1-1 0 0 0,-1 1 0 0 0,1 0 0 0 0,0-1 0 0 0,0 1 0 0 0,-1-1 0 0 0,1 0 0 0 0,0 0 0 0 0,0 0 0 0 0,0 1 0 0 0,0-2 0 0 0,1 1 0 0 0,-1 0 0 0 0,0 0 0 0 0,0-1 0 0 0,1 1 1 0 0,-1-1-1 0 0,0 0 0 0 0,0 0 0 0 0,3 0 0 0 0,-1 0 1 0 0,0-1 1 0 0,-1 0-1 0 0,1 0 1 0 0,0-1-1 0 0,-1 1 1 0 0,1-1-1 0 0,-1 0 1 0 0,1 1 0 0 0,-1-2-1 0 0,0 1 1 0 0,6-5-1 0 0,5-7 10 0 0,-1 0 1 0 0,-1 0-1 0 0,0-1 0 0 0,10-18 0 0 0,-19 28-13 0 0,97-152 123 0 0,80-172 1 0 0,-161 288-98 0 0,2 1 0 0 0,1 1 1 0 0,2 1-1 0 0,42-51 1 0 0,-57 79-20 0 0,0 1 1 0 0,1 0 0 0 0,0 1 0 0 0,1 0-1 0 0,0 0 1 0 0,0 1 0 0 0,0 1 0 0 0,19-8-1 0 0,-20 10-2 0 0,0 1-1 0 0,0 1 0 0 0,1 0 1 0 0,-1 0-1 0 0,0 1 1 0 0,1 0-1 0 0,0 1 0 0 0,-1 0 1 0 0,1 0-1 0 0,-1 2 0 0 0,1-1 1 0 0,9 4-1 0 0,-6-1 15 0 0,-2 0 0 0 0,1 2 0 0 0,-1-1-1 0 0,0 2 1 0 0,0-1 0 0 0,0 2 0 0 0,-1 0-1 0 0,0 0 1 0 0,-1 1 0 0 0,0 0 0 0 0,0 1 0 0 0,-1 0-1 0 0,15 21 1 0 0,-1 2 26 0 0,-2 2 0 0 0,-1 0 0 0 0,21 53 0 0 0,-27-55 31 0 0,-1 0 0 0 0,-2 1 0 0 0,-2 1 1 0 0,-1 0-1 0 0,-1 0 0 0 0,3 62 0 0 0,-11-87-51 0 0,0 0 0 0 0,0 0 0 0 0,-1 0 0 0 0,0 0 1 0 0,-1 0-1 0 0,0 0 0 0 0,0-1 0 0 0,-1 0 0 0 0,0 1 0 0 0,-1-1 0 0 0,0-1 0 0 0,0 1 0 0 0,-1-1 0 0 0,0 0 0 0 0,-8 8 0 0 0,9-11-4 0 0,0 0 0 0 0,0 0-1 0 0,-1 0 1 0 0,0-1-1 0 0,0 0 1 0 0,0 0 0 0 0,0 0-1 0 0,-1-1 1 0 0,1 0-1 0 0,-1 0 1 0 0,0-1 0 0 0,0 1-1 0 0,0-1 1 0 0,0-1 0 0 0,0 0-1 0 0,0 0 1 0 0,-1 0-1 0 0,1-1 1 0 0,0 0 0 0 0,-1 0-1 0 0,-8-2 1 0 0,-19-3 91 0 0,-31-7 8 0 0,62 11-109 0 0,0 0-1 0 0,0 0 1 0 0,0 0 0 0 0,1-1 0 0 0,-1 1-1 0 0,1-1 1 0 0,-1 0 0 0 0,1 0 0 0 0,0-1 0 0 0,0 1-1 0 0,0-1 1 0 0,-5-4 0 0 0,6 8 86 0 0,6 4-20 0 0,13 25 14 0 0,-14-25-90 0 0,1-1 0 0 0,0 0 0 0 0,0 1 0 0 0,0-2 0 0 0,1 1 0 0 0,0-1 0 0 0,-1 1-1 0 0,1-1 1 0 0,0-1 0 0 0,0 1 0 0 0,1-1 0 0 0,-1 1 0 0 0,0-2 0 0 0,1 1 0 0 0,-1 0 0 0 0,1-1 0 0 0,0 0 0 0 0,0-1 0 0 0,-1 1-1 0 0,1-1 1 0 0,0 0 0 0 0,0-1 0 0 0,-1 1 0 0 0,8-2 0 0 0,-5 0 0 0 0,1-1-1 0 0,-1 1 0 0 0,0-1 1 0 0,0-1-1 0 0,-1 0 1 0 0,1 0-1 0 0,-1 0 1 0 0,1-1-1 0 0,-1 0 1 0 0,-1 0-1 0 0,1-1 1 0 0,-1 0-1 0 0,0 0 1 0 0,0-1-1 0 0,8-12 1 0 0,42-69 35 0 0,-4-1 0 0 0,53-127 0 0 0,-83 149-3 0 0,-2-1 1 0 0,-3-1 0 0 0,11-102-1 0 0,-19 101-1 0 0,3 1 0 0 0,4 0-1 0 0,31-90 1 0 0,-36 130-24 0 0,-8 19-4 0 0,1 0-1 0 0,-1 0 1 0 0,2 0-1 0 0,0 1 1 0 0,8-14-1 0 0,-12 23-6 0 0,-1-1 0 0 0,1 0 0 0 0,-1 0 0 0 0,1 1 0 0 0,-1-1 0 0 0,1 0-1 0 0,-1 0 1 0 0,1 1 0 0 0,0-1 0 0 0,-1 1 0 0 0,1-1 0 0 0,0 1 0 0 0,0-1-1 0 0,-1 1 1 0 0,1-1 0 0 0,0 1 0 0 0,0 0 0 0 0,0-1 0 0 0,0 1 0 0 0,-1 0 0 0 0,1 0-1 0 0,0-1 1 0 0,0 1 0 0 0,0 0 0 0 0,0 0 0 0 0,0 0 0 0 0,0 0 0 0 0,0 0-1 0 0,0 0 1 0 0,-1 1 0 0 0,1-1 0 0 0,0 0 0 0 0,0 0 0 0 0,0 1 0 0 0,0-1-1 0 0,0 0 1 0 0,-1 1 0 0 0,1-1 0 0 0,0 1 0 0 0,0-1 0 0 0,-1 1 0 0 0,1-1-1 0 0,0 1 1 0 0,0 1 0 0 0,3 2 3 0 0,-1 1 0 0 0,0 0 0 0 0,0-1 0 0 0,0 1 0 0 0,0 0 0 0 0,-1 1 0 0 0,2 4 0 0 0,18 58 16 0 0,-4 0-1 0 0,16 107 0 0 0,1 150 8 0 0,-14-106-24 0 0,-19-205-2 0 0,5 51 3 0 0,29 119 0 0 0,-33-154 0 0 0,-3-27-4 0 0,0 0 1 0 0,0 0-1 0 0,1 0 1 0 0,-1 0-1 0 0,0 0 1 0 0,1 0-1 0 0,0 0 0 0 0,0-1 1 0 0,2 7-1 0 0,-3-10 0 0 0,0 1 0 0 0,0 0 0 0 0,0 0 0 0 0,0 0 0 0 0,0-1 0 0 0,0 1 0 0 0,0 0 0 0 0,0 0 0 0 0,0 0 0 0 0,0 0 0 0 0,0-1 0 0 0,0 1 0 0 0,0 0 0 0 0,0 0 0 0 0,0 0 0 0 0,0-1 0 0 0,0 1 0 0 0,0 0 0 0 0,0 0 0 0 0,0 0 0 0 0,0 0 0 0 0,0-1 0 0 0,0 1 0 0 0,1 0 0 0 0,-1 0 0 0 0,0 0 0 0 0,0 0 0 0 0,0 0 0 0 0,0 0 0 0 0,0-1 0 0 0,1 1 0 0 0,-1 0 0 0 0,0 0 0 0 0,0 0 0 0 0,0 0 0 0 0,0 0 0 0 0,1 0 0 0 0,-1 0 0 0 0,0 0 0 0 0,0 0 0 0 0,0 0 0 0 0,0 0 0 0 0,1 0 0 0 0,-1 0 0 0 0,0 0 0 0 0,0 0 0 0 0,0 0 0 0 0,1 0 0 0 0,-1 0 0 0 0,0 0 0 0 0,0 0 0 0 0,0 0 0 0 0,0 0 0 0 0,1 0 0 0 0,-1 0 0 0 0,0 0 0 0 0,0 0 0 0 0,0 0 0 0 0,0 0 0 0 0,-1-1 0 0 0,0 0 0 0 0,0 0 0 0 0,1 0 0 0 0,-1 0 0 0 0,1 0 0 0 0,-1 0 0 0 0,1 0 0 0 0,-1 0 0 0 0,1 0 0 0 0,-1 0 0 0 0,1 0 0 0 0,0-1 0 0 0,0 1 0 0 0,-1 0 0 0 0,1-2 0 0 0,-1-2 0 0 0,-15-53 2 0 0,8 36-1 0 0,2 0 1 0 0,0 0 0 0 0,1-1-1 0 0,-2-39 1 0 0,7 62-2 0 0,0 0 0 0 0,0-1 1 0 0,0 1-1 0 0,0 0 0 0 0,0 0 0 0 0,0-1 1 0 0,0 1-1 0 0,0 0 0 0 0,0-1 0 0 0,0 1 0 0 0,0 0 1 0 0,0 0-1 0 0,0-1 0 0 0,0 1 0 0 0,0 0 1 0 0,0-1-1 0 0,0 1 0 0 0,0 0 0 0 0,0 0 1 0 0,0-1-1 0 0,0 1 0 0 0,1 0 0 0 0,-1 0 1 0 0,0-1-1 0 0,0 1 0 0 0,0 0 0 0 0,1 0 1 0 0,-1-1-1 0 0,0 1 0 0 0,0 0 0 0 0,0 0 1 0 0,1 0-1 0 0,-1 0 0 0 0,0-1 0 0 0,0 1 1 0 0,1 0-1 0 0,8 8 10 0 0,6 17 1 0 0,60 129 44 0 0,-35-68-25 0 0,86 136 0 0 0,-116-208-22 0 0,0-1-1 0 0,1 0 1 0 0,1-1 0 0 0,0 0-1 0 0,0-1 1 0 0,22 14-1 0 0,22 10 17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5:20.49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 0 13264 0 0,'0'0'982'0'0,"-5"6"-850"0"0,2-2-109 0 0,0-2 0 0 0,1 0 0 0 0,0 1 0 0 0,0 0 0 0 0,0-1 0 0 0,0 1 0 0 0,0 0 0 0 0,1 0 0 0 0,-1 0 0 0 0,1 0 0 0 0,0 0 0 0 0,0 0 0 0 0,0 0 0 0 0,0 0 0 0 0,1 1 0 0 0,-1 3 0 0 0,5 126 701 0 0,7-1-1 0 0,5 0 1 0 0,39 151-1 0 0,-24-137-265 0 0,-27-122-348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5:20.8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0 147 14368 0 0,'0'0'288'0'0,"43"-31"8"0"0,-24 22-8 0 0,3-3 8 0 0,-3 7-176 0 0,-1-1 0 0 0,0-6 0 0 0,5-4 8 0 0,2-2 311 0 0,1 0 1 0 0,-1-2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3:00.4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6824 0 0,'0'0'72'0'0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5:21.2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1636 11256 0 0,'0'0'257'0'0,"6"-6"4"0"0,0 0-177 0 0,0 0 0 0 0,-1 0-1 0 0,0 0 1 0 0,0-1 0 0 0,-1 0 0 0 0,0 0-1 0 0,0 0 1 0 0,3-10 0 0 0,-1 2 216 0 0,-2-1 0 0 0,0 1 0 0 0,0-1 1 0 0,0-17-1 0 0,0 19-223 0 0,1 0 1 0 0,0 1 0 0 0,1 0-1 0 0,0 0 1 0 0,1 1-1 0 0,1 0 1 0 0,16-21 0 0 0,-12 16-63 0 0,0 0 22 0 0,1 1 0 0 0,22-23 0 0 0,-31 35-29 0 0,1-1 0 0 0,-1 1 0 0 0,1 1 0 0 0,0-1 0 0 0,0 1 0 0 0,1-1 0 0 0,-1 1 0 0 0,1 1 1 0 0,-1-1-1 0 0,1 1 0 0 0,0 0 0 0 0,10-2 0 0 0,-13 4 1 0 0,1 0 0 0 0,0 1 0 0 0,-1-1 0 0 0,1 1 0 0 0,-1 0 0 0 0,1 0 0 0 0,-1 0 0 0 0,1 0 0 0 0,-1 1 0 0 0,0-1 0 0 0,1 1 0 0 0,-1 0 0 0 0,0 0 0 0 0,0 0 0 0 0,0 0 0 0 0,5 5 1 0 0,-2 0 2 0 0,1 0 1 0 0,-1 0 0 0 0,0 1 0 0 0,0 0 0 0 0,5 9 0 0 0,2 11-5 0 0,0 0 1 0 0,-2 1 0 0 0,-1 1 0 0 0,-1 0 0 0 0,-2 0 0 0 0,-1 1 0 0 0,-1-1 0 0 0,-1 1 0 0 0,-2 32 0 0 0,3-51-22 0 0,-5-12 12 0 0,0 1 0 0 0,0-1 1 0 0,0 0-1 0 0,1 0 1 0 0,-1 0-1 0 0,0 0 0 0 0,0 1 1 0 0,0-1-1 0 0,0 0 0 0 0,0 0 1 0 0,0 0-1 0 0,1 0 0 0 0,-1 0 1 0 0,0 1-1 0 0,0-1 0 0 0,0 0 1 0 0,0 0-1 0 0,1 0 0 0 0,-1 0 1 0 0,0 0-1 0 0,0 0 1 0 0,0 0-1 0 0,1 0 0 0 0,-1 0 1 0 0,0 0-1 0 0,0 0 0 0 0,0 0 1 0 0,0 0-1 0 0,1 0 0 0 0,-1 0 1 0 0,0 0-1 0 0,0 0 0 0 0,0 0 1 0 0,1 0-1 0 0,-1 0 0 0 0,0 0 1 0 0,0 0-1 0 0,0 0 1 0 0,1 0-1 0 0,-1-1 0 0 0,0 1 1 0 0,0 0-1 0 0,0 0 0 0 0,0 0 1 0 0,0 0-1 0 0,1 0 0 0 0,-1 0 1 0 0,0-1-1 0 0,0 1 0 0 0,0 0 1 0 0,0 0-1 0 0,0 0 0 0 0,0 0 1 0 0,0-1-1 0 0,1 1 1 0 0,56-139-56 0 0,-39 92 36 0 0,1 0 1 0 0,33-55 0 0 0,-51 100 17 0 0,0 0 0 0 0,0 0 0 0 0,0 0 0 0 0,1 0 0 0 0,-1 0 0 0 0,1 0 0 0 0,0 0 0 0 0,0 0 0 0 0,-1 0 0 0 0,1 1 0 0 0,0-1 0 0 0,0 1 0 0 0,1-1 0 0 0,-1 1 0 0 0,0 0 0 0 0,0 0 0 0 0,5-1-1 0 0,-5 2 2 0 0,0 0-1 0 0,0 0 0 0 0,0 1 0 0 0,0-1 0 0 0,1 1 0 0 0,-1-1 0 0 0,0 1 0 0 0,0 0 0 0 0,0 0 0 0 0,0 0 0 0 0,0 0 0 0 0,0 0 0 0 0,-1 0 0 0 0,1 1 0 0 0,0-1 1 0 0,-1 1-1 0 0,1-1 0 0 0,-1 1 0 0 0,1-1 0 0 0,1 4 0 0 0,10 12-5 0 0,-1 0 0 0 0,-1 1-1 0 0,-1 1 1 0 0,11 23 0 0 0,-1-1 0 0 0,-1-3-8 0 0,45 61 0 0 0,-57-88 12 0 0,1-1 0 0 0,0-1 1 0 0,1 0-1 0 0,0 0 0 0 0,0 0 0 0 0,1-1 0 0 0,0-1 0 0 0,1 0 1 0 0,0 0-1 0 0,16 7 0 0 0,-22-12 3 0 0,0-1 0 0 0,0 0 0 0 0,0 0 0 0 0,0 0 0 0 0,0-1 0 0 0,0 0-1 0 0,0 0 1 0 0,0 0 0 0 0,0 0 0 0 0,0-1 0 0 0,0 0 0 0 0,0 0 0 0 0,-1 0 0 0 0,1-1 0 0 0,0 1 0 0 0,0-1 0 0 0,-1 0 0 0 0,1-1 0 0 0,-1 1 0 0 0,0-1 0 0 0,0 0-1 0 0,0 0 1 0 0,0 0 0 0 0,0 0 0 0 0,5-8 0 0 0,5-4 0 0 0,0-1 0 0 0,-2-1 0 0 0,0 0 0 0 0,-1 0 0 0 0,9-20 1 0 0,1-9 1 0 0,-1-1 0 0 0,16-61 1 0 0,18-102 6 0 0,-48 186-8 0 0,11-68 21 0 0,9-171 0 0 0,-11 68 30 0 0,-11 169-43 0 0,34-422 147 0 0,-37 442-140 0 0,-1 0 0 0 0,0 0 1 0 0,0 0-1 0 0,-1 1 0 0 0,0-1 0 0 0,0 0 0 0 0,0 1 0 0 0,0-1 0 0 0,-3-5 1 0 0,4 11-16 0 0,0 0 1 0 0,0-1-1 0 0,-1 1 1 0 0,1 0-1 0 0,0 0 1 0 0,0 0-1 0 0,0 0 1 0 0,0 0-1 0 0,-1 0 1 0 0,1-1-1 0 0,0 1 1 0 0,0 0 0 0 0,0 0-1 0 0,-1 0 1 0 0,1 0-1 0 0,0 0 1 0 0,0 0-1 0 0,-1 0 1 0 0,1 0-1 0 0,0 0 1 0 0,0 0-1 0 0,0 0 1 0 0,-1 0-1 0 0,1 0 1 0 0,0 0 0 0 0,0 0-1 0 0,0 0 1 0 0,-1 0-1 0 0,1 0 1 0 0,0 0-1 0 0,0 0 1 0 0,0 0-1 0 0,-1 1 1 0 0,1-1-1 0 0,0 0 1 0 0,0 0-1 0 0,0 0 1 0 0,-1 0-1 0 0,1 0 1 0 0,0 0 0 0 0,0 1-1 0 0,0-1 1 0 0,0 0-1 0 0,0 0 1 0 0,-1 0-1 0 0,1 1 1 0 0,0-1-1 0 0,0 0 1 0 0,0 0-1 0 0,0 0 1 0 0,0 1-1 0 0,-8 11 26 0 0,3 0-7 0 0,0 0 1 0 0,1 1-1 0 0,0 0 0 0 0,1 0 0 0 0,0 0 0 0 0,0 16 1 0 0,2-25-19 0 0,-21 142 102 0 0,-5 284-1 0 0,68 289 378 0 0,-23-469-379 0 0,23 419 256 0 0,-27-19-18 0 0,-23-483-192 0 0,1-94-75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5:22.3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2043 14568 0 0,'12'-25'14'0'0,"30"-56"421"0"0,-4-2 0 0 0,45-144 1 0 0,-41 49-229 0 0,-20 77 258 0 0,51-141 0 0 0,-7 59 164 0 0,76-174-84 0 0,-123 317-495 0 0,125-241 740 0 0,-35 114-274 0 0,-81 127-362 0 0,4 3 75 0 0,-48 128 11 0 0,-46 360-127 0 0,48-300-63 0 0,6 162-1 0 0,37 147 63 0 0,-24-420-88 0 0,3 0 0 0 0,14 46 0 0 0,-5-50 1 0 0,-17-35-22 0 0,1 0 0 0 0,-1 0 1 0 0,1 0-1 0 0,-1 0 0 0 0,1 0 0 0 0,0 1 0 0 0,-1-1 0 0 0,1 0 0 0 0,0-1 1 0 0,0 1-1 0 0,0 0 0 0 0,0 0 0 0 0,0 0 0 0 0,0 0 0 0 0,0-1 0 0 0,0 1 0 0 0,0 0 1 0 0,0-1-1 0 0,0 1 0 0 0,0-1 0 0 0,0 1 0 0 0,0-1 0 0 0,1 0 0 0 0,-1 0 1 0 0,2 1-1 0 0,-1-4 2 0 0,0 0 1 0 0,0 0-1 0 0,-1 0 1 0 0,1 0-1 0 0,-1 0 1 0 0,1 0 0 0 0,-1 0-1 0 0,0-1 1 0 0,1-6-1 0 0,0 1 2 0 0,77-249 84 0 0,-57 181-55 0 0,-21 73-30 0 0,1 0 0 0 0,-1 0 0 0 0,0-1 0 0 0,1 1 0 0 0,0 0 0 0 0,0 0 0 0 0,1 1 0 0 0,-1-1 0 0 0,1 0 0 0 0,-1 1 0 0 0,1-1 0 0 0,0 1 0 0 0,0 0 0 0 0,1 0 0 0 0,5-4 0 0 0,-8 7-4 0 0,0 0 0 0 0,0 0 0 0 0,0 0 0 0 0,0 0 0 0 0,0 0 0 0 0,-1 0 1 0 0,1 0-1 0 0,0 0 0 0 0,0 1 0 0 0,0-1 0 0 0,0 0 0 0 0,0 1 0 0 0,0-1 0 0 0,0 1 0 0 0,0-1 0 0 0,0 1 0 0 0,-1-1 0 0 0,1 1 0 0 0,0-1 1 0 0,0 1-1 0 0,-1 0 0 0 0,1-1 0 0 0,0 1 0 0 0,0 1 0 0 0,18 23 23 0 0,-17-21-22 0 0,16 28 16 0 0,-1 1-1 0 0,-2 1 1 0 0,-2 1 0 0 0,13 50-1 0 0,-21-69-14 0 0,11 37 13 0 0,-5-12 4 0 0,2-1 0 0 0,35 74 0 0 0,-40-98-14 0 0,52 87 45 0 0,-51-89-38 0 0,1-1 0 0 0,1-1 1 0 0,-1 1-1 0 0,2-1 0 0 0,15 12 0 0 0,-26-24-12 0 0,-1 1 1 0 0,1-1-1 0 0,0 1 0 0 0,0-1 0 0 0,0 1 0 0 0,-1-1 0 0 0,1 0 0 0 0,0 1 0 0 0,0-1 0 0 0,0 0 0 0 0,0 0 0 0 0,0 0 1 0 0,0 1-1 0 0,0-1 0 0 0,0 0 0 0 0,0 0 0 0 0,-1 0 0 0 0,1-1 0 0 0,0 1 0 0 0,0 0 0 0 0,0 0 0 0 0,0 0 1 0 0,0-1-1 0 0,0 1 0 0 0,0 0 0 0 0,-1-1 0 0 0,1 1 0 0 0,0-1 0 0 0,0 1 0 0 0,0-1 0 0 0,-1 0 0 0 0,1 1 0 0 0,0-1 1 0 0,-1 0-1 0 0,1 1 0 0 0,0-1 0 0 0,-1 0 0 0 0,1 0 0 0 0,-1 1 0 0 0,1-1 0 0 0,-1 0 0 0 0,0 0 0 0 0,1-1 0 0 0,18-45 26 0 0,-17 39-28 0 0,4-20 8 0 0,0-1 1 0 0,-2 1-1 0 0,-2-1 0 0 0,0 0 0 0 0,-2 0 0 0 0,-5-45 0 0 0,1 1-1 0 0,-1 3 18 0 0,-4 1-1 0 0,-3 0 0 0 0,-25-79 1 0 0,34 136-18 0 0,0-1 1 0 0,-1 2 0 0 0,-1-1 0 0 0,0 0 0 0 0,0 1 0 0 0,-1 0-1 0 0,-1 0 1 0 0,0 1 0 0 0,0-1 0 0 0,-1 2 0 0 0,-1-1-1 0 0,1 1 1 0 0,-15-12 0 0 0,20 19-4 0 0,1 0-1 0 0,-1 1 1 0 0,1-1-1 0 0,-1 1 1 0 0,0-1-1 0 0,1 1 1 0 0,-1 0-1 0 0,0 0 1 0 0,0 0-1 0 0,0 0 1 0 0,0 1-1 0 0,0-1 1 0 0,0 1-1 0 0,0 0 1 0 0,0 0-1 0 0,0 0 1 0 0,0 0-1 0 0,0 0 1 0 0,0 1 0 0 0,0-1-1 0 0,0 1 1 0 0,0 0-1 0 0,0 0 1 0 0,1 0-1 0 0,-1 0 1 0 0,0 0-1 0 0,0 1 1 0 0,1-1-1 0 0,-4 3 1 0 0,1 0 1 0 0,1 0 0 0 0,0 0-1 0 0,-1 0 1 0 0,2 0 0 0 0,-1 1 0 0 0,0 0 0 0 0,1-1 0 0 0,0 1 0 0 0,0 0-1 0 0,1 1 1 0 0,-1-1 0 0 0,1 0 0 0 0,0 1 0 0 0,-1 6 0 0 0,0 3 5 0 0,0 1 0 0 0,2 0 0 0 0,0 0 1 0 0,1 0-1 0 0,0 0 0 0 0,1 0 0 0 0,1 0 1 0 0,1 0-1 0 0,0 0 0 0 0,1-1 0 0 0,0 1 1 0 0,8 16-1 0 0,-10-29-6 0 0,-1 0 0 0 0,0 0 0 0 0,1 0 0 0 0,0-1 0 0 0,-1 1 0 0 0,1-1 0 0 0,0 1 0 0 0,0-1 0 0 0,1 0 0 0 0,-1 0 0 0 0,0 0 0 0 0,1 0 0 0 0,-1 0 0 0 0,1 0 0 0 0,0-1 0 0 0,-1 1 0 0 0,1-1 0 0 0,0 0 0 0 0,0 0 0 0 0,0 0 0 0 0,0 0 0 0 0,0 0-1 0 0,0-1 1 0 0,5 1 0 0 0,-3-2 3 0 0,1 1-1 0 0,0-1 1 0 0,0-1-1 0 0,-1 1 1 0 0,1-1-1 0 0,0 0 1 0 0,-1 0-1 0 0,0 0 1 0 0,1-1-1 0 0,-1 0 1 0 0,7-6-1 0 0,4-4 6 0 0,0 0-1 0 0,-2-1 0 0 0,0-1 0 0 0,0 0 1 0 0,-1-1-1 0 0,10-18 0 0 0,39-46 30 0 0,-57 75-37 0 0,0 0 0 0 0,0 0 0 0 0,1 0 0 0 0,0 1 0 0 0,-1 0 0 0 0,1 0 0 0 0,1 0 0 0 0,-1 1-1 0 0,0 0 1 0 0,1 0 0 0 0,10-3 0 0 0,-14 6-2 0 0,1-1 0 0 0,0 1-1 0 0,0-1 1 0 0,0 1 0 0 0,0 1-1 0 0,0-1 1 0 0,-1 0 0 0 0,1 1 0 0 0,0 0-1 0 0,0 0 1 0 0,0 0 0 0 0,-1 0-1 0 0,1 0 1 0 0,-1 1 0 0 0,1 0 0 0 0,-1 0-1 0 0,1 0 1 0 0,-1 0 0 0 0,0 0-1 0 0,0 1 1 0 0,0-1 0 0 0,0 1 0 0 0,3 4-1 0 0,18 23 8 0 0,-1 2 1 0 0,-2 0-1 0 0,0 2 0 0 0,16 39 0 0 0,-8-17 0 0 0,-24-47-7 0 0,0-1-1 0 0,0 0 1 0 0,0 0 0 0 0,1 0-1 0 0,1-1 1 0 0,-1 0 0 0 0,1 0 0 0 0,0 0-1 0 0,1-1 1 0 0,0 0 0 0 0,13 7-1 0 0,-17-10 1 0 0,1-1-1 0 0,-1 0 1 0 0,1-1-1 0 0,0 1 1 0 0,0-1-1 0 0,0 0 1 0 0,0 0-1 0 0,0-1 1 0 0,0 1-1 0 0,0-1 1 0 0,0 0-1 0 0,0 0 1 0 0,0-1-1 0 0,0 0 1 0 0,0 0-1 0 0,0 0 1 0 0,-1 0-1 0 0,1-1 1 0 0,0 0-1 0 0,-1 0 1 0 0,1 0-1 0 0,-1 0 1 0 0,6-4-1 0 0,2-3 1 0 0,0 0-1 0 0,-1-1 1 0 0,0 0-1 0 0,-1-1 1 0 0,0 0-1 0 0,16-23 1 0 0,45-86 5 0 0,-34 53-6 0 0,41-86 7 0 0,-51 111-2 0 0,-25 39-6 0 0,0 0 0 0 0,0 0 0 0 0,1 0 0 0 0,-1 1 1 0 0,1-1-1 0 0,-1 1 0 0 0,1 0 0 0 0,0 0 0 0 0,0 0 0 0 0,-1 0 0 0 0,7-2 1 0 0,-8 4-1 0 0,0 0 0 0 0,-1 0 0 0 0,1 0 1 0 0,0 0-1 0 0,0 0 0 0 0,0 0 1 0 0,0 0-1 0 0,0 0 0 0 0,0 0 0 0 0,-1 1 1 0 0,1-1-1 0 0,0 0 0 0 0,0 1 1 0 0,0-1-1 0 0,-1 1 0 0 0,1-1 0 0 0,0 1 1 0 0,0-1-1 0 0,-1 1 0 0 0,1-1 1 0 0,0 1-1 0 0,-1 0 0 0 0,1 0 0 0 0,0 0 1 0 0,14 24-2 0 0,-7-11 3 0 0,82 141 4 0 0,-32-51 8 0 0,-50-91-14 0 0,2 1 1 0 0,-1-1 0 0 0,2-1 0 0 0,22 22-1 0 0,-26-28 1 0 0,0 0 0 0 0,1 0-1 0 0,-1-1 1 0 0,1 0 0 0 0,0 0 0 0 0,1-1-1 0 0,-1 0 1 0 0,1-1 0 0 0,14 5-1 0 0,-17-8 0 0 0,-1 1 0 0 0,1-1 0 0 0,-1 0 0 0 0,1-1 0 0 0,-1 0 0 0 0,1 1 0 0 0,-1-2 0 0 0,0 1 0 0 0,1-1 0 0 0,-1 1 0 0 0,0-1 0 0 0,0-1 0 0 0,0 1 0 0 0,0-1 0 0 0,-1 0 0 0 0,5-3 0 0 0,5-4 0 0 0,0-1 0 0 0,-1-1 0 0 0,19-21 0 0 0,3-10 0 0 0,-2 0 0 0 0,-2-3 0 0 0,39-74 0 0 0,51-158 0 0 0,-103 233 4 0 0,38-70-1 0 0,-56 115-3 0 0,0-1 0 0 0,1 0 0 0 0,-1 0 0 0 0,1 0 0 0 0,-1 1 0 0 0,1-1 0 0 0,-1 0 0 0 0,1 1 0 0 0,-1-1 1 0 0,1 0-1 0 0,0 1 0 0 0,-1-1 0 0 0,1 1 0 0 0,0-1 0 0 0,0 1 0 0 0,0-1 0 0 0,1 0 0 0 0,-2 2 0 0 0,0-1 0 0 0,1 0 0 0 0,-1 0 0 0 0,1 0 0 0 0,-1 0 0 0 0,0 0 0 0 0,1 0 0 0 0,-1 0 0 0 0,0 1 0 0 0,1-1 0 0 0,-1 0 0 0 0,0 0 0 0 0,1 0 1 0 0,-1 1-1 0 0,0-1 0 0 0,1 0 0 0 0,-1 1 0 0 0,0-1 0 0 0,0 0 0 0 0,1 0 0 0 0,-1 1 0 0 0,0-1 0 0 0,0 1 0 0 0,0-1 0 0 0,1 0 0 0 0,-1 1 0 0 0,1 2 1 0 0,0 1 0 0 0,0-1-1 0 0,0 0 1 0 0,-1 1 0 0 0,1-1 0 0 0,-1 0-1 0 0,0 7 1 0 0,-2 13 0 0 0,-8 38-1 0 0,-4-6 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5:30.1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568 5301 2504 0 0,'0'0'643'0'0,"7"-5"-493"0"0,24-17-22 0 0,1 1 0 0 0,2 1 0 0 0,0 2-1 0 0,1 1 1 0 0,61-20 0 0 0,-81 33-78 0 0,-1 1 0 0 0,1 1 1 0 0,-1 0-1 0 0,1 1 0 0 0,0 1 1 0 0,24 1-1 0 0,89 20 194 0 0,-93-14-196 0 0,56 14 44 0 0,63 10 60 0 0,-45-18-39 0 0,145 14 118 0 0,-63-26 47 0 0,20-7-116 0 0,-92 0-73 0 0,30-7 51 0 0,19 0 8 0 0,-163 13-145 0 0,340 2 194 0 0,-2 29 28 0 0,-62 6-104 0 0,-201-27-75 0 0,440 33 519 0 0,-379-34-475 0 0,114-2 135 0 0,24 2 68 0 0,174 3 31 0 0,-10-1 183 0 0,-225-6-338 0 0,6 0 13 0 0,-14 11 199 0 0,253-12 0 0 0,-136-4-96 0 0,-57 3 36 0 0,-239-4-279 0 0,430-7 312 0 0,-196-3-160 0 0,-34-1 13 0 0,148-7 30 0 0,84-3 53 0 0,-63 6-41 0 0,-130 1-118 0 0,69-5 47 0 0,158-12 49 0 0,369-29 157 0 0,-376 18-209 0 0,-25 2-43 0 0,-255 20-80 0 0,190-20 39 0 0,294-25 56 0 0,-157 14-52 0 0,-412 42-78 0 0,301-18 49 0 0,-20 3-14 0 0,-36 1 12 0 0,-60 1-29 0 0,-99 6-10 0 0,333-21 37 0 0,-8 4-6 0 0,-276 13-38 0 0,-14 2 11 0 0,457-34 44 0 0,-550 42-45 0 0,14-1 3 0 0,-156 11-28 0 0,510-77 79 0 0,-355 54-55 0 0,63-14 4 0 0,-148 18-18 0 0,358-99 54 0 0,-319 84-47 0 0,63-22 6 0 0,-120 33-20 0 0,-6 4 9 0 0,-1-3 0 0 0,-1-2 0 0 0,79-49 0 0 0,-84 41-7 0 0,-3 2 4 0 0,50-42 1 0 0,-78 57-7 0 0,11-10 4 0 0,-1 0 0 0 0,0-2 1 0 0,35-46-1 0 0,26-37 13 0 0,-60 78-12 0 0,-2-2 1 0 0,-1-1-1 0 0,-2-1 0 0 0,28-54 1 0 0,-49 82-11 0 0,9-18 12 0 0,-1-1 1 0 0,16-57-1 0 0,-17 39 2 0 0,-5 24-9 0 0,-1-1 0 0 0,-1 1 0 0 0,1-25 0 0 0,-4 15-1 0 0,2-3 10 0 0,-2-1 1 0 0,-2 1-1 0 0,-1 0 1 0 0,-8-42-1 0 0,-2 19 11 0 0,10 41-15 0 0,-1 0 0 0 0,-1 0-1 0 0,-1 1 1 0 0,-1-1 0 0 0,-11-23 0 0 0,-6-5 15 0 0,2 2 3 0 0,-1 2 1 0 0,-48-65 0 0 0,14 37 4 0 0,-27-37 61 0 0,-117-114 1 0 0,154 180-35 0 0,-2 3 0 0 0,-64-38 0 0 0,63 46 13 0 0,-2 2 1 0 0,0 2 0 0 0,-92-31-1 0 0,44 19 50 0 0,-180-95-1 0 0,152 73 57 0 0,-258-82-1 0 0,209 82-26 0 0,10 7 111 0 0,-205-38 0 0 0,203 48-130 0 0,-66-13 101 0 0,187 48-189 0 0,-248-48 139 0 0,-203-29 114 0 0,324 61-196 0 0,-31-16-13 0 0,-18-3 12 0 0,63 23-42 0 0,-122-18 48 0 0,-108-11 5 0 0,-12-2-15 0 0,-91-9 1 0 0,293 40-75 0 0,-354-15 22 0 0,377 27-38 0 0,-92 0 0 0 0,-323 12 2 0 0,-175 2-4 0 0,649-6-6 0 0,-496-1 0 0 0,335 1 1 0 0,23 0-3 0 0,162-2-1 0 0,-105-5-1 0 0,20-1 1 0 0,-50-3-2 0 0,-234-17-13 0 0,16 2-2 0 0,83 8-4 0 0,117 8 13 0 0,-125-6-3 0 0,-46-4-1 0 0,320 13 13 0 0,-321-16-6 0 0,287 15 8 0 0,-51 0 0 0 0,15 8 0 0 0,-160 6 0 0 0,136-4 0 0 0,-7 1 0 0 0,-102 16 0 0 0,-152 13 0 0 0,286-10 0 0 0,-37 3 0 0 0,77-17 0 0 0,-206 42 0 0 0,218-29 0 0 0,-122 6 0 0 0,-102 19 0 0 0,177-14 0 0 0,-67 17 0 0 0,175-36 1 0 0,2 3-1 0 0,-64 29 1 0 0,39-10 3 0 0,-156 50 0 0 0,72-46 4 0 0,-89 27 5 0 0,60-4-10 0 0,-218 65 25 0 0,310-97-22 0 0,1 4 1 0 0,-118 61-1 0 0,-24 9 1 0 0,6-8 1 0 0,197-80-5 0 0,-36 23-1 0 0,-19 11 1 0 0,9-8 0 0 0,-34 16 2 0 0,-114 50-5 0 0,199-92 0 0 0,0 0 0 0 0,1 3 0 0 0,0 0 0 0 0,-27 27 0 0 0,-101 105 0 0 0,99-92 0 0 0,-88 71 0 0 0,81-82 0 0 0,24-20-1 0 0,3 1-1 0 0,0 2 1 0 0,2 1 0 0 0,-50 58 0 0 0,57-51-1 0 0,-7 6 0 0 0,3 1 0 0 0,1 2 0 0 0,-27 56 0 0 0,23-29 0 0 0,1-2-5 0 0,-40 114 0 0 0,66-146 5 0 0,3 0 0 0 0,1 0-1 0 0,1 1 1 0 0,3 0-1 0 0,4 48 1 0 0,-1-41-2 0 0,2-1 1 0 0,2 1 0 0 0,18 74-1 0 0,-18-104 3 0 0,1-1 0 0 0,1 0 0 0 0,0-1 0 0 0,2 0 0 0 0,0 0 0 0 0,1 0 0 0 0,0-1 0 0 0,2-1 0 0 0,0 0 0 0 0,1-1 0 0 0,24 24 0 0 0,-3-10 1 0 0,114 96 0 0 0,-114-99 0 0 0,2-2 0 0 0,58 31 0 0 0,48 26 0 0 0,-47-25 0 0 0,-20-8 0 0 0,-47-29 0 0 0,52 26 0 0 0,-10-10 0 0 0,-31-15 0 0 0,68 25 0 0 0,-74-34 0 0 0,193 57 0 0 0,68 18-6 0 0,-177-49 3 0 0,-5-3-3 0 0,215 76-65 0 0,-221-68 22 0 0,67 31-22 0 0,-61-21-25 0 0,155 49-1 0 0,128 10-110 0 0,-289-88 58 0 0,162 14 0 0 0,110-14-64 0 0,-364-23 206 0 0,241 0-153 0 0,-83-2 64 0 0,828 50-302 0 0,-504-17 256 0 0,-60-16 44 0 0,-212-22 55 0 0,-80 1 18 0 0,242-13-37 0 0,71 0 1 0 0,-268 15 41 0 0,120 2-14 0 0,-163 4 16 0 0,191 8-4 0 0,-76 4 11 0 0,101 7-1 0 0,40-8-1 0 0,-155-9 9 0 0,82-7 4 0 0,-92-2 0 0 0,357-5 0 0 0,256 16 36 0 0,-583-3-24 0 0,239-10 41 0 0,-128-1-16 0 0,-29-9 35 0 0,-118 3-23 0 0,206-13 25 0 0,-139 8 2 0 0,541-45 197 0 0,-703 52-236 0 0,45-5 21 0 0,145-10 51 0 0,18-4-17 0 0,-196 15-52 0 0,483-76 199 0 0,-385 53-160 0 0,-7 0 0 0 0,-149 21-50 0 0,305-52 94 0 0,169-20 28 0 0,-167 18-47 0 0,492-138 43 0 0,-498 74-99 0 0,-290 97-35 0 0,174-72 11 0 0,-17 5 0 0 0,16-7 1 0 0,-225 89-17 0 0,-1-3 0 0 0,-1-1-1 0 0,-1-3 1 0 0,-2-1-1 0 0,43-41 1 0 0,-63 49-5 0 0,-1 0 0 0 0,-2-1 0 0 0,0-2 1 0 0,25-42-1 0 0,-39 58-2 0 0,103-174 15 0 0,-87 148-11 0 0,-3 0 0 0 0,0-2-1 0 0,-3 0 1 0 0,17-55 0 0 0,-26 66-2 0 0,-1 0 1 0 0,-1-1-1 0 0,-2 0 0 0 0,-1 0 1 0 0,-1 0-1 0 0,-2 0 0 0 0,-4-39 1 0 0,0 29-2 0 0,-1 1 0 0 0,-3 0 0 0 0,-1 0 1 0 0,-1 1-1 0 0,-27-61 0 0 0,1 31 1 0 0,-4 1 0 0 0,-81-103 0 0 0,83 126 0 0 0,-2 2-1 0 0,-53-42 0 0 0,30 27-1 0 0,-210-171 7 0 0,201 175-5 0 0,-2 4 0 0 0,-82-40-1 0 0,23 27 4 0 0,-85-47 4 0 0,-69-35-4 0 0,-11 23 2 0 0,119 49-6 0 0,-452-136 12 0 0,536 179-13 0 0,-288-68 5 0 0,75 20-3 0 0,-15 1 1 0 0,-46-13 0 0 0,-146-39 4 0 0,320 88-3 0 0,-144-25 6 0 0,-883-134 5 0 0,942 166-16 0 0,37 6 0 0 0,-270-31-2 0 0,320 40-14 0 0,-100-6-6 0 0,-324-12-10 0 0,-171-21-518 0 0,596 42 442 0 0,-268-35-112 0 0,-48-11-95 0 0,448 57 284 0 0,-1474-45-583 0 0,918 83 419 0 0,590-33 188 0 0,-199 16-49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5:32.1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3071 573 8032 0 0,'-50'0'212'0'0,"-1"2"1"0"0,0 2 0 0 0,-78 17-1 0 0,32-2 155 0 0,-158 10 0 0 0,179-23-58 0 0,17 2 28 0 0,-102 25-1 0 0,-58 31-39 0 0,123-34-182 0 0,-195 71 55 0 0,237-77-134 0 0,1 1 0 0 0,1 3 1 0 0,-60 43-1 0 0,1 8 16 0 0,13-12 9 0 0,-100 91-1 0 0,-22 73 23 0 0,16 22-12 0 0,80-98-35 0 0,66-82-7 0 0,3 3-1 0 0,-87 156 1 0 0,132-208-22 0 0,0 1-1 0 0,2-1 1 0 0,1 1 0 0 0,1 1-1 0 0,1-1 1 0 0,1 1-1 0 0,1 0 1 0 0,1 51 0 0 0,7-9 8 0 0,2 0 0 0 0,18 77 1 0 0,-13-101-10 0 0,1 0 0 0 0,2-1 1 0 0,1-1-1 0 0,3 0 1 0 0,1-1-1 0 0,3-2 0 0 0,1 0 1 0 0,1-1-1 0 0,44 49 1 0 0,31 38 11 0 0,61 70 6 0 0,-125-156-17 0 0,2-1 0 0 0,75 57 1 0 0,350 221 37 0 0,-327-234-4 0 0,227 99-1 0 0,-86-61 26 0 0,156 65 26 0 0,-301-131-38 0 0,382 141 154 0 0,37-59 53 0 0,-523-130-226 0 0,622 96 593 0 0,0-43-140 0 0,199-11 328 0 0,-362-22-444 0 0,-114-7 82 0 0,-206-9-286 0 0,906 34 704 0 0,210-106 162 0 0,-864 30-611 0 0,97-8-95 0 0,635-58 442 0 0,-762 63-584 0 0,310-30 207 0 0,-429 46-217 0 0,1-1-39 0 0,-47-4-36 0 0,376-47 213 0 0,-164 22-77 0 0,-18 2-81 0 0,-188 18-70 0 0,227-31 110 0 0,529-61 123 0 0,-633 82-184 0 0,8-7-19 0 0,64-8 2 0 0,218-22 60 0 0,-15-6-40 0 0,-372 33-96 0 0,-56 10-2 0 0,70-11 11 0 0,319-50 41 0 0,-125 16-31 0 0,-251 42-33 0 0,86-19 56 0 0,511-176-1 0 0,-755 215-72 0 0,-1-3-1 0 0,-1-2 1 0 0,63-43 0 0 0,185-108 32 0 0,-48 31-8 0 0,-198 113-21 0 0,-2-3-1 0 0,93-81 0 0 0,-119 92-6 0 0,0-2 0 0 0,-1 0-1 0 0,-2-2 1 0 0,-1 0 0 0 0,26-47-1 0 0,-19 17 4 0 0,-2-2 0 0 0,-3-1-1 0 0,33-129 1 0 0,-53 162-5 0 0,0 1-1 0 0,-2-1 1 0 0,-2 0-1 0 0,0 0 1 0 0,-2 0-1 0 0,-6-42 1 0 0,-5 3 7 0 0,-32-105 0 0 0,36 149-12 0 0,-1 1 1 0 0,-2 0-1 0 0,0 1 0 0 0,-1 0 0 0 0,-30-40 1 0 0,8 20-2 0 0,-69-66 1 0 0,27 43 0 0 0,-3 3 0 0 0,-110-67 0 0 0,55 40 0 0 0,50 31-2 0 0,-2 4 0 0 0,-3 3 0 0 0,-167-70 0 0 0,-142-23-6 0 0,129 72 4 0 0,86 28-8 0 0,-246-63-22 0 0,44 11 19 0 0,-136-3-14 0 0,331 71 13 0 0,-389-39-18 0 0,360 47 20 0 0,-140-9-17 0 0,-128-5 6 0 0,13-8 2 0 0,125 14 10 0 0,10 9-7 0 0,-302-12-3 0 0,610 31 22 0 0,21 1 1 0 0,-316-13-11 0 0,60 8 0 0 0,115 5 5 0 0,-297 0-16 0 0,235 8 19 0 0,-22 0-2 0 0,24-14 3 0 0,-477-25-12 0 0,393 19 8 0 0,141 7 4 0 0,-88 5-2 0 0,5 0 0 0 0,28-3 3 0 0,-100-5-6 0 0,59 5 4 0 0,-45-4-10 0 0,-360-32 5 0 0,194 29 3 0 0,111 8 2 0 0,-193 4-1 0 0,368 2 2 0 0,-769 61-3 0 0,743-46 0 0 0,-119 14-3 0 0,-39 11 0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5:36.8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83 6520 0 0,'0'0'504'0'0,"4"-5"0"0"0,0 0-410 0 0,-1 0 17 0 0,1 0 0 0 0,-1 1-1 0 0,1-1 1 0 0,0 1 0 0 0,0 0 0 0 0,1 0 0 0 0,-1 0 0 0 0,1 1 0 0 0,0 0 0 0 0,0 0 0 0 0,0 0 0 0 0,0 0-1 0 0,6-2 1 0 0,25-1 339 0 0,0 0 0 0 0,1 3 0 0 0,-1 1 0 0 0,69 5 0 0 0,-69-2-288 0 0,639 59 933 0 0,-512-30-1023 0 0,3 1-17 0 0,39-4-8 0 0,2-9 1 0 0,222-10-1 0 0,-272-14-29 0 0,414-23-89 0 0,813-29-554 0 0,-792 72 263 0 0,-399-2 268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3:43.2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17 9240 0 0,'0'0'992'0'0,"28"-8"-664"0"0,-24 5-200 0 0,-4-1 0 0 0,0 2-8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29.8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996 265 5824 0 0,'5'-74'1822'0'0,"-5"106"-1123"0"0,-6 73-405 0 0,-4-1-1 0 0,-35 155 1 0 0,-7 44-146 0 0,-38 225-17 0 0,49-336 166 0 0,33-151-228 0 0,8-33-35 0 0,-1 0 1 0 0,-1 0-1 0 0,1 0 0 0 0,-1 0 1 0 0,-1 0-1 0 0,1-1 0 0 0,-1 1 1 0 0,-1-1-1 0 0,-6 11 0 0 0,9-17-23 0 0,1 0 0 0 0,-1 0 0 0 0,0 0 0 0 0,-1 0 0 0 0,1-1 0 0 0,0 1 1 0 0,0 0-1 0 0,0 0 0 0 0,0-1 0 0 0,-1 1 0 0 0,1-1 0 0 0,0 1 0 0 0,-1-1 0 0 0,1 1 0 0 0,0-1 0 0 0,-1 0 0 0 0,1 0 0 0 0,0 0 0 0 0,-1 0 0 0 0,1 0 0 0 0,0 0 0 0 0,-1 0 0 0 0,1 0 0 0 0,-1 0 0 0 0,1-1 0 0 0,0 1 0 0 0,-1 0 0 0 0,1-1 0 0 0,0 1 0 0 0,0-1 0 0 0,-1 0 0 0 0,1 1 0 0 0,0-1 0 0 0,0 0 0 0 0,0 0 0 0 0,0 0 0 0 0,-2-1 0 0 0,-1-2 12 0 0,0 1 1 0 0,0-1-1 0 0,0 0 0 0 0,0 0 1 0 0,1 0-1 0 0,0 0 0 0 0,0-1 1 0 0,0 0-1 0 0,-4-8 0 0 0,-4-19 18 0 0,2 0 0 0 0,1 0 0 0 0,1-1-1 0 0,2 0 1 0 0,1 0 0 0 0,2 0 0 0 0,1-1-1 0 0,6-59 1 0 0,2 10 32 0 0,52-426 253 0 0,-15 191-114 0 0,-23 141-74 0 0,-19 154-111 0 0,2-1 0 0 0,0 1-1 0 0,2 0 1 0 0,1 1 0 0 0,0-1-1 0 0,2 1 1 0 0,0 1 0 0 0,2 0-1 0 0,21-34 1 0 0,-12 25 39 0 0,-16 22-42 0 0,0 1 1 0 0,1 0-1 0 0,0 0 1 0 0,0 0 0 0 0,1 1-1 0 0,-1 0 1 0 0,13-10 0 0 0,-34 33 30 0 0,0 2 1 0 0,1-1 0 0 0,1 2 0 0 0,-12 21-1 0 0,-23 47-15 0 0,-56 141 0 0 0,3-4 32 0 0,-78 93 90 0 0,78-175-78 0 0,69-99-42 0 0,21-28-20 0 0,-1-1 1 0 0,0-1-1 0 0,-21 19 0 0 0,27-28-7 0 0,1 0-1 0 0,-1 0 1 0 0,0-1 0 0 0,0 0 0 0 0,0 0-1 0 0,-1-1 1 0 0,1 1 0 0 0,-1-2-1 0 0,0 1 1 0 0,-14 2 0 0 0,20-5-5 0 0,-1 0 0 0 0,1 0 0 0 0,0 0 0 0 0,0 0 0 0 0,0 0 0 0 0,-1-1 0 0 0,1 1 0 0 0,0-1 1 0 0,0 1-1 0 0,0-1 0 0 0,0 0 0 0 0,0 0 0 0 0,0 0 0 0 0,0 0 0 0 0,0 0 0 0 0,0 0 0 0 0,0 0 0 0 0,1-1 0 0 0,-1 1 0 0 0,0-1 0 0 0,1 1 0 0 0,-1-1 0 0 0,1 0 0 0 0,0 0 1 0 0,-1 1-1 0 0,1-1 0 0 0,0 0 0 0 0,0 0 0 0 0,0 0 0 0 0,-1-3 0 0 0,0-16 28 0 0,0 1 1 0 0,1 0-1 0 0,1-1 0 0 0,0 1 1 0 0,2-1-1 0 0,1 1 0 0 0,0 0 1 0 0,12-37-1 0 0,-6 30 5 0 0,1 1 0 0 0,2-1 0 0 0,1 2 1 0 0,1 0-1 0 0,32-44 0 0 0,25-26 127 0 0,-3-2-1 0 0,59-118 1 0 0,-105 177-123 0 0,1 0 0 0 0,2 2 0 0 0,2 1 0 0 0,1 0 0 0 0,2 3 0 0 0,1 0 0 0 0,1 2 0 0 0,2 1 0 0 0,65-42 0 0 0,-89 65-33 0 0,0 0 0 0 0,0 1 0 0 0,1 0 0 0 0,-1 1 0 0 0,1 0 0 0 0,0 1 0 0 0,1 0 0 0 0,-1 0 0 0 0,0 1 1 0 0,1 1-1 0 0,-1 0 0 0 0,1 1 0 0 0,-1 0 0 0 0,1 0 0 0 0,-1 1 0 0 0,22 5 0 0 0,-19-2 9 0 0,1 1-1 0 0,-1 1 1 0 0,0 0-1 0 0,0 1 1 0 0,-1 0-1 0 0,0 1 1 0 0,0 0-1 0 0,-1 1 1 0 0,0 1-1 0 0,-1 0 1 0 0,0 0-1 0 0,14 17 1 0 0,11 22 47 0 0,-2 1 1 0 0,-2 1 0 0 0,26 60 0 0 0,-26-49 81 0 0,70 102 0 0 0,-68-119-96 0 0,-2 1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0.2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308 1 10952 0 0,'4'10'102'0'0,"-1"1"-1"0"0,0 0 1 0 0,-1 0 0 0 0,0 0 0 0 0,-1 0 0 0 0,0 0 0 0 0,0 1-1 0 0,-1-1 1 0 0,-1 0 0 0 0,0 0 0 0 0,-1 1 0 0 0,0-1 0 0 0,0 0 0 0 0,-5 12-1 0 0,-7 10 84 0 0,0 0 0 0 0,-2-2 0 0 0,-24 35 0 0 0,28-46 12 0 0,-109 184 757 0 0,52-88-508 0 0,45-79-286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0.58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16 12760 0 0,'0'0'0'0'0,"53"-16"0"0"0,-21 16 192 0 0,-9 6-8 0 0,-2-3 8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0.9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0 345 11448 0 0,'48'-52'1'0'0,"-31"32"154"0"0,1 1 1 0 0,1 0 0 0 0,38-28 0 0 0,-55 45-140 0 0,0 0 1 0 0,1 1-1 0 0,-1 0 1 0 0,1-1 0 0 0,0 1-1 0 0,-1 0 1 0 0,1 0-1 0 0,0 0 1 0 0,0 1-1 0 0,0-1 1 0 0,-1 1 0 0 0,1-1-1 0 0,0 1 1 0 0,0 0-1 0 0,0 0 1 0 0,0 0-1 0 0,0 1 1 0 0,0-1 0 0 0,3 2-1 0 0,-2-1 2 0 0,0 1-1 0 0,0 0 1 0 0,0 0 0 0 0,-1 1-1 0 0,1-1 1 0 0,-1 1 0 0 0,1-1-1 0 0,-1 1 1 0 0,0 0 0 0 0,0 1 0 0 0,4 5-1 0 0,2 4 94 0 0,-1 0-1 0 0,-1 1 1 0 0,0 0-1 0 0,0 0 1 0 0,8 30-1 0 0,-11-24 15 0 0,0-1-1 0 0,-1 2 1 0 0,-1-1 0 0 0,-1 0-1 0 0,-3 38 1 0 0,-21 100 235 0 0,17-124-220 0 0,-2-1-1 0 0,-1-1 0 0 0,-2 1 1 0 0,-1-2-1 0 0,-1 0 0 0 0,-2 0 1 0 0,-29 44-1 0 0,43-73-134 0 0,1-1-1 0 0,-1 0 1 0 0,0 0 0 0 0,0 1 0 0 0,0-1-1 0 0,1 0 1 0 0,-1 0 0 0 0,-1 0 0 0 0,1 0 0 0 0,0 0-1 0 0,0 0 1 0 0,0 0 0 0 0,0 0 0 0 0,-1-1-1 0 0,1 1 1 0 0,0 0 0 0 0,-1-1 0 0 0,1 1-1 0 0,0-1 1 0 0,-1 1 0 0 0,1-1 0 0 0,-1 0-1 0 0,-1 0 1 0 0,1 0 1 0 0,1-1 0 0 0,0 1-1 0 0,0-1 1 0 0,-1 0-1 0 0,1 1 1 0 0,0-1 0 0 0,0 0-1 0 0,0 0 1 0 0,0 0 0 0 0,0 0-1 0 0,0 0 1 0 0,0 0 0 0 0,0 0-1 0 0,0 0 1 0 0,1-1 0 0 0,-1 1-1 0 0,0 0 1 0 0,1 0 0 0 0,-1-2-1 0 0,-3-6 15 0 0,1 0 0 0 0,0 0 0 0 0,1 0 0 0 0,0 0 0 0 0,0-14 0 0 0,2-15 4 0 0,1 1 0 0 0,2-1 1 0 0,2 1-1 0 0,2 0 0 0 0,1 0 1 0 0,1 1-1 0 0,3 0 0 0 0,30-66 1 0 0,-14 46-2 0 0,2 1 0 0 0,3 2 1 0 0,2 1-1 0 0,66-74 1 0 0,-86 110-16 0 0,-1 1 0 0 0,2 1-1 0 0,0 1 1 0 0,27-18 0 0 0,-33 25-3 0 0,0 0 0 0 0,0 1-1 0 0,0 0 1 0 0,1 1 0 0 0,-1 0 0 0 0,1 0-1 0 0,0 2 1 0 0,0-1 0 0 0,23-1-1 0 0,-28 4-2 0 0,0 0 0 0 0,0 1 1 0 0,1 0-1 0 0,-1 0 0 0 0,0 1 0 0 0,0 0 0 0 0,0 0 0 0 0,0 0 0 0 0,0 1 1 0 0,-1 0-1 0 0,1 0 0 0 0,-1 0 0 0 0,0 1 0 0 0,1 0 0 0 0,-2 0 0 0 0,1 0 0 0 0,0 0 1 0 0,-1 1-1 0 0,0 0 0 0 0,6 8 0 0 0,1 4 3 0 0,-1 0 0 0 0,0 0 0 0 0,-1 1 0 0 0,-1 0 0 0 0,7 24 0 0 0,0 12 9 0 0,-1 1 0 0 0,-3 1 0 0 0,7 99 1 0 0,-16 171 16 0 0,-2-285-22 0 0,-3 0 0 0 0,-1 0 0 0 0,-2 0 0 0 0,-2 0 0 0 0,-16 47 0 0 0,11-52 7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12T07:24:31.3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173 27 13264 0 0,'-82'552'982'0'0,"64"-464"-926"0"0,-39 220 502 0 0,49-247-172 0 0,3 0 1 0 0,3 0 0 0 0,5 68-1 0 0,-2-121-335 0 0,5 39 151 0 0,-6-45-162 0 0,1 1 0 0 0,-1-1 0 0 0,1 1 0 0 0,0-1-1 0 0,0 0 1 0 0,0 1 0 0 0,0-1 0 0 0,0 0 0 0 0,0 0 0 0 0,0 0 0 0 0,1 0-1 0 0,-1 0 1 0 0,1 0 0 0 0,0 0 0 0 0,1 2 0 0 0,-2-4-29 0 0,-1 0 0 0 0,0 0-1 0 0,1 0 1 0 0,-1 1 0 0 0,1-1 0 0 0,-1 0 0 0 0,0 0 0 0 0,1 0 0 0 0,-1 0-1 0 0,0 0 1 0 0,1 0 0 0 0,-1 0 0 0 0,1 0 0 0 0,-1 0 0 0 0,0 0 0 0 0,1 0 0 0 0,-1-1-1 0 0,0 1 1 0 0,1 0 0 0 0,-1 0 0 0 0,0 0 0 0 0,1 0 0 0 0,-1 0 0 0 0,0-1-1 0 0,1 1 1 0 0,-1 0 0 0 0,0 0 0 0 0,0-1 0 0 0,1 1 0 0 0,-1 0 0 0 0,0 0 0 0 0,0-1-1 0 0,1 1 1 0 0,-1 0 0 0 0,0-1 0 0 0,0 1 0 0 0,0 0 0 0 0,1-1 0 0 0,-1 1-1 0 0,0 0 1 0 0,0-1 0 0 0,6-18 123 0 0,-5 15-118 0 0,53-139 228 0 0,-8 29-153 0 0,-14 20-26 0 0,4 3-1 0 0,5 0 1 0 0,54-87 0 0 0,-87 165-53 0 0,1-1 0 0 0,1 2 1 0 0,0-1-1 0 0,0 2 0 0 0,1-1 0 0 0,17-12 1 0 0,-26 22-11 0 0,0 0 1 0 0,1 0-1 0 0,-1 0 1 0 0,1 0-1 0 0,0 1 1 0 0,0-1-1 0 0,0 1 1 0 0,0 0-1 0 0,0 0 1 0 0,0 0 0 0 0,0 0-1 0 0,0 0 1 0 0,0 1-1 0 0,0-1 1 0 0,0 1-1 0 0,1 0 1 0 0,-1 0-1 0 0,0 0 1 0 0,0 0-1 0 0,0 0 1 0 0,0 1 0 0 0,1 0-1 0 0,-1-1 1 0 0,0 1-1 0 0,0 1 1 0 0,0-1-1 0 0,0 0 1 0 0,-1 1-1 0 0,1-1 1 0 0,0 1-1 0 0,0 0 1 0 0,-1 0 0 0 0,1 0-1 0 0,-1 0 1 0 0,0 0-1 0 0,4 5 1 0 0,2 4 3 0 0,1 0 1 0 0,-2 1-1 0 0,0 0 1 0 0,0 0-1 0 0,-1 0 1 0 0,-1 1-1 0 0,5 17 1 0 0,20 100 21 0 0,-11-36-10 0 0,-18-92-17 0 0,33 116 34 0 0,-27-100-27 0 0,0-2-1 0 0,0 1 1 0 0,2-1-1 0 0,18 27 1 0 0,5 12 16 0 0,-32-55-24 0 0,1 1 1 0 0,-1 0 0 0 0,1-1 0 0 0,-1 0-1 0 0,1 1 1 0 0,-1-1 0 0 0,1 1 0 0 0,-1-1-1 0 0,1 1 1 0 0,0-1 0 0 0,-1 0-1 0 0,1 0 1 0 0,0 1 0 0 0,-1-1 0 0 0,1 0-1 0 0,0 0 1 0 0,-1 0 0 0 0,1 1 0 0 0,0-1-1 0 0,-1 0 1 0 0,1 0 0 0 0,0 0-1 0 0,-1 0 1 0 0,1-1 0 0 0,0 1 0 0 0,0 0-1 0 0,-1 0 1 0 0,1 0 0 0 0,0 0-1 0 0,-1-1 1 0 0,1 1 0 0 0,-1 0 0 0 0,1-1-1 0 0,1 0 1 0 0,0 0 0 0 0,0 0 1 0 0,0 0-1 0 0,0 0 0 0 0,-1 0 0 0 0,1-1 0 0 0,0 1 1 0 0,-1-1-1 0 0,1 1 0 0 0,2-5 0 0 0,12-25 0 0 0,-1-1 1 0 0,-1-1-1 0 0,-2 0 0 0 0,-2-1 1 0 0,-1 0-1 0 0,-2-1 0 0 0,6-52 1 0 0,12-190 4 0 0,-20 228-6 0 0,1 1 0 0 0,17-61 0 0 0,36-89 0 0 0,-57 192 0 0 0,13-52 0 0 0,-12 41 0 0 0,1 0 0 0 0,1 1 0 0 0,12-27 0 0 0,-17 44 0 0 0,-1-1 0 0 0,1 0 0 0 0,0 0 0 0 0,0 1 0 0 0,0-1 0 0 0,0 0 0 0 0,0 1-1 0 0,0-1 1 0 0,0 0 0 0 0,0 0 0 0 0,0 1 0 0 0,0-1 0 0 0,0 0 0 0 0,0 1 0 0 0,0-1 0 0 0,0 0-1 0 0,0 0 1 0 0,0 1 0 0 0,0-1 0 0 0,0 0 0 0 0,0 1 0 0 0,1-1 0 0 0,-1 0 0 0 0,0 0-1 0 0,0 1 1 0 0,0-1 0 0 0,0 0 0 0 0,1 0 0 0 0,-1 0 0 0 0,0 1 0 0 0,0-1 0 0 0,0 0-1 0 0,1 0 1 0 0,-1 0 0 0 0,0 1 0 0 0,0-1 0 0 0,1 0 0 0 0,-1 0 0 0 0,0 0 0 0 0,1 0 0 0 0,-1 0-1 0 0,0 0 1 0 0,0 0 0 0 0,1 0 0 0 0,-1 0 0 0 0,0 0 0 0 0,1 0 0 0 0,-1 0 0 0 0,0 0-1 0 0,0 0 1 0 0,1 0 0 0 0,-1 0 0 0 0,0 0 0 0 0,1 0 0 0 0,-1 0 0 0 0,0 0 0 0 0,0 0 0 0 0,1 0-1 0 0,-1-1 1 0 0,0 1 0 0 0,0 0 0 0 0,1 0 0 0 0,-1 0 0 0 0,0 0 0 0 0,0-1 0 0 0,1 1-1 0 0,-5 38-1 0 0,-2 0-1 0 0,-16 54 0 0 0,3-23 3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B5BEB-8886-4ECE-9192-ABB7194451A3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DEBEB-56CC-4557-9704-2D735D9C4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66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DEBEB-56CC-4557-9704-2D735D9C4F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5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Increase in w. c= outflow,  &amp; decrease in </a:t>
            </a:r>
            <a:r>
              <a:rPr lang="en-US" dirty="0" err="1"/>
              <a:t>w.c</a:t>
            </a:r>
            <a:r>
              <a:rPr lang="en-US" dirty="0"/>
              <a:t> =inflow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DEBEB-56CC-4557-9704-2D735D9C4F0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624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Saving</a:t>
            </a:r>
            <a:r>
              <a:rPr lang="en-US" baseline="0" dirty="0"/>
              <a:t> in expenses is equivalent to income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DEBEB-56CC-4557-9704-2D735D9C4F0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89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PAT= -2000-(-800</a:t>
            </a:r>
            <a:r>
              <a:rPr lang="en-US"/>
              <a:t>)=-1200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DEBEB-56CC-4557-9704-2D735D9C4F04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37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W.D.V.= 67,228</a:t>
            </a:r>
            <a:r>
              <a:rPr lang="en-US" baseline="0" dirty="0"/>
              <a:t> , Selling price = 2,50,000, CG = 1,82,772 @40% = 73,109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DEBEB-56CC-4557-9704-2D735D9C4F04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8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2.png"/><Relationship Id="rId21" Type="http://schemas.openxmlformats.org/officeDocument/2006/relationships/customXml" Target="../ink/ink11.xml"/><Relationship Id="rId34" Type="http://schemas.openxmlformats.org/officeDocument/2006/relationships/image" Target="../media/image16.png"/><Relationship Id="rId42" Type="http://schemas.openxmlformats.org/officeDocument/2006/relationships/image" Target="../media/image20.png"/><Relationship Id="rId47" Type="http://schemas.openxmlformats.org/officeDocument/2006/relationships/customXml" Target="../ink/ink24.xml"/><Relationship Id="rId50" Type="http://schemas.openxmlformats.org/officeDocument/2006/relationships/image" Target="../media/image24.png"/><Relationship Id="rId55" Type="http://schemas.openxmlformats.org/officeDocument/2006/relationships/customXml" Target="../ink/ink28.xml"/><Relationship Id="rId63" Type="http://schemas.openxmlformats.org/officeDocument/2006/relationships/customXml" Target="../ink/ink32.xml"/><Relationship Id="rId68" Type="http://schemas.openxmlformats.org/officeDocument/2006/relationships/image" Target="../media/image33.png"/><Relationship Id="rId7" Type="http://schemas.openxmlformats.org/officeDocument/2006/relationships/customXml" Target="../ink/ink4.xml"/><Relationship Id="rId2" Type="http://schemas.openxmlformats.org/officeDocument/2006/relationships/customXml" Target="../ink/ink1.xml"/><Relationship Id="rId16" Type="http://schemas.openxmlformats.org/officeDocument/2006/relationships/image" Target="../media/image7.png"/><Relationship Id="rId29" Type="http://schemas.openxmlformats.org/officeDocument/2006/relationships/customXml" Target="../ink/ink15.xml"/><Relationship Id="rId11" Type="http://schemas.openxmlformats.org/officeDocument/2006/relationships/customXml" Target="../ink/ink6.xml"/><Relationship Id="rId24" Type="http://schemas.openxmlformats.org/officeDocument/2006/relationships/image" Target="../media/image11.png"/><Relationship Id="rId32" Type="http://schemas.openxmlformats.org/officeDocument/2006/relationships/image" Target="../media/image15.png"/><Relationship Id="rId37" Type="http://schemas.openxmlformats.org/officeDocument/2006/relationships/customXml" Target="../ink/ink19.xml"/><Relationship Id="rId40" Type="http://schemas.openxmlformats.org/officeDocument/2006/relationships/image" Target="../media/image19.png"/><Relationship Id="rId45" Type="http://schemas.openxmlformats.org/officeDocument/2006/relationships/customXml" Target="../ink/ink23.xml"/><Relationship Id="rId53" Type="http://schemas.openxmlformats.org/officeDocument/2006/relationships/customXml" Target="../ink/ink27.xml"/><Relationship Id="rId58" Type="http://schemas.openxmlformats.org/officeDocument/2006/relationships/image" Target="../media/image28.png"/><Relationship Id="rId66" Type="http://schemas.openxmlformats.org/officeDocument/2006/relationships/image" Target="../media/image32.png"/><Relationship Id="rId5" Type="http://schemas.openxmlformats.org/officeDocument/2006/relationships/image" Target="../media/image2.png"/><Relationship Id="rId61" Type="http://schemas.openxmlformats.org/officeDocument/2006/relationships/customXml" Target="../ink/ink31.xml"/><Relationship Id="rId19" Type="http://schemas.openxmlformats.org/officeDocument/2006/relationships/customXml" Target="../ink/ink10.xml"/><Relationship Id="rId14" Type="http://schemas.openxmlformats.org/officeDocument/2006/relationships/image" Target="../media/image6.png"/><Relationship Id="rId22" Type="http://schemas.openxmlformats.org/officeDocument/2006/relationships/image" Target="../media/image10.png"/><Relationship Id="rId27" Type="http://schemas.openxmlformats.org/officeDocument/2006/relationships/customXml" Target="../ink/ink14.xml"/><Relationship Id="rId30" Type="http://schemas.openxmlformats.org/officeDocument/2006/relationships/image" Target="../media/image14.png"/><Relationship Id="rId35" Type="http://schemas.openxmlformats.org/officeDocument/2006/relationships/customXml" Target="../ink/ink18.xml"/><Relationship Id="rId43" Type="http://schemas.openxmlformats.org/officeDocument/2006/relationships/customXml" Target="../ink/ink22.xml"/><Relationship Id="rId48" Type="http://schemas.openxmlformats.org/officeDocument/2006/relationships/image" Target="../media/image23.png"/><Relationship Id="rId56" Type="http://schemas.openxmlformats.org/officeDocument/2006/relationships/image" Target="../media/image27.png"/><Relationship Id="rId64" Type="http://schemas.openxmlformats.org/officeDocument/2006/relationships/image" Target="../media/image31.png"/><Relationship Id="rId8" Type="http://schemas.openxmlformats.org/officeDocument/2006/relationships/image" Target="../media/image3.png"/><Relationship Id="rId51" Type="http://schemas.openxmlformats.org/officeDocument/2006/relationships/customXml" Target="../ink/ink26.xml"/><Relationship Id="rId3" Type="http://schemas.openxmlformats.org/officeDocument/2006/relationships/image" Target="../media/image1.png"/><Relationship Id="rId12" Type="http://schemas.openxmlformats.org/officeDocument/2006/relationships/image" Target="../media/image5.png"/><Relationship Id="rId17" Type="http://schemas.openxmlformats.org/officeDocument/2006/relationships/customXml" Target="../ink/ink9.xml"/><Relationship Id="rId25" Type="http://schemas.openxmlformats.org/officeDocument/2006/relationships/customXml" Target="../ink/ink13.xml"/><Relationship Id="rId33" Type="http://schemas.openxmlformats.org/officeDocument/2006/relationships/customXml" Target="../ink/ink17.xml"/><Relationship Id="rId38" Type="http://schemas.openxmlformats.org/officeDocument/2006/relationships/image" Target="../media/image18.png"/><Relationship Id="rId46" Type="http://schemas.openxmlformats.org/officeDocument/2006/relationships/image" Target="../media/image22.png"/><Relationship Id="rId59" Type="http://schemas.openxmlformats.org/officeDocument/2006/relationships/customXml" Target="../ink/ink30.xml"/><Relationship Id="rId67" Type="http://schemas.openxmlformats.org/officeDocument/2006/relationships/customXml" Target="../ink/ink34.xml"/><Relationship Id="rId20" Type="http://schemas.openxmlformats.org/officeDocument/2006/relationships/image" Target="../media/image9.png"/><Relationship Id="rId41" Type="http://schemas.openxmlformats.org/officeDocument/2006/relationships/customXml" Target="../ink/ink21.xml"/><Relationship Id="rId54" Type="http://schemas.openxmlformats.org/officeDocument/2006/relationships/image" Target="../media/image26.png"/><Relationship Id="rId6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5" Type="http://schemas.openxmlformats.org/officeDocument/2006/relationships/customXml" Target="../ink/ink8.xml"/><Relationship Id="rId23" Type="http://schemas.openxmlformats.org/officeDocument/2006/relationships/customXml" Target="../ink/ink12.xml"/><Relationship Id="rId28" Type="http://schemas.openxmlformats.org/officeDocument/2006/relationships/image" Target="../media/image13.png"/><Relationship Id="rId36" Type="http://schemas.openxmlformats.org/officeDocument/2006/relationships/image" Target="../media/image17.png"/><Relationship Id="rId49" Type="http://schemas.openxmlformats.org/officeDocument/2006/relationships/customXml" Target="../ink/ink25.xml"/><Relationship Id="rId57" Type="http://schemas.openxmlformats.org/officeDocument/2006/relationships/customXml" Target="../ink/ink29.xml"/><Relationship Id="rId10" Type="http://schemas.openxmlformats.org/officeDocument/2006/relationships/image" Target="../media/image4.png"/><Relationship Id="rId31" Type="http://schemas.openxmlformats.org/officeDocument/2006/relationships/customXml" Target="../ink/ink16.xml"/><Relationship Id="rId44" Type="http://schemas.openxmlformats.org/officeDocument/2006/relationships/image" Target="../media/image21.png"/><Relationship Id="rId52" Type="http://schemas.openxmlformats.org/officeDocument/2006/relationships/image" Target="../media/image25.png"/><Relationship Id="rId60" Type="http://schemas.openxmlformats.org/officeDocument/2006/relationships/image" Target="../media/image29.png"/><Relationship Id="rId65" Type="http://schemas.openxmlformats.org/officeDocument/2006/relationships/customXml" Target="../ink/ink33.xml"/><Relationship Id="rId4" Type="http://schemas.openxmlformats.org/officeDocument/2006/relationships/customXml" Target="../ink/ink2.xml"/><Relationship Id="rId9" Type="http://schemas.openxmlformats.org/officeDocument/2006/relationships/customXml" Target="../ink/ink5.xml"/><Relationship Id="rId13" Type="http://schemas.openxmlformats.org/officeDocument/2006/relationships/customXml" Target="../ink/ink7.xml"/><Relationship Id="rId18" Type="http://schemas.openxmlformats.org/officeDocument/2006/relationships/image" Target="../media/image8.png"/><Relationship Id="rId39" Type="http://schemas.openxmlformats.org/officeDocument/2006/relationships/customXml" Target="../ink/ink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UNIT-2</a:t>
            </a:r>
            <a:br>
              <a:rPr lang="en-US"/>
            </a:br>
            <a:r>
              <a:rPr lang="en-US"/>
              <a:t>Capital Budgeting/Investment Decision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/>
              <a:t>Nature/ Significance of Capital Budgeting Decisions</a:t>
            </a:r>
          </a:p>
          <a:p>
            <a:r>
              <a:rPr lang="en-US"/>
              <a:t>Purchase of a long-term capital assets with the objective to generate return</a:t>
            </a:r>
          </a:p>
          <a:p>
            <a:r>
              <a:rPr lang="en-US"/>
              <a:t>Involvement of huge funds</a:t>
            </a:r>
          </a:p>
          <a:p>
            <a:r>
              <a:rPr lang="en-US"/>
              <a:t>Irreversible</a:t>
            </a:r>
          </a:p>
          <a:p>
            <a:r>
              <a:rPr lang="en-US"/>
              <a:t>Long-term profitability/risk</a:t>
            </a:r>
          </a:p>
          <a:p>
            <a:r>
              <a:rPr lang="en-US"/>
              <a:t>Present outflow Vs. Future inflow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995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Initial</a:t>
            </a:r>
            <a:r>
              <a:rPr lang="en-US" dirty="0"/>
              <a:t> </a:t>
            </a:r>
            <a:r>
              <a:rPr lang="en-US" b="1" dirty="0"/>
              <a:t>Cash  outflow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Cost of Capital Asset          </a:t>
            </a:r>
            <a:r>
              <a:rPr lang="en-US" dirty="0"/>
              <a:t>= 30,000</a:t>
            </a:r>
          </a:p>
          <a:p>
            <a:r>
              <a:rPr lang="en-US" dirty="0"/>
              <a:t>+</a:t>
            </a:r>
            <a:r>
              <a:rPr lang="en-US" b="1" dirty="0"/>
              <a:t>Installation Cost                </a:t>
            </a:r>
            <a:r>
              <a:rPr lang="en-US" dirty="0"/>
              <a:t>=      500</a:t>
            </a:r>
          </a:p>
          <a:p>
            <a:r>
              <a:rPr lang="en-US" dirty="0"/>
              <a:t>+ </a:t>
            </a:r>
            <a:r>
              <a:rPr lang="en-US" b="1" dirty="0"/>
              <a:t>Increase in W.C(O/F)</a:t>
            </a:r>
            <a:r>
              <a:rPr lang="en-US" dirty="0"/>
              <a:t>       =       200</a:t>
            </a:r>
          </a:p>
          <a:p>
            <a:r>
              <a:rPr lang="en-US" dirty="0"/>
              <a:t>TOTAL </a:t>
            </a:r>
            <a:r>
              <a:rPr lang="en-US" b="1" dirty="0"/>
              <a:t>outflow  </a:t>
            </a:r>
            <a:r>
              <a:rPr lang="en-US" dirty="0"/>
              <a:t>                    =       </a:t>
            </a:r>
            <a:r>
              <a:rPr lang="en-US" b="1" dirty="0"/>
              <a:t>30,700</a:t>
            </a:r>
          </a:p>
          <a:p>
            <a:r>
              <a:rPr lang="en-US" b="1" dirty="0"/>
              <a:t>(Replacement)</a:t>
            </a:r>
          </a:p>
          <a:p>
            <a:r>
              <a:rPr lang="en-US" dirty="0"/>
              <a:t>- </a:t>
            </a:r>
            <a:r>
              <a:rPr lang="en-US" b="1" dirty="0"/>
              <a:t>Selling price of old CA     </a:t>
            </a:r>
            <a:r>
              <a:rPr lang="en-US" dirty="0"/>
              <a:t>=      (3000)= </a:t>
            </a:r>
            <a:r>
              <a:rPr lang="en-US" b="1" dirty="0"/>
              <a:t>27,700</a:t>
            </a:r>
          </a:p>
          <a:p>
            <a:r>
              <a:rPr lang="en-US" dirty="0"/>
              <a:t> +Payment of tax(Outflow) on Capital Gain</a:t>
            </a:r>
          </a:p>
          <a:p>
            <a:r>
              <a:rPr lang="en-US" dirty="0"/>
              <a:t>(3000-2000=1000@20%)   =        200   </a:t>
            </a:r>
            <a:r>
              <a:rPr lang="en-US" b="1" dirty="0"/>
              <a:t>OR</a:t>
            </a:r>
          </a:p>
          <a:p>
            <a:r>
              <a:rPr lang="en-US" dirty="0"/>
              <a:t>-Tax Saving(Inflow) on Capital Loss   </a:t>
            </a:r>
          </a:p>
          <a:p>
            <a:r>
              <a:rPr lang="en-US" dirty="0"/>
              <a:t>(4000-3000=1000@20%(inflow)= (200)</a:t>
            </a:r>
          </a:p>
          <a:p>
            <a:r>
              <a:rPr lang="en-US" b="1" dirty="0"/>
              <a:t>Incremental CASH OUTFLOW    </a:t>
            </a:r>
            <a:r>
              <a:rPr lang="en-US" dirty="0"/>
              <a:t>=27,900 or 27,500</a:t>
            </a:r>
          </a:p>
        </p:txBody>
      </p:sp>
    </p:spTree>
    <p:extLst>
      <p:ext uri="{BB962C8B-B14F-4D97-AF65-F5344CB8AC3E}">
        <p14:creationId xmlns:p14="http://schemas.microsoft.com/office/powerpoint/2010/main" val="3186482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capital asset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WDV = 10,000</a:t>
            </a:r>
          </a:p>
          <a:p>
            <a:r>
              <a:rPr lang="en-US" dirty="0"/>
              <a:t>Selling price = 5,000/15,000</a:t>
            </a:r>
          </a:p>
          <a:p>
            <a:r>
              <a:rPr lang="en-US" dirty="0"/>
              <a:t>(1)= capital loss = 5,000 @20%</a:t>
            </a:r>
          </a:p>
          <a:p>
            <a:r>
              <a:rPr lang="en-US" dirty="0"/>
              <a:t>Tax saving = 1,000 = cash-inflow</a:t>
            </a:r>
          </a:p>
          <a:p>
            <a:r>
              <a:rPr lang="en-US" dirty="0"/>
              <a:t>(2)= capital gain = 5,000</a:t>
            </a:r>
          </a:p>
          <a:p>
            <a:r>
              <a:rPr lang="en-US" dirty="0"/>
              <a:t>Payment of tax = 5,000@20% = 1000= cash-outflow</a:t>
            </a:r>
          </a:p>
        </p:txBody>
      </p:sp>
    </p:spTree>
    <p:extLst>
      <p:ext uri="{BB962C8B-B14F-4D97-AF65-F5344CB8AC3E}">
        <p14:creationId xmlns:p14="http://schemas.microsoft.com/office/powerpoint/2010/main" val="2461057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Subsequent Cash Inflows(CFAT)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Sales Revenue                 =</a:t>
            </a:r>
          </a:p>
          <a:p>
            <a:r>
              <a:rPr lang="en-US" dirty="0"/>
              <a:t>-operating expenses       =</a:t>
            </a:r>
          </a:p>
          <a:p>
            <a:r>
              <a:rPr lang="en-US" dirty="0"/>
              <a:t>Operating profit               = (EBIT) </a:t>
            </a:r>
          </a:p>
          <a:p>
            <a:r>
              <a:rPr lang="en-US" dirty="0"/>
              <a:t>- Depreciation                   =  (PBIT) </a:t>
            </a:r>
          </a:p>
          <a:p>
            <a:r>
              <a:rPr lang="en-US" b="1" dirty="0"/>
              <a:t>- Interest @10%              =PBT(</a:t>
            </a:r>
            <a:r>
              <a:rPr lang="en-US" b="1" dirty="0" err="1"/>
              <a:t>Exculsion</a:t>
            </a:r>
            <a:r>
              <a:rPr lang="en-US" b="1" dirty="0"/>
              <a:t>)/ignore</a:t>
            </a:r>
          </a:p>
          <a:p>
            <a:r>
              <a:rPr lang="en-US" dirty="0"/>
              <a:t>-</a:t>
            </a:r>
            <a:r>
              <a:rPr lang="en-US" dirty="0" err="1"/>
              <a:t>Tax@ratePBT</a:t>
            </a:r>
            <a:r>
              <a:rPr lang="en-US" dirty="0"/>
              <a:t>                   =PAT </a:t>
            </a:r>
          </a:p>
          <a:p>
            <a:r>
              <a:rPr lang="en-US" dirty="0"/>
              <a:t>+(Non-cash expenses)Depreciation= CFAT</a:t>
            </a:r>
          </a:p>
          <a:p>
            <a:r>
              <a:rPr lang="en-US" dirty="0"/>
              <a:t>PAT + Depreciation = CFAT = 5,60,000+2,00,000)=</a:t>
            </a:r>
          </a:p>
          <a:p>
            <a:r>
              <a:rPr lang="en-US" dirty="0"/>
              <a:t>7,60,000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1066800"/>
            <a:ext cx="5867400" cy="502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762000" y="838200"/>
            <a:ext cx="7239000" cy="548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361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Subsequent Cash Inflows(CFA</a:t>
            </a:r>
            <a:r>
              <a:rPr lang="en-US" dirty="0"/>
              <a:t>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Sales Revenue                      =    5,00,000     </a:t>
            </a:r>
          </a:p>
          <a:p>
            <a:r>
              <a:rPr lang="en-US" dirty="0"/>
              <a:t>-operating expenses           =    2,00,000      </a:t>
            </a:r>
          </a:p>
          <a:p>
            <a:r>
              <a:rPr lang="en-US" dirty="0"/>
              <a:t>(variable &amp;fixed costs)</a:t>
            </a:r>
          </a:p>
          <a:p>
            <a:r>
              <a:rPr lang="en-US" dirty="0"/>
              <a:t>Operating profit </a:t>
            </a:r>
            <a:r>
              <a:rPr lang="en-US" b="1" dirty="0"/>
              <a:t>(EBIT)</a:t>
            </a:r>
            <a:r>
              <a:rPr lang="en-US" dirty="0"/>
              <a:t>      </a:t>
            </a:r>
            <a:r>
              <a:rPr lang="en-US" b="1" dirty="0"/>
              <a:t>=    3,00,000      </a:t>
            </a:r>
          </a:p>
          <a:p>
            <a:r>
              <a:rPr lang="en-US" dirty="0"/>
              <a:t>- Depreciation                     =       50,000</a:t>
            </a:r>
          </a:p>
          <a:p>
            <a:r>
              <a:rPr lang="en-US" dirty="0"/>
              <a:t>PBT                                        =    2,50,000      </a:t>
            </a:r>
          </a:p>
          <a:p>
            <a:r>
              <a:rPr lang="en-US" dirty="0"/>
              <a:t>-</a:t>
            </a:r>
            <a:r>
              <a:rPr lang="en-US" dirty="0" err="1"/>
              <a:t>Tax@rate</a:t>
            </a:r>
            <a:r>
              <a:rPr lang="en-US" dirty="0"/>
              <a:t> PBT(50%)          =    1,25,000       </a:t>
            </a:r>
          </a:p>
          <a:p>
            <a:r>
              <a:rPr lang="en-US" dirty="0"/>
              <a:t>EAT/PAT                                =    1,25,000       </a:t>
            </a:r>
          </a:p>
          <a:p>
            <a:r>
              <a:rPr lang="en-US" dirty="0"/>
              <a:t>+(Non-cash expenses)Depreciation= CFAT</a:t>
            </a:r>
          </a:p>
          <a:p>
            <a:r>
              <a:rPr lang="en-US" b="1" dirty="0"/>
              <a:t>PAT + Depreciation =CFAT= 1,25,000+50,000=1,75,000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127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Terminal cash inflow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Selling price of the CA              =           10,000</a:t>
            </a:r>
          </a:p>
          <a:p>
            <a:r>
              <a:rPr lang="en-US" dirty="0"/>
              <a:t>+Decrease/release of W.C(INFLOW) =      200</a:t>
            </a:r>
          </a:p>
          <a:p>
            <a:r>
              <a:rPr lang="en-US" dirty="0"/>
              <a:t>Total                                              =           </a:t>
            </a:r>
            <a:r>
              <a:rPr lang="en-US" b="1" dirty="0"/>
              <a:t>10,200</a:t>
            </a:r>
          </a:p>
          <a:p>
            <a:r>
              <a:rPr lang="en-US" dirty="0"/>
              <a:t>WDV(8,000),CG=2,000@20%(O/F)=(400) </a:t>
            </a:r>
            <a:r>
              <a:rPr lang="en-US" b="1" dirty="0"/>
              <a:t>OR</a:t>
            </a:r>
          </a:p>
          <a:p>
            <a:r>
              <a:rPr lang="en-US" dirty="0"/>
              <a:t>WDV(12,000),CL= 2,000@20%(I/F)=  400</a:t>
            </a:r>
          </a:p>
          <a:p>
            <a:r>
              <a:rPr lang="en-US" b="1" dirty="0"/>
              <a:t>Net terminal inflow  = 9,800/10,600</a:t>
            </a:r>
          </a:p>
        </p:txBody>
      </p:sp>
    </p:spTree>
    <p:extLst>
      <p:ext uri="{BB962C8B-B14F-4D97-AF65-F5344CB8AC3E}">
        <p14:creationId xmlns:p14="http://schemas.microsoft.com/office/powerpoint/2010/main" val="3506950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X Ltd ,a firm in </a:t>
            </a:r>
            <a:r>
              <a:rPr lang="en-US" b="1" dirty="0"/>
              <a:t>the 40% tax bracket </a:t>
            </a:r>
            <a:r>
              <a:rPr lang="en-US" dirty="0"/>
              <a:t>with a 1</a:t>
            </a:r>
            <a:r>
              <a:rPr lang="en-US" u="sng" dirty="0"/>
              <a:t>5% required rate of return</a:t>
            </a:r>
            <a:r>
              <a:rPr lang="en-US" dirty="0"/>
              <a:t>, is considering a new project. The project involves the introduction of a new product. This project is expected to last </a:t>
            </a:r>
            <a:r>
              <a:rPr lang="en-US" b="1" dirty="0"/>
              <a:t>five years </a:t>
            </a:r>
            <a:r>
              <a:rPr lang="en-US" dirty="0"/>
              <a:t>and then to be terminated. Given the following information, determine the </a:t>
            </a:r>
            <a:r>
              <a:rPr lang="en-US" b="1" dirty="0"/>
              <a:t>after-tax cash flows </a:t>
            </a:r>
            <a:r>
              <a:rPr lang="en-US" dirty="0"/>
              <a:t>associated with the project and then find the project’s net present value and advise the company. </a:t>
            </a:r>
          </a:p>
        </p:txBody>
      </p:sp>
    </p:spTree>
    <p:extLst>
      <p:ext uri="{BB962C8B-B14F-4D97-AF65-F5344CB8AC3E}">
        <p14:creationId xmlns:p14="http://schemas.microsoft.com/office/powerpoint/2010/main" val="1678062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en-US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153400" cy="54403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Whether it should invest in the project or not.</a:t>
            </a:r>
          </a:p>
          <a:p>
            <a:pPr marL="0" indent="0">
              <a:buNone/>
            </a:pPr>
            <a:r>
              <a:rPr lang="en-US" b="1" dirty="0"/>
              <a:t>Cost of new plant &amp; equipment:20,90,000</a:t>
            </a:r>
          </a:p>
          <a:p>
            <a:pPr marL="0" indent="0">
              <a:buNone/>
            </a:pPr>
            <a:r>
              <a:rPr lang="en-US" b="1" dirty="0"/>
              <a:t>Shipping and installation cost: 30,000</a:t>
            </a:r>
          </a:p>
          <a:p>
            <a:pPr marL="0" indent="0">
              <a:buNone/>
            </a:pPr>
            <a:r>
              <a:rPr lang="en-US" b="1" dirty="0"/>
              <a:t>Units sales:</a:t>
            </a:r>
          </a:p>
          <a:p>
            <a:pPr marL="0" indent="0">
              <a:buNone/>
            </a:pPr>
            <a:r>
              <a:rPr lang="en-US" b="1" dirty="0"/>
              <a:t>Year      1            2            3          4            5</a:t>
            </a:r>
          </a:p>
          <a:p>
            <a:pPr marL="0" indent="0">
              <a:buNone/>
            </a:pPr>
            <a:r>
              <a:rPr lang="en-US" b="1" dirty="0"/>
              <a:t>Units  10,000  13,000  16,000  10,000  6,000</a:t>
            </a:r>
          </a:p>
          <a:p>
            <a:pPr marL="0" indent="0">
              <a:buNone/>
            </a:pPr>
            <a:r>
              <a:rPr lang="en-US" b="1" dirty="0"/>
              <a:t>Sales price(</a:t>
            </a:r>
            <a:r>
              <a:rPr lang="en-US" b="1" dirty="0" err="1"/>
              <a:t>p.u</a:t>
            </a:r>
            <a:r>
              <a:rPr lang="en-US" b="1" dirty="0"/>
              <a:t>): 500/</a:t>
            </a:r>
            <a:r>
              <a:rPr lang="en-US" b="1" dirty="0" err="1"/>
              <a:t>p.u</a:t>
            </a:r>
            <a:r>
              <a:rPr lang="en-US" b="1" dirty="0"/>
              <a:t> in 1 to 4 &amp; 380/</a:t>
            </a:r>
            <a:r>
              <a:rPr lang="en-US" b="1" dirty="0" err="1"/>
              <a:t>p.u</a:t>
            </a:r>
            <a:r>
              <a:rPr lang="en-US" b="1" dirty="0"/>
              <a:t> in year 5</a:t>
            </a:r>
          </a:p>
          <a:p>
            <a:pPr marL="0" indent="0">
              <a:buNone/>
            </a:pPr>
            <a:r>
              <a:rPr lang="en-US" b="1" dirty="0"/>
              <a:t>Variable cost per unit: 260/ </a:t>
            </a:r>
            <a:r>
              <a:rPr lang="en-US" b="1" dirty="0" err="1"/>
              <a:t>p.u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2764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r>
              <a:rPr lang="en-US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0"/>
            <a:ext cx="8077200" cy="566896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Annual fixed cost </a:t>
            </a:r>
            <a:r>
              <a:rPr lang="en-US" dirty="0"/>
              <a:t>: 30,000</a:t>
            </a:r>
          </a:p>
          <a:p>
            <a:r>
              <a:rPr lang="en-US" b="1" dirty="0"/>
              <a:t>Working capital requirements</a:t>
            </a:r>
            <a:r>
              <a:rPr lang="en-US" dirty="0"/>
              <a:t>: There will be an initial working capital requirement of Rs80,000 just to get production started. For each year, the total investment in net working capital will be equal to 10% of the rupee value of sales for that year. Thus, the investment in working capital will increase during years 1 to 3, then decrease in year 4. finally, all working capital is liquidated at the termination of the project at the end of year 5.</a:t>
            </a:r>
          </a:p>
        </p:txBody>
      </p:sp>
    </p:spTree>
    <p:extLst>
      <p:ext uri="{BB962C8B-B14F-4D97-AF65-F5344CB8AC3E}">
        <p14:creationId xmlns:p14="http://schemas.microsoft.com/office/powerpoint/2010/main" val="1970551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straight line method for providing depreciation assuming that plant will have no salvage value after five years.</a:t>
            </a:r>
          </a:p>
          <a:p>
            <a:r>
              <a:rPr lang="en-US" dirty="0"/>
              <a:t>Total cost – scrap value/useful life</a:t>
            </a:r>
          </a:p>
          <a:p>
            <a:r>
              <a:rPr lang="en-US" dirty="0"/>
              <a:t>21,20,000/5 =4,24,000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289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cash outflow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Cost of new plant &amp; equipment:  20,90,000</a:t>
            </a:r>
          </a:p>
          <a:p>
            <a:pPr marL="0" indent="0">
              <a:buNone/>
            </a:pPr>
            <a:r>
              <a:rPr lang="en-US" b="1" dirty="0"/>
              <a:t>Shipping and installation cost:           30,000</a:t>
            </a:r>
          </a:p>
          <a:p>
            <a:r>
              <a:rPr lang="en-US" dirty="0"/>
              <a:t>Increase in working capital:              80,000</a:t>
            </a:r>
          </a:p>
          <a:p>
            <a:r>
              <a:rPr lang="en-US" dirty="0"/>
              <a:t>Total                                       :         22,00,000</a:t>
            </a:r>
          </a:p>
        </p:txBody>
      </p:sp>
    </p:spTree>
    <p:extLst>
      <p:ext uri="{BB962C8B-B14F-4D97-AF65-F5344CB8AC3E}">
        <p14:creationId xmlns:p14="http://schemas.microsoft.com/office/powerpoint/2010/main" val="1325886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of Investment Decision(steps)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Exploring/identifying alternatives</a:t>
            </a:r>
          </a:p>
          <a:p>
            <a:r>
              <a:rPr lang="en-US" b="1" dirty="0"/>
              <a:t>Estimation of cash flows: costs </a:t>
            </a:r>
            <a:r>
              <a:rPr lang="en-US" b="1" dirty="0" err="1"/>
              <a:t>Vs</a:t>
            </a:r>
            <a:r>
              <a:rPr lang="en-US" b="1" dirty="0"/>
              <a:t>  benefits</a:t>
            </a:r>
          </a:p>
          <a:p>
            <a:r>
              <a:rPr lang="en-US" b="1" dirty="0"/>
              <a:t>Evaluation: techniques of capital budgeting</a:t>
            </a:r>
          </a:p>
          <a:p>
            <a:r>
              <a:rPr lang="en-US" dirty="0"/>
              <a:t>Selection of best alternative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2793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flow estimation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8664879"/>
              </p:ext>
            </p:extLst>
          </p:nvPr>
        </p:nvGraphicFramePr>
        <p:xfrm>
          <a:off x="457200" y="1295400"/>
          <a:ext cx="81534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8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Particulars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Sales(units)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13,000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S.P(</a:t>
                      </a:r>
                      <a:r>
                        <a:rPr lang="en-US" dirty="0" err="1"/>
                        <a:t>p.u</a:t>
                      </a:r>
                      <a:r>
                        <a:rPr lang="en-US" dirty="0"/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50,00,000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65,00,000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80,00,000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50,00,000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22,80,000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Variable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26,00,000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33,80,000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41,60,000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26,00,000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15,60,000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contribution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24,00,000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31,20,000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38,40,000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24,00,000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7,20,000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Fixed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23,70,000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30,90,000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38,10,000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23,70,000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6,90,000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4,24,000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4,24,000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4,24,000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4,24.000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4,24,000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PBT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19,46,000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26,66,000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33,86,000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19,46,000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2,66,000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Tax@40%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7,78,400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10,66,400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13,54,400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7,78,400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1,06,400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en-US" dirty="0"/>
                        <a:t>PAT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11,67,600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15,99,600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20,31,600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11,67,600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1,59,600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326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Subsequent cash </a:t>
            </a:r>
            <a:r>
              <a:rPr lang="en-US" b="1" dirty="0"/>
              <a:t>inflows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457757"/>
              </p:ext>
            </p:extLst>
          </p:nvPr>
        </p:nvGraphicFramePr>
        <p:xfrm>
          <a:off x="457200" y="1600200"/>
          <a:ext cx="8458200" cy="5895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23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310">
                <a:tc>
                  <a:txBody>
                    <a:bodyPr/>
                    <a:lstStyle/>
                    <a:p>
                      <a:r>
                        <a:rPr lang="en-US" dirty="0"/>
                        <a:t>PAT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11,67,600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15,99,600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20,31,600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11,67,600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1,59,600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7685">
                <a:tc>
                  <a:txBody>
                    <a:bodyPr/>
                    <a:lstStyle/>
                    <a:p>
                      <a:r>
                        <a:rPr lang="en-US" dirty="0"/>
                        <a:t>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4,24,000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4,24,000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4,24,000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4,24.000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4,24,000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310">
                <a:tc>
                  <a:txBody>
                    <a:bodyPr/>
                    <a:lstStyle/>
                    <a:p>
                      <a:r>
                        <a:rPr lang="en-US" b="1" dirty="0"/>
                        <a:t>CFAT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15,91,600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20,23,600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24,55,600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15,91,600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5,83,600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185">
                <a:tc>
                  <a:txBody>
                    <a:bodyPr/>
                    <a:lstStyle/>
                    <a:p>
                      <a:r>
                        <a:rPr lang="en-US" b="1" baseline="0" dirty="0"/>
                        <a:t>Requirement of W.C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5,00,000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6,50,000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8,00,000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5,00,000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2,28,000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0185">
                <a:tc>
                  <a:txBody>
                    <a:bodyPr/>
                    <a:lstStyle/>
                    <a:p>
                      <a:r>
                        <a:rPr lang="en-US" dirty="0"/>
                        <a:t>Increase/decrease in w.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(4,20,000)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(1,50,000)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(1,50,000)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2,72,000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0185">
                <a:tc>
                  <a:txBody>
                    <a:bodyPr/>
                    <a:lstStyle/>
                    <a:p>
                      <a:r>
                        <a:rPr lang="en-US" dirty="0"/>
                        <a:t>Net</a:t>
                      </a:r>
                      <a:r>
                        <a:rPr lang="en-US" baseline="0" dirty="0"/>
                        <a:t> CFAT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11,71,600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18,73,600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23,05,600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18,91,600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8,55,600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8315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Terminal cash inflow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Salvage value of C . A.    =       nil</a:t>
            </a:r>
          </a:p>
          <a:p>
            <a:r>
              <a:rPr lang="en-US" dirty="0"/>
              <a:t>Decrease in W. C              =   2,28,000</a:t>
            </a:r>
          </a:p>
          <a:p>
            <a:r>
              <a:rPr lang="en-US" dirty="0"/>
              <a:t>TOTAL                                = 2,28,000</a:t>
            </a:r>
          </a:p>
          <a:p>
            <a:r>
              <a:rPr lang="en-US" b="1" dirty="0"/>
              <a:t>ARR</a:t>
            </a:r>
            <a:r>
              <a:rPr lang="en-US" dirty="0"/>
              <a:t> = 12,25,200/12,88,000 *100 = 95.12%</a:t>
            </a:r>
          </a:p>
          <a:p>
            <a:r>
              <a:rPr lang="en-US" dirty="0"/>
              <a:t>Avg. PAT = 12,25,200</a:t>
            </a:r>
          </a:p>
          <a:p>
            <a:r>
              <a:rPr lang="en-US" dirty="0"/>
              <a:t>Avg. Investment  =(21,20,000/2) = 10,60,000</a:t>
            </a:r>
          </a:p>
          <a:p>
            <a:r>
              <a:rPr lang="en-US" dirty="0"/>
              <a:t>= 10,60,000 + 80,000 +4,20,000 +1,50,000+1,50,000- 3,00,000-2,72,000= 12,88,000  </a:t>
            </a:r>
          </a:p>
          <a:p>
            <a:r>
              <a:rPr lang="en-US" dirty="0"/>
              <a:t>PBP = 1 + (22,00,000-11,71,600)/18,73,600 = 1.54 Years</a:t>
            </a:r>
          </a:p>
          <a:p>
            <a:r>
              <a:rPr lang="en-US" dirty="0"/>
              <a:t>1 year , 6.48 months (12 *.54)</a:t>
            </a:r>
          </a:p>
        </p:txBody>
      </p:sp>
    </p:spTree>
    <p:extLst>
      <p:ext uri="{BB962C8B-B14F-4D97-AF65-F5344CB8AC3E}">
        <p14:creationId xmlns:p14="http://schemas.microsoft.com/office/powerpoint/2010/main" val="22614511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PBP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7694704"/>
              </p:ext>
            </p:extLst>
          </p:nvPr>
        </p:nvGraphicFramePr>
        <p:xfrm>
          <a:off x="457200" y="1600200"/>
          <a:ext cx="82296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CFAT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Cummulative</a:t>
                      </a:r>
                      <a:r>
                        <a:rPr lang="en-US" dirty="0"/>
                        <a:t> CFAT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11,71,600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11,71,600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18,73,600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30,45,200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23,05,600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18,91,600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8,55,600</a:t>
                      </a:r>
                    </a:p>
                    <a:p>
                      <a:r>
                        <a:rPr lang="en-US" dirty="0"/>
                        <a:t>+2,28,000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525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NPV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283425"/>
              </p:ext>
            </p:extLst>
          </p:nvPr>
        </p:nvGraphicFramePr>
        <p:xfrm>
          <a:off x="2458" y="1143003"/>
          <a:ext cx="8608143" cy="501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2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20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6280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CFAT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PVIF@15%,n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 CFAT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11,71,600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10,19,292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18,73,600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14,16,441.6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23,05,600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15,17,084.8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18,91,600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.572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10,81,995.2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10,83,600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.497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5,38,549.2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55,73,362.8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5424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PRESENT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NPV= PV OF CFAT – PV OF CASH-OUTFLOW</a:t>
            </a:r>
          </a:p>
          <a:p>
            <a:r>
              <a:rPr lang="en-US" dirty="0"/>
              <a:t>NPV= 55,73,362.8 – 22,00,000</a:t>
            </a:r>
          </a:p>
          <a:p>
            <a:r>
              <a:rPr lang="en-US" dirty="0"/>
              <a:t>=33,73,362.8</a:t>
            </a:r>
          </a:p>
          <a:p>
            <a:r>
              <a:rPr lang="en-US" dirty="0"/>
              <a:t>ACCEPT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9097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XYZ company is considering replacement of its existing machine by a new machine which is expected to cost Rs 1,60,000. The new machine will have a life of 5 years and will </a:t>
            </a:r>
            <a:r>
              <a:rPr lang="en-US" b="1" dirty="0"/>
              <a:t>yield cash revenues of Rs. 2,50,000 and incur annual cash expenses of Rs. 1,30,000. </a:t>
            </a:r>
            <a:r>
              <a:rPr lang="en-US" dirty="0"/>
              <a:t>The estimated salvage value of new machine is nil. The existing machine has a book value of Rs 40,000 and can be sold for Rs 20,000 today. It is good for next 5 years and is estimated to generate annual cash revenue of Rs </a:t>
            </a:r>
            <a:r>
              <a:rPr lang="en-US" b="1" dirty="0"/>
              <a:t>2,00,000 and to involve annual cash expenses of Rs 1,40,000. </a:t>
            </a:r>
            <a:r>
              <a:rPr lang="en-US" dirty="0"/>
              <a:t>its salvage value after 5 years is zero. Corporate tax rate is 40%. Depreciation rate is 25% on W.D.V. method. The company’ opportunity cost of capital is 20%. </a:t>
            </a:r>
            <a:r>
              <a:rPr lang="en-US" u="sng" dirty="0"/>
              <a:t>Ignore taxes on profit or loss on sale of machine. </a:t>
            </a:r>
            <a:r>
              <a:rPr lang="en-US" dirty="0"/>
              <a:t>Advise whether the company should replace the machine or not.</a:t>
            </a:r>
          </a:p>
          <a:p>
            <a:r>
              <a:rPr lang="en-US" b="1" dirty="0"/>
              <a:t>Note: net revenue of new- net revenue of old=1,20,000-60,000</a:t>
            </a:r>
          </a:p>
          <a:p>
            <a:r>
              <a:rPr lang="en-US" b="1" dirty="0"/>
              <a:t>= incremental EBIT=60,000</a:t>
            </a:r>
          </a:p>
        </p:txBody>
      </p:sp>
    </p:spTree>
    <p:extLst>
      <p:ext uri="{BB962C8B-B14F-4D97-AF65-F5344CB8AC3E}">
        <p14:creationId xmlns:p14="http://schemas.microsoft.com/office/powerpoint/2010/main" val="24445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Incremental Cash-outflow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Cost of   new capital asset =  1,60,000</a:t>
            </a:r>
          </a:p>
          <a:p>
            <a:r>
              <a:rPr lang="en-US" dirty="0"/>
              <a:t>Installation cost        =                     nil</a:t>
            </a:r>
          </a:p>
          <a:p>
            <a:r>
              <a:rPr lang="en-US" dirty="0"/>
              <a:t>Increase in </a:t>
            </a:r>
            <a:r>
              <a:rPr lang="en-US" dirty="0" err="1"/>
              <a:t>wc</a:t>
            </a:r>
            <a:r>
              <a:rPr lang="en-US" dirty="0"/>
              <a:t>          =                      Nil</a:t>
            </a:r>
          </a:p>
          <a:p>
            <a:r>
              <a:rPr lang="en-US" dirty="0"/>
              <a:t>Less: Selling price of old CA= (20,000)</a:t>
            </a:r>
          </a:p>
          <a:p>
            <a:r>
              <a:rPr lang="en-US" b="1" dirty="0"/>
              <a:t>Tax saving(CL=20,000@40%=8000)=(8,000)</a:t>
            </a:r>
          </a:p>
          <a:p>
            <a:r>
              <a:rPr lang="en-US" dirty="0"/>
              <a:t>Net incremental cash outflow =1,32,000</a:t>
            </a:r>
          </a:p>
          <a:p>
            <a:r>
              <a:rPr lang="en-US" b="1" dirty="0" err="1"/>
              <a:t>Ans</a:t>
            </a:r>
            <a:r>
              <a:rPr lang="en-US" b="1" dirty="0"/>
              <a:t> as per question : 1,40,000 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990600" y="4191000"/>
            <a:ext cx="63246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990600" y="3962400"/>
            <a:ext cx="60960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74415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cash- inflow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Incremental revenue (EBIT)</a:t>
            </a:r>
          </a:p>
          <a:p>
            <a:r>
              <a:rPr lang="en-US" dirty="0"/>
              <a:t>-incremental depreciation (NEW- OLD)</a:t>
            </a:r>
          </a:p>
          <a:p>
            <a:r>
              <a:rPr lang="en-US" dirty="0"/>
              <a:t>= incremental PBT</a:t>
            </a:r>
          </a:p>
          <a:p>
            <a:r>
              <a:rPr lang="en-US" dirty="0"/>
              <a:t>- taxes</a:t>
            </a:r>
          </a:p>
          <a:p>
            <a:r>
              <a:rPr lang="en-US" dirty="0"/>
              <a:t>Incremental PAT</a:t>
            </a:r>
          </a:p>
          <a:p>
            <a:r>
              <a:rPr lang="en-US" dirty="0"/>
              <a:t>+Incremental Depreciation = Incremental CFAT</a:t>
            </a:r>
          </a:p>
        </p:txBody>
      </p:sp>
    </p:spTree>
    <p:extLst>
      <p:ext uri="{BB962C8B-B14F-4D97-AF65-F5344CB8AC3E}">
        <p14:creationId xmlns:p14="http://schemas.microsoft.com/office/powerpoint/2010/main" val="29368760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Subsequent cash-inflows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864568"/>
              </p:ext>
            </p:extLst>
          </p:nvPr>
        </p:nvGraphicFramePr>
        <p:xfrm>
          <a:off x="457200" y="1600200"/>
          <a:ext cx="8229600" cy="549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Particulars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Revenue</a:t>
                      </a:r>
                      <a:r>
                        <a:rPr lang="en-US" baseline="0" dirty="0"/>
                        <a:t> (new)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Revenue</a:t>
                      </a:r>
                    </a:p>
                    <a:p>
                      <a:r>
                        <a:rPr lang="en-US" dirty="0"/>
                        <a:t>(old)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Incremental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Expenses</a:t>
                      </a:r>
                    </a:p>
                    <a:p>
                      <a:r>
                        <a:rPr lang="en-US" dirty="0"/>
                        <a:t>(new)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1,30,000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1,30,000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1,30,000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1,30,000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Expenses</a:t>
                      </a:r>
                    </a:p>
                    <a:p>
                      <a:r>
                        <a:rPr lang="en-US" dirty="0"/>
                        <a:t>(old)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1,40,000</a:t>
                      </a:r>
                    </a:p>
                    <a:p>
                      <a:r>
                        <a:rPr lang="en-US" dirty="0"/>
                        <a:t>(10,000)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1,40,000</a:t>
                      </a:r>
                    </a:p>
                    <a:p>
                      <a:r>
                        <a:rPr lang="en-US" dirty="0"/>
                        <a:t>(10,000)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1,40,000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(10,000)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1,40,000</a:t>
                      </a:r>
                    </a:p>
                    <a:p>
                      <a:r>
                        <a:rPr lang="en-US" dirty="0"/>
                        <a:t>(10,000)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1,40,000</a:t>
                      </a:r>
                    </a:p>
                    <a:p>
                      <a:r>
                        <a:rPr lang="en-US" dirty="0"/>
                        <a:t>(10,000)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Incremental 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60,000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60,000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60,000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60,000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60,000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Incremental </a:t>
                      </a:r>
                      <a:r>
                        <a:rPr lang="en-US" dirty="0" err="1"/>
                        <a:t>dep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16,875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12,656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9,492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564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Types of Capital Budgeting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Single Proposal : yes/no</a:t>
            </a:r>
          </a:p>
          <a:p>
            <a:r>
              <a:rPr lang="en-US" dirty="0"/>
              <a:t>Mutually exclusive Projects: selection of one means rejection of others</a:t>
            </a:r>
          </a:p>
          <a:p>
            <a:r>
              <a:rPr lang="en-US" b="1" dirty="0"/>
              <a:t>Capital Rationing Decisions : limited resources/capital……..no. of small proposals(4)….not mutually exclusive…..50,00,000,  A&amp;B&amp;C&amp;D rank---B(2.0)…A(1.8)…</a:t>
            </a:r>
            <a:r>
              <a:rPr lang="en-US" b="1"/>
              <a:t>C(1.3)…..D(1.2</a:t>
            </a:r>
            <a:r>
              <a:rPr lang="en-US" b="1" dirty="0"/>
              <a:t>)</a:t>
            </a:r>
          </a:p>
          <a:p>
            <a:r>
              <a:rPr lang="en-US" b="1" dirty="0"/>
              <a:t>PI(Profitability Index)</a:t>
            </a:r>
          </a:p>
          <a:p>
            <a:r>
              <a:rPr lang="en-US" b="1" dirty="0"/>
              <a:t>Dependent proposals.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8177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6871108"/>
              </p:ext>
            </p:extLst>
          </p:nvPr>
        </p:nvGraphicFramePr>
        <p:xfrm>
          <a:off x="457200" y="1600200"/>
          <a:ext cx="82296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Incremental PBT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43,125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47,344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50,508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Tax@40%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17,250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18,938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20,203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Incremental PAT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25,875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28,406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30,305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Incremental </a:t>
                      </a:r>
                      <a:r>
                        <a:rPr lang="en-US" dirty="0" err="1"/>
                        <a:t>dep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16,875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12,656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9,492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Incremental</a:t>
                      </a:r>
                      <a:r>
                        <a:rPr lang="en-US" baseline="0" dirty="0"/>
                        <a:t> CFAT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42,750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41,062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39,797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2090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NPV</a:t>
            </a:r>
            <a:br>
              <a:rPr lang="en-US" dirty="0"/>
            </a:br>
            <a:r>
              <a:rPr lang="en-US" dirty="0"/>
              <a:t>=1,31,756-1,40,000=(8,244)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909589"/>
              </p:ext>
            </p:extLst>
          </p:nvPr>
        </p:nvGraphicFramePr>
        <p:xfrm>
          <a:off x="457200" y="16002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Incremental CFAT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PVIF@20%,n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 </a:t>
                      </a:r>
                      <a:r>
                        <a:rPr lang="en-US" baseline="0" dirty="0"/>
                        <a:t> CFAT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39,984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31,230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42,750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.579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24,752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41,062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.482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19,791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39,797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.402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15,998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1,31,756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9183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note: Calculation of depreciation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545905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Dep</a:t>
                      </a:r>
                      <a:r>
                        <a:rPr lang="en-US" dirty="0"/>
                        <a:t> on 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Dep</a:t>
                      </a:r>
                      <a:r>
                        <a:rPr lang="en-US" dirty="0"/>
                        <a:t> on 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Incremental </a:t>
                      </a:r>
                      <a:r>
                        <a:rPr lang="en-US" dirty="0" err="1"/>
                        <a:t>dep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16,875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16,875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12,656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12,656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9,492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4535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XYZ Ltd. is considering to replace one of its existing machines at a cost of Rs 4,00,000. The existing machine can be sold at its </a:t>
            </a:r>
            <a:r>
              <a:rPr lang="en-US" b="1" dirty="0"/>
              <a:t>book value </a:t>
            </a:r>
            <a:r>
              <a:rPr lang="en-US" dirty="0"/>
              <a:t>of Rs. 90,000. However, it has a remaining useful life of 5 years with salvage value zero. It is being depreciated at the rate of </a:t>
            </a:r>
            <a:r>
              <a:rPr lang="en-US" b="1" dirty="0"/>
              <a:t>20 percent under written </a:t>
            </a:r>
            <a:r>
              <a:rPr lang="en-US" dirty="0"/>
              <a:t>down value method. The new machine can be sold for Rs2,50,000 after 5 years when it will be no longer required. It will be depreciated annually at the rate of </a:t>
            </a:r>
            <a:r>
              <a:rPr lang="en-US" b="1" dirty="0"/>
              <a:t>30% under </a:t>
            </a:r>
            <a:r>
              <a:rPr lang="en-US" dirty="0"/>
              <a:t>written down value method. </a:t>
            </a:r>
            <a:r>
              <a:rPr lang="en-US" b="1" dirty="0"/>
              <a:t>The new machine is expected to bring saving of Rs. 1,00,000 in manufacturing cost per annum. </a:t>
            </a:r>
            <a:r>
              <a:rPr lang="en-US" dirty="0"/>
              <a:t>Find out the incremental cash-flows, if the company is in 40 percent tax bracket. </a:t>
            </a:r>
            <a:r>
              <a:rPr lang="en-US" b="1" dirty="0"/>
              <a:t>Should the machine be replaced, if required rate of return is 15%.</a:t>
            </a:r>
          </a:p>
        </p:txBody>
      </p:sp>
    </p:spTree>
    <p:extLst>
      <p:ext uri="{BB962C8B-B14F-4D97-AF65-F5344CB8AC3E}">
        <p14:creationId xmlns:p14="http://schemas.microsoft.com/office/powerpoint/2010/main" val="25363638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cash-outflow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Cost of new machine =4,00,000</a:t>
            </a:r>
          </a:p>
          <a:p>
            <a:r>
              <a:rPr lang="en-US" dirty="0"/>
              <a:t>Installation cost = nil</a:t>
            </a:r>
          </a:p>
          <a:p>
            <a:r>
              <a:rPr lang="en-US" dirty="0"/>
              <a:t>Working capital = nil</a:t>
            </a:r>
          </a:p>
          <a:p>
            <a:r>
              <a:rPr lang="en-US" dirty="0"/>
              <a:t>Salvage value of old machine=(90,000)</a:t>
            </a:r>
          </a:p>
          <a:p>
            <a:r>
              <a:rPr lang="en-US" dirty="0"/>
              <a:t>                                =3,10,000</a:t>
            </a:r>
          </a:p>
        </p:txBody>
      </p:sp>
    </p:spTree>
    <p:extLst>
      <p:ext uri="{BB962C8B-B14F-4D97-AF65-F5344CB8AC3E}">
        <p14:creationId xmlns:p14="http://schemas.microsoft.com/office/powerpoint/2010/main" val="34607289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Subsequent cash-inflows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856918"/>
              </p:ext>
            </p:extLst>
          </p:nvPr>
        </p:nvGraphicFramePr>
        <p:xfrm>
          <a:off x="457200" y="1600200"/>
          <a:ext cx="8229600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Incremental 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Incremental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69,600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47,280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31,944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21,439.2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(2000)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52,720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68,056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78,560.8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Less:Tax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(800)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12,160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21,088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27,222.4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31,424.32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(1200)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18,240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31,632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40,833.6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47,136.48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Incremental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dep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69,600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47,280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31,944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21,439.2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CFAT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1,00800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87,840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78,912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72,777.6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68,575.68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Terminal inflow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1,76,891.2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0653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note</a:t>
            </a:r>
            <a:r>
              <a:rPr lang="en-US"/>
              <a:t>: Incremental </a:t>
            </a:r>
            <a:r>
              <a:rPr lang="en-US" dirty="0"/>
              <a:t>depreciation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195243"/>
              </p:ext>
            </p:extLst>
          </p:nvPr>
        </p:nvGraphicFramePr>
        <p:xfrm>
          <a:off x="457200" y="1600200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Dep</a:t>
                      </a:r>
                      <a:r>
                        <a:rPr lang="en-US" dirty="0"/>
                        <a:t> on new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Dep</a:t>
                      </a:r>
                      <a:r>
                        <a:rPr lang="en-US" dirty="0"/>
                        <a:t> on 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Incremental </a:t>
                      </a:r>
                      <a:r>
                        <a:rPr lang="en-US" dirty="0" err="1"/>
                        <a:t>dep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1,20,000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69,600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58,800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11,520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47,280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41,160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9,216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31,944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28,812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7,372.8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21,439.2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13500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Terminal cash-inflow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Terminal cash-inflow </a:t>
            </a:r>
          </a:p>
          <a:p>
            <a:r>
              <a:rPr lang="en-US" dirty="0"/>
              <a:t>Selling price of new machine =                 2,50,000</a:t>
            </a:r>
          </a:p>
          <a:p>
            <a:r>
              <a:rPr lang="en-US" dirty="0"/>
              <a:t>Less: Tax on CG( 2,50,000-67,228)*.40=(73,108.8)</a:t>
            </a:r>
          </a:p>
          <a:p>
            <a:r>
              <a:rPr lang="en-US" dirty="0"/>
              <a:t>Terminal cash-inflow                   =           1,76,891.2</a:t>
            </a:r>
          </a:p>
          <a:p>
            <a:endParaRPr lang="en-US" dirty="0"/>
          </a:p>
          <a:p>
            <a:r>
              <a:rPr lang="en-US" dirty="0"/>
              <a:t>NPV = PV(CASH-INFLOW) – PV(CASH-OUTFLOW)</a:t>
            </a:r>
          </a:p>
          <a:p>
            <a:r>
              <a:rPr lang="en-US" dirty="0"/>
              <a:t>NPV = 3,69,653 – 3,10,000 = 59,653</a:t>
            </a:r>
          </a:p>
          <a:p>
            <a:r>
              <a:rPr lang="en-US" dirty="0"/>
              <a:t>Should replace the machine =yes</a:t>
            </a:r>
          </a:p>
          <a:p>
            <a:r>
              <a:rPr lang="en-US" dirty="0"/>
              <a:t>PI = 3,69,653/3,10,000 = 1.19= Accept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8200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813640"/>
              </p:ext>
            </p:extLst>
          </p:nvPr>
        </p:nvGraphicFramePr>
        <p:xfrm>
          <a:off x="457200" y="1600200"/>
          <a:ext cx="65836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CFAT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PVIF@15%.n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1,00,800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.870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87,696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87,840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.756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66,407.04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78,912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.658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51,924.1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72,777.6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.572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41,628.7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2,45,466.88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.497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1,21,997.4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3,69,653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48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Issues involved in capital budgeting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factor</a:t>
            </a:r>
          </a:p>
          <a:p>
            <a:r>
              <a:rPr lang="en-US" b="1" dirty="0"/>
              <a:t>Uncertainty of future</a:t>
            </a:r>
          </a:p>
          <a:p>
            <a:r>
              <a:rPr lang="en-US" dirty="0"/>
              <a:t>Estimation of cash-flows: Cash outflows and Cash inflows</a:t>
            </a:r>
          </a:p>
          <a:p>
            <a:r>
              <a:rPr lang="en-US" dirty="0"/>
              <a:t>Techniques of capital budgeting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76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FLOWS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Initial cash outflow (initial investment)</a:t>
            </a:r>
          </a:p>
          <a:p>
            <a:r>
              <a:rPr lang="en-US" b="1" dirty="0"/>
              <a:t>Subsequent cash inflows</a:t>
            </a:r>
          </a:p>
          <a:p>
            <a:r>
              <a:rPr lang="en-US" b="1" dirty="0"/>
              <a:t>Terminal cash inflow(last year special)</a:t>
            </a:r>
          </a:p>
          <a:p>
            <a:endParaRPr lang="en-US" dirty="0"/>
          </a:p>
          <a:p>
            <a:r>
              <a:rPr lang="en-US" b="1" dirty="0"/>
              <a:t>0/f</a:t>
            </a:r>
            <a:r>
              <a:rPr lang="en-US" dirty="0"/>
              <a:t>………S/IF……..S/IF….S/IF……..S/IF…S+T/IF.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302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FLOWS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Cash flow   </a:t>
            </a:r>
            <a:r>
              <a:rPr lang="en-US" dirty="0"/>
              <a:t>Vs.   Accounting Profits</a:t>
            </a:r>
          </a:p>
          <a:p>
            <a:endParaRPr lang="en-US" dirty="0"/>
          </a:p>
          <a:p>
            <a:r>
              <a:rPr lang="en-US" b="1" dirty="0"/>
              <a:t>Conventional</a:t>
            </a:r>
            <a:r>
              <a:rPr lang="en-US" dirty="0"/>
              <a:t>                     </a:t>
            </a:r>
            <a:r>
              <a:rPr lang="en-US" b="1" dirty="0"/>
              <a:t>non-conventional</a:t>
            </a:r>
          </a:p>
          <a:p>
            <a:r>
              <a:rPr lang="en-US" dirty="0"/>
              <a:t>0…….I/F1……..I/F2……I/F3………I/F4……I/F.5………</a:t>
            </a:r>
          </a:p>
          <a:p>
            <a:r>
              <a:rPr lang="en-US" b="1" dirty="0"/>
              <a:t>Outflow</a:t>
            </a:r>
            <a:r>
              <a:rPr lang="en-US" dirty="0"/>
              <a:t>………….O/F2………………O/F4</a:t>
            </a:r>
          </a:p>
          <a:p>
            <a:pPr marL="514350" indent="-514350">
              <a:buFont typeface="+mj-lt"/>
              <a:buAutoNum type="alphaLcParenR"/>
            </a:pPr>
            <a:r>
              <a:rPr lang="en-US" b="1" dirty="0"/>
              <a:t>Cash flow (after tax)=CFAT=Earning after tax(EAT)+ non cash expenses(such as depreciation)</a:t>
            </a:r>
          </a:p>
          <a:p>
            <a:pPr marL="514350" indent="-514350">
              <a:buFont typeface="+mj-lt"/>
              <a:buAutoNum type="alphaLcParenR"/>
            </a:pPr>
            <a:r>
              <a:rPr lang="en-US" b="1" dirty="0"/>
              <a:t>Incremental cash flows: Replacement of CA</a:t>
            </a:r>
          </a:p>
          <a:p>
            <a:pPr marL="514350" indent="-514350">
              <a:buFont typeface="+mj-lt"/>
              <a:buAutoNum type="alphaLcParenR"/>
            </a:pPr>
            <a:r>
              <a:rPr lang="en-US" b="1" dirty="0"/>
              <a:t>Effect of taxation: CFAT</a:t>
            </a:r>
          </a:p>
          <a:p>
            <a:pPr marL="514350" indent="-514350">
              <a:buFont typeface="+mj-lt"/>
              <a:buAutoNum type="alphaLcParenR"/>
            </a:pPr>
            <a:r>
              <a:rPr lang="en-US" b="1" dirty="0"/>
              <a:t>Effect of depreciation: Tax deductible expense</a:t>
            </a:r>
          </a:p>
          <a:p>
            <a:pPr marL="514350" indent="-514350">
              <a:buFont typeface="+mj-lt"/>
              <a:buAutoNum type="alphaLcParenR"/>
            </a:pPr>
            <a:r>
              <a:rPr lang="en-US" b="1" dirty="0"/>
              <a:t>Effect of working capital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544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Initial cash-outflow</a:t>
            </a:r>
          </a:p>
          <a:p>
            <a:r>
              <a:rPr lang="en-US" dirty="0"/>
              <a:t>Subsequent cash- inflows</a:t>
            </a:r>
          </a:p>
          <a:p>
            <a:r>
              <a:rPr lang="en-US" dirty="0"/>
              <a:t>Terminal cash-inflows</a:t>
            </a:r>
          </a:p>
        </p:txBody>
      </p:sp>
    </p:spTree>
    <p:extLst>
      <p:ext uri="{BB962C8B-B14F-4D97-AF65-F5344CB8AC3E}">
        <p14:creationId xmlns:p14="http://schemas.microsoft.com/office/powerpoint/2010/main" val="1901760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cash-flow estimation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Incremental</a:t>
            </a:r>
            <a:r>
              <a:rPr lang="en-US" dirty="0"/>
              <a:t> cash-outflows Vs. </a:t>
            </a:r>
            <a:r>
              <a:rPr lang="en-US" b="1" dirty="0"/>
              <a:t>incremental</a:t>
            </a:r>
            <a:r>
              <a:rPr lang="en-US" dirty="0"/>
              <a:t> cash-inflows</a:t>
            </a:r>
          </a:p>
          <a:p>
            <a:r>
              <a:rPr lang="en-US" dirty="0"/>
              <a:t>Cash-flows are </a:t>
            </a:r>
            <a:r>
              <a:rPr lang="en-US" b="1" dirty="0"/>
              <a:t>after tax </a:t>
            </a:r>
            <a:r>
              <a:rPr lang="en-US" dirty="0"/>
              <a:t>cash-flows</a:t>
            </a:r>
          </a:p>
          <a:p>
            <a:r>
              <a:rPr lang="en-US" dirty="0"/>
              <a:t>Accounting profits </a:t>
            </a:r>
            <a:r>
              <a:rPr lang="en-US" dirty="0" err="1"/>
              <a:t>Vs</a:t>
            </a:r>
            <a:r>
              <a:rPr lang="en-US" dirty="0"/>
              <a:t> cash-flows by adding non-cash expenses (e.g. depreciation)</a:t>
            </a:r>
          </a:p>
          <a:p>
            <a:r>
              <a:rPr lang="en-US" dirty="0"/>
              <a:t>Increase and decrease in working capital</a:t>
            </a:r>
          </a:p>
          <a:p>
            <a:r>
              <a:rPr lang="en-US" dirty="0"/>
              <a:t>Sunk cost</a:t>
            </a:r>
          </a:p>
          <a:p>
            <a:r>
              <a:rPr lang="en-US" dirty="0"/>
              <a:t>Interest </a:t>
            </a:r>
            <a:r>
              <a:rPr lang="en-US" dirty="0" err="1"/>
              <a:t>exculsion</a:t>
            </a:r>
            <a:r>
              <a:rPr lang="en-US" dirty="0"/>
              <a:t> principle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326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B847B-A3A3-0C34-C075-0CDCBCD33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498" y="106721"/>
            <a:ext cx="8229600" cy="1143000"/>
          </a:xfrm>
        </p:spPr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808E7-A9F2-1637-9786-A9C0A37EF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02" name="Ink 201">
                <a:extLst>
                  <a:ext uri="{FF2B5EF4-FFF2-40B4-BE49-F238E27FC236}">
                    <a16:creationId xmlns:a16="http://schemas.microsoft.com/office/drawing/2014/main" id="{2D80C124-E981-CE6C-0C5C-E242B21D3AED}"/>
                  </a:ext>
                </a:extLst>
              </p14:cNvPr>
              <p14:cNvContentPartPr/>
              <p14:nvPr/>
            </p14:nvContentPartPr>
            <p14:xfrm>
              <a:off x="7721698" y="5491061"/>
              <a:ext cx="39960" cy="7560"/>
            </p14:xfrm>
          </p:contentPart>
        </mc:Choice>
        <mc:Fallback>
          <p:pic>
            <p:nvPicPr>
              <p:cNvPr id="202" name="Ink 201">
                <a:extLst>
                  <a:ext uri="{FF2B5EF4-FFF2-40B4-BE49-F238E27FC236}">
                    <a16:creationId xmlns:a16="http://schemas.microsoft.com/office/drawing/2014/main" id="{2D80C124-E981-CE6C-0C5C-E242B21D3AE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13058" y="5482421"/>
                <a:ext cx="57600" cy="25200"/>
              </a:xfrm>
              <a:prstGeom prst="rect">
                <a:avLst/>
              </a:prstGeom>
            </p:spPr>
          </p:pic>
        </mc:Fallback>
      </mc:AlternateContent>
      <p:grpSp>
        <p:nvGrpSpPr>
          <p:cNvPr id="257" name="Group 256">
            <a:extLst>
              <a:ext uri="{FF2B5EF4-FFF2-40B4-BE49-F238E27FC236}">
                <a16:creationId xmlns:a16="http://schemas.microsoft.com/office/drawing/2014/main" id="{174576C2-E3B4-78B4-91AC-A50E58FF1D08}"/>
              </a:ext>
            </a:extLst>
          </p:cNvPr>
          <p:cNvGrpSpPr/>
          <p:nvPr/>
        </p:nvGrpSpPr>
        <p:grpSpPr>
          <a:xfrm>
            <a:off x="4388098" y="5039981"/>
            <a:ext cx="3020400" cy="525960"/>
            <a:chOff x="4388098" y="5039981"/>
            <a:chExt cx="3020400" cy="525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7F9C6AFD-9EB2-B1DC-529E-AF7302C13037}"/>
                    </a:ext>
                  </a:extLst>
                </p14:cNvPr>
                <p14:cNvContentPartPr/>
                <p14:nvPr/>
              </p14:nvContentPartPr>
              <p14:xfrm>
                <a:off x="4388098" y="5501501"/>
                <a:ext cx="360" cy="360"/>
              </p14:xfrm>
            </p:contentPart>
          </mc:Choice>
          <mc:Fallback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7F9C6AFD-9EB2-B1DC-529E-AF7302C1303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379098" y="5492501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8FA9B0A2-502F-B934-FDFB-FAE53C16D3B0}"/>
                    </a:ext>
                  </a:extLst>
                </p14:cNvPr>
                <p14:cNvContentPartPr/>
                <p14:nvPr/>
              </p14:nvContentPartPr>
              <p14:xfrm>
                <a:off x="7408138" y="5565581"/>
                <a:ext cx="360" cy="360"/>
              </p14:xfrm>
            </p:contentPart>
          </mc:Choice>
          <mc:Fallback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8FA9B0A2-502F-B934-FDFB-FAE53C16D3B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399498" y="5556941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EFEA8C9F-179D-C82D-9462-A5A3C666637D}"/>
                    </a:ext>
                  </a:extLst>
                </p14:cNvPr>
                <p14:cNvContentPartPr/>
                <p14:nvPr/>
              </p14:nvContentPartPr>
              <p14:xfrm>
                <a:off x="7198258" y="5039981"/>
                <a:ext cx="11880" cy="6120"/>
              </p14:xfrm>
            </p:contentPart>
          </mc:Choice>
          <mc:Fallback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EFEA8C9F-179D-C82D-9462-A5A3C666637D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189618" y="5030981"/>
                  <a:ext cx="29520" cy="23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7" name="Group 296">
            <a:extLst>
              <a:ext uri="{FF2B5EF4-FFF2-40B4-BE49-F238E27FC236}">
                <a16:creationId xmlns:a16="http://schemas.microsoft.com/office/drawing/2014/main" id="{61530944-AFE3-1541-F3B7-534323E05094}"/>
              </a:ext>
            </a:extLst>
          </p:cNvPr>
          <p:cNvGrpSpPr/>
          <p:nvPr/>
        </p:nvGrpSpPr>
        <p:grpSpPr>
          <a:xfrm>
            <a:off x="417658" y="1352028"/>
            <a:ext cx="8449560" cy="3647160"/>
            <a:chOff x="417658" y="1352028"/>
            <a:chExt cx="8449560" cy="3647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258" name="Ink 257">
                  <a:extLst>
                    <a:ext uri="{FF2B5EF4-FFF2-40B4-BE49-F238E27FC236}">
                      <a16:creationId xmlns:a16="http://schemas.microsoft.com/office/drawing/2014/main" id="{C46B618D-6C76-FE63-469E-C519B5543139}"/>
                    </a:ext>
                  </a:extLst>
                </p14:cNvPr>
                <p14:cNvContentPartPr/>
                <p14:nvPr/>
              </p14:nvContentPartPr>
              <p14:xfrm>
                <a:off x="823738" y="2257788"/>
                <a:ext cx="538560" cy="667440"/>
              </p14:xfrm>
            </p:contentPart>
          </mc:Choice>
          <mc:Fallback>
            <p:pic>
              <p:nvPicPr>
                <p:cNvPr id="258" name="Ink 257">
                  <a:extLst>
                    <a:ext uri="{FF2B5EF4-FFF2-40B4-BE49-F238E27FC236}">
                      <a16:creationId xmlns:a16="http://schemas.microsoft.com/office/drawing/2014/main" id="{C46B618D-6C76-FE63-469E-C519B5543139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15098" y="2249148"/>
                  <a:ext cx="556200" cy="68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168F9872-0233-6CEF-E121-26B059C19540}"/>
                    </a:ext>
                  </a:extLst>
                </p14:cNvPr>
                <p14:cNvContentPartPr/>
                <p14:nvPr/>
              </p14:nvContentPartPr>
              <p14:xfrm>
                <a:off x="1665778" y="2691948"/>
                <a:ext cx="117000" cy="259200"/>
              </p14:xfrm>
            </p:contentPart>
          </mc:Choice>
          <mc:Fallback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168F9872-0233-6CEF-E121-26B059C1954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656778" y="2683308"/>
                  <a:ext cx="13464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EF2D631A-CEC0-AAEA-437A-46038BB5B549}"/>
                    </a:ext>
                  </a:extLst>
                </p14:cNvPr>
                <p14:cNvContentPartPr/>
                <p14:nvPr/>
              </p14:nvContentPartPr>
              <p14:xfrm>
                <a:off x="1814818" y="2342028"/>
                <a:ext cx="47160" cy="6120"/>
              </p14:xfrm>
            </p:contentPart>
          </mc:Choice>
          <mc:Fallback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EF2D631A-CEC0-AAEA-437A-46038BB5B54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806178" y="2333028"/>
                  <a:ext cx="64800" cy="2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261" name="Ink 260">
                  <a:extLst>
                    <a:ext uri="{FF2B5EF4-FFF2-40B4-BE49-F238E27FC236}">
                      <a16:creationId xmlns:a16="http://schemas.microsoft.com/office/drawing/2014/main" id="{D210680E-8FDA-F6CF-667E-3A83400D32F8}"/>
                    </a:ext>
                  </a:extLst>
                </p14:cNvPr>
                <p14:cNvContentPartPr/>
                <p14:nvPr/>
              </p14:nvContentPartPr>
              <p14:xfrm>
                <a:off x="2075458" y="2628588"/>
                <a:ext cx="328320" cy="421560"/>
              </p14:xfrm>
            </p:contentPart>
          </mc:Choice>
          <mc:Fallback>
            <p:pic>
              <p:nvPicPr>
                <p:cNvPr id="261" name="Ink 260">
                  <a:extLst>
                    <a:ext uri="{FF2B5EF4-FFF2-40B4-BE49-F238E27FC236}">
                      <a16:creationId xmlns:a16="http://schemas.microsoft.com/office/drawing/2014/main" id="{D210680E-8FDA-F6CF-667E-3A83400D32F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066458" y="2619948"/>
                  <a:ext cx="345960" cy="43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0CE3FDE3-2A12-836B-4BE8-CAC534A50C99}"/>
                    </a:ext>
                  </a:extLst>
                </p14:cNvPr>
                <p14:cNvContentPartPr/>
                <p14:nvPr/>
              </p14:nvContentPartPr>
              <p14:xfrm>
                <a:off x="2626258" y="2452908"/>
                <a:ext cx="394200" cy="497160"/>
              </p14:xfrm>
            </p:contentPart>
          </mc:Choice>
          <mc:Fallback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0CE3FDE3-2A12-836B-4BE8-CAC534A50C99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617618" y="2443908"/>
                  <a:ext cx="411840" cy="51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63" name="Ink 262">
                  <a:extLst>
                    <a:ext uri="{FF2B5EF4-FFF2-40B4-BE49-F238E27FC236}">
                      <a16:creationId xmlns:a16="http://schemas.microsoft.com/office/drawing/2014/main" id="{3C593B12-0D9B-5D62-6377-5FCB37FA9A2D}"/>
                    </a:ext>
                  </a:extLst>
                </p14:cNvPr>
                <p14:cNvContentPartPr/>
                <p14:nvPr/>
              </p14:nvContentPartPr>
              <p14:xfrm>
                <a:off x="3209098" y="2833428"/>
                <a:ext cx="16920" cy="40320"/>
              </p14:xfrm>
            </p:contentPart>
          </mc:Choice>
          <mc:Fallback>
            <p:pic>
              <p:nvPicPr>
                <p:cNvPr id="263" name="Ink 262">
                  <a:extLst>
                    <a:ext uri="{FF2B5EF4-FFF2-40B4-BE49-F238E27FC236}">
                      <a16:creationId xmlns:a16="http://schemas.microsoft.com/office/drawing/2014/main" id="{3C593B12-0D9B-5D62-6377-5FCB37FA9A2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200458" y="2824788"/>
                  <a:ext cx="3456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78BA3DBA-264D-D0B9-1E70-FFCD05C6A02B}"/>
                    </a:ext>
                  </a:extLst>
                </p14:cNvPr>
                <p14:cNvContentPartPr/>
                <p14:nvPr/>
              </p14:nvContentPartPr>
              <p14:xfrm>
                <a:off x="3395578" y="2459028"/>
                <a:ext cx="1072800" cy="537120"/>
              </p14:xfrm>
            </p:contentPart>
          </mc:Choice>
          <mc:Fallback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78BA3DBA-264D-D0B9-1E70-FFCD05C6A02B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386938" y="2450388"/>
                  <a:ext cx="1090440" cy="55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65" name="Ink 264">
                  <a:extLst>
                    <a:ext uri="{FF2B5EF4-FFF2-40B4-BE49-F238E27FC236}">
                      <a16:creationId xmlns:a16="http://schemas.microsoft.com/office/drawing/2014/main" id="{B3916C9C-0F25-8EDA-EE6A-29747738B464}"/>
                    </a:ext>
                  </a:extLst>
                </p14:cNvPr>
                <p14:cNvContentPartPr/>
                <p14:nvPr/>
              </p14:nvContentPartPr>
              <p14:xfrm>
                <a:off x="4236178" y="2630388"/>
                <a:ext cx="308160" cy="140040"/>
              </p14:xfrm>
            </p:contentPart>
          </mc:Choice>
          <mc:Fallback>
            <p:pic>
              <p:nvPicPr>
                <p:cNvPr id="265" name="Ink 264">
                  <a:extLst>
                    <a:ext uri="{FF2B5EF4-FFF2-40B4-BE49-F238E27FC236}">
                      <a16:creationId xmlns:a16="http://schemas.microsoft.com/office/drawing/2014/main" id="{B3916C9C-0F25-8EDA-EE6A-29747738B464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4227538" y="2621388"/>
                  <a:ext cx="32580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6760CAF8-C314-DCEF-9508-41EC65DE443A}"/>
                    </a:ext>
                  </a:extLst>
                </p14:cNvPr>
                <p14:cNvContentPartPr/>
                <p14:nvPr/>
              </p14:nvContentPartPr>
              <p14:xfrm>
                <a:off x="5045458" y="2197308"/>
                <a:ext cx="1342440" cy="663120"/>
              </p14:xfrm>
            </p:contentPart>
          </mc:Choice>
          <mc:Fallback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6760CAF8-C314-DCEF-9508-41EC65DE443A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036818" y="2188308"/>
                  <a:ext cx="1360080" cy="68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79B92F28-17EC-4FAC-24E8-0FF533D6E868}"/>
                    </a:ext>
                  </a:extLst>
                </p14:cNvPr>
                <p14:cNvContentPartPr/>
                <p14:nvPr/>
              </p14:nvContentPartPr>
              <p14:xfrm>
                <a:off x="6826018" y="2384868"/>
                <a:ext cx="140040" cy="311760"/>
              </p14:xfrm>
            </p:contentPart>
          </mc:Choice>
          <mc:Fallback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79B92F28-17EC-4FAC-24E8-0FF533D6E868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817018" y="2376228"/>
                  <a:ext cx="157680" cy="32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F0BEA32D-FB63-514C-FD1C-101A1857FEC3}"/>
                    </a:ext>
                  </a:extLst>
                </p14:cNvPr>
                <p14:cNvContentPartPr/>
                <p14:nvPr/>
              </p14:nvContentPartPr>
              <p14:xfrm>
                <a:off x="7039858" y="2178948"/>
                <a:ext cx="115920" cy="950760"/>
              </p14:xfrm>
            </p:contentPart>
          </mc:Choice>
          <mc:Fallback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F0BEA32D-FB63-514C-FD1C-101A1857FEC3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7030858" y="2170308"/>
                  <a:ext cx="133560" cy="9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A32A9C20-A069-C281-E8EC-F814A245E295}"/>
                    </a:ext>
                  </a:extLst>
                </p14:cNvPr>
                <p14:cNvContentPartPr/>
                <p14:nvPr/>
              </p14:nvContentPartPr>
              <p14:xfrm>
                <a:off x="7381858" y="2199468"/>
                <a:ext cx="246240" cy="837720"/>
              </p14:xfrm>
            </p:contentPart>
          </mc:Choice>
          <mc:Fallback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A32A9C20-A069-C281-E8EC-F814A245E295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7372858" y="2190468"/>
                  <a:ext cx="263880" cy="85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95AEF6DB-4481-9ED4-7A65-46BE51DEFE30}"/>
                    </a:ext>
                  </a:extLst>
                </p14:cNvPr>
                <p14:cNvContentPartPr/>
                <p14:nvPr/>
              </p14:nvContentPartPr>
              <p14:xfrm>
                <a:off x="7255498" y="2689428"/>
                <a:ext cx="163440" cy="82080"/>
              </p14:xfrm>
            </p:contentPart>
          </mc:Choice>
          <mc:Fallback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95AEF6DB-4481-9ED4-7A65-46BE51DEFE30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7246498" y="2680788"/>
                  <a:ext cx="18108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A7C062A0-0095-0271-C2C7-9C78AB6A9C42}"/>
                    </a:ext>
                  </a:extLst>
                </p14:cNvPr>
                <p14:cNvContentPartPr/>
                <p14:nvPr/>
              </p14:nvContentPartPr>
              <p14:xfrm>
                <a:off x="1141978" y="3614268"/>
                <a:ext cx="78480" cy="802800"/>
              </p14:xfrm>
            </p:contentPart>
          </mc:Choice>
          <mc:Fallback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A7C062A0-0095-0271-C2C7-9C78AB6A9C42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132978" y="3605268"/>
                  <a:ext cx="96120" cy="82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F65DD8BA-F08D-F0FD-6EBF-D31298E260B9}"/>
                    </a:ext>
                  </a:extLst>
                </p14:cNvPr>
                <p14:cNvContentPartPr/>
                <p14:nvPr/>
              </p14:nvContentPartPr>
              <p14:xfrm>
                <a:off x="967018" y="4082628"/>
                <a:ext cx="310680" cy="255240"/>
              </p14:xfrm>
            </p:contentPart>
          </mc:Choice>
          <mc:Fallback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F65DD8BA-F08D-F0FD-6EBF-D31298E260B9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958018" y="4073988"/>
                  <a:ext cx="328320" cy="27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B8B748CC-5AD8-2ED3-3F45-B7AE07B7192D}"/>
                    </a:ext>
                  </a:extLst>
                </p14:cNvPr>
                <p14:cNvContentPartPr/>
                <p14:nvPr/>
              </p14:nvContentPartPr>
              <p14:xfrm>
                <a:off x="1365178" y="4008108"/>
                <a:ext cx="158400" cy="506160"/>
              </p14:xfrm>
            </p:contentPart>
          </mc:Choice>
          <mc:Fallback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B8B748CC-5AD8-2ED3-3F45-B7AE07B7192D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356178" y="3999108"/>
                  <a:ext cx="176040" cy="52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8F038DCD-56FB-746D-7D39-4A9BE5C8F958}"/>
                    </a:ext>
                  </a:extLst>
                </p14:cNvPr>
                <p14:cNvContentPartPr/>
                <p14:nvPr/>
              </p14:nvContentPartPr>
              <p14:xfrm>
                <a:off x="1796818" y="3563868"/>
                <a:ext cx="137160" cy="856800"/>
              </p14:xfrm>
            </p:contentPart>
          </mc:Choice>
          <mc:Fallback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8F038DCD-56FB-746D-7D39-4A9BE5C8F958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788178" y="3555228"/>
                  <a:ext cx="154800" cy="87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D4F4E7AF-4205-715F-E7D2-8B3362971BD7}"/>
                    </a:ext>
                  </a:extLst>
                </p14:cNvPr>
                <p14:cNvContentPartPr/>
                <p14:nvPr/>
              </p14:nvContentPartPr>
              <p14:xfrm>
                <a:off x="1963498" y="3938628"/>
                <a:ext cx="502200" cy="439560"/>
              </p14:xfrm>
            </p:contentPart>
          </mc:Choice>
          <mc:Fallback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D4F4E7AF-4205-715F-E7D2-8B3362971BD7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954498" y="3929988"/>
                  <a:ext cx="519840" cy="45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208C8066-0592-A9F4-65B2-60EE33DBD759}"/>
                    </a:ext>
                  </a:extLst>
                </p14:cNvPr>
                <p14:cNvContentPartPr/>
                <p14:nvPr/>
              </p14:nvContentPartPr>
              <p14:xfrm>
                <a:off x="2821018" y="3403668"/>
                <a:ext cx="506880" cy="821880"/>
              </p14:xfrm>
            </p:contentPart>
          </mc:Choice>
          <mc:Fallback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208C8066-0592-A9F4-65B2-60EE33DBD759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812378" y="3394668"/>
                  <a:ext cx="524520" cy="83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FC7CCDA0-8CC6-A68C-C770-B93430D75385}"/>
                    </a:ext>
                  </a:extLst>
                </p14:cNvPr>
                <p14:cNvContentPartPr/>
                <p14:nvPr/>
              </p14:nvContentPartPr>
              <p14:xfrm>
                <a:off x="3572698" y="4006668"/>
                <a:ext cx="13680" cy="25560"/>
              </p14:xfrm>
            </p:contentPart>
          </mc:Choice>
          <mc:Fallback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FC7CCDA0-8CC6-A68C-C770-B93430D75385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3564058" y="3998028"/>
                  <a:ext cx="3132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461732DE-3A49-73B6-F8D3-71C959DB3E2F}"/>
                    </a:ext>
                  </a:extLst>
                </p14:cNvPr>
                <p14:cNvContentPartPr/>
                <p14:nvPr/>
              </p14:nvContentPartPr>
              <p14:xfrm>
                <a:off x="3812098" y="3583668"/>
                <a:ext cx="844200" cy="400680"/>
              </p14:xfrm>
            </p:contentPart>
          </mc:Choice>
          <mc:Fallback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461732DE-3A49-73B6-F8D3-71C959DB3E2F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3803458" y="3575028"/>
                  <a:ext cx="861840" cy="41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BDE0B934-F506-5319-6980-6EBD239A5C6C}"/>
                    </a:ext>
                  </a:extLst>
                </p14:cNvPr>
                <p14:cNvContentPartPr/>
                <p14:nvPr/>
              </p14:nvContentPartPr>
              <p14:xfrm>
                <a:off x="4523098" y="3819468"/>
                <a:ext cx="258120" cy="126000"/>
              </p14:xfrm>
            </p:contentPart>
          </mc:Choice>
          <mc:Fallback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BDE0B934-F506-5319-6980-6EBD239A5C6C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514098" y="3810828"/>
                  <a:ext cx="275760" cy="14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54D391B2-8201-A5CB-F760-72F2E7DCA66D}"/>
                    </a:ext>
                  </a:extLst>
                </p14:cNvPr>
                <p14:cNvContentPartPr/>
                <p14:nvPr/>
              </p14:nvContentPartPr>
              <p14:xfrm>
                <a:off x="5091538" y="3314028"/>
                <a:ext cx="1357200" cy="919440"/>
              </p14:xfrm>
            </p:contentPart>
          </mc:Choice>
          <mc:Fallback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54D391B2-8201-A5CB-F760-72F2E7DCA66D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5082538" y="3305028"/>
                  <a:ext cx="1374840" cy="9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49786ABA-958E-05CC-96ED-A6E2775A6AE1}"/>
                    </a:ext>
                  </a:extLst>
                </p14:cNvPr>
                <p14:cNvContentPartPr/>
                <p14:nvPr/>
              </p14:nvContentPartPr>
              <p14:xfrm>
                <a:off x="6808018" y="3804708"/>
                <a:ext cx="43920" cy="327960"/>
              </p14:xfrm>
            </p:contentPart>
          </mc:Choice>
          <mc:Fallback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49786ABA-958E-05CC-96ED-A6E2775A6AE1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6799378" y="3795708"/>
                  <a:ext cx="61560" cy="34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B60E156B-41C5-FEFB-D2AF-D3F553D234F9}"/>
                    </a:ext>
                  </a:extLst>
                </p14:cNvPr>
                <p14:cNvContentPartPr/>
                <p14:nvPr/>
              </p14:nvContentPartPr>
              <p14:xfrm>
                <a:off x="6781378" y="3668988"/>
                <a:ext cx="86040" cy="53280"/>
              </p14:xfrm>
            </p:contentPart>
          </mc:Choice>
          <mc:Fallback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B60E156B-41C5-FEFB-D2AF-D3F553D234F9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6772378" y="3659988"/>
                  <a:ext cx="10368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B9E47A8C-4C4C-001B-9E60-EC5F5BFD6A1C}"/>
                    </a:ext>
                  </a:extLst>
                </p14:cNvPr>
                <p14:cNvContentPartPr/>
                <p14:nvPr/>
              </p14:nvContentPartPr>
              <p14:xfrm>
                <a:off x="6958498" y="3412308"/>
                <a:ext cx="524520" cy="1162800"/>
              </p14:xfrm>
            </p:contentPart>
          </mc:Choice>
          <mc:Fallback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B9E47A8C-4C4C-001B-9E60-EC5F5BFD6A1C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6949498" y="3403668"/>
                  <a:ext cx="542160" cy="11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67C485BF-00B6-CFE6-D667-78CCF7E75D26}"/>
                    </a:ext>
                  </a:extLst>
                </p14:cNvPr>
                <p14:cNvContentPartPr/>
                <p14:nvPr/>
              </p14:nvContentPartPr>
              <p14:xfrm>
                <a:off x="7354498" y="3526788"/>
                <a:ext cx="1179000" cy="735840"/>
              </p14:xfrm>
            </p:contentPart>
          </mc:Choice>
          <mc:Fallback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67C485BF-00B6-CFE6-D667-78CCF7E75D26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7345858" y="3518148"/>
                  <a:ext cx="1196640" cy="75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292" name="Ink 291">
                  <a:extLst>
                    <a:ext uri="{FF2B5EF4-FFF2-40B4-BE49-F238E27FC236}">
                      <a16:creationId xmlns:a16="http://schemas.microsoft.com/office/drawing/2014/main" id="{AB08004E-F4DF-5203-D182-C24F5698F5B0}"/>
                    </a:ext>
                  </a:extLst>
                </p14:cNvPr>
                <p14:cNvContentPartPr/>
                <p14:nvPr/>
              </p14:nvContentPartPr>
              <p14:xfrm>
                <a:off x="417658" y="1352028"/>
                <a:ext cx="7855920" cy="2033280"/>
              </p14:xfrm>
            </p:contentPart>
          </mc:Choice>
          <mc:Fallback>
            <p:pic>
              <p:nvPicPr>
                <p:cNvPr id="292" name="Ink 291">
                  <a:extLst>
                    <a:ext uri="{FF2B5EF4-FFF2-40B4-BE49-F238E27FC236}">
                      <a16:creationId xmlns:a16="http://schemas.microsoft.com/office/drawing/2014/main" id="{AB08004E-F4DF-5203-D182-C24F5698F5B0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408658" y="1343028"/>
                  <a:ext cx="7873560" cy="20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294" name="Ink 293">
                  <a:extLst>
                    <a:ext uri="{FF2B5EF4-FFF2-40B4-BE49-F238E27FC236}">
                      <a16:creationId xmlns:a16="http://schemas.microsoft.com/office/drawing/2014/main" id="{C68CCC65-3927-DB0F-E77A-39295485CE0D}"/>
                    </a:ext>
                  </a:extLst>
                </p14:cNvPr>
                <p14:cNvContentPartPr/>
                <p14:nvPr/>
              </p14:nvContentPartPr>
              <p14:xfrm>
                <a:off x="534658" y="3035388"/>
                <a:ext cx="8332560" cy="1963800"/>
              </p14:xfrm>
            </p:contentPart>
          </mc:Choice>
          <mc:Fallback>
            <p:pic>
              <p:nvPicPr>
                <p:cNvPr id="294" name="Ink 293">
                  <a:extLst>
                    <a:ext uri="{FF2B5EF4-FFF2-40B4-BE49-F238E27FC236}">
                      <a16:creationId xmlns:a16="http://schemas.microsoft.com/office/drawing/2014/main" id="{C68CCC65-3927-DB0F-E77A-39295485CE0D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525658" y="3026748"/>
                  <a:ext cx="8350200" cy="19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ABC93248-F061-DCE8-37DF-8F3CBAE19590}"/>
                    </a:ext>
                  </a:extLst>
                </p14:cNvPr>
                <p14:cNvContentPartPr/>
                <p14:nvPr/>
              </p14:nvContentPartPr>
              <p14:xfrm>
                <a:off x="1508458" y="3182268"/>
                <a:ext cx="1837440" cy="64440"/>
              </p14:xfrm>
            </p:contentPart>
          </mc:Choice>
          <mc:Fallback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ABC93248-F061-DCE8-37DF-8F3CBAE19590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499458" y="3173628"/>
                  <a:ext cx="1855080" cy="82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13059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1994</TotalTime>
  <Words>2163</Words>
  <Application>Microsoft Office PowerPoint</Application>
  <PresentationFormat>On-screen Show (4:3)</PresentationFormat>
  <Paragraphs>583</Paragraphs>
  <Slides>38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Arial</vt:lpstr>
      <vt:lpstr>Calibri</vt:lpstr>
      <vt:lpstr>Office Theme</vt:lpstr>
      <vt:lpstr>UNIT-2 Capital Budgeting/Investment Decision</vt:lpstr>
      <vt:lpstr>Process of Investment Decision(steps)</vt:lpstr>
      <vt:lpstr>Types of Capital Budgeting Decisions</vt:lpstr>
      <vt:lpstr>Issues involved in capital budgeting decisions</vt:lpstr>
      <vt:lpstr>CASH FLOWS</vt:lpstr>
      <vt:lpstr>CASH FLOWS</vt:lpstr>
      <vt:lpstr>PowerPoint Presentation</vt:lpstr>
      <vt:lpstr>Principles of cash-flow estimation</vt:lpstr>
      <vt:lpstr>PowerPoint Presentation</vt:lpstr>
      <vt:lpstr>Initial Cash  outflow</vt:lpstr>
      <vt:lpstr>Old capital asset</vt:lpstr>
      <vt:lpstr>Subsequent Cash Inflows(CFAT)</vt:lpstr>
      <vt:lpstr>Subsequent Cash Inflows(CFAT)</vt:lpstr>
      <vt:lpstr>Terminal cash inflow</vt:lpstr>
      <vt:lpstr>Practice question</vt:lpstr>
      <vt:lpstr>continued</vt:lpstr>
      <vt:lpstr>continued</vt:lpstr>
      <vt:lpstr>PowerPoint Presentation</vt:lpstr>
      <vt:lpstr>Initial cash outflow</vt:lpstr>
      <vt:lpstr>Cash flow estimation</vt:lpstr>
      <vt:lpstr>Subsequent cash inflows</vt:lpstr>
      <vt:lpstr>Terminal cash inflow</vt:lpstr>
      <vt:lpstr>PBP</vt:lpstr>
      <vt:lpstr>NPV</vt:lpstr>
      <vt:lpstr>NET PRESENT VALUE</vt:lpstr>
      <vt:lpstr>Replacement</vt:lpstr>
      <vt:lpstr>Incremental Cash-outflow</vt:lpstr>
      <vt:lpstr>Incremental cash- inflow</vt:lpstr>
      <vt:lpstr>Subsequent cash-inflows</vt:lpstr>
      <vt:lpstr>PowerPoint Presentation</vt:lpstr>
      <vt:lpstr>NPV =1,31,756-1,40,000=(8,244)</vt:lpstr>
      <vt:lpstr>Working note: Calculation of depreciation </vt:lpstr>
      <vt:lpstr>PRACTICE</vt:lpstr>
      <vt:lpstr>Incremental cash-outflow</vt:lpstr>
      <vt:lpstr>Subsequent cash-inflows</vt:lpstr>
      <vt:lpstr>Working note: Incremental depreciation</vt:lpstr>
      <vt:lpstr>Terminal cash-inflow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UNIT-2 Capital Budgeting/Investment Decision</dc:title>
  <dc:creator>RG</dc:creator>
  <cp:lastModifiedBy>salonigupta0609@gmail.com</cp:lastModifiedBy>
  <cp:revision>114</cp:revision>
  <dcterms:created xsi:type="dcterms:W3CDTF">2006-08-16T00:00:00Z</dcterms:created>
  <dcterms:modified xsi:type="dcterms:W3CDTF">2022-08-12T07:25:39Z</dcterms:modified>
</cp:coreProperties>
</file>