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7" r:id="rId4"/>
    <p:sldId id="258" r:id="rId5"/>
    <p:sldId id="259" r:id="rId6"/>
    <p:sldId id="260" r:id="rId7"/>
    <p:sldId id="277" r:id="rId8"/>
    <p:sldId id="261" r:id="rId9"/>
    <p:sldId id="262" r:id="rId10"/>
    <p:sldId id="263" r:id="rId11"/>
    <p:sldId id="282" r:id="rId12"/>
    <p:sldId id="265" r:id="rId13"/>
    <p:sldId id="266" r:id="rId14"/>
    <p:sldId id="272" r:id="rId15"/>
    <p:sldId id="279" r:id="rId16"/>
    <p:sldId id="268" r:id="rId17"/>
    <p:sldId id="271" r:id="rId18"/>
    <p:sldId id="280" r:id="rId19"/>
    <p:sldId id="269" r:id="rId20"/>
    <p:sldId id="273" r:id="rId21"/>
    <p:sldId id="270" r:id="rId22"/>
    <p:sldId id="274" r:id="rId23"/>
    <p:sldId id="275" r:id="rId24"/>
    <p:sldId id="276"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22F25-D4D4-47AA-8A17-3F8331CEC90E}" v="139" dt="2022-02-10T11:01:41.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91" d="100"/>
          <a:sy n="91" d="100"/>
        </p:scale>
        <p:origin x="1214"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onigupta0609@gmail.com" userId="72e262bbe386b2d8" providerId="LiveId" clId="{17F22F25-D4D4-47AA-8A17-3F8331CEC90E}"/>
    <pc:docChg chg="custSel addSld delSld modSld">
      <pc:chgData name="salonigupta0609@gmail.com" userId="72e262bbe386b2d8" providerId="LiveId" clId="{17F22F25-D4D4-47AA-8A17-3F8331CEC90E}" dt="2022-02-10T11:02:50.806" v="421" actId="2696"/>
      <pc:docMkLst>
        <pc:docMk/>
      </pc:docMkLst>
      <pc:sldChg chg="modSp mod">
        <pc:chgData name="salonigupta0609@gmail.com" userId="72e262bbe386b2d8" providerId="LiveId" clId="{17F22F25-D4D4-47AA-8A17-3F8331CEC90E}" dt="2022-02-10T10:13:15.474" v="16" actId="20577"/>
        <pc:sldMkLst>
          <pc:docMk/>
          <pc:sldMk cId="663976354" sldId="265"/>
        </pc:sldMkLst>
        <pc:spChg chg="mod">
          <ac:chgData name="salonigupta0609@gmail.com" userId="72e262bbe386b2d8" providerId="LiveId" clId="{17F22F25-D4D4-47AA-8A17-3F8331CEC90E}" dt="2022-02-10T10:13:15.474" v="16" actId="20577"/>
          <ac:spMkLst>
            <pc:docMk/>
            <pc:sldMk cId="663976354" sldId="265"/>
            <ac:spMk id="3" creationId="{00000000-0000-0000-0000-000000000000}"/>
          </ac:spMkLst>
        </pc:spChg>
      </pc:sldChg>
      <pc:sldChg chg="modSp">
        <pc:chgData name="salonigupta0609@gmail.com" userId="72e262bbe386b2d8" providerId="LiveId" clId="{17F22F25-D4D4-47AA-8A17-3F8331CEC90E}" dt="2022-02-10T10:23:58.057" v="39" actId="20577"/>
        <pc:sldMkLst>
          <pc:docMk/>
          <pc:sldMk cId="3731320553" sldId="266"/>
        </pc:sldMkLst>
        <pc:spChg chg="mod">
          <ac:chgData name="salonigupta0609@gmail.com" userId="72e262bbe386b2d8" providerId="LiveId" clId="{17F22F25-D4D4-47AA-8A17-3F8331CEC90E}" dt="2022-02-10T10:23:58.057" v="39" actId="20577"/>
          <ac:spMkLst>
            <pc:docMk/>
            <pc:sldMk cId="3731320553" sldId="266"/>
            <ac:spMk id="3" creationId="{00000000-0000-0000-0000-000000000000}"/>
          </ac:spMkLst>
        </pc:spChg>
      </pc:sldChg>
      <pc:sldChg chg="modSp">
        <pc:chgData name="salonigupta0609@gmail.com" userId="72e262bbe386b2d8" providerId="LiveId" clId="{17F22F25-D4D4-47AA-8A17-3F8331CEC90E}" dt="2022-02-10T10:43:25.637" v="89" actId="20577"/>
        <pc:sldMkLst>
          <pc:docMk/>
          <pc:sldMk cId="3473381662" sldId="268"/>
        </pc:sldMkLst>
        <pc:spChg chg="mod">
          <ac:chgData name="salonigupta0609@gmail.com" userId="72e262bbe386b2d8" providerId="LiveId" clId="{17F22F25-D4D4-47AA-8A17-3F8331CEC90E}" dt="2022-02-10T10:43:25.637" v="89" actId="20577"/>
          <ac:spMkLst>
            <pc:docMk/>
            <pc:sldMk cId="3473381662" sldId="268"/>
            <ac:spMk id="3" creationId="{00000000-0000-0000-0000-000000000000}"/>
          </ac:spMkLst>
        </pc:spChg>
      </pc:sldChg>
      <pc:sldChg chg="addSp modSp mod">
        <pc:chgData name="salonigupta0609@gmail.com" userId="72e262bbe386b2d8" providerId="LiveId" clId="{17F22F25-D4D4-47AA-8A17-3F8331CEC90E}" dt="2022-02-10T10:32:55.865" v="63" actId="20577"/>
        <pc:sldMkLst>
          <pc:docMk/>
          <pc:sldMk cId="2192260667" sldId="272"/>
        </pc:sldMkLst>
        <pc:spChg chg="mod">
          <ac:chgData name="salonigupta0609@gmail.com" userId="72e262bbe386b2d8" providerId="LiveId" clId="{17F22F25-D4D4-47AA-8A17-3F8331CEC90E}" dt="2022-02-10T10:32:55.865" v="63" actId="20577"/>
          <ac:spMkLst>
            <pc:docMk/>
            <pc:sldMk cId="2192260667" sldId="272"/>
            <ac:spMk id="3" creationId="{00000000-0000-0000-0000-000000000000}"/>
          </ac:spMkLst>
        </pc:spChg>
        <pc:inkChg chg="add">
          <ac:chgData name="salonigupta0609@gmail.com" userId="72e262bbe386b2d8" providerId="LiveId" clId="{17F22F25-D4D4-47AA-8A17-3F8331CEC90E}" dt="2022-02-10T10:27:32.236" v="40" actId="9405"/>
          <ac:inkMkLst>
            <pc:docMk/>
            <pc:sldMk cId="2192260667" sldId="272"/>
            <ac:inkMk id="4" creationId="{EB9055CA-1BBA-4E5B-8747-3E39D512C145}"/>
          </ac:inkMkLst>
        </pc:inkChg>
        <pc:inkChg chg="add">
          <ac:chgData name="salonigupta0609@gmail.com" userId="72e262bbe386b2d8" providerId="LiveId" clId="{17F22F25-D4D4-47AA-8A17-3F8331CEC90E}" dt="2022-02-10T10:27:43.932" v="41" actId="9405"/>
          <ac:inkMkLst>
            <pc:docMk/>
            <pc:sldMk cId="2192260667" sldId="272"/>
            <ac:inkMk id="5" creationId="{E544568E-0189-45ED-97D8-D8AFDFDD164D}"/>
          </ac:inkMkLst>
        </pc:inkChg>
        <pc:inkChg chg="add">
          <ac:chgData name="salonigupta0609@gmail.com" userId="72e262bbe386b2d8" providerId="LiveId" clId="{17F22F25-D4D4-47AA-8A17-3F8331CEC90E}" dt="2022-02-10T10:27:48.237" v="42" actId="9405"/>
          <ac:inkMkLst>
            <pc:docMk/>
            <pc:sldMk cId="2192260667" sldId="272"/>
            <ac:inkMk id="6" creationId="{D3E146CB-DDFD-4290-A49C-982D75FADAB4}"/>
          </ac:inkMkLst>
        </pc:inkChg>
        <pc:inkChg chg="add">
          <ac:chgData name="salonigupta0609@gmail.com" userId="72e262bbe386b2d8" providerId="LiveId" clId="{17F22F25-D4D4-47AA-8A17-3F8331CEC90E}" dt="2022-02-10T10:28:10.229" v="43" actId="9405"/>
          <ac:inkMkLst>
            <pc:docMk/>
            <pc:sldMk cId="2192260667" sldId="272"/>
            <ac:inkMk id="7" creationId="{04C25800-9BA1-4CC0-AB4A-42C06F0B1D4E}"/>
          </ac:inkMkLst>
        </pc:inkChg>
        <pc:inkChg chg="add">
          <ac:chgData name="salonigupta0609@gmail.com" userId="72e262bbe386b2d8" providerId="LiveId" clId="{17F22F25-D4D4-47AA-8A17-3F8331CEC90E}" dt="2022-02-10T10:28:22.720" v="44" actId="9405"/>
          <ac:inkMkLst>
            <pc:docMk/>
            <pc:sldMk cId="2192260667" sldId="272"/>
            <ac:inkMk id="8" creationId="{A1F01545-B988-462C-A29E-DD9B0FF40896}"/>
          </ac:inkMkLst>
        </pc:inkChg>
      </pc:sldChg>
      <pc:sldChg chg="addSp delSp modSp new del mod">
        <pc:chgData name="salonigupta0609@gmail.com" userId="72e262bbe386b2d8" providerId="LiveId" clId="{17F22F25-D4D4-47AA-8A17-3F8331CEC90E}" dt="2022-02-10T11:02:45.229" v="420" actId="2696"/>
        <pc:sldMkLst>
          <pc:docMk/>
          <pc:sldMk cId="641987514" sldId="283"/>
        </pc:sldMkLst>
        <pc:spChg chg="mod">
          <ac:chgData name="salonigupta0609@gmail.com" userId="72e262bbe386b2d8" providerId="LiveId" clId="{17F22F25-D4D4-47AA-8A17-3F8331CEC90E}" dt="2022-02-10T10:47:17.381" v="147"/>
          <ac:spMkLst>
            <pc:docMk/>
            <pc:sldMk cId="641987514" sldId="283"/>
            <ac:spMk id="2" creationId="{BCE1B13A-875A-4BD7-B4C1-2E0D2EF34B51}"/>
          </ac:spMkLst>
        </pc:spChg>
        <pc:grpChg chg="del mod">
          <ac:chgData name="salonigupta0609@gmail.com" userId="72e262bbe386b2d8" providerId="LiveId" clId="{17F22F25-D4D4-47AA-8A17-3F8331CEC90E}" dt="2022-02-10T10:46:28.039" v="120"/>
          <ac:grpSpMkLst>
            <pc:docMk/>
            <pc:sldMk cId="641987514" sldId="283"/>
            <ac:grpSpMk id="6" creationId="{B9FACCDA-FAD8-4BB3-A5D7-99CBDA887111}"/>
          </ac:grpSpMkLst>
        </pc:grpChg>
        <pc:grpChg chg="del mod">
          <ac:chgData name="salonigupta0609@gmail.com" userId="72e262bbe386b2d8" providerId="LiveId" clId="{17F22F25-D4D4-47AA-8A17-3F8331CEC90E}" dt="2022-02-10T10:52:27.606" v="229"/>
          <ac:grpSpMkLst>
            <pc:docMk/>
            <pc:sldMk cId="641987514" sldId="283"/>
            <ac:grpSpMk id="13" creationId="{084FA2AA-D409-441B-BAF2-E951FBCE1A28}"/>
          </ac:grpSpMkLst>
        </pc:grpChg>
        <pc:grpChg chg="del mod">
          <ac:chgData name="salonigupta0609@gmail.com" userId="72e262bbe386b2d8" providerId="LiveId" clId="{17F22F25-D4D4-47AA-8A17-3F8331CEC90E}" dt="2022-02-10T10:46:11.275" v="114"/>
          <ac:grpSpMkLst>
            <pc:docMk/>
            <pc:sldMk cId="641987514" sldId="283"/>
            <ac:grpSpMk id="24" creationId="{8BFBA88B-5973-4AF8-8D30-A3AEA52A40AE}"/>
          </ac:grpSpMkLst>
        </pc:grpChg>
        <pc:grpChg chg="mod">
          <ac:chgData name="salonigupta0609@gmail.com" userId="72e262bbe386b2d8" providerId="LiveId" clId="{17F22F25-D4D4-47AA-8A17-3F8331CEC90E}" dt="2022-02-10T10:46:03.697" v="111"/>
          <ac:grpSpMkLst>
            <pc:docMk/>
            <pc:sldMk cId="641987514" sldId="283"/>
            <ac:grpSpMk id="25" creationId="{AC9D0DDB-DF83-46DD-AAF2-39F44348D82B}"/>
          </ac:grpSpMkLst>
        </pc:grpChg>
        <pc:grpChg chg="mod">
          <ac:chgData name="salonigupta0609@gmail.com" userId="72e262bbe386b2d8" providerId="LiveId" clId="{17F22F25-D4D4-47AA-8A17-3F8331CEC90E}" dt="2022-02-10T10:46:03.697" v="111"/>
          <ac:grpSpMkLst>
            <pc:docMk/>
            <pc:sldMk cId="641987514" sldId="283"/>
            <ac:grpSpMk id="26" creationId="{ADFD31E2-77D2-49C7-BAFD-0C744D1C8A3A}"/>
          </ac:grpSpMkLst>
        </pc:grpChg>
        <pc:grpChg chg="del mod">
          <ac:chgData name="salonigupta0609@gmail.com" userId="72e262bbe386b2d8" providerId="LiveId" clId="{17F22F25-D4D4-47AA-8A17-3F8331CEC90E}" dt="2022-02-10T10:52:27.606" v="229"/>
          <ac:grpSpMkLst>
            <pc:docMk/>
            <pc:sldMk cId="641987514" sldId="283"/>
            <ac:grpSpMk id="29" creationId="{989E9CE3-0911-4560-9FD8-D5F38C7DB826}"/>
          </ac:grpSpMkLst>
        </pc:grpChg>
        <pc:grpChg chg="del mod">
          <ac:chgData name="salonigupta0609@gmail.com" userId="72e262bbe386b2d8" providerId="LiveId" clId="{17F22F25-D4D4-47AA-8A17-3F8331CEC90E}" dt="2022-02-10T10:46:28.039" v="120"/>
          <ac:grpSpMkLst>
            <pc:docMk/>
            <pc:sldMk cId="641987514" sldId="283"/>
            <ac:grpSpMk id="32" creationId="{BC334D7B-49FD-4117-B1D7-FCE3C49ECADB}"/>
          </ac:grpSpMkLst>
        </pc:grpChg>
        <pc:grpChg chg="del mod">
          <ac:chgData name="salonigupta0609@gmail.com" userId="72e262bbe386b2d8" providerId="LiveId" clId="{17F22F25-D4D4-47AA-8A17-3F8331CEC90E}" dt="2022-02-10T10:46:31.034" v="125"/>
          <ac:grpSpMkLst>
            <pc:docMk/>
            <pc:sldMk cId="641987514" sldId="283"/>
            <ac:grpSpMk id="34" creationId="{5D93A863-A243-4038-A687-84F70FBCCBBF}"/>
          </ac:grpSpMkLst>
        </pc:grpChg>
        <pc:grpChg chg="del mod">
          <ac:chgData name="salonigupta0609@gmail.com" userId="72e262bbe386b2d8" providerId="LiveId" clId="{17F22F25-D4D4-47AA-8A17-3F8331CEC90E}" dt="2022-02-10T10:46:37.144" v="130"/>
          <ac:grpSpMkLst>
            <pc:docMk/>
            <pc:sldMk cId="641987514" sldId="283"/>
            <ac:grpSpMk id="38" creationId="{F0BE6E04-3DA8-4707-B79D-B6F31A69ECFC}"/>
          </ac:grpSpMkLst>
        </pc:grpChg>
        <pc:grpChg chg="del mod">
          <ac:chgData name="salonigupta0609@gmail.com" userId="72e262bbe386b2d8" providerId="LiveId" clId="{17F22F25-D4D4-47AA-8A17-3F8331CEC90E}" dt="2022-02-10T10:51:59.405" v="220"/>
          <ac:grpSpMkLst>
            <pc:docMk/>
            <pc:sldMk cId="641987514" sldId="283"/>
            <ac:grpSpMk id="42" creationId="{49306CE2-61AD-466B-A98D-7A9A1719D208}"/>
          </ac:grpSpMkLst>
        </pc:grpChg>
        <pc:grpChg chg="del mod">
          <ac:chgData name="salonigupta0609@gmail.com" userId="72e262bbe386b2d8" providerId="LiveId" clId="{17F22F25-D4D4-47AA-8A17-3F8331CEC90E}" dt="2022-02-10T10:47:11.990" v="142"/>
          <ac:grpSpMkLst>
            <pc:docMk/>
            <pc:sldMk cId="641987514" sldId="283"/>
            <ac:grpSpMk id="48" creationId="{B70AE156-EFF7-4924-B67E-DEF73AA0B149}"/>
          </ac:grpSpMkLst>
        </pc:grpChg>
        <pc:grpChg chg="mod">
          <ac:chgData name="salonigupta0609@gmail.com" userId="72e262bbe386b2d8" providerId="LiveId" clId="{17F22F25-D4D4-47AA-8A17-3F8331CEC90E}" dt="2022-02-10T10:47:11.990" v="142"/>
          <ac:grpSpMkLst>
            <pc:docMk/>
            <pc:sldMk cId="641987514" sldId="283"/>
            <ac:grpSpMk id="51" creationId="{FF932792-090D-4441-A72C-855F33D3B78D}"/>
          </ac:grpSpMkLst>
        </pc:grpChg>
        <pc:grpChg chg="mod">
          <ac:chgData name="salonigupta0609@gmail.com" userId="72e262bbe386b2d8" providerId="LiveId" clId="{17F22F25-D4D4-47AA-8A17-3F8331CEC90E}" dt="2022-02-10T10:47:17.381" v="147"/>
          <ac:grpSpMkLst>
            <pc:docMk/>
            <pc:sldMk cId="641987514" sldId="283"/>
            <ac:grpSpMk id="56" creationId="{5B099035-BE61-4EAD-B546-0BE631B1AD71}"/>
          </ac:grpSpMkLst>
        </pc:grpChg>
        <pc:grpChg chg="del mod">
          <ac:chgData name="salonigupta0609@gmail.com" userId="72e262bbe386b2d8" providerId="LiveId" clId="{17F22F25-D4D4-47AA-8A17-3F8331CEC90E}" dt="2022-02-10T10:47:29.048" v="162"/>
          <ac:grpSpMkLst>
            <pc:docMk/>
            <pc:sldMk cId="641987514" sldId="283"/>
            <ac:grpSpMk id="60" creationId="{C32B9D03-CA48-4971-A250-B9626504E422}"/>
          </ac:grpSpMkLst>
        </pc:grpChg>
        <pc:grpChg chg="del mod">
          <ac:chgData name="salonigupta0609@gmail.com" userId="72e262bbe386b2d8" providerId="LiveId" clId="{17F22F25-D4D4-47AA-8A17-3F8331CEC90E}" dt="2022-02-10T10:48:00.106" v="166"/>
          <ac:grpSpMkLst>
            <pc:docMk/>
            <pc:sldMk cId="641987514" sldId="283"/>
            <ac:grpSpMk id="71" creationId="{A7F58D43-7DDC-4BBB-AB70-9689A8C92A8A}"/>
          </ac:grpSpMkLst>
        </pc:grpChg>
        <pc:grpChg chg="del mod">
          <ac:chgData name="salonigupta0609@gmail.com" userId="72e262bbe386b2d8" providerId="LiveId" clId="{17F22F25-D4D4-47AA-8A17-3F8331CEC90E}" dt="2022-02-10T10:51:59.405" v="220"/>
          <ac:grpSpMkLst>
            <pc:docMk/>
            <pc:sldMk cId="641987514" sldId="283"/>
            <ac:grpSpMk id="75" creationId="{340E766B-F22F-4937-963F-3B11D823FB66}"/>
          </ac:grpSpMkLst>
        </pc:grpChg>
        <pc:grpChg chg="del mod">
          <ac:chgData name="salonigupta0609@gmail.com" userId="72e262bbe386b2d8" providerId="LiveId" clId="{17F22F25-D4D4-47AA-8A17-3F8331CEC90E}" dt="2022-02-10T10:51:59.405" v="220"/>
          <ac:grpSpMkLst>
            <pc:docMk/>
            <pc:sldMk cId="641987514" sldId="283"/>
            <ac:grpSpMk id="79" creationId="{7C2FFEF3-626F-4546-BF04-2A4639E5C6DA}"/>
          </ac:grpSpMkLst>
        </pc:grpChg>
        <pc:grpChg chg="del mod">
          <ac:chgData name="salonigupta0609@gmail.com" userId="72e262bbe386b2d8" providerId="LiveId" clId="{17F22F25-D4D4-47AA-8A17-3F8331CEC90E}" dt="2022-02-10T10:51:59.405" v="220"/>
          <ac:grpSpMkLst>
            <pc:docMk/>
            <pc:sldMk cId="641987514" sldId="283"/>
            <ac:grpSpMk id="84" creationId="{FD513319-8B87-4A9F-8380-22C8C4D7074A}"/>
          </ac:grpSpMkLst>
        </pc:grpChg>
        <pc:grpChg chg="del mod">
          <ac:chgData name="salonigupta0609@gmail.com" userId="72e262bbe386b2d8" providerId="LiveId" clId="{17F22F25-D4D4-47AA-8A17-3F8331CEC90E}" dt="2022-02-10T10:48:55.939" v="181"/>
          <ac:grpSpMkLst>
            <pc:docMk/>
            <pc:sldMk cId="641987514" sldId="283"/>
            <ac:grpSpMk id="88" creationId="{75CCE018-42C1-45D4-B31D-3DA4C2985285}"/>
          </ac:grpSpMkLst>
        </pc:grpChg>
        <pc:grpChg chg="del mod">
          <ac:chgData name="salonigupta0609@gmail.com" userId="72e262bbe386b2d8" providerId="LiveId" clId="{17F22F25-D4D4-47AA-8A17-3F8331CEC90E}" dt="2022-02-10T10:49:03.186" v="185"/>
          <ac:grpSpMkLst>
            <pc:docMk/>
            <pc:sldMk cId="641987514" sldId="283"/>
            <ac:grpSpMk id="90" creationId="{089FE5A4-E7E8-4011-BD7A-657045EB8B9E}"/>
          </ac:grpSpMkLst>
        </pc:grpChg>
        <pc:grpChg chg="del mod">
          <ac:chgData name="salonigupta0609@gmail.com" userId="72e262bbe386b2d8" providerId="LiveId" clId="{17F22F25-D4D4-47AA-8A17-3F8331CEC90E}" dt="2022-02-10T10:51:59.405" v="220"/>
          <ac:grpSpMkLst>
            <pc:docMk/>
            <pc:sldMk cId="641987514" sldId="283"/>
            <ac:grpSpMk id="94" creationId="{B02EDE86-6D3C-4D96-9078-5ADD504F2740}"/>
          </ac:grpSpMkLst>
        </pc:grpChg>
        <pc:grpChg chg="del mod">
          <ac:chgData name="salonigupta0609@gmail.com" userId="72e262bbe386b2d8" providerId="LiveId" clId="{17F22F25-D4D4-47AA-8A17-3F8331CEC90E}" dt="2022-02-10T10:51:59.405" v="220"/>
          <ac:grpSpMkLst>
            <pc:docMk/>
            <pc:sldMk cId="641987514" sldId="283"/>
            <ac:grpSpMk id="98" creationId="{FB08DBA2-5F49-4F85-8790-10C544847478}"/>
          </ac:grpSpMkLst>
        </pc:grpChg>
        <pc:grpChg chg="del mod">
          <ac:chgData name="salonigupta0609@gmail.com" userId="72e262bbe386b2d8" providerId="LiveId" clId="{17F22F25-D4D4-47AA-8A17-3F8331CEC90E}" dt="2022-02-10T10:51:59.405" v="220"/>
          <ac:grpSpMkLst>
            <pc:docMk/>
            <pc:sldMk cId="641987514" sldId="283"/>
            <ac:grpSpMk id="103" creationId="{B5681C9D-3849-45D1-9CFF-EE4510982058}"/>
          </ac:grpSpMkLst>
        </pc:grpChg>
        <pc:grpChg chg="del mod">
          <ac:chgData name="salonigupta0609@gmail.com" userId="72e262bbe386b2d8" providerId="LiveId" clId="{17F22F25-D4D4-47AA-8A17-3F8331CEC90E}" dt="2022-02-10T10:51:59.405" v="220"/>
          <ac:grpSpMkLst>
            <pc:docMk/>
            <pc:sldMk cId="641987514" sldId="283"/>
            <ac:grpSpMk id="108" creationId="{167575F4-118F-4276-8EBB-8E77A36ED517}"/>
          </ac:grpSpMkLst>
        </pc:grpChg>
        <pc:grpChg chg="del mod">
          <ac:chgData name="salonigupta0609@gmail.com" userId="72e262bbe386b2d8" providerId="LiveId" clId="{17F22F25-D4D4-47AA-8A17-3F8331CEC90E}" dt="2022-02-10T10:50:42.483" v="210"/>
          <ac:grpSpMkLst>
            <pc:docMk/>
            <pc:sldMk cId="641987514" sldId="283"/>
            <ac:grpSpMk id="113" creationId="{11CF8641-995A-4C7B-A6C8-8AA40A7E70B5}"/>
          </ac:grpSpMkLst>
        </pc:grpChg>
        <pc:grpChg chg="del mod">
          <ac:chgData name="salonigupta0609@gmail.com" userId="72e262bbe386b2d8" providerId="LiveId" clId="{17F22F25-D4D4-47AA-8A17-3F8331CEC90E}" dt="2022-02-10T10:51:59.405" v="220"/>
          <ac:grpSpMkLst>
            <pc:docMk/>
            <pc:sldMk cId="641987514" sldId="283"/>
            <ac:grpSpMk id="119" creationId="{031E8BF0-B637-450A-B898-7D9C46D85634}"/>
          </ac:grpSpMkLst>
        </pc:grpChg>
        <pc:grpChg chg="del mod">
          <ac:chgData name="salonigupta0609@gmail.com" userId="72e262bbe386b2d8" providerId="LiveId" clId="{17F22F25-D4D4-47AA-8A17-3F8331CEC90E}" dt="2022-02-10T10:51:59.405" v="220"/>
          <ac:grpSpMkLst>
            <pc:docMk/>
            <pc:sldMk cId="641987514" sldId="283"/>
            <ac:grpSpMk id="125" creationId="{85F94F6B-4AF2-49AC-8166-3932B0F0339A}"/>
          </ac:grpSpMkLst>
        </pc:grpChg>
        <pc:grpChg chg="del mod">
          <ac:chgData name="salonigupta0609@gmail.com" userId="72e262bbe386b2d8" providerId="LiveId" clId="{17F22F25-D4D4-47AA-8A17-3F8331CEC90E}" dt="2022-02-10T10:52:09.635" v="226"/>
          <ac:grpSpMkLst>
            <pc:docMk/>
            <pc:sldMk cId="641987514" sldId="283"/>
            <ac:grpSpMk id="129" creationId="{F8535519-87A4-4A0D-94A1-B46CF8A9925F}"/>
          </ac:grpSpMkLst>
        </pc:grpChg>
        <pc:grpChg chg="del mod">
          <ac:chgData name="salonigupta0609@gmail.com" userId="72e262bbe386b2d8" providerId="LiveId" clId="{17F22F25-D4D4-47AA-8A17-3F8331CEC90E}" dt="2022-02-10T11:00:18.511" v="382"/>
          <ac:grpSpMkLst>
            <pc:docMk/>
            <pc:sldMk cId="641987514" sldId="283"/>
            <ac:grpSpMk id="135" creationId="{9FD942A3-4741-4752-918E-E37E0E69426F}"/>
          </ac:grpSpMkLst>
        </pc:grpChg>
        <pc:grpChg chg="mod">
          <ac:chgData name="salonigupta0609@gmail.com" userId="72e262bbe386b2d8" providerId="LiveId" clId="{17F22F25-D4D4-47AA-8A17-3F8331CEC90E}" dt="2022-02-10T10:52:27.606" v="229"/>
          <ac:grpSpMkLst>
            <pc:docMk/>
            <pc:sldMk cId="641987514" sldId="283"/>
            <ac:grpSpMk id="138" creationId="{46C580C8-3408-46AD-975C-DB528BC08F36}"/>
          </ac:grpSpMkLst>
        </pc:grpChg>
        <pc:grpChg chg="del mod">
          <ac:chgData name="salonigupta0609@gmail.com" userId="72e262bbe386b2d8" providerId="LiveId" clId="{17F22F25-D4D4-47AA-8A17-3F8331CEC90E}" dt="2022-02-10T10:52:38.830" v="236"/>
          <ac:grpSpMkLst>
            <pc:docMk/>
            <pc:sldMk cId="641987514" sldId="283"/>
            <ac:grpSpMk id="142" creationId="{FB64CE27-217D-44EC-98CA-6CBCD241E30E}"/>
          </ac:grpSpMkLst>
        </pc:grpChg>
        <pc:grpChg chg="mod">
          <ac:chgData name="salonigupta0609@gmail.com" userId="72e262bbe386b2d8" providerId="LiveId" clId="{17F22F25-D4D4-47AA-8A17-3F8331CEC90E}" dt="2022-02-10T10:52:38.830" v="236"/>
          <ac:grpSpMkLst>
            <pc:docMk/>
            <pc:sldMk cId="641987514" sldId="283"/>
            <ac:grpSpMk id="145" creationId="{F782B0B0-6E09-4AC6-A476-09D2C7ED3C10}"/>
          </ac:grpSpMkLst>
        </pc:grpChg>
        <pc:grpChg chg="mod">
          <ac:chgData name="salonigupta0609@gmail.com" userId="72e262bbe386b2d8" providerId="LiveId" clId="{17F22F25-D4D4-47AA-8A17-3F8331CEC90E}" dt="2022-02-10T11:00:18.511" v="382"/>
          <ac:grpSpMkLst>
            <pc:docMk/>
            <pc:sldMk cId="641987514" sldId="283"/>
            <ac:grpSpMk id="151" creationId="{E7C9FA2D-7A0D-48E7-A247-F40D78D92A54}"/>
          </ac:grpSpMkLst>
        </pc:grpChg>
        <pc:grpChg chg="mod">
          <ac:chgData name="salonigupta0609@gmail.com" userId="72e262bbe386b2d8" providerId="LiveId" clId="{17F22F25-D4D4-47AA-8A17-3F8331CEC90E}" dt="2022-02-10T11:00:18.511" v="382"/>
          <ac:grpSpMkLst>
            <pc:docMk/>
            <pc:sldMk cId="641987514" sldId="283"/>
            <ac:grpSpMk id="152" creationId="{07BC40B5-C524-48C6-8B84-3E1B8D1543F9}"/>
          </ac:grpSpMkLst>
        </pc:grpChg>
        <pc:inkChg chg="add mod">
          <ac:chgData name="salonigupta0609@gmail.com" userId="72e262bbe386b2d8" providerId="LiveId" clId="{17F22F25-D4D4-47AA-8A17-3F8331CEC90E}" dt="2022-02-10T11:00:18.511" v="382"/>
          <ac:inkMkLst>
            <pc:docMk/>
            <pc:sldMk cId="641987514" sldId="283"/>
            <ac:inkMk id="4" creationId="{A58E17B1-C163-4405-BCC8-D430F527FCDC}"/>
          </ac:inkMkLst>
        </pc:inkChg>
        <pc:inkChg chg="add mod">
          <ac:chgData name="salonigupta0609@gmail.com" userId="72e262bbe386b2d8" providerId="LiveId" clId="{17F22F25-D4D4-47AA-8A17-3F8331CEC90E}" dt="2022-02-10T11:00:18.511" v="382"/>
          <ac:inkMkLst>
            <pc:docMk/>
            <pc:sldMk cId="641987514" sldId="283"/>
            <ac:inkMk id="5" creationId="{7B1EE185-A453-4F55-8F44-788A0B337BD7}"/>
          </ac:inkMkLst>
        </pc:inkChg>
        <pc:inkChg chg="add">
          <ac:chgData name="salonigupta0609@gmail.com" userId="72e262bbe386b2d8" providerId="LiveId" clId="{17F22F25-D4D4-47AA-8A17-3F8331CEC90E}" dt="2022-02-10T10:45:50.534" v="94" actId="9405"/>
          <ac:inkMkLst>
            <pc:docMk/>
            <pc:sldMk cId="641987514" sldId="283"/>
            <ac:inkMk id="7" creationId="{D726D33A-2D97-4958-BA6D-A58DAEF96A2F}"/>
          </ac:inkMkLst>
        </pc:inkChg>
        <pc:inkChg chg="add">
          <ac:chgData name="salonigupta0609@gmail.com" userId="72e262bbe386b2d8" providerId="LiveId" clId="{17F22F25-D4D4-47AA-8A17-3F8331CEC90E}" dt="2022-02-10T10:45:51.327" v="95" actId="9405"/>
          <ac:inkMkLst>
            <pc:docMk/>
            <pc:sldMk cId="641987514" sldId="283"/>
            <ac:inkMk id="8" creationId="{5E2C27F7-5BA4-48FC-BCCE-BF18DC5B0EB6}"/>
          </ac:inkMkLst>
        </pc:inkChg>
        <pc:inkChg chg="add mod">
          <ac:chgData name="salonigupta0609@gmail.com" userId="72e262bbe386b2d8" providerId="LiveId" clId="{17F22F25-D4D4-47AA-8A17-3F8331CEC90E}" dt="2022-02-10T10:52:27.606" v="229"/>
          <ac:inkMkLst>
            <pc:docMk/>
            <pc:sldMk cId="641987514" sldId="283"/>
            <ac:inkMk id="9" creationId="{4BECD1EB-8046-4FA3-BC01-195037BAEC48}"/>
          </ac:inkMkLst>
        </pc:inkChg>
        <pc:inkChg chg="add mod">
          <ac:chgData name="salonigupta0609@gmail.com" userId="72e262bbe386b2d8" providerId="LiveId" clId="{17F22F25-D4D4-47AA-8A17-3F8331CEC90E}" dt="2022-02-10T10:52:27.606" v="229"/>
          <ac:inkMkLst>
            <pc:docMk/>
            <pc:sldMk cId="641987514" sldId="283"/>
            <ac:inkMk id="10" creationId="{5B2E85AB-F396-4546-B3B0-361B7CA65CF8}"/>
          </ac:inkMkLst>
        </pc:inkChg>
        <pc:inkChg chg="add mod">
          <ac:chgData name="salonigupta0609@gmail.com" userId="72e262bbe386b2d8" providerId="LiveId" clId="{17F22F25-D4D4-47AA-8A17-3F8331CEC90E}" dt="2022-02-10T10:52:27.606" v="229"/>
          <ac:inkMkLst>
            <pc:docMk/>
            <pc:sldMk cId="641987514" sldId="283"/>
            <ac:inkMk id="11" creationId="{74BC613E-0FBC-4F1F-90AD-F989B4BCD0E4}"/>
          </ac:inkMkLst>
        </pc:inkChg>
        <pc:inkChg chg="add mod">
          <ac:chgData name="salonigupta0609@gmail.com" userId="72e262bbe386b2d8" providerId="LiveId" clId="{17F22F25-D4D4-47AA-8A17-3F8331CEC90E}" dt="2022-02-10T10:52:27.606" v="229"/>
          <ac:inkMkLst>
            <pc:docMk/>
            <pc:sldMk cId="641987514" sldId="283"/>
            <ac:inkMk id="12" creationId="{A04F109E-D49D-41AC-B96E-1F464894C564}"/>
          </ac:inkMkLst>
        </pc:inkChg>
        <pc:inkChg chg="add mod">
          <ac:chgData name="salonigupta0609@gmail.com" userId="72e262bbe386b2d8" providerId="LiveId" clId="{17F22F25-D4D4-47AA-8A17-3F8331CEC90E}" dt="2022-02-10T10:46:03.697" v="111"/>
          <ac:inkMkLst>
            <pc:docMk/>
            <pc:sldMk cId="641987514" sldId="283"/>
            <ac:inkMk id="14" creationId="{AEF9F652-5D7B-4C80-BA55-477E2A1B8CEA}"/>
          </ac:inkMkLst>
        </pc:inkChg>
        <pc:inkChg chg="add mod">
          <ac:chgData name="salonigupta0609@gmail.com" userId="72e262bbe386b2d8" providerId="LiveId" clId="{17F22F25-D4D4-47AA-8A17-3F8331CEC90E}" dt="2022-02-10T10:46:03.697" v="111"/>
          <ac:inkMkLst>
            <pc:docMk/>
            <pc:sldMk cId="641987514" sldId="283"/>
            <ac:inkMk id="15" creationId="{1A5BD819-F883-48D9-83B1-18884DEEE2C0}"/>
          </ac:inkMkLst>
        </pc:inkChg>
        <pc:inkChg chg="add mod">
          <ac:chgData name="salonigupta0609@gmail.com" userId="72e262bbe386b2d8" providerId="LiveId" clId="{17F22F25-D4D4-47AA-8A17-3F8331CEC90E}" dt="2022-02-10T10:46:03.697" v="111"/>
          <ac:inkMkLst>
            <pc:docMk/>
            <pc:sldMk cId="641987514" sldId="283"/>
            <ac:inkMk id="16" creationId="{7C978165-29B1-436C-A49B-0616AE0CC0C4}"/>
          </ac:inkMkLst>
        </pc:inkChg>
        <pc:inkChg chg="add mod">
          <ac:chgData name="salonigupta0609@gmail.com" userId="72e262bbe386b2d8" providerId="LiveId" clId="{17F22F25-D4D4-47AA-8A17-3F8331CEC90E}" dt="2022-02-10T10:46:03.697" v="111"/>
          <ac:inkMkLst>
            <pc:docMk/>
            <pc:sldMk cId="641987514" sldId="283"/>
            <ac:inkMk id="17" creationId="{1E50D5DA-0B6E-4B0A-B48B-EF3B48A17C31}"/>
          </ac:inkMkLst>
        </pc:inkChg>
        <pc:inkChg chg="add mod">
          <ac:chgData name="salonigupta0609@gmail.com" userId="72e262bbe386b2d8" providerId="LiveId" clId="{17F22F25-D4D4-47AA-8A17-3F8331CEC90E}" dt="2022-02-10T10:52:27.606" v="229"/>
          <ac:inkMkLst>
            <pc:docMk/>
            <pc:sldMk cId="641987514" sldId="283"/>
            <ac:inkMk id="18" creationId="{6529E1EC-56E5-4C1F-8319-07D2BBB0C295}"/>
          </ac:inkMkLst>
        </pc:inkChg>
        <pc:inkChg chg="add mod">
          <ac:chgData name="salonigupta0609@gmail.com" userId="72e262bbe386b2d8" providerId="LiveId" clId="{17F22F25-D4D4-47AA-8A17-3F8331CEC90E}" dt="2022-02-10T10:52:27.606" v="229"/>
          <ac:inkMkLst>
            <pc:docMk/>
            <pc:sldMk cId="641987514" sldId="283"/>
            <ac:inkMk id="19" creationId="{E9B92C21-7E7D-4DC5-805E-7E1D0825F97C}"/>
          </ac:inkMkLst>
        </pc:inkChg>
        <pc:inkChg chg="add mod">
          <ac:chgData name="salonigupta0609@gmail.com" userId="72e262bbe386b2d8" providerId="LiveId" clId="{17F22F25-D4D4-47AA-8A17-3F8331CEC90E}" dt="2022-02-10T10:52:27.606" v="229"/>
          <ac:inkMkLst>
            <pc:docMk/>
            <pc:sldMk cId="641987514" sldId="283"/>
            <ac:inkMk id="20" creationId="{85D99FE0-8C97-415E-9AE8-797B11C981D6}"/>
          </ac:inkMkLst>
        </pc:inkChg>
        <pc:inkChg chg="add mod">
          <ac:chgData name="salonigupta0609@gmail.com" userId="72e262bbe386b2d8" providerId="LiveId" clId="{17F22F25-D4D4-47AA-8A17-3F8331CEC90E}" dt="2022-02-10T10:52:27.606" v="229"/>
          <ac:inkMkLst>
            <pc:docMk/>
            <pc:sldMk cId="641987514" sldId="283"/>
            <ac:inkMk id="21" creationId="{A9A33477-7279-4231-B9F5-4BEB77418EE2}"/>
          </ac:inkMkLst>
        </pc:inkChg>
        <pc:inkChg chg="add mod">
          <ac:chgData name="salonigupta0609@gmail.com" userId="72e262bbe386b2d8" providerId="LiveId" clId="{17F22F25-D4D4-47AA-8A17-3F8331CEC90E}" dt="2022-02-10T10:52:27.606" v="229"/>
          <ac:inkMkLst>
            <pc:docMk/>
            <pc:sldMk cId="641987514" sldId="283"/>
            <ac:inkMk id="22" creationId="{B93BBDDE-0A5C-47F8-B22D-2E4A8D96E4B4}"/>
          </ac:inkMkLst>
        </pc:inkChg>
        <pc:inkChg chg="add mod">
          <ac:chgData name="salonigupta0609@gmail.com" userId="72e262bbe386b2d8" providerId="LiveId" clId="{17F22F25-D4D4-47AA-8A17-3F8331CEC90E}" dt="2022-02-10T10:52:27.606" v="229"/>
          <ac:inkMkLst>
            <pc:docMk/>
            <pc:sldMk cId="641987514" sldId="283"/>
            <ac:inkMk id="23" creationId="{681D89DF-9A53-46C9-A36D-D9FB977B74DB}"/>
          </ac:inkMkLst>
        </pc:inkChg>
        <pc:inkChg chg="add mod">
          <ac:chgData name="salonigupta0609@gmail.com" userId="72e262bbe386b2d8" providerId="LiveId" clId="{17F22F25-D4D4-47AA-8A17-3F8331CEC90E}" dt="2022-02-10T10:52:27.606" v="229"/>
          <ac:inkMkLst>
            <pc:docMk/>
            <pc:sldMk cId="641987514" sldId="283"/>
            <ac:inkMk id="27" creationId="{27797EAE-A7B6-4331-86C8-14D398839B2C}"/>
          </ac:inkMkLst>
        </pc:inkChg>
        <pc:inkChg chg="add mod">
          <ac:chgData name="salonigupta0609@gmail.com" userId="72e262bbe386b2d8" providerId="LiveId" clId="{17F22F25-D4D4-47AA-8A17-3F8331CEC90E}" dt="2022-02-10T10:52:27.606" v="229"/>
          <ac:inkMkLst>
            <pc:docMk/>
            <pc:sldMk cId="641987514" sldId="283"/>
            <ac:inkMk id="28" creationId="{79C4FED6-0E92-4846-8783-E180839D8EBE}"/>
          </ac:inkMkLst>
        </pc:inkChg>
        <pc:inkChg chg="add mod">
          <ac:chgData name="salonigupta0609@gmail.com" userId="72e262bbe386b2d8" providerId="LiveId" clId="{17F22F25-D4D4-47AA-8A17-3F8331CEC90E}" dt="2022-02-10T11:00:18.511" v="382"/>
          <ac:inkMkLst>
            <pc:docMk/>
            <pc:sldMk cId="641987514" sldId="283"/>
            <ac:inkMk id="30" creationId="{A21643A8-A68B-4EBF-8754-53A7BDAB0F73}"/>
          </ac:inkMkLst>
        </pc:inkChg>
        <pc:inkChg chg="add mod">
          <ac:chgData name="salonigupta0609@gmail.com" userId="72e262bbe386b2d8" providerId="LiveId" clId="{17F22F25-D4D4-47AA-8A17-3F8331CEC90E}" dt="2022-02-10T11:00:18.511" v="382"/>
          <ac:inkMkLst>
            <pc:docMk/>
            <pc:sldMk cId="641987514" sldId="283"/>
            <ac:inkMk id="31" creationId="{AE0E1178-2923-481A-8D21-B03004FC5381}"/>
          </ac:inkMkLst>
        </pc:inkChg>
        <pc:inkChg chg="add mod">
          <ac:chgData name="salonigupta0609@gmail.com" userId="72e262bbe386b2d8" providerId="LiveId" clId="{17F22F25-D4D4-47AA-8A17-3F8331CEC90E}" dt="2022-02-10T11:00:18.511" v="382"/>
          <ac:inkMkLst>
            <pc:docMk/>
            <pc:sldMk cId="641987514" sldId="283"/>
            <ac:inkMk id="33" creationId="{F088A346-00E2-4A87-BD08-6A3E1BE575EC}"/>
          </ac:inkMkLst>
        </pc:inkChg>
        <pc:inkChg chg="add mod">
          <ac:chgData name="salonigupta0609@gmail.com" userId="72e262bbe386b2d8" providerId="LiveId" clId="{17F22F25-D4D4-47AA-8A17-3F8331CEC90E}" dt="2022-02-10T11:00:18.511" v="382"/>
          <ac:inkMkLst>
            <pc:docMk/>
            <pc:sldMk cId="641987514" sldId="283"/>
            <ac:inkMk id="35" creationId="{A0969014-F48E-40E0-8007-0CF0454B87A1}"/>
          </ac:inkMkLst>
        </pc:inkChg>
        <pc:inkChg chg="add mod">
          <ac:chgData name="salonigupta0609@gmail.com" userId="72e262bbe386b2d8" providerId="LiveId" clId="{17F22F25-D4D4-47AA-8A17-3F8331CEC90E}" dt="2022-02-10T11:00:18.511" v="382"/>
          <ac:inkMkLst>
            <pc:docMk/>
            <pc:sldMk cId="641987514" sldId="283"/>
            <ac:inkMk id="36" creationId="{7B661836-A868-4878-B29E-FB62DD458AE1}"/>
          </ac:inkMkLst>
        </pc:inkChg>
        <pc:inkChg chg="add mod">
          <ac:chgData name="salonigupta0609@gmail.com" userId="72e262bbe386b2d8" providerId="LiveId" clId="{17F22F25-D4D4-47AA-8A17-3F8331CEC90E}" dt="2022-02-10T11:00:18.511" v="382"/>
          <ac:inkMkLst>
            <pc:docMk/>
            <pc:sldMk cId="641987514" sldId="283"/>
            <ac:inkMk id="37" creationId="{50516EB8-B97B-488F-AD5E-F8F6530A7D34}"/>
          </ac:inkMkLst>
        </pc:inkChg>
        <pc:inkChg chg="add mod">
          <ac:chgData name="salonigupta0609@gmail.com" userId="72e262bbe386b2d8" providerId="LiveId" clId="{17F22F25-D4D4-47AA-8A17-3F8331CEC90E}" dt="2022-02-10T11:00:18.511" v="382"/>
          <ac:inkMkLst>
            <pc:docMk/>
            <pc:sldMk cId="641987514" sldId="283"/>
            <ac:inkMk id="39" creationId="{6DC480EE-2A04-4C9C-84EC-16871657AA51}"/>
          </ac:inkMkLst>
        </pc:inkChg>
        <pc:inkChg chg="add mod">
          <ac:chgData name="salonigupta0609@gmail.com" userId="72e262bbe386b2d8" providerId="LiveId" clId="{17F22F25-D4D4-47AA-8A17-3F8331CEC90E}" dt="2022-02-10T11:00:18.511" v="382"/>
          <ac:inkMkLst>
            <pc:docMk/>
            <pc:sldMk cId="641987514" sldId="283"/>
            <ac:inkMk id="40" creationId="{2E3DA2D3-B02D-448A-A8D8-662374B9E0B8}"/>
          </ac:inkMkLst>
        </pc:inkChg>
        <pc:inkChg chg="add mod">
          <ac:chgData name="salonigupta0609@gmail.com" userId="72e262bbe386b2d8" providerId="LiveId" clId="{17F22F25-D4D4-47AA-8A17-3F8331CEC90E}" dt="2022-02-10T11:00:18.511" v="382"/>
          <ac:inkMkLst>
            <pc:docMk/>
            <pc:sldMk cId="641987514" sldId="283"/>
            <ac:inkMk id="41" creationId="{62D469D0-8A94-4118-BF0B-B3A19400E16E}"/>
          </ac:inkMkLst>
        </pc:inkChg>
        <pc:inkChg chg="add mod">
          <ac:chgData name="salonigupta0609@gmail.com" userId="72e262bbe386b2d8" providerId="LiveId" clId="{17F22F25-D4D4-47AA-8A17-3F8331CEC90E}" dt="2022-02-10T10:47:11.990" v="142"/>
          <ac:inkMkLst>
            <pc:docMk/>
            <pc:sldMk cId="641987514" sldId="283"/>
            <ac:inkMk id="43" creationId="{716CE60F-04B7-4BAF-9004-B99E58439F78}"/>
          </ac:inkMkLst>
        </pc:inkChg>
        <pc:inkChg chg="add mod">
          <ac:chgData name="salonigupta0609@gmail.com" userId="72e262bbe386b2d8" providerId="LiveId" clId="{17F22F25-D4D4-47AA-8A17-3F8331CEC90E}" dt="2022-02-10T10:47:11.990" v="142"/>
          <ac:inkMkLst>
            <pc:docMk/>
            <pc:sldMk cId="641987514" sldId="283"/>
            <ac:inkMk id="44" creationId="{010426F5-82F5-49E5-80D4-9B09ECF2FC3E}"/>
          </ac:inkMkLst>
        </pc:inkChg>
        <pc:inkChg chg="add mod">
          <ac:chgData name="salonigupta0609@gmail.com" userId="72e262bbe386b2d8" providerId="LiveId" clId="{17F22F25-D4D4-47AA-8A17-3F8331CEC90E}" dt="2022-02-10T10:47:11.990" v="142"/>
          <ac:inkMkLst>
            <pc:docMk/>
            <pc:sldMk cId="641987514" sldId="283"/>
            <ac:inkMk id="45" creationId="{90DF2988-F852-4007-8B17-AF2505852CC3}"/>
          </ac:inkMkLst>
        </pc:inkChg>
        <pc:inkChg chg="add mod">
          <ac:chgData name="salonigupta0609@gmail.com" userId="72e262bbe386b2d8" providerId="LiveId" clId="{17F22F25-D4D4-47AA-8A17-3F8331CEC90E}" dt="2022-02-10T10:47:11.990" v="142"/>
          <ac:inkMkLst>
            <pc:docMk/>
            <pc:sldMk cId="641987514" sldId="283"/>
            <ac:inkMk id="46" creationId="{6F98621D-0809-4D6B-9D4D-7DF2EF134E4F}"/>
          </ac:inkMkLst>
        </pc:inkChg>
        <pc:inkChg chg="add mod">
          <ac:chgData name="salonigupta0609@gmail.com" userId="72e262bbe386b2d8" providerId="LiveId" clId="{17F22F25-D4D4-47AA-8A17-3F8331CEC90E}" dt="2022-02-10T10:47:11.990" v="142"/>
          <ac:inkMkLst>
            <pc:docMk/>
            <pc:sldMk cId="641987514" sldId="283"/>
            <ac:inkMk id="47" creationId="{9F1FA49F-A430-44BB-8046-202FB285BCB9}"/>
          </ac:inkMkLst>
        </pc:inkChg>
        <pc:inkChg chg="add mod">
          <ac:chgData name="salonigupta0609@gmail.com" userId="72e262bbe386b2d8" providerId="LiveId" clId="{17F22F25-D4D4-47AA-8A17-3F8331CEC90E}" dt="2022-02-10T10:47:11.990" v="142"/>
          <ac:inkMkLst>
            <pc:docMk/>
            <pc:sldMk cId="641987514" sldId="283"/>
            <ac:inkMk id="49" creationId="{FE64C51A-B7CA-47E0-857D-376202BBA0D5}"/>
          </ac:inkMkLst>
        </pc:inkChg>
        <pc:inkChg chg="add mod">
          <ac:chgData name="salonigupta0609@gmail.com" userId="72e262bbe386b2d8" providerId="LiveId" clId="{17F22F25-D4D4-47AA-8A17-3F8331CEC90E}" dt="2022-02-10T10:47:11.990" v="142"/>
          <ac:inkMkLst>
            <pc:docMk/>
            <pc:sldMk cId="641987514" sldId="283"/>
            <ac:inkMk id="50" creationId="{EF57B459-7DBE-498F-A8AF-C29232E7FB45}"/>
          </ac:inkMkLst>
        </pc:inkChg>
        <pc:inkChg chg="add mod">
          <ac:chgData name="salonigupta0609@gmail.com" userId="72e262bbe386b2d8" providerId="LiveId" clId="{17F22F25-D4D4-47AA-8A17-3F8331CEC90E}" dt="2022-02-10T10:47:17.381" v="147"/>
          <ac:inkMkLst>
            <pc:docMk/>
            <pc:sldMk cId="641987514" sldId="283"/>
            <ac:inkMk id="52" creationId="{E2922427-8F2F-47C0-A514-DCFDF04B4BE2}"/>
          </ac:inkMkLst>
        </pc:inkChg>
        <pc:inkChg chg="add mod">
          <ac:chgData name="salonigupta0609@gmail.com" userId="72e262bbe386b2d8" providerId="LiveId" clId="{17F22F25-D4D4-47AA-8A17-3F8331CEC90E}" dt="2022-02-10T10:47:17.381" v="147"/>
          <ac:inkMkLst>
            <pc:docMk/>
            <pc:sldMk cId="641987514" sldId="283"/>
            <ac:inkMk id="53" creationId="{3EF012DC-3D5B-4EA7-8E67-CA7D42C38E2E}"/>
          </ac:inkMkLst>
        </pc:inkChg>
        <pc:inkChg chg="add mod">
          <ac:chgData name="salonigupta0609@gmail.com" userId="72e262bbe386b2d8" providerId="LiveId" clId="{17F22F25-D4D4-47AA-8A17-3F8331CEC90E}" dt="2022-02-10T10:47:17.381" v="147"/>
          <ac:inkMkLst>
            <pc:docMk/>
            <pc:sldMk cId="641987514" sldId="283"/>
            <ac:inkMk id="54" creationId="{15EB46A2-B189-464A-A787-E0B91EBE9270}"/>
          </ac:inkMkLst>
        </pc:inkChg>
        <pc:inkChg chg="add mod">
          <ac:chgData name="salonigupta0609@gmail.com" userId="72e262bbe386b2d8" providerId="LiveId" clId="{17F22F25-D4D4-47AA-8A17-3F8331CEC90E}" dt="2022-02-10T10:47:17.381" v="147"/>
          <ac:inkMkLst>
            <pc:docMk/>
            <pc:sldMk cId="641987514" sldId="283"/>
            <ac:inkMk id="55" creationId="{23F4DE34-8D0E-4974-8EB4-8F6FB5F3627B}"/>
          </ac:inkMkLst>
        </pc:inkChg>
        <pc:inkChg chg="add mod">
          <ac:chgData name="salonigupta0609@gmail.com" userId="72e262bbe386b2d8" providerId="LiveId" clId="{17F22F25-D4D4-47AA-8A17-3F8331CEC90E}" dt="2022-02-10T11:00:18.511" v="382"/>
          <ac:inkMkLst>
            <pc:docMk/>
            <pc:sldMk cId="641987514" sldId="283"/>
            <ac:inkMk id="57" creationId="{5128EE4F-3B8B-44AF-B8ED-5DB80C2024DE}"/>
          </ac:inkMkLst>
        </pc:inkChg>
        <pc:inkChg chg="add mod">
          <ac:chgData name="salonigupta0609@gmail.com" userId="72e262bbe386b2d8" providerId="LiveId" clId="{17F22F25-D4D4-47AA-8A17-3F8331CEC90E}" dt="2022-02-10T11:00:18.511" v="382"/>
          <ac:inkMkLst>
            <pc:docMk/>
            <pc:sldMk cId="641987514" sldId="283"/>
            <ac:inkMk id="58" creationId="{3536E976-BB1F-46B5-AB89-3151380A253D}"/>
          </ac:inkMkLst>
        </pc:inkChg>
        <pc:inkChg chg="add mod">
          <ac:chgData name="salonigupta0609@gmail.com" userId="72e262bbe386b2d8" providerId="LiveId" clId="{17F22F25-D4D4-47AA-8A17-3F8331CEC90E}" dt="2022-02-10T11:00:18.511" v="382"/>
          <ac:inkMkLst>
            <pc:docMk/>
            <pc:sldMk cId="641987514" sldId="283"/>
            <ac:inkMk id="59" creationId="{E05074B6-D6E2-4256-83D3-956511303DE1}"/>
          </ac:inkMkLst>
        </pc:inkChg>
        <pc:inkChg chg="add mod">
          <ac:chgData name="salonigupta0609@gmail.com" userId="72e262bbe386b2d8" providerId="LiveId" clId="{17F22F25-D4D4-47AA-8A17-3F8331CEC90E}" dt="2022-02-10T11:00:18.511" v="382"/>
          <ac:inkMkLst>
            <pc:docMk/>
            <pc:sldMk cId="641987514" sldId="283"/>
            <ac:inkMk id="61" creationId="{1C008275-9D8E-473B-BFF2-13D0C8601DEF}"/>
          </ac:inkMkLst>
        </pc:inkChg>
        <pc:inkChg chg="add mod">
          <ac:chgData name="salonigupta0609@gmail.com" userId="72e262bbe386b2d8" providerId="LiveId" clId="{17F22F25-D4D4-47AA-8A17-3F8331CEC90E}" dt="2022-02-10T11:00:18.511" v="382"/>
          <ac:inkMkLst>
            <pc:docMk/>
            <pc:sldMk cId="641987514" sldId="283"/>
            <ac:inkMk id="62" creationId="{8712826B-2B94-4944-8544-C57048573C94}"/>
          </ac:inkMkLst>
        </pc:inkChg>
        <pc:inkChg chg="add mod">
          <ac:chgData name="salonigupta0609@gmail.com" userId="72e262bbe386b2d8" providerId="LiveId" clId="{17F22F25-D4D4-47AA-8A17-3F8331CEC90E}" dt="2022-02-10T11:00:18.511" v="382"/>
          <ac:inkMkLst>
            <pc:docMk/>
            <pc:sldMk cId="641987514" sldId="283"/>
            <ac:inkMk id="63" creationId="{9E355BCC-7DB8-4845-8B50-8C4583929360}"/>
          </ac:inkMkLst>
        </pc:inkChg>
        <pc:inkChg chg="add mod">
          <ac:chgData name="salonigupta0609@gmail.com" userId="72e262bbe386b2d8" providerId="LiveId" clId="{17F22F25-D4D4-47AA-8A17-3F8331CEC90E}" dt="2022-02-10T11:00:18.511" v="382"/>
          <ac:inkMkLst>
            <pc:docMk/>
            <pc:sldMk cId="641987514" sldId="283"/>
            <ac:inkMk id="64" creationId="{51AB7002-21E9-4EA8-9741-9121032FB1AC}"/>
          </ac:inkMkLst>
        </pc:inkChg>
        <pc:inkChg chg="add mod">
          <ac:chgData name="salonigupta0609@gmail.com" userId="72e262bbe386b2d8" providerId="LiveId" clId="{17F22F25-D4D4-47AA-8A17-3F8331CEC90E}" dt="2022-02-10T11:00:18.511" v="382"/>
          <ac:inkMkLst>
            <pc:docMk/>
            <pc:sldMk cId="641987514" sldId="283"/>
            <ac:inkMk id="65" creationId="{DAE8F3A5-175C-48AF-9776-DF2042882BBB}"/>
          </ac:inkMkLst>
        </pc:inkChg>
        <pc:inkChg chg="add mod">
          <ac:chgData name="salonigupta0609@gmail.com" userId="72e262bbe386b2d8" providerId="LiveId" clId="{17F22F25-D4D4-47AA-8A17-3F8331CEC90E}" dt="2022-02-10T11:00:18.511" v="382"/>
          <ac:inkMkLst>
            <pc:docMk/>
            <pc:sldMk cId="641987514" sldId="283"/>
            <ac:inkMk id="66" creationId="{EBC03310-D58F-4861-8CA8-B5D74446E2E8}"/>
          </ac:inkMkLst>
        </pc:inkChg>
        <pc:inkChg chg="add mod">
          <ac:chgData name="salonigupta0609@gmail.com" userId="72e262bbe386b2d8" providerId="LiveId" clId="{17F22F25-D4D4-47AA-8A17-3F8331CEC90E}" dt="2022-02-10T11:00:18.511" v="382"/>
          <ac:inkMkLst>
            <pc:docMk/>
            <pc:sldMk cId="641987514" sldId="283"/>
            <ac:inkMk id="67" creationId="{C152CA00-43FF-49F7-90FA-750E58D21C35}"/>
          </ac:inkMkLst>
        </pc:inkChg>
        <pc:inkChg chg="add mod">
          <ac:chgData name="salonigupta0609@gmail.com" userId="72e262bbe386b2d8" providerId="LiveId" clId="{17F22F25-D4D4-47AA-8A17-3F8331CEC90E}" dt="2022-02-10T11:00:18.511" v="382"/>
          <ac:inkMkLst>
            <pc:docMk/>
            <pc:sldMk cId="641987514" sldId="283"/>
            <ac:inkMk id="68" creationId="{33D2D083-3152-4CC2-A7B3-726A0B007F81}"/>
          </ac:inkMkLst>
        </pc:inkChg>
        <pc:inkChg chg="add mod">
          <ac:chgData name="salonigupta0609@gmail.com" userId="72e262bbe386b2d8" providerId="LiveId" clId="{17F22F25-D4D4-47AA-8A17-3F8331CEC90E}" dt="2022-02-10T11:00:18.511" v="382"/>
          <ac:inkMkLst>
            <pc:docMk/>
            <pc:sldMk cId="641987514" sldId="283"/>
            <ac:inkMk id="69" creationId="{0352D814-C2DE-4FEB-BDCA-ED8D80C41A38}"/>
          </ac:inkMkLst>
        </pc:inkChg>
        <pc:inkChg chg="add mod">
          <ac:chgData name="salonigupta0609@gmail.com" userId="72e262bbe386b2d8" providerId="LiveId" clId="{17F22F25-D4D4-47AA-8A17-3F8331CEC90E}" dt="2022-02-10T11:00:18.511" v="382"/>
          <ac:inkMkLst>
            <pc:docMk/>
            <pc:sldMk cId="641987514" sldId="283"/>
            <ac:inkMk id="70" creationId="{CBAD52D1-D0A7-445D-BC04-C13B53190E47}"/>
          </ac:inkMkLst>
        </pc:inkChg>
        <pc:inkChg chg="add mod">
          <ac:chgData name="salonigupta0609@gmail.com" userId="72e262bbe386b2d8" providerId="LiveId" clId="{17F22F25-D4D4-47AA-8A17-3F8331CEC90E}" dt="2022-02-10T11:00:18.511" v="382"/>
          <ac:inkMkLst>
            <pc:docMk/>
            <pc:sldMk cId="641987514" sldId="283"/>
            <ac:inkMk id="72" creationId="{D2F4A90D-D778-46CA-A548-EFE783318634}"/>
          </ac:inkMkLst>
        </pc:inkChg>
        <pc:inkChg chg="add mod">
          <ac:chgData name="salonigupta0609@gmail.com" userId="72e262bbe386b2d8" providerId="LiveId" clId="{17F22F25-D4D4-47AA-8A17-3F8331CEC90E}" dt="2022-02-10T11:00:18.511" v="382"/>
          <ac:inkMkLst>
            <pc:docMk/>
            <pc:sldMk cId="641987514" sldId="283"/>
            <ac:inkMk id="73" creationId="{77EEEA5B-D1B3-482F-9F02-D325BDFE4BA0}"/>
          </ac:inkMkLst>
        </pc:inkChg>
        <pc:inkChg chg="add mod">
          <ac:chgData name="salonigupta0609@gmail.com" userId="72e262bbe386b2d8" providerId="LiveId" clId="{17F22F25-D4D4-47AA-8A17-3F8331CEC90E}" dt="2022-02-10T11:00:18.511" v="382"/>
          <ac:inkMkLst>
            <pc:docMk/>
            <pc:sldMk cId="641987514" sldId="283"/>
            <ac:inkMk id="74" creationId="{DBF6A13E-888D-4D0F-BADF-3B46E9B5072F}"/>
          </ac:inkMkLst>
        </pc:inkChg>
        <pc:inkChg chg="add mod">
          <ac:chgData name="salonigupta0609@gmail.com" userId="72e262bbe386b2d8" providerId="LiveId" clId="{17F22F25-D4D4-47AA-8A17-3F8331CEC90E}" dt="2022-02-10T11:00:18.511" v="382"/>
          <ac:inkMkLst>
            <pc:docMk/>
            <pc:sldMk cId="641987514" sldId="283"/>
            <ac:inkMk id="76" creationId="{F958BF78-EB5C-44C2-8CFF-095E95D167C9}"/>
          </ac:inkMkLst>
        </pc:inkChg>
        <pc:inkChg chg="add mod">
          <ac:chgData name="salonigupta0609@gmail.com" userId="72e262bbe386b2d8" providerId="LiveId" clId="{17F22F25-D4D4-47AA-8A17-3F8331CEC90E}" dt="2022-02-10T11:00:18.511" v="382"/>
          <ac:inkMkLst>
            <pc:docMk/>
            <pc:sldMk cId="641987514" sldId="283"/>
            <ac:inkMk id="77" creationId="{1A53339B-F25F-487C-9A67-7CFD531C8925}"/>
          </ac:inkMkLst>
        </pc:inkChg>
        <pc:inkChg chg="add mod">
          <ac:chgData name="salonigupta0609@gmail.com" userId="72e262bbe386b2d8" providerId="LiveId" clId="{17F22F25-D4D4-47AA-8A17-3F8331CEC90E}" dt="2022-02-10T11:00:18.511" v="382"/>
          <ac:inkMkLst>
            <pc:docMk/>
            <pc:sldMk cId="641987514" sldId="283"/>
            <ac:inkMk id="78" creationId="{BE1C0E5F-1239-44C7-9245-A898E78FB54B}"/>
          </ac:inkMkLst>
        </pc:inkChg>
        <pc:inkChg chg="add mod">
          <ac:chgData name="salonigupta0609@gmail.com" userId="72e262bbe386b2d8" providerId="LiveId" clId="{17F22F25-D4D4-47AA-8A17-3F8331CEC90E}" dt="2022-02-10T11:00:18.511" v="382"/>
          <ac:inkMkLst>
            <pc:docMk/>
            <pc:sldMk cId="641987514" sldId="283"/>
            <ac:inkMk id="80" creationId="{77439B6E-39D4-4FE8-9D89-F236EDAF8259}"/>
          </ac:inkMkLst>
        </pc:inkChg>
        <pc:inkChg chg="add mod">
          <ac:chgData name="salonigupta0609@gmail.com" userId="72e262bbe386b2d8" providerId="LiveId" clId="{17F22F25-D4D4-47AA-8A17-3F8331CEC90E}" dt="2022-02-10T11:00:18.511" v="382"/>
          <ac:inkMkLst>
            <pc:docMk/>
            <pc:sldMk cId="641987514" sldId="283"/>
            <ac:inkMk id="81" creationId="{D9F6028C-0F57-4CAA-9FEB-BB65EC5B0E52}"/>
          </ac:inkMkLst>
        </pc:inkChg>
        <pc:inkChg chg="add mod">
          <ac:chgData name="salonigupta0609@gmail.com" userId="72e262bbe386b2d8" providerId="LiveId" clId="{17F22F25-D4D4-47AA-8A17-3F8331CEC90E}" dt="2022-02-10T11:00:18.511" v="382"/>
          <ac:inkMkLst>
            <pc:docMk/>
            <pc:sldMk cId="641987514" sldId="283"/>
            <ac:inkMk id="82" creationId="{F250E41F-A184-46A7-AC33-D6066113DE97}"/>
          </ac:inkMkLst>
        </pc:inkChg>
        <pc:inkChg chg="add mod">
          <ac:chgData name="salonigupta0609@gmail.com" userId="72e262bbe386b2d8" providerId="LiveId" clId="{17F22F25-D4D4-47AA-8A17-3F8331CEC90E}" dt="2022-02-10T11:00:18.511" v="382"/>
          <ac:inkMkLst>
            <pc:docMk/>
            <pc:sldMk cId="641987514" sldId="283"/>
            <ac:inkMk id="83" creationId="{4F321E93-4C87-4C84-B44A-F1F54B59FBA4}"/>
          </ac:inkMkLst>
        </pc:inkChg>
        <pc:inkChg chg="add">
          <ac:chgData name="salonigupta0609@gmail.com" userId="72e262bbe386b2d8" providerId="LiveId" clId="{17F22F25-D4D4-47AA-8A17-3F8331CEC90E}" dt="2022-02-10T10:48:46.520" v="176" actId="9405"/>
          <ac:inkMkLst>
            <pc:docMk/>
            <pc:sldMk cId="641987514" sldId="283"/>
            <ac:inkMk id="85" creationId="{9C1450C4-3306-4D68-8E63-D530B53BC6F9}"/>
          </ac:inkMkLst>
        </pc:inkChg>
        <pc:inkChg chg="add mod">
          <ac:chgData name="salonigupta0609@gmail.com" userId="72e262bbe386b2d8" providerId="LiveId" clId="{17F22F25-D4D4-47AA-8A17-3F8331CEC90E}" dt="2022-02-10T11:00:18.511" v="382"/>
          <ac:inkMkLst>
            <pc:docMk/>
            <pc:sldMk cId="641987514" sldId="283"/>
            <ac:inkMk id="86" creationId="{6EF14893-F6E5-44DD-A10D-E1F084A2A4B3}"/>
          </ac:inkMkLst>
        </pc:inkChg>
        <pc:inkChg chg="add mod">
          <ac:chgData name="salonigupta0609@gmail.com" userId="72e262bbe386b2d8" providerId="LiveId" clId="{17F22F25-D4D4-47AA-8A17-3F8331CEC90E}" dt="2022-02-10T11:00:18.511" v="382"/>
          <ac:inkMkLst>
            <pc:docMk/>
            <pc:sldMk cId="641987514" sldId="283"/>
            <ac:inkMk id="87" creationId="{08A29C0D-ED95-4DF1-93D0-0759D2E99469}"/>
          </ac:inkMkLst>
        </pc:inkChg>
        <pc:inkChg chg="add mod">
          <ac:chgData name="salonigupta0609@gmail.com" userId="72e262bbe386b2d8" providerId="LiveId" clId="{17F22F25-D4D4-47AA-8A17-3F8331CEC90E}" dt="2022-02-10T11:00:18.511" v="382"/>
          <ac:inkMkLst>
            <pc:docMk/>
            <pc:sldMk cId="641987514" sldId="283"/>
            <ac:inkMk id="89" creationId="{EE0D052F-43E3-4991-A65E-86E6690902DD}"/>
          </ac:inkMkLst>
        </pc:inkChg>
        <pc:inkChg chg="add mod">
          <ac:chgData name="salonigupta0609@gmail.com" userId="72e262bbe386b2d8" providerId="LiveId" clId="{17F22F25-D4D4-47AA-8A17-3F8331CEC90E}" dt="2022-02-10T11:00:18.511" v="382"/>
          <ac:inkMkLst>
            <pc:docMk/>
            <pc:sldMk cId="641987514" sldId="283"/>
            <ac:inkMk id="91" creationId="{4FCC8B5A-39F1-4C12-9582-4AC195D4893C}"/>
          </ac:inkMkLst>
        </pc:inkChg>
        <pc:inkChg chg="add mod">
          <ac:chgData name="salonigupta0609@gmail.com" userId="72e262bbe386b2d8" providerId="LiveId" clId="{17F22F25-D4D4-47AA-8A17-3F8331CEC90E}" dt="2022-02-10T11:00:18.511" v="382"/>
          <ac:inkMkLst>
            <pc:docMk/>
            <pc:sldMk cId="641987514" sldId="283"/>
            <ac:inkMk id="92" creationId="{E39913E7-0114-452A-9B58-B1FC94B3D03D}"/>
          </ac:inkMkLst>
        </pc:inkChg>
        <pc:inkChg chg="add mod">
          <ac:chgData name="salonigupta0609@gmail.com" userId="72e262bbe386b2d8" providerId="LiveId" clId="{17F22F25-D4D4-47AA-8A17-3F8331CEC90E}" dt="2022-02-10T11:00:18.511" v="382"/>
          <ac:inkMkLst>
            <pc:docMk/>
            <pc:sldMk cId="641987514" sldId="283"/>
            <ac:inkMk id="93" creationId="{460597FA-07AF-4A41-A9B4-73ABDCF6B87C}"/>
          </ac:inkMkLst>
        </pc:inkChg>
        <pc:inkChg chg="add">
          <ac:chgData name="salonigupta0609@gmail.com" userId="72e262bbe386b2d8" providerId="LiveId" clId="{17F22F25-D4D4-47AA-8A17-3F8331CEC90E}" dt="2022-02-10T10:49:46.351" v="186" actId="9405"/>
          <ac:inkMkLst>
            <pc:docMk/>
            <pc:sldMk cId="641987514" sldId="283"/>
            <ac:inkMk id="95" creationId="{F17378B1-CDCF-4EDF-9FCB-610DBE105F92}"/>
          </ac:inkMkLst>
        </pc:inkChg>
        <pc:inkChg chg="add mod">
          <ac:chgData name="salonigupta0609@gmail.com" userId="72e262bbe386b2d8" providerId="LiveId" clId="{17F22F25-D4D4-47AA-8A17-3F8331CEC90E}" dt="2022-02-10T11:00:18.511" v="382"/>
          <ac:inkMkLst>
            <pc:docMk/>
            <pc:sldMk cId="641987514" sldId="283"/>
            <ac:inkMk id="96" creationId="{E9CE87B6-8F6B-4319-B8A9-EEAABDA88629}"/>
          </ac:inkMkLst>
        </pc:inkChg>
        <pc:inkChg chg="add mod">
          <ac:chgData name="salonigupta0609@gmail.com" userId="72e262bbe386b2d8" providerId="LiveId" clId="{17F22F25-D4D4-47AA-8A17-3F8331CEC90E}" dt="2022-02-10T11:00:18.511" v="382"/>
          <ac:inkMkLst>
            <pc:docMk/>
            <pc:sldMk cId="641987514" sldId="283"/>
            <ac:inkMk id="97" creationId="{552C3413-8570-47D5-A29D-BACECF7CE98C}"/>
          </ac:inkMkLst>
        </pc:inkChg>
        <pc:inkChg chg="add mod">
          <ac:chgData name="salonigupta0609@gmail.com" userId="72e262bbe386b2d8" providerId="LiveId" clId="{17F22F25-D4D4-47AA-8A17-3F8331CEC90E}" dt="2022-02-10T11:00:18.511" v="382"/>
          <ac:inkMkLst>
            <pc:docMk/>
            <pc:sldMk cId="641987514" sldId="283"/>
            <ac:inkMk id="99" creationId="{026AB6B9-7297-4F97-9C0C-321A7EDDC3E8}"/>
          </ac:inkMkLst>
        </pc:inkChg>
        <pc:inkChg chg="add mod">
          <ac:chgData name="salonigupta0609@gmail.com" userId="72e262bbe386b2d8" providerId="LiveId" clId="{17F22F25-D4D4-47AA-8A17-3F8331CEC90E}" dt="2022-02-10T11:00:18.511" v="382"/>
          <ac:inkMkLst>
            <pc:docMk/>
            <pc:sldMk cId="641987514" sldId="283"/>
            <ac:inkMk id="100" creationId="{0EAA90A9-A4AC-434A-98FF-AEBAAB02B2BA}"/>
          </ac:inkMkLst>
        </pc:inkChg>
        <pc:inkChg chg="add mod">
          <ac:chgData name="salonigupta0609@gmail.com" userId="72e262bbe386b2d8" providerId="LiveId" clId="{17F22F25-D4D4-47AA-8A17-3F8331CEC90E}" dt="2022-02-10T11:00:18.511" v="382"/>
          <ac:inkMkLst>
            <pc:docMk/>
            <pc:sldMk cId="641987514" sldId="283"/>
            <ac:inkMk id="101" creationId="{E953F801-C3CE-4FDA-BD9B-74DAF19FFFAD}"/>
          </ac:inkMkLst>
        </pc:inkChg>
        <pc:inkChg chg="add mod">
          <ac:chgData name="salonigupta0609@gmail.com" userId="72e262bbe386b2d8" providerId="LiveId" clId="{17F22F25-D4D4-47AA-8A17-3F8331CEC90E}" dt="2022-02-10T11:00:18.511" v="382"/>
          <ac:inkMkLst>
            <pc:docMk/>
            <pc:sldMk cId="641987514" sldId="283"/>
            <ac:inkMk id="102" creationId="{992F604D-A9A8-493C-88D2-BC65BB995A3A}"/>
          </ac:inkMkLst>
        </pc:inkChg>
        <pc:inkChg chg="add mod">
          <ac:chgData name="salonigupta0609@gmail.com" userId="72e262bbe386b2d8" providerId="LiveId" clId="{17F22F25-D4D4-47AA-8A17-3F8331CEC90E}" dt="2022-02-10T11:00:18.511" v="382"/>
          <ac:inkMkLst>
            <pc:docMk/>
            <pc:sldMk cId="641987514" sldId="283"/>
            <ac:inkMk id="104" creationId="{34A14F30-88D1-4FED-93DE-2709F7EC5AC3}"/>
          </ac:inkMkLst>
        </pc:inkChg>
        <pc:inkChg chg="add mod">
          <ac:chgData name="salonigupta0609@gmail.com" userId="72e262bbe386b2d8" providerId="LiveId" clId="{17F22F25-D4D4-47AA-8A17-3F8331CEC90E}" dt="2022-02-10T11:00:18.511" v="382"/>
          <ac:inkMkLst>
            <pc:docMk/>
            <pc:sldMk cId="641987514" sldId="283"/>
            <ac:inkMk id="105" creationId="{64755C3F-0D11-4B58-9DB0-BA723BEDDFBB}"/>
          </ac:inkMkLst>
        </pc:inkChg>
        <pc:inkChg chg="add mod">
          <ac:chgData name="salonigupta0609@gmail.com" userId="72e262bbe386b2d8" providerId="LiveId" clId="{17F22F25-D4D4-47AA-8A17-3F8331CEC90E}" dt="2022-02-10T11:00:18.511" v="382"/>
          <ac:inkMkLst>
            <pc:docMk/>
            <pc:sldMk cId="641987514" sldId="283"/>
            <ac:inkMk id="106" creationId="{D8CE5A84-73C6-4C5C-BBEF-E762B52F22B3}"/>
          </ac:inkMkLst>
        </pc:inkChg>
        <pc:inkChg chg="add mod">
          <ac:chgData name="salonigupta0609@gmail.com" userId="72e262bbe386b2d8" providerId="LiveId" clId="{17F22F25-D4D4-47AA-8A17-3F8331CEC90E}" dt="2022-02-10T11:00:18.511" v="382"/>
          <ac:inkMkLst>
            <pc:docMk/>
            <pc:sldMk cId="641987514" sldId="283"/>
            <ac:inkMk id="107" creationId="{8853DD3A-91EE-4921-A9DF-3C1813506CDA}"/>
          </ac:inkMkLst>
        </pc:inkChg>
        <pc:inkChg chg="add mod">
          <ac:chgData name="salonigupta0609@gmail.com" userId="72e262bbe386b2d8" providerId="LiveId" clId="{17F22F25-D4D4-47AA-8A17-3F8331CEC90E}" dt="2022-02-10T11:00:18.511" v="382"/>
          <ac:inkMkLst>
            <pc:docMk/>
            <pc:sldMk cId="641987514" sldId="283"/>
            <ac:inkMk id="109" creationId="{9CA1BB6E-A4A8-48DC-8376-4FF74727FDD4}"/>
          </ac:inkMkLst>
        </pc:inkChg>
        <pc:inkChg chg="add mod">
          <ac:chgData name="salonigupta0609@gmail.com" userId="72e262bbe386b2d8" providerId="LiveId" clId="{17F22F25-D4D4-47AA-8A17-3F8331CEC90E}" dt="2022-02-10T11:00:18.511" v="382"/>
          <ac:inkMkLst>
            <pc:docMk/>
            <pc:sldMk cId="641987514" sldId="283"/>
            <ac:inkMk id="110" creationId="{78B76395-D355-426F-A30C-E84F44260CEF}"/>
          </ac:inkMkLst>
        </pc:inkChg>
        <pc:inkChg chg="add mod">
          <ac:chgData name="salonigupta0609@gmail.com" userId="72e262bbe386b2d8" providerId="LiveId" clId="{17F22F25-D4D4-47AA-8A17-3F8331CEC90E}" dt="2022-02-10T11:00:18.511" v="382"/>
          <ac:inkMkLst>
            <pc:docMk/>
            <pc:sldMk cId="641987514" sldId="283"/>
            <ac:inkMk id="111" creationId="{C91675FD-8074-4732-92D1-C53D61CAE89A}"/>
          </ac:inkMkLst>
        </pc:inkChg>
        <pc:inkChg chg="add mod">
          <ac:chgData name="salonigupta0609@gmail.com" userId="72e262bbe386b2d8" providerId="LiveId" clId="{17F22F25-D4D4-47AA-8A17-3F8331CEC90E}" dt="2022-02-10T11:00:18.511" v="382"/>
          <ac:inkMkLst>
            <pc:docMk/>
            <pc:sldMk cId="641987514" sldId="283"/>
            <ac:inkMk id="112" creationId="{A3DCF535-2F6E-4E5B-ABF3-49B229966F7F}"/>
          </ac:inkMkLst>
        </pc:inkChg>
        <pc:inkChg chg="add mod">
          <ac:chgData name="salonigupta0609@gmail.com" userId="72e262bbe386b2d8" providerId="LiveId" clId="{17F22F25-D4D4-47AA-8A17-3F8331CEC90E}" dt="2022-02-10T11:00:18.511" v="382"/>
          <ac:inkMkLst>
            <pc:docMk/>
            <pc:sldMk cId="641987514" sldId="283"/>
            <ac:inkMk id="114" creationId="{3BEB7E8C-4E0B-40D5-9F4F-CEDEC16043F5}"/>
          </ac:inkMkLst>
        </pc:inkChg>
        <pc:inkChg chg="add mod">
          <ac:chgData name="salonigupta0609@gmail.com" userId="72e262bbe386b2d8" providerId="LiveId" clId="{17F22F25-D4D4-47AA-8A17-3F8331CEC90E}" dt="2022-02-10T11:00:18.511" v="382"/>
          <ac:inkMkLst>
            <pc:docMk/>
            <pc:sldMk cId="641987514" sldId="283"/>
            <ac:inkMk id="115" creationId="{EA1A2FD5-30C2-4301-BAB5-F7EADEDD3339}"/>
          </ac:inkMkLst>
        </pc:inkChg>
        <pc:inkChg chg="add mod">
          <ac:chgData name="salonigupta0609@gmail.com" userId="72e262bbe386b2d8" providerId="LiveId" clId="{17F22F25-D4D4-47AA-8A17-3F8331CEC90E}" dt="2022-02-10T11:00:18.511" v="382"/>
          <ac:inkMkLst>
            <pc:docMk/>
            <pc:sldMk cId="641987514" sldId="283"/>
            <ac:inkMk id="116" creationId="{5C45F4FE-14CA-4633-B62F-55B10E67DB71}"/>
          </ac:inkMkLst>
        </pc:inkChg>
        <pc:inkChg chg="add mod">
          <ac:chgData name="salonigupta0609@gmail.com" userId="72e262bbe386b2d8" providerId="LiveId" clId="{17F22F25-D4D4-47AA-8A17-3F8331CEC90E}" dt="2022-02-10T11:00:18.511" v="382"/>
          <ac:inkMkLst>
            <pc:docMk/>
            <pc:sldMk cId="641987514" sldId="283"/>
            <ac:inkMk id="117" creationId="{CE67330E-42BC-4E7E-827A-1CC60B655445}"/>
          </ac:inkMkLst>
        </pc:inkChg>
        <pc:inkChg chg="add mod">
          <ac:chgData name="salonigupta0609@gmail.com" userId="72e262bbe386b2d8" providerId="LiveId" clId="{17F22F25-D4D4-47AA-8A17-3F8331CEC90E}" dt="2022-02-10T11:00:18.511" v="382"/>
          <ac:inkMkLst>
            <pc:docMk/>
            <pc:sldMk cId="641987514" sldId="283"/>
            <ac:inkMk id="118" creationId="{E368B008-5714-4591-AA83-6FEAC2BC5B5C}"/>
          </ac:inkMkLst>
        </pc:inkChg>
        <pc:inkChg chg="add mod">
          <ac:chgData name="salonigupta0609@gmail.com" userId="72e262bbe386b2d8" providerId="LiveId" clId="{17F22F25-D4D4-47AA-8A17-3F8331CEC90E}" dt="2022-02-10T11:00:18.511" v="382"/>
          <ac:inkMkLst>
            <pc:docMk/>
            <pc:sldMk cId="641987514" sldId="283"/>
            <ac:inkMk id="120" creationId="{BED19847-95AE-4AEE-9CCC-D3D2450B321C}"/>
          </ac:inkMkLst>
        </pc:inkChg>
        <pc:inkChg chg="add mod">
          <ac:chgData name="salonigupta0609@gmail.com" userId="72e262bbe386b2d8" providerId="LiveId" clId="{17F22F25-D4D4-47AA-8A17-3F8331CEC90E}" dt="2022-02-10T11:00:18.511" v="382"/>
          <ac:inkMkLst>
            <pc:docMk/>
            <pc:sldMk cId="641987514" sldId="283"/>
            <ac:inkMk id="121" creationId="{A6DC833C-D544-4EA3-94B2-BC17116B15CE}"/>
          </ac:inkMkLst>
        </pc:inkChg>
        <pc:inkChg chg="add mod">
          <ac:chgData name="salonigupta0609@gmail.com" userId="72e262bbe386b2d8" providerId="LiveId" clId="{17F22F25-D4D4-47AA-8A17-3F8331CEC90E}" dt="2022-02-10T11:00:18.511" v="382"/>
          <ac:inkMkLst>
            <pc:docMk/>
            <pc:sldMk cId="641987514" sldId="283"/>
            <ac:inkMk id="122" creationId="{4839F646-F3B6-4886-8D2B-A26C89122E63}"/>
          </ac:inkMkLst>
        </pc:inkChg>
        <pc:inkChg chg="add mod">
          <ac:chgData name="salonigupta0609@gmail.com" userId="72e262bbe386b2d8" providerId="LiveId" clId="{17F22F25-D4D4-47AA-8A17-3F8331CEC90E}" dt="2022-02-10T11:00:18.511" v="382"/>
          <ac:inkMkLst>
            <pc:docMk/>
            <pc:sldMk cId="641987514" sldId="283"/>
            <ac:inkMk id="123" creationId="{932609B1-85B4-4531-8D4F-75BCD63D35B2}"/>
          </ac:inkMkLst>
        </pc:inkChg>
        <pc:inkChg chg="add mod">
          <ac:chgData name="salonigupta0609@gmail.com" userId="72e262bbe386b2d8" providerId="LiveId" clId="{17F22F25-D4D4-47AA-8A17-3F8331CEC90E}" dt="2022-02-10T11:00:18.511" v="382"/>
          <ac:inkMkLst>
            <pc:docMk/>
            <pc:sldMk cId="641987514" sldId="283"/>
            <ac:inkMk id="124" creationId="{52866357-F551-4E90-8720-0C812E7F80C4}"/>
          </ac:inkMkLst>
        </pc:inkChg>
        <pc:inkChg chg="add mod">
          <ac:chgData name="salonigupta0609@gmail.com" userId="72e262bbe386b2d8" providerId="LiveId" clId="{17F22F25-D4D4-47AA-8A17-3F8331CEC90E}" dt="2022-02-10T11:00:18.511" v="382"/>
          <ac:inkMkLst>
            <pc:docMk/>
            <pc:sldMk cId="641987514" sldId="283"/>
            <ac:inkMk id="126" creationId="{709B5B6D-B133-432C-BEB6-B0F49656EE4B}"/>
          </ac:inkMkLst>
        </pc:inkChg>
        <pc:inkChg chg="add mod">
          <ac:chgData name="salonigupta0609@gmail.com" userId="72e262bbe386b2d8" providerId="LiveId" clId="{17F22F25-D4D4-47AA-8A17-3F8331CEC90E}" dt="2022-02-10T11:00:18.511" v="382"/>
          <ac:inkMkLst>
            <pc:docMk/>
            <pc:sldMk cId="641987514" sldId="283"/>
            <ac:inkMk id="127" creationId="{20B1B0F5-5E0C-46B0-A23E-54C5FDD47F06}"/>
          </ac:inkMkLst>
        </pc:inkChg>
        <pc:inkChg chg="add mod">
          <ac:chgData name="salonigupta0609@gmail.com" userId="72e262bbe386b2d8" providerId="LiveId" clId="{17F22F25-D4D4-47AA-8A17-3F8331CEC90E}" dt="2022-02-10T11:00:18.511" v="382"/>
          <ac:inkMkLst>
            <pc:docMk/>
            <pc:sldMk cId="641987514" sldId="283"/>
            <ac:inkMk id="128" creationId="{6E9F331B-2DC0-4552-8FF0-9BCD8C9C8083}"/>
          </ac:inkMkLst>
        </pc:inkChg>
        <pc:inkChg chg="add mod">
          <ac:chgData name="salonigupta0609@gmail.com" userId="72e262bbe386b2d8" providerId="LiveId" clId="{17F22F25-D4D4-47AA-8A17-3F8331CEC90E}" dt="2022-02-10T11:00:18.511" v="382"/>
          <ac:inkMkLst>
            <pc:docMk/>
            <pc:sldMk cId="641987514" sldId="283"/>
            <ac:inkMk id="130" creationId="{8C7FB1BA-2FA0-4FAB-967B-15C44CFB2F1B}"/>
          </ac:inkMkLst>
        </pc:inkChg>
        <pc:inkChg chg="add mod">
          <ac:chgData name="salonigupta0609@gmail.com" userId="72e262bbe386b2d8" providerId="LiveId" clId="{17F22F25-D4D4-47AA-8A17-3F8331CEC90E}" dt="2022-02-10T11:00:18.511" v="382"/>
          <ac:inkMkLst>
            <pc:docMk/>
            <pc:sldMk cId="641987514" sldId="283"/>
            <ac:inkMk id="131" creationId="{F6716E05-2D8C-4A03-ACFD-D9668AA685CC}"/>
          </ac:inkMkLst>
        </pc:inkChg>
        <pc:inkChg chg="add mod">
          <ac:chgData name="salonigupta0609@gmail.com" userId="72e262bbe386b2d8" providerId="LiveId" clId="{17F22F25-D4D4-47AA-8A17-3F8331CEC90E}" dt="2022-02-10T11:00:18.511" v="382"/>
          <ac:inkMkLst>
            <pc:docMk/>
            <pc:sldMk cId="641987514" sldId="283"/>
            <ac:inkMk id="132" creationId="{7EC0D47D-FD0E-4B21-BEDA-D1CBA1691CCB}"/>
          </ac:inkMkLst>
        </pc:inkChg>
        <pc:inkChg chg="add mod">
          <ac:chgData name="salonigupta0609@gmail.com" userId="72e262bbe386b2d8" providerId="LiveId" clId="{17F22F25-D4D4-47AA-8A17-3F8331CEC90E}" dt="2022-02-10T11:00:18.511" v="382"/>
          <ac:inkMkLst>
            <pc:docMk/>
            <pc:sldMk cId="641987514" sldId="283"/>
            <ac:inkMk id="133" creationId="{032F38C4-63F9-498E-9C9D-3135E798E40E}"/>
          </ac:inkMkLst>
        </pc:inkChg>
        <pc:inkChg chg="add mod">
          <ac:chgData name="salonigupta0609@gmail.com" userId="72e262bbe386b2d8" providerId="LiveId" clId="{17F22F25-D4D4-47AA-8A17-3F8331CEC90E}" dt="2022-02-10T11:00:18.511" v="382"/>
          <ac:inkMkLst>
            <pc:docMk/>
            <pc:sldMk cId="641987514" sldId="283"/>
            <ac:inkMk id="134" creationId="{3EF3C62B-DEA6-444F-943D-C90D57FEA4D3}"/>
          </ac:inkMkLst>
        </pc:inkChg>
        <pc:inkChg chg="add mod">
          <ac:chgData name="salonigupta0609@gmail.com" userId="72e262bbe386b2d8" providerId="LiveId" clId="{17F22F25-D4D4-47AA-8A17-3F8331CEC90E}" dt="2022-02-10T10:52:27.606" v="229"/>
          <ac:inkMkLst>
            <pc:docMk/>
            <pc:sldMk cId="641987514" sldId="283"/>
            <ac:inkMk id="136" creationId="{9B1ACF63-FDA4-406B-AC0C-CB6B7D3E6330}"/>
          </ac:inkMkLst>
        </pc:inkChg>
        <pc:inkChg chg="add mod">
          <ac:chgData name="salonigupta0609@gmail.com" userId="72e262bbe386b2d8" providerId="LiveId" clId="{17F22F25-D4D4-47AA-8A17-3F8331CEC90E}" dt="2022-02-10T10:52:27.606" v="229"/>
          <ac:inkMkLst>
            <pc:docMk/>
            <pc:sldMk cId="641987514" sldId="283"/>
            <ac:inkMk id="137" creationId="{690963FE-910B-4BAD-823E-61384AFE8033}"/>
          </ac:inkMkLst>
        </pc:inkChg>
        <pc:inkChg chg="add mod">
          <ac:chgData name="salonigupta0609@gmail.com" userId="72e262bbe386b2d8" providerId="LiveId" clId="{17F22F25-D4D4-47AA-8A17-3F8331CEC90E}" dt="2022-02-10T10:52:38.830" v="236"/>
          <ac:inkMkLst>
            <pc:docMk/>
            <pc:sldMk cId="641987514" sldId="283"/>
            <ac:inkMk id="139" creationId="{17755CFC-49C8-452F-B4F0-B5289AE6BDFA}"/>
          </ac:inkMkLst>
        </pc:inkChg>
        <pc:inkChg chg="add mod">
          <ac:chgData name="salonigupta0609@gmail.com" userId="72e262bbe386b2d8" providerId="LiveId" clId="{17F22F25-D4D4-47AA-8A17-3F8331CEC90E}" dt="2022-02-10T10:52:38.830" v="236"/>
          <ac:inkMkLst>
            <pc:docMk/>
            <pc:sldMk cId="641987514" sldId="283"/>
            <ac:inkMk id="140" creationId="{DC10BC4E-3193-42E3-A608-E54CA163E1E9}"/>
          </ac:inkMkLst>
        </pc:inkChg>
        <pc:inkChg chg="add mod">
          <ac:chgData name="salonigupta0609@gmail.com" userId="72e262bbe386b2d8" providerId="LiveId" clId="{17F22F25-D4D4-47AA-8A17-3F8331CEC90E}" dt="2022-02-10T10:52:38.830" v="236"/>
          <ac:inkMkLst>
            <pc:docMk/>
            <pc:sldMk cId="641987514" sldId="283"/>
            <ac:inkMk id="141" creationId="{93FA71EC-37F5-4E51-BA89-909958BC9095}"/>
          </ac:inkMkLst>
        </pc:inkChg>
        <pc:inkChg chg="add mod">
          <ac:chgData name="salonigupta0609@gmail.com" userId="72e262bbe386b2d8" providerId="LiveId" clId="{17F22F25-D4D4-47AA-8A17-3F8331CEC90E}" dt="2022-02-10T10:52:38.830" v="236"/>
          <ac:inkMkLst>
            <pc:docMk/>
            <pc:sldMk cId="641987514" sldId="283"/>
            <ac:inkMk id="143" creationId="{02A07AB8-2A35-4A54-981B-AC4D9D1B1561}"/>
          </ac:inkMkLst>
        </pc:inkChg>
        <pc:inkChg chg="add mod">
          <ac:chgData name="salonigupta0609@gmail.com" userId="72e262bbe386b2d8" providerId="LiveId" clId="{17F22F25-D4D4-47AA-8A17-3F8331CEC90E}" dt="2022-02-10T10:52:38.830" v="236"/>
          <ac:inkMkLst>
            <pc:docMk/>
            <pc:sldMk cId="641987514" sldId="283"/>
            <ac:inkMk id="144" creationId="{30088492-4C2E-4991-8FD3-DE0B7597945E}"/>
          </ac:inkMkLst>
        </pc:inkChg>
        <pc:inkChg chg="add">
          <ac:chgData name="salonigupta0609@gmail.com" userId="72e262bbe386b2d8" providerId="LiveId" clId="{17F22F25-D4D4-47AA-8A17-3F8331CEC90E}" dt="2022-02-10T11:00:16.034" v="377" actId="9405"/>
          <ac:inkMkLst>
            <pc:docMk/>
            <pc:sldMk cId="641987514" sldId="283"/>
            <ac:inkMk id="146" creationId="{F6283C26-3A68-4347-A986-4FBDE8E8DDAA}"/>
          </ac:inkMkLst>
        </pc:inkChg>
        <pc:inkChg chg="add mod">
          <ac:chgData name="salonigupta0609@gmail.com" userId="72e262bbe386b2d8" providerId="LiveId" clId="{17F22F25-D4D4-47AA-8A17-3F8331CEC90E}" dt="2022-02-10T11:00:18.511" v="382"/>
          <ac:inkMkLst>
            <pc:docMk/>
            <pc:sldMk cId="641987514" sldId="283"/>
            <ac:inkMk id="147" creationId="{A02F3F39-C4A3-4D54-A03F-09C3F7124FD5}"/>
          </ac:inkMkLst>
        </pc:inkChg>
        <pc:inkChg chg="add mod">
          <ac:chgData name="salonigupta0609@gmail.com" userId="72e262bbe386b2d8" providerId="LiveId" clId="{17F22F25-D4D4-47AA-8A17-3F8331CEC90E}" dt="2022-02-10T11:00:18.511" v="382"/>
          <ac:inkMkLst>
            <pc:docMk/>
            <pc:sldMk cId="641987514" sldId="283"/>
            <ac:inkMk id="148" creationId="{2B3D3526-6C7D-45D8-AF42-6C75EABCB63B}"/>
          </ac:inkMkLst>
        </pc:inkChg>
        <pc:inkChg chg="add mod">
          <ac:chgData name="salonigupta0609@gmail.com" userId="72e262bbe386b2d8" providerId="LiveId" clId="{17F22F25-D4D4-47AA-8A17-3F8331CEC90E}" dt="2022-02-10T11:00:18.511" v="382"/>
          <ac:inkMkLst>
            <pc:docMk/>
            <pc:sldMk cId="641987514" sldId="283"/>
            <ac:inkMk id="149" creationId="{4C2B787A-7D10-4ADA-9900-109864B41236}"/>
          </ac:inkMkLst>
        </pc:inkChg>
        <pc:inkChg chg="add mod">
          <ac:chgData name="salonigupta0609@gmail.com" userId="72e262bbe386b2d8" providerId="LiveId" clId="{17F22F25-D4D4-47AA-8A17-3F8331CEC90E}" dt="2022-02-10T11:00:18.511" v="382"/>
          <ac:inkMkLst>
            <pc:docMk/>
            <pc:sldMk cId="641987514" sldId="283"/>
            <ac:inkMk id="150" creationId="{87A26C14-1219-4EF1-9F7B-837216104FE9}"/>
          </ac:inkMkLst>
        </pc:inkChg>
      </pc:sldChg>
      <pc:sldChg chg="addSp delSp modSp new del mod">
        <pc:chgData name="salonigupta0609@gmail.com" userId="72e262bbe386b2d8" providerId="LiveId" clId="{17F22F25-D4D4-47AA-8A17-3F8331CEC90E}" dt="2022-02-10T11:02:50.806" v="421" actId="2696"/>
        <pc:sldMkLst>
          <pc:docMk/>
          <pc:sldMk cId="324132024" sldId="284"/>
        </pc:sldMkLst>
        <pc:grpChg chg="del mod">
          <ac:chgData name="salonigupta0609@gmail.com" userId="72e262bbe386b2d8" providerId="LiveId" clId="{17F22F25-D4D4-47AA-8A17-3F8331CEC90E}" dt="2022-02-10T10:58:14.964" v="347"/>
          <ac:grpSpMkLst>
            <pc:docMk/>
            <pc:sldMk cId="324132024" sldId="284"/>
            <ac:grpSpMk id="10" creationId="{61C83726-D1BC-42D7-B9FC-868DBC7543AE}"/>
          </ac:grpSpMkLst>
        </pc:grpChg>
        <pc:grpChg chg="del mod">
          <ac:chgData name="salonigupta0609@gmail.com" userId="72e262bbe386b2d8" providerId="LiveId" clId="{17F22F25-D4D4-47AA-8A17-3F8331CEC90E}" dt="2022-02-10T10:58:14.964" v="347"/>
          <ac:grpSpMkLst>
            <pc:docMk/>
            <pc:sldMk cId="324132024" sldId="284"/>
            <ac:grpSpMk id="17" creationId="{F998C61E-CCFF-466E-AD0F-05971F53D680}"/>
          </ac:grpSpMkLst>
        </pc:grpChg>
        <pc:grpChg chg="del mod">
          <ac:chgData name="salonigupta0609@gmail.com" userId="72e262bbe386b2d8" providerId="LiveId" clId="{17F22F25-D4D4-47AA-8A17-3F8331CEC90E}" dt="2022-02-10T10:58:14.964" v="347"/>
          <ac:grpSpMkLst>
            <pc:docMk/>
            <pc:sldMk cId="324132024" sldId="284"/>
            <ac:grpSpMk id="18" creationId="{29B01A00-80E7-4EEC-99E9-E7E58D963F6D}"/>
          </ac:grpSpMkLst>
        </pc:grpChg>
        <pc:grpChg chg="del mod">
          <ac:chgData name="salonigupta0609@gmail.com" userId="72e262bbe386b2d8" providerId="LiveId" clId="{17F22F25-D4D4-47AA-8A17-3F8331CEC90E}" dt="2022-02-10T10:57:05.117" v="300"/>
          <ac:grpSpMkLst>
            <pc:docMk/>
            <pc:sldMk cId="324132024" sldId="284"/>
            <ac:grpSpMk id="24" creationId="{6A9881BC-0748-4635-B51B-174F635F1A03}"/>
          </ac:grpSpMkLst>
        </pc:grpChg>
        <pc:grpChg chg="del mod">
          <ac:chgData name="salonigupta0609@gmail.com" userId="72e262bbe386b2d8" providerId="LiveId" clId="{17F22F25-D4D4-47AA-8A17-3F8331CEC90E}" dt="2022-02-10T10:58:14.964" v="347"/>
          <ac:grpSpMkLst>
            <pc:docMk/>
            <pc:sldMk cId="324132024" sldId="284"/>
            <ac:grpSpMk id="25" creationId="{4833C226-9745-449A-848B-6C539FC0A144}"/>
          </ac:grpSpMkLst>
        </pc:grpChg>
        <pc:grpChg chg="del mod">
          <ac:chgData name="salonigupta0609@gmail.com" userId="72e262bbe386b2d8" providerId="LiveId" clId="{17F22F25-D4D4-47AA-8A17-3F8331CEC90E}" dt="2022-02-10T10:55:59.419" v="271"/>
          <ac:grpSpMkLst>
            <pc:docMk/>
            <pc:sldMk cId="324132024" sldId="284"/>
            <ac:grpSpMk id="30" creationId="{F6A9F577-EE8E-480A-87D9-4C4ADC1E2481}"/>
          </ac:grpSpMkLst>
        </pc:grpChg>
        <pc:grpChg chg="del mod">
          <ac:chgData name="salonigupta0609@gmail.com" userId="72e262bbe386b2d8" providerId="LiveId" clId="{17F22F25-D4D4-47AA-8A17-3F8331CEC90E}" dt="2022-02-10T10:56:04.489" v="279"/>
          <ac:grpSpMkLst>
            <pc:docMk/>
            <pc:sldMk cId="324132024" sldId="284"/>
            <ac:grpSpMk id="37" creationId="{75F5DE66-E1CA-4606-AA00-8A2B146561D5}"/>
          </ac:grpSpMkLst>
        </pc:grpChg>
        <pc:grpChg chg="del mod">
          <ac:chgData name="salonigupta0609@gmail.com" userId="72e262bbe386b2d8" providerId="LiveId" clId="{17F22F25-D4D4-47AA-8A17-3F8331CEC90E}" dt="2022-02-10T10:58:14.964" v="347"/>
          <ac:grpSpMkLst>
            <pc:docMk/>
            <pc:sldMk cId="324132024" sldId="284"/>
            <ac:grpSpMk id="38" creationId="{9E48E005-58E7-443C-B1FA-B717F13A706C}"/>
          </ac:grpSpMkLst>
        </pc:grpChg>
        <pc:grpChg chg="del mod">
          <ac:chgData name="salonigupta0609@gmail.com" userId="72e262bbe386b2d8" providerId="LiveId" clId="{17F22F25-D4D4-47AA-8A17-3F8331CEC90E}" dt="2022-02-10T10:58:14.964" v="347"/>
          <ac:grpSpMkLst>
            <pc:docMk/>
            <pc:sldMk cId="324132024" sldId="284"/>
            <ac:grpSpMk id="46" creationId="{0E582223-53A6-4605-B33D-3BAC742F845E}"/>
          </ac:grpSpMkLst>
        </pc:grpChg>
        <pc:grpChg chg="del mod">
          <ac:chgData name="salonigupta0609@gmail.com" userId="72e262bbe386b2d8" providerId="LiveId" clId="{17F22F25-D4D4-47AA-8A17-3F8331CEC90E}" dt="2022-02-10T10:58:14.964" v="347"/>
          <ac:grpSpMkLst>
            <pc:docMk/>
            <pc:sldMk cId="324132024" sldId="284"/>
            <ac:grpSpMk id="47" creationId="{B7B4A2EC-31DC-4A31-8E59-25770F36CD0F}"/>
          </ac:grpSpMkLst>
        </pc:grpChg>
        <pc:grpChg chg="del mod">
          <ac:chgData name="salonigupta0609@gmail.com" userId="72e262bbe386b2d8" providerId="LiveId" clId="{17F22F25-D4D4-47AA-8A17-3F8331CEC90E}" dt="2022-02-10T10:58:14.964" v="347"/>
          <ac:grpSpMkLst>
            <pc:docMk/>
            <pc:sldMk cId="324132024" sldId="284"/>
            <ac:grpSpMk id="54" creationId="{643D6CCC-E8DC-482B-AC72-56A1D02A484B}"/>
          </ac:grpSpMkLst>
        </pc:grpChg>
        <pc:grpChg chg="del mod">
          <ac:chgData name="salonigupta0609@gmail.com" userId="72e262bbe386b2d8" providerId="LiveId" clId="{17F22F25-D4D4-47AA-8A17-3F8331CEC90E}" dt="2022-02-10T10:58:14.964" v="347"/>
          <ac:grpSpMkLst>
            <pc:docMk/>
            <pc:sldMk cId="324132024" sldId="284"/>
            <ac:grpSpMk id="55" creationId="{CEE2282F-8920-4ACE-99BB-43D127FD2863}"/>
          </ac:grpSpMkLst>
        </pc:grpChg>
        <pc:grpChg chg="del mod">
          <ac:chgData name="salonigupta0609@gmail.com" userId="72e262bbe386b2d8" providerId="LiveId" clId="{17F22F25-D4D4-47AA-8A17-3F8331CEC90E}" dt="2022-02-10T10:56:44.560" v="298"/>
          <ac:grpSpMkLst>
            <pc:docMk/>
            <pc:sldMk cId="324132024" sldId="284"/>
            <ac:grpSpMk id="60" creationId="{4124174E-0250-4495-A0E3-19949400C59F}"/>
          </ac:grpSpMkLst>
        </pc:grpChg>
        <pc:grpChg chg="del mod">
          <ac:chgData name="salonigupta0609@gmail.com" userId="72e262bbe386b2d8" providerId="LiveId" clId="{17F22F25-D4D4-47AA-8A17-3F8331CEC90E}" dt="2022-02-10T10:56:44.560" v="298"/>
          <ac:grpSpMkLst>
            <pc:docMk/>
            <pc:sldMk cId="324132024" sldId="284"/>
            <ac:grpSpMk id="63" creationId="{00CB12AD-841E-4071-AA15-E6FD9A7D78F0}"/>
          </ac:grpSpMkLst>
        </pc:grpChg>
        <pc:grpChg chg="del mod">
          <ac:chgData name="salonigupta0609@gmail.com" userId="72e262bbe386b2d8" providerId="LiveId" clId="{17F22F25-D4D4-47AA-8A17-3F8331CEC90E}" dt="2022-02-10T10:58:14.964" v="347"/>
          <ac:grpSpMkLst>
            <pc:docMk/>
            <pc:sldMk cId="324132024" sldId="284"/>
            <ac:grpSpMk id="67" creationId="{D3829F8B-B137-4871-ABD2-9A39184EAA58}"/>
          </ac:grpSpMkLst>
        </pc:grpChg>
        <pc:grpChg chg="del mod">
          <ac:chgData name="salonigupta0609@gmail.com" userId="72e262bbe386b2d8" providerId="LiveId" clId="{17F22F25-D4D4-47AA-8A17-3F8331CEC90E}" dt="2022-02-10T10:58:14.964" v="347"/>
          <ac:grpSpMkLst>
            <pc:docMk/>
            <pc:sldMk cId="324132024" sldId="284"/>
            <ac:grpSpMk id="69" creationId="{ED58784C-765B-4737-8FAC-A0152CBCE8A5}"/>
          </ac:grpSpMkLst>
        </pc:grpChg>
        <pc:grpChg chg="del mod">
          <ac:chgData name="salonigupta0609@gmail.com" userId="72e262bbe386b2d8" providerId="LiveId" clId="{17F22F25-D4D4-47AA-8A17-3F8331CEC90E}" dt="2022-02-10T10:58:14.964" v="347"/>
          <ac:grpSpMkLst>
            <pc:docMk/>
            <pc:sldMk cId="324132024" sldId="284"/>
            <ac:grpSpMk id="72" creationId="{151504C6-AD15-44A5-B804-A5273ABC663D}"/>
          </ac:grpSpMkLst>
        </pc:grpChg>
        <pc:grpChg chg="del mod">
          <ac:chgData name="salonigupta0609@gmail.com" userId="72e262bbe386b2d8" providerId="LiveId" clId="{17F22F25-D4D4-47AA-8A17-3F8331CEC90E}" dt="2022-02-10T10:58:14.964" v="347"/>
          <ac:grpSpMkLst>
            <pc:docMk/>
            <pc:sldMk cId="324132024" sldId="284"/>
            <ac:grpSpMk id="83" creationId="{E7C8D30C-1316-4905-A7C2-FC8152C559ED}"/>
          </ac:grpSpMkLst>
        </pc:grpChg>
        <pc:grpChg chg="del mod">
          <ac:chgData name="salonigupta0609@gmail.com" userId="72e262bbe386b2d8" providerId="LiveId" clId="{17F22F25-D4D4-47AA-8A17-3F8331CEC90E}" dt="2022-02-10T10:58:14.964" v="347"/>
          <ac:grpSpMkLst>
            <pc:docMk/>
            <pc:sldMk cId="324132024" sldId="284"/>
            <ac:grpSpMk id="84" creationId="{A61C7E2C-437E-4C3E-BD1A-3586BFCF4D69}"/>
          </ac:grpSpMkLst>
        </pc:grpChg>
        <pc:grpChg chg="del mod">
          <ac:chgData name="salonigupta0609@gmail.com" userId="72e262bbe386b2d8" providerId="LiveId" clId="{17F22F25-D4D4-47AA-8A17-3F8331CEC90E}" dt="2022-02-10T10:57:42.654" v="324"/>
          <ac:grpSpMkLst>
            <pc:docMk/>
            <pc:sldMk cId="324132024" sldId="284"/>
            <ac:grpSpMk id="94" creationId="{4FDD0A21-5AE5-41C5-93B5-C11FCF78C159}"/>
          </ac:grpSpMkLst>
        </pc:grpChg>
        <pc:grpChg chg="del mod">
          <ac:chgData name="salonigupta0609@gmail.com" userId="72e262bbe386b2d8" providerId="LiveId" clId="{17F22F25-D4D4-47AA-8A17-3F8331CEC90E}" dt="2022-02-10T10:57:42.654" v="324"/>
          <ac:grpSpMkLst>
            <pc:docMk/>
            <pc:sldMk cId="324132024" sldId="284"/>
            <ac:grpSpMk id="95" creationId="{1C14BC94-77CB-42DA-9AB5-A1E49BC1C412}"/>
          </ac:grpSpMkLst>
        </pc:grpChg>
        <pc:grpChg chg="del mod">
          <ac:chgData name="salonigupta0609@gmail.com" userId="72e262bbe386b2d8" providerId="LiveId" clId="{17F22F25-D4D4-47AA-8A17-3F8331CEC90E}" dt="2022-02-10T10:57:42.654" v="324"/>
          <ac:grpSpMkLst>
            <pc:docMk/>
            <pc:sldMk cId="324132024" sldId="284"/>
            <ac:grpSpMk id="96" creationId="{9408F0BE-2463-428E-9EB9-61645E020627}"/>
          </ac:grpSpMkLst>
        </pc:grpChg>
        <pc:grpChg chg="del mod">
          <ac:chgData name="salonigupta0609@gmail.com" userId="72e262bbe386b2d8" providerId="LiveId" clId="{17F22F25-D4D4-47AA-8A17-3F8331CEC90E}" dt="2022-02-10T10:57:59.711" v="334"/>
          <ac:grpSpMkLst>
            <pc:docMk/>
            <pc:sldMk cId="324132024" sldId="284"/>
            <ac:grpSpMk id="97" creationId="{28F704B1-79EF-409E-8488-138C481D80CC}"/>
          </ac:grpSpMkLst>
        </pc:grpChg>
        <pc:grpChg chg="del mod">
          <ac:chgData name="salonigupta0609@gmail.com" userId="72e262bbe386b2d8" providerId="LiveId" clId="{17F22F25-D4D4-47AA-8A17-3F8331CEC90E}" dt="2022-02-10T10:58:14.964" v="347"/>
          <ac:grpSpMkLst>
            <pc:docMk/>
            <pc:sldMk cId="324132024" sldId="284"/>
            <ac:grpSpMk id="104" creationId="{E277C496-1716-427B-9107-37518364E27A}"/>
          </ac:grpSpMkLst>
        </pc:grpChg>
        <pc:grpChg chg="del mod">
          <ac:chgData name="salonigupta0609@gmail.com" userId="72e262bbe386b2d8" providerId="LiveId" clId="{17F22F25-D4D4-47AA-8A17-3F8331CEC90E}" dt="2022-02-10T10:58:14.964" v="347"/>
          <ac:grpSpMkLst>
            <pc:docMk/>
            <pc:sldMk cId="324132024" sldId="284"/>
            <ac:grpSpMk id="105" creationId="{29787533-A612-4905-8453-99516F0DF82E}"/>
          </ac:grpSpMkLst>
        </pc:grpChg>
        <pc:grpChg chg="del mod">
          <ac:chgData name="salonigupta0609@gmail.com" userId="72e262bbe386b2d8" providerId="LiveId" clId="{17F22F25-D4D4-47AA-8A17-3F8331CEC90E}" dt="2022-02-10T10:58:14.964" v="347"/>
          <ac:grpSpMkLst>
            <pc:docMk/>
            <pc:sldMk cId="324132024" sldId="284"/>
            <ac:grpSpMk id="108" creationId="{7937739E-D0D0-4120-A68D-CCAA3A2D0996}"/>
          </ac:grpSpMkLst>
        </pc:grpChg>
        <pc:grpChg chg="del mod">
          <ac:chgData name="salonigupta0609@gmail.com" userId="72e262bbe386b2d8" providerId="LiveId" clId="{17F22F25-D4D4-47AA-8A17-3F8331CEC90E}" dt="2022-02-10T10:58:14.964" v="347"/>
          <ac:grpSpMkLst>
            <pc:docMk/>
            <pc:sldMk cId="324132024" sldId="284"/>
            <ac:grpSpMk id="113" creationId="{143EE423-D15C-443C-A86F-D8C27ACF1F06}"/>
          </ac:grpSpMkLst>
        </pc:grpChg>
        <pc:grpChg chg="del mod">
          <ac:chgData name="salonigupta0609@gmail.com" userId="72e262bbe386b2d8" providerId="LiveId" clId="{17F22F25-D4D4-47AA-8A17-3F8331CEC90E}" dt="2022-02-10T10:58:16.123" v="349"/>
          <ac:grpSpMkLst>
            <pc:docMk/>
            <pc:sldMk cId="324132024" sldId="284"/>
            <ac:grpSpMk id="121" creationId="{500BFE35-A644-457A-86F0-B4C8B55C83AF}"/>
          </ac:grpSpMkLst>
        </pc:grpChg>
        <pc:grpChg chg="del mod">
          <ac:chgData name="salonigupta0609@gmail.com" userId="72e262bbe386b2d8" providerId="LiveId" clId="{17F22F25-D4D4-47AA-8A17-3F8331CEC90E}" dt="2022-02-10T10:58:17.353" v="351"/>
          <ac:grpSpMkLst>
            <pc:docMk/>
            <pc:sldMk cId="324132024" sldId="284"/>
            <ac:grpSpMk id="123" creationId="{8ECB2E1E-709C-45C4-B9EE-03B6D0729C3B}"/>
          </ac:grpSpMkLst>
        </pc:grpChg>
        <pc:grpChg chg="del mod">
          <ac:chgData name="salonigupta0609@gmail.com" userId="72e262bbe386b2d8" providerId="LiveId" clId="{17F22F25-D4D4-47AA-8A17-3F8331CEC90E}" dt="2022-02-10T10:58:22.129" v="355"/>
          <ac:grpSpMkLst>
            <pc:docMk/>
            <pc:sldMk cId="324132024" sldId="284"/>
            <ac:grpSpMk id="125" creationId="{0BB09979-0530-4CE2-B92A-E338E4BD5B75}"/>
          </ac:grpSpMkLst>
        </pc:grpChg>
        <pc:grpChg chg="del mod">
          <ac:chgData name="salonigupta0609@gmail.com" userId="72e262bbe386b2d8" providerId="LiveId" clId="{17F22F25-D4D4-47AA-8A17-3F8331CEC90E}" dt="2022-02-10T10:59:06.983" v="363"/>
          <ac:grpSpMkLst>
            <pc:docMk/>
            <pc:sldMk cId="324132024" sldId="284"/>
            <ac:grpSpMk id="129" creationId="{2DCBD544-8ECB-4F0D-9C21-E2F2D8570C91}"/>
          </ac:grpSpMkLst>
        </pc:grpChg>
        <pc:grpChg chg="del mod">
          <ac:chgData name="salonigupta0609@gmail.com" userId="72e262bbe386b2d8" providerId="LiveId" clId="{17F22F25-D4D4-47AA-8A17-3F8331CEC90E}" dt="2022-02-10T10:59:08.542" v="365"/>
          <ac:grpSpMkLst>
            <pc:docMk/>
            <pc:sldMk cId="324132024" sldId="284"/>
            <ac:grpSpMk id="135" creationId="{D13A188B-F8E4-48B0-B41F-F293723D77EF}"/>
          </ac:grpSpMkLst>
        </pc:grpChg>
        <pc:grpChg chg="del mod">
          <ac:chgData name="salonigupta0609@gmail.com" userId="72e262bbe386b2d8" providerId="LiveId" clId="{17F22F25-D4D4-47AA-8A17-3F8331CEC90E}" dt="2022-02-10T10:59:40.362" v="367"/>
          <ac:grpSpMkLst>
            <pc:docMk/>
            <pc:sldMk cId="324132024" sldId="284"/>
            <ac:grpSpMk id="137" creationId="{6AAF5607-972D-4EAB-B26C-B9C86B38DA9C}"/>
          </ac:grpSpMkLst>
        </pc:grpChg>
        <pc:grpChg chg="del mod">
          <ac:chgData name="salonigupta0609@gmail.com" userId="72e262bbe386b2d8" providerId="LiveId" clId="{17F22F25-D4D4-47AA-8A17-3F8331CEC90E}" dt="2022-02-10T11:00:54.962" v="385"/>
          <ac:grpSpMkLst>
            <pc:docMk/>
            <pc:sldMk cId="324132024" sldId="284"/>
            <ac:grpSpMk id="139" creationId="{2B8141D8-8D58-41B1-A552-6673FB313CDE}"/>
          </ac:grpSpMkLst>
        </pc:grpChg>
        <pc:grpChg chg="del mod">
          <ac:chgData name="salonigupta0609@gmail.com" userId="72e262bbe386b2d8" providerId="LiveId" clId="{17F22F25-D4D4-47AA-8A17-3F8331CEC90E}" dt="2022-02-10T11:00:54.962" v="385"/>
          <ac:grpSpMkLst>
            <pc:docMk/>
            <pc:sldMk cId="324132024" sldId="284"/>
            <ac:grpSpMk id="143" creationId="{B1F3D91F-874C-477D-8C2D-B7AD72505010}"/>
          </ac:grpSpMkLst>
        </pc:grpChg>
        <pc:grpChg chg="del mod">
          <ac:chgData name="salonigupta0609@gmail.com" userId="72e262bbe386b2d8" providerId="LiveId" clId="{17F22F25-D4D4-47AA-8A17-3F8331CEC90E}" dt="2022-02-10T11:00:54.962" v="385"/>
          <ac:grpSpMkLst>
            <pc:docMk/>
            <pc:sldMk cId="324132024" sldId="284"/>
            <ac:grpSpMk id="148" creationId="{17F8A911-FB4B-4F34-ACCF-08D02DF35FBE}"/>
          </ac:grpSpMkLst>
        </pc:grpChg>
        <pc:grpChg chg="del mod">
          <ac:chgData name="salonigupta0609@gmail.com" userId="72e262bbe386b2d8" providerId="LiveId" clId="{17F22F25-D4D4-47AA-8A17-3F8331CEC90E}" dt="2022-02-10T11:00:57.508" v="390"/>
          <ac:grpSpMkLst>
            <pc:docMk/>
            <pc:sldMk cId="324132024" sldId="284"/>
            <ac:grpSpMk id="151" creationId="{CA8B9CD3-F846-477D-8E92-F986064CBAF3}"/>
          </ac:grpSpMkLst>
        </pc:grpChg>
        <pc:grpChg chg="del mod">
          <ac:chgData name="salonigupta0609@gmail.com" userId="72e262bbe386b2d8" providerId="LiveId" clId="{17F22F25-D4D4-47AA-8A17-3F8331CEC90E}" dt="2022-02-10T11:01:01.443" v="393"/>
          <ac:grpSpMkLst>
            <pc:docMk/>
            <pc:sldMk cId="324132024" sldId="284"/>
            <ac:grpSpMk id="156" creationId="{1F2771EC-F3CB-4CE5-B133-E73B2A7A9A8F}"/>
          </ac:grpSpMkLst>
        </pc:grpChg>
        <pc:grpChg chg="del mod">
          <ac:chgData name="salonigupta0609@gmail.com" userId="72e262bbe386b2d8" providerId="LiveId" clId="{17F22F25-D4D4-47AA-8A17-3F8331CEC90E}" dt="2022-02-10T11:01:02.454" v="395"/>
          <ac:grpSpMkLst>
            <pc:docMk/>
            <pc:sldMk cId="324132024" sldId="284"/>
            <ac:grpSpMk id="159" creationId="{48859984-3B53-4894-96DE-83CDFE377ADC}"/>
          </ac:grpSpMkLst>
        </pc:grpChg>
        <pc:grpChg chg="del mod">
          <ac:chgData name="salonigupta0609@gmail.com" userId="72e262bbe386b2d8" providerId="LiveId" clId="{17F22F25-D4D4-47AA-8A17-3F8331CEC90E}" dt="2022-02-10T11:01:06.701" v="397"/>
          <ac:grpSpMkLst>
            <pc:docMk/>
            <pc:sldMk cId="324132024" sldId="284"/>
            <ac:grpSpMk id="161" creationId="{676499BA-340E-42CA-A70D-987A9FFAEA19}"/>
          </ac:grpSpMkLst>
        </pc:grpChg>
        <pc:grpChg chg="del mod">
          <ac:chgData name="salonigupta0609@gmail.com" userId="72e262bbe386b2d8" providerId="LiveId" clId="{17F22F25-D4D4-47AA-8A17-3F8331CEC90E}" dt="2022-02-10T11:01:10.462" v="399"/>
          <ac:grpSpMkLst>
            <pc:docMk/>
            <pc:sldMk cId="324132024" sldId="284"/>
            <ac:grpSpMk id="163" creationId="{810ED142-6336-48E3-BA7F-CF1DD4A79B6C}"/>
          </ac:grpSpMkLst>
        </pc:grpChg>
        <pc:grpChg chg="del mod">
          <ac:chgData name="salonigupta0609@gmail.com" userId="72e262bbe386b2d8" providerId="LiveId" clId="{17F22F25-D4D4-47AA-8A17-3F8331CEC90E}" dt="2022-02-10T11:01:18.146" v="402"/>
          <ac:grpSpMkLst>
            <pc:docMk/>
            <pc:sldMk cId="324132024" sldId="284"/>
            <ac:grpSpMk id="165" creationId="{DE4C2911-8327-4EDB-B41D-F742A7F298BA}"/>
          </ac:grpSpMkLst>
        </pc:grpChg>
        <pc:grpChg chg="del mod">
          <ac:chgData name="salonigupta0609@gmail.com" userId="72e262bbe386b2d8" providerId="LiveId" clId="{17F22F25-D4D4-47AA-8A17-3F8331CEC90E}" dt="2022-02-10T11:01:29.944" v="409"/>
          <ac:grpSpMkLst>
            <pc:docMk/>
            <pc:sldMk cId="324132024" sldId="284"/>
            <ac:grpSpMk id="168" creationId="{EC6E5A42-63F1-43B9-A54D-27253B7E18FE}"/>
          </ac:grpSpMkLst>
        </pc:grpChg>
        <pc:grpChg chg="del mod">
          <ac:chgData name="salonigupta0609@gmail.com" userId="72e262bbe386b2d8" providerId="LiveId" clId="{17F22F25-D4D4-47AA-8A17-3F8331CEC90E}" dt="2022-02-10T11:01:29.944" v="409"/>
          <ac:grpSpMkLst>
            <pc:docMk/>
            <pc:sldMk cId="324132024" sldId="284"/>
            <ac:grpSpMk id="169" creationId="{65CCAF96-6652-44A2-B439-6D1D1FC91040}"/>
          </ac:grpSpMkLst>
        </pc:grpChg>
        <pc:grpChg chg="del mod">
          <ac:chgData name="salonigupta0609@gmail.com" userId="72e262bbe386b2d8" providerId="LiveId" clId="{17F22F25-D4D4-47AA-8A17-3F8331CEC90E}" dt="2022-02-10T11:01:29.944" v="409"/>
          <ac:grpSpMkLst>
            <pc:docMk/>
            <pc:sldMk cId="324132024" sldId="284"/>
            <ac:grpSpMk id="172" creationId="{B533F248-DD39-42FA-83BC-776D6B4B23CD}"/>
          </ac:grpSpMkLst>
        </pc:grpChg>
        <pc:grpChg chg="del mod">
          <ac:chgData name="salonigupta0609@gmail.com" userId="72e262bbe386b2d8" providerId="LiveId" clId="{17F22F25-D4D4-47AA-8A17-3F8331CEC90E}" dt="2022-02-10T11:01:32.857" v="411"/>
          <ac:grpSpMkLst>
            <pc:docMk/>
            <pc:sldMk cId="324132024" sldId="284"/>
            <ac:grpSpMk id="176" creationId="{DA873777-A81B-434C-8D52-3ABC9F6D6D72}"/>
          </ac:grpSpMkLst>
        </pc:grpChg>
        <pc:grpChg chg="del mod">
          <ac:chgData name="salonigupta0609@gmail.com" userId="72e262bbe386b2d8" providerId="LiveId" clId="{17F22F25-D4D4-47AA-8A17-3F8331CEC90E}" dt="2022-02-10T11:01:39.551" v="414"/>
          <ac:grpSpMkLst>
            <pc:docMk/>
            <pc:sldMk cId="324132024" sldId="284"/>
            <ac:grpSpMk id="178" creationId="{53621074-8DA9-4308-9975-577196ECC6AB}"/>
          </ac:grpSpMkLst>
        </pc:grpChg>
        <pc:grpChg chg="del mod">
          <ac:chgData name="salonigupta0609@gmail.com" userId="72e262bbe386b2d8" providerId="LiveId" clId="{17F22F25-D4D4-47AA-8A17-3F8331CEC90E}" dt="2022-02-10T11:01:41.739" v="419"/>
          <ac:grpSpMkLst>
            <pc:docMk/>
            <pc:sldMk cId="324132024" sldId="284"/>
            <ac:grpSpMk id="181" creationId="{EB5F350B-5D9B-49EE-A4BA-2EBB119C226D}"/>
          </ac:grpSpMkLst>
        </pc:grpChg>
        <pc:grpChg chg="mod">
          <ac:chgData name="salonigupta0609@gmail.com" userId="72e262bbe386b2d8" providerId="LiveId" clId="{17F22F25-D4D4-47AA-8A17-3F8331CEC90E}" dt="2022-02-10T11:01:41.739" v="419"/>
          <ac:grpSpMkLst>
            <pc:docMk/>
            <pc:sldMk cId="324132024" sldId="284"/>
            <ac:grpSpMk id="186" creationId="{558CC28E-EF63-4C52-8107-DD909C7424B4}"/>
          </ac:grpSpMkLst>
        </pc:grpChg>
        <pc:inkChg chg="add">
          <ac:chgData name="salonigupta0609@gmail.com" userId="72e262bbe386b2d8" providerId="LiveId" clId="{17F22F25-D4D4-47AA-8A17-3F8331CEC90E}" dt="2022-02-10T10:55:28.634" v="238" actId="9405"/>
          <ac:inkMkLst>
            <pc:docMk/>
            <pc:sldMk cId="324132024" sldId="284"/>
            <ac:inkMk id="2" creationId="{6952511E-105D-4B70-BBE9-411682CD4513}"/>
          </ac:inkMkLst>
        </pc:inkChg>
        <pc:inkChg chg="add">
          <ac:chgData name="salonigupta0609@gmail.com" userId="72e262bbe386b2d8" providerId="LiveId" clId="{17F22F25-D4D4-47AA-8A17-3F8331CEC90E}" dt="2022-02-10T10:55:29.488" v="239" actId="9405"/>
          <ac:inkMkLst>
            <pc:docMk/>
            <pc:sldMk cId="324132024" sldId="284"/>
            <ac:inkMk id="3" creationId="{CE894836-1599-4D05-A0A3-EB9C8777ED07}"/>
          </ac:inkMkLst>
        </pc:inkChg>
        <pc:inkChg chg="add">
          <ac:chgData name="salonigupta0609@gmail.com" userId="72e262bbe386b2d8" providerId="LiveId" clId="{17F22F25-D4D4-47AA-8A17-3F8331CEC90E}" dt="2022-02-10T10:55:30.141" v="240" actId="9405"/>
          <ac:inkMkLst>
            <pc:docMk/>
            <pc:sldMk cId="324132024" sldId="284"/>
            <ac:inkMk id="4" creationId="{99A80562-31DF-40FD-B419-38B04379E84C}"/>
          </ac:inkMkLst>
        </pc:inkChg>
        <pc:inkChg chg="add">
          <ac:chgData name="salonigupta0609@gmail.com" userId="72e262bbe386b2d8" providerId="LiveId" clId="{17F22F25-D4D4-47AA-8A17-3F8331CEC90E}" dt="2022-02-10T10:55:31.039" v="241" actId="9405"/>
          <ac:inkMkLst>
            <pc:docMk/>
            <pc:sldMk cId="324132024" sldId="284"/>
            <ac:inkMk id="5" creationId="{20042DC9-AAFF-46E1-BC97-2E3F5F30E5E7}"/>
          </ac:inkMkLst>
        </pc:inkChg>
        <pc:inkChg chg="add">
          <ac:chgData name="salonigupta0609@gmail.com" userId="72e262bbe386b2d8" providerId="LiveId" clId="{17F22F25-D4D4-47AA-8A17-3F8331CEC90E}" dt="2022-02-10T10:55:31.518" v="242" actId="9405"/>
          <ac:inkMkLst>
            <pc:docMk/>
            <pc:sldMk cId="324132024" sldId="284"/>
            <ac:inkMk id="6" creationId="{BEFB1CC2-C3A2-4167-B411-69EC9682FF6C}"/>
          </ac:inkMkLst>
        </pc:inkChg>
        <pc:inkChg chg="add">
          <ac:chgData name="salonigupta0609@gmail.com" userId="72e262bbe386b2d8" providerId="LiveId" clId="{17F22F25-D4D4-47AA-8A17-3F8331CEC90E}" dt="2022-02-10T10:55:31.908" v="243" actId="9405"/>
          <ac:inkMkLst>
            <pc:docMk/>
            <pc:sldMk cId="324132024" sldId="284"/>
            <ac:inkMk id="7" creationId="{AA26C98A-C63F-4761-BC33-4FE21875BE8F}"/>
          </ac:inkMkLst>
        </pc:inkChg>
        <pc:inkChg chg="add mod">
          <ac:chgData name="salonigupta0609@gmail.com" userId="72e262bbe386b2d8" providerId="LiveId" clId="{17F22F25-D4D4-47AA-8A17-3F8331CEC90E}" dt="2022-02-10T11:01:41.739" v="419"/>
          <ac:inkMkLst>
            <pc:docMk/>
            <pc:sldMk cId="324132024" sldId="284"/>
            <ac:inkMk id="8" creationId="{75EA76A0-C5A4-46D6-AAC9-9E2C346E58BC}"/>
          </ac:inkMkLst>
        </pc:inkChg>
        <pc:inkChg chg="add mod">
          <ac:chgData name="salonigupta0609@gmail.com" userId="72e262bbe386b2d8" providerId="LiveId" clId="{17F22F25-D4D4-47AA-8A17-3F8331CEC90E}" dt="2022-02-10T11:01:41.739" v="419"/>
          <ac:inkMkLst>
            <pc:docMk/>
            <pc:sldMk cId="324132024" sldId="284"/>
            <ac:inkMk id="9" creationId="{D992B3DA-3DF5-49D8-8B61-EC9C85288740}"/>
          </ac:inkMkLst>
        </pc:inkChg>
        <pc:inkChg chg="add mod">
          <ac:chgData name="salonigupta0609@gmail.com" userId="72e262bbe386b2d8" providerId="LiveId" clId="{17F22F25-D4D4-47AA-8A17-3F8331CEC90E}" dt="2022-02-10T11:01:41.739" v="419"/>
          <ac:inkMkLst>
            <pc:docMk/>
            <pc:sldMk cId="324132024" sldId="284"/>
            <ac:inkMk id="11" creationId="{FC663E09-F542-4BE0-9EE3-083A8D005FA7}"/>
          </ac:inkMkLst>
        </pc:inkChg>
        <pc:inkChg chg="add mod">
          <ac:chgData name="salonigupta0609@gmail.com" userId="72e262bbe386b2d8" providerId="LiveId" clId="{17F22F25-D4D4-47AA-8A17-3F8331CEC90E}" dt="2022-02-10T11:01:41.739" v="419"/>
          <ac:inkMkLst>
            <pc:docMk/>
            <pc:sldMk cId="324132024" sldId="284"/>
            <ac:inkMk id="12" creationId="{5EC47C3E-DD03-4AAC-9FD8-3CA44E8D5C4A}"/>
          </ac:inkMkLst>
        </pc:inkChg>
        <pc:inkChg chg="add mod">
          <ac:chgData name="salonigupta0609@gmail.com" userId="72e262bbe386b2d8" providerId="LiveId" clId="{17F22F25-D4D4-47AA-8A17-3F8331CEC90E}" dt="2022-02-10T11:01:41.739" v="419"/>
          <ac:inkMkLst>
            <pc:docMk/>
            <pc:sldMk cId="324132024" sldId="284"/>
            <ac:inkMk id="13" creationId="{8D9970E1-0C8E-4F62-BB76-EC42669E1901}"/>
          </ac:inkMkLst>
        </pc:inkChg>
        <pc:inkChg chg="add mod">
          <ac:chgData name="salonigupta0609@gmail.com" userId="72e262bbe386b2d8" providerId="LiveId" clId="{17F22F25-D4D4-47AA-8A17-3F8331CEC90E}" dt="2022-02-10T11:01:41.739" v="419"/>
          <ac:inkMkLst>
            <pc:docMk/>
            <pc:sldMk cId="324132024" sldId="284"/>
            <ac:inkMk id="14" creationId="{8283207B-371C-4C5C-9676-604107B1DF35}"/>
          </ac:inkMkLst>
        </pc:inkChg>
        <pc:inkChg chg="add mod">
          <ac:chgData name="salonigupta0609@gmail.com" userId="72e262bbe386b2d8" providerId="LiveId" clId="{17F22F25-D4D4-47AA-8A17-3F8331CEC90E}" dt="2022-02-10T11:01:41.739" v="419"/>
          <ac:inkMkLst>
            <pc:docMk/>
            <pc:sldMk cId="324132024" sldId="284"/>
            <ac:inkMk id="15" creationId="{A5AC1E88-D474-4FAB-973D-82B76E0563D0}"/>
          </ac:inkMkLst>
        </pc:inkChg>
        <pc:inkChg chg="add mod">
          <ac:chgData name="salonigupta0609@gmail.com" userId="72e262bbe386b2d8" providerId="LiveId" clId="{17F22F25-D4D4-47AA-8A17-3F8331CEC90E}" dt="2022-02-10T11:01:41.739" v="419"/>
          <ac:inkMkLst>
            <pc:docMk/>
            <pc:sldMk cId="324132024" sldId="284"/>
            <ac:inkMk id="16" creationId="{4C8FE4C6-B001-4E44-8988-D88F7328B2EE}"/>
          </ac:inkMkLst>
        </pc:inkChg>
        <pc:inkChg chg="add mod">
          <ac:chgData name="salonigupta0609@gmail.com" userId="72e262bbe386b2d8" providerId="LiveId" clId="{17F22F25-D4D4-47AA-8A17-3F8331CEC90E}" dt="2022-02-10T11:01:41.739" v="419"/>
          <ac:inkMkLst>
            <pc:docMk/>
            <pc:sldMk cId="324132024" sldId="284"/>
            <ac:inkMk id="19" creationId="{7D1E13D9-B700-40E7-B2D0-A379454B0985}"/>
          </ac:inkMkLst>
        </pc:inkChg>
        <pc:inkChg chg="add mod">
          <ac:chgData name="salonigupta0609@gmail.com" userId="72e262bbe386b2d8" providerId="LiveId" clId="{17F22F25-D4D4-47AA-8A17-3F8331CEC90E}" dt="2022-02-10T11:01:41.739" v="419"/>
          <ac:inkMkLst>
            <pc:docMk/>
            <pc:sldMk cId="324132024" sldId="284"/>
            <ac:inkMk id="20" creationId="{2FD491F6-BF97-4DBF-B48D-74D2BC511DE6}"/>
          </ac:inkMkLst>
        </pc:inkChg>
        <pc:inkChg chg="add mod">
          <ac:chgData name="salonigupta0609@gmail.com" userId="72e262bbe386b2d8" providerId="LiveId" clId="{17F22F25-D4D4-47AA-8A17-3F8331CEC90E}" dt="2022-02-10T11:01:41.739" v="419"/>
          <ac:inkMkLst>
            <pc:docMk/>
            <pc:sldMk cId="324132024" sldId="284"/>
            <ac:inkMk id="21" creationId="{2F0A1D28-1E12-49F4-9725-90D7F4004866}"/>
          </ac:inkMkLst>
        </pc:inkChg>
        <pc:inkChg chg="add mod">
          <ac:chgData name="salonigupta0609@gmail.com" userId="72e262bbe386b2d8" providerId="LiveId" clId="{17F22F25-D4D4-47AA-8A17-3F8331CEC90E}" dt="2022-02-10T11:01:41.739" v="419"/>
          <ac:inkMkLst>
            <pc:docMk/>
            <pc:sldMk cId="324132024" sldId="284"/>
            <ac:inkMk id="22" creationId="{AAFAFB66-A798-4251-88A9-C8E9CC1F5393}"/>
          </ac:inkMkLst>
        </pc:inkChg>
        <pc:inkChg chg="add mod">
          <ac:chgData name="salonigupta0609@gmail.com" userId="72e262bbe386b2d8" providerId="LiveId" clId="{17F22F25-D4D4-47AA-8A17-3F8331CEC90E}" dt="2022-02-10T11:01:41.739" v="419"/>
          <ac:inkMkLst>
            <pc:docMk/>
            <pc:sldMk cId="324132024" sldId="284"/>
            <ac:inkMk id="23" creationId="{206CC768-7E63-4AE2-8DC2-F0123848B330}"/>
          </ac:inkMkLst>
        </pc:inkChg>
        <pc:inkChg chg="add mod">
          <ac:chgData name="salonigupta0609@gmail.com" userId="72e262bbe386b2d8" providerId="LiveId" clId="{17F22F25-D4D4-47AA-8A17-3F8331CEC90E}" dt="2022-02-10T11:01:41.739" v="419"/>
          <ac:inkMkLst>
            <pc:docMk/>
            <pc:sldMk cId="324132024" sldId="284"/>
            <ac:inkMk id="26" creationId="{859461F0-9B01-4994-AB07-D556E60AA5DA}"/>
          </ac:inkMkLst>
        </pc:inkChg>
        <pc:inkChg chg="add mod">
          <ac:chgData name="salonigupta0609@gmail.com" userId="72e262bbe386b2d8" providerId="LiveId" clId="{17F22F25-D4D4-47AA-8A17-3F8331CEC90E}" dt="2022-02-10T11:01:41.739" v="419"/>
          <ac:inkMkLst>
            <pc:docMk/>
            <pc:sldMk cId="324132024" sldId="284"/>
            <ac:inkMk id="27" creationId="{A8ABA44A-224B-40FC-B321-AD503531569E}"/>
          </ac:inkMkLst>
        </pc:inkChg>
        <pc:inkChg chg="add mod">
          <ac:chgData name="salonigupta0609@gmail.com" userId="72e262bbe386b2d8" providerId="LiveId" clId="{17F22F25-D4D4-47AA-8A17-3F8331CEC90E}" dt="2022-02-10T11:01:41.739" v="419"/>
          <ac:inkMkLst>
            <pc:docMk/>
            <pc:sldMk cId="324132024" sldId="284"/>
            <ac:inkMk id="28" creationId="{FA9536B3-8DBC-47B2-AACD-D00FE900771A}"/>
          </ac:inkMkLst>
        </pc:inkChg>
        <pc:inkChg chg="add mod">
          <ac:chgData name="salonigupta0609@gmail.com" userId="72e262bbe386b2d8" providerId="LiveId" clId="{17F22F25-D4D4-47AA-8A17-3F8331CEC90E}" dt="2022-02-10T11:01:41.739" v="419"/>
          <ac:inkMkLst>
            <pc:docMk/>
            <pc:sldMk cId="324132024" sldId="284"/>
            <ac:inkMk id="29" creationId="{87E66BA5-1551-444F-AD23-D53096F73E07}"/>
          </ac:inkMkLst>
        </pc:inkChg>
        <pc:inkChg chg="add mod">
          <ac:chgData name="salonigupta0609@gmail.com" userId="72e262bbe386b2d8" providerId="LiveId" clId="{17F22F25-D4D4-47AA-8A17-3F8331CEC90E}" dt="2022-02-10T11:01:41.739" v="419"/>
          <ac:inkMkLst>
            <pc:docMk/>
            <pc:sldMk cId="324132024" sldId="284"/>
            <ac:inkMk id="31" creationId="{4D643B5A-289C-4811-AC99-6741C582C93A}"/>
          </ac:inkMkLst>
        </pc:inkChg>
        <pc:inkChg chg="add mod">
          <ac:chgData name="salonigupta0609@gmail.com" userId="72e262bbe386b2d8" providerId="LiveId" clId="{17F22F25-D4D4-47AA-8A17-3F8331CEC90E}" dt="2022-02-10T11:01:41.739" v="419"/>
          <ac:inkMkLst>
            <pc:docMk/>
            <pc:sldMk cId="324132024" sldId="284"/>
            <ac:inkMk id="32" creationId="{80F3C5CB-9F85-4CCC-A1E3-FAD180C296A2}"/>
          </ac:inkMkLst>
        </pc:inkChg>
        <pc:inkChg chg="add mod">
          <ac:chgData name="salonigupta0609@gmail.com" userId="72e262bbe386b2d8" providerId="LiveId" clId="{17F22F25-D4D4-47AA-8A17-3F8331CEC90E}" dt="2022-02-10T11:01:41.739" v="419"/>
          <ac:inkMkLst>
            <pc:docMk/>
            <pc:sldMk cId="324132024" sldId="284"/>
            <ac:inkMk id="33" creationId="{3310000D-1ECD-4413-AE23-D916B5FB1324}"/>
          </ac:inkMkLst>
        </pc:inkChg>
        <pc:inkChg chg="add mod">
          <ac:chgData name="salonigupta0609@gmail.com" userId="72e262bbe386b2d8" providerId="LiveId" clId="{17F22F25-D4D4-47AA-8A17-3F8331CEC90E}" dt="2022-02-10T11:01:41.739" v="419"/>
          <ac:inkMkLst>
            <pc:docMk/>
            <pc:sldMk cId="324132024" sldId="284"/>
            <ac:inkMk id="34" creationId="{205D39E4-C5CC-4682-8741-08474DA1A6D2}"/>
          </ac:inkMkLst>
        </pc:inkChg>
        <pc:inkChg chg="add mod">
          <ac:chgData name="salonigupta0609@gmail.com" userId="72e262bbe386b2d8" providerId="LiveId" clId="{17F22F25-D4D4-47AA-8A17-3F8331CEC90E}" dt="2022-02-10T11:01:41.739" v="419"/>
          <ac:inkMkLst>
            <pc:docMk/>
            <pc:sldMk cId="324132024" sldId="284"/>
            <ac:inkMk id="35" creationId="{03D78F77-E427-4729-AAF1-F6C3DE39E0D1}"/>
          </ac:inkMkLst>
        </pc:inkChg>
        <pc:inkChg chg="add mod">
          <ac:chgData name="salonigupta0609@gmail.com" userId="72e262bbe386b2d8" providerId="LiveId" clId="{17F22F25-D4D4-47AA-8A17-3F8331CEC90E}" dt="2022-02-10T11:01:41.739" v="419"/>
          <ac:inkMkLst>
            <pc:docMk/>
            <pc:sldMk cId="324132024" sldId="284"/>
            <ac:inkMk id="36" creationId="{8C56427B-B39B-4E90-8A9A-B1253D2AB717}"/>
          </ac:inkMkLst>
        </pc:inkChg>
        <pc:inkChg chg="add mod">
          <ac:chgData name="salonigupta0609@gmail.com" userId="72e262bbe386b2d8" providerId="LiveId" clId="{17F22F25-D4D4-47AA-8A17-3F8331CEC90E}" dt="2022-02-10T11:01:41.739" v="419"/>
          <ac:inkMkLst>
            <pc:docMk/>
            <pc:sldMk cId="324132024" sldId="284"/>
            <ac:inkMk id="39" creationId="{4D4094F4-33DB-46A8-8F77-6438BA747D3E}"/>
          </ac:inkMkLst>
        </pc:inkChg>
        <pc:inkChg chg="add mod">
          <ac:chgData name="salonigupta0609@gmail.com" userId="72e262bbe386b2d8" providerId="LiveId" clId="{17F22F25-D4D4-47AA-8A17-3F8331CEC90E}" dt="2022-02-10T11:01:41.739" v="419"/>
          <ac:inkMkLst>
            <pc:docMk/>
            <pc:sldMk cId="324132024" sldId="284"/>
            <ac:inkMk id="40" creationId="{1E1033F1-7C8D-409B-90AB-41C80DD73989}"/>
          </ac:inkMkLst>
        </pc:inkChg>
        <pc:inkChg chg="add mod">
          <ac:chgData name="salonigupta0609@gmail.com" userId="72e262bbe386b2d8" providerId="LiveId" clId="{17F22F25-D4D4-47AA-8A17-3F8331CEC90E}" dt="2022-02-10T11:01:41.739" v="419"/>
          <ac:inkMkLst>
            <pc:docMk/>
            <pc:sldMk cId="324132024" sldId="284"/>
            <ac:inkMk id="41" creationId="{BDB245D1-B8E7-413B-80F7-980F7BD436A6}"/>
          </ac:inkMkLst>
        </pc:inkChg>
        <pc:inkChg chg="add mod">
          <ac:chgData name="salonigupta0609@gmail.com" userId="72e262bbe386b2d8" providerId="LiveId" clId="{17F22F25-D4D4-47AA-8A17-3F8331CEC90E}" dt="2022-02-10T11:01:41.739" v="419"/>
          <ac:inkMkLst>
            <pc:docMk/>
            <pc:sldMk cId="324132024" sldId="284"/>
            <ac:inkMk id="42" creationId="{F3636A1E-438B-45F7-907B-1F2B5CADBE18}"/>
          </ac:inkMkLst>
        </pc:inkChg>
        <pc:inkChg chg="add mod">
          <ac:chgData name="salonigupta0609@gmail.com" userId="72e262bbe386b2d8" providerId="LiveId" clId="{17F22F25-D4D4-47AA-8A17-3F8331CEC90E}" dt="2022-02-10T11:01:41.739" v="419"/>
          <ac:inkMkLst>
            <pc:docMk/>
            <pc:sldMk cId="324132024" sldId="284"/>
            <ac:inkMk id="43" creationId="{B48AF5FE-F910-4F76-9424-1EB40BFF48E4}"/>
          </ac:inkMkLst>
        </pc:inkChg>
        <pc:inkChg chg="add mod">
          <ac:chgData name="salonigupta0609@gmail.com" userId="72e262bbe386b2d8" providerId="LiveId" clId="{17F22F25-D4D4-47AA-8A17-3F8331CEC90E}" dt="2022-02-10T11:01:41.739" v="419"/>
          <ac:inkMkLst>
            <pc:docMk/>
            <pc:sldMk cId="324132024" sldId="284"/>
            <ac:inkMk id="44" creationId="{F79D5CCC-AF10-4C7F-BCBD-D9B842CCB08B}"/>
          </ac:inkMkLst>
        </pc:inkChg>
        <pc:inkChg chg="add mod">
          <ac:chgData name="salonigupta0609@gmail.com" userId="72e262bbe386b2d8" providerId="LiveId" clId="{17F22F25-D4D4-47AA-8A17-3F8331CEC90E}" dt="2022-02-10T11:01:41.739" v="419"/>
          <ac:inkMkLst>
            <pc:docMk/>
            <pc:sldMk cId="324132024" sldId="284"/>
            <ac:inkMk id="45" creationId="{2B9C3297-63F3-4230-A8B6-7DA6FA3CD7CA}"/>
          </ac:inkMkLst>
        </pc:inkChg>
        <pc:inkChg chg="add mod">
          <ac:chgData name="salonigupta0609@gmail.com" userId="72e262bbe386b2d8" providerId="LiveId" clId="{17F22F25-D4D4-47AA-8A17-3F8331CEC90E}" dt="2022-02-10T11:01:41.739" v="419"/>
          <ac:inkMkLst>
            <pc:docMk/>
            <pc:sldMk cId="324132024" sldId="284"/>
            <ac:inkMk id="48" creationId="{1058CA4F-BC9E-400B-8AF3-B3F13036F953}"/>
          </ac:inkMkLst>
        </pc:inkChg>
        <pc:inkChg chg="add mod">
          <ac:chgData name="salonigupta0609@gmail.com" userId="72e262bbe386b2d8" providerId="LiveId" clId="{17F22F25-D4D4-47AA-8A17-3F8331CEC90E}" dt="2022-02-10T11:01:41.739" v="419"/>
          <ac:inkMkLst>
            <pc:docMk/>
            <pc:sldMk cId="324132024" sldId="284"/>
            <ac:inkMk id="49" creationId="{13063D75-8C05-4A7D-A11D-55BE03F02B28}"/>
          </ac:inkMkLst>
        </pc:inkChg>
        <pc:inkChg chg="add mod">
          <ac:chgData name="salonigupta0609@gmail.com" userId="72e262bbe386b2d8" providerId="LiveId" clId="{17F22F25-D4D4-47AA-8A17-3F8331CEC90E}" dt="2022-02-10T11:01:41.739" v="419"/>
          <ac:inkMkLst>
            <pc:docMk/>
            <pc:sldMk cId="324132024" sldId="284"/>
            <ac:inkMk id="50" creationId="{E6FEA87C-A92F-4E47-AF02-CA52601AE47C}"/>
          </ac:inkMkLst>
        </pc:inkChg>
        <pc:inkChg chg="add mod">
          <ac:chgData name="salonigupta0609@gmail.com" userId="72e262bbe386b2d8" providerId="LiveId" clId="{17F22F25-D4D4-47AA-8A17-3F8331CEC90E}" dt="2022-02-10T11:01:41.739" v="419"/>
          <ac:inkMkLst>
            <pc:docMk/>
            <pc:sldMk cId="324132024" sldId="284"/>
            <ac:inkMk id="51" creationId="{83E3806A-B7FC-4BD2-8A6F-99C67883DEB3}"/>
          </ac:inkMkLst>
        </pc:inkChg>
        <pc:inkChg chg="add mod">
          <ac:chgData name="salonigupta0609@gmail.com" userId="72e262bbe386b2d8" providerId="LiveId" clId="{17F22F25-D4D4-47AA-8A17-3F8331CEC90E}" dt="2022-02-10T11:01:41.739" v="419"/>
          <ac:inkMkLst>
            <pc:docMk/>
            <pc:sldMk cId="324132024" sldId="284"/>
            <ac:inkMk id="52" creationId="{6FCE1B76-467F-4F15-8E52-FE2DC167042D}"/>
          </ac:inkMkLst>
        </pc:inkChg>
        <pc:inkChg chg="add mod">
          <ac:chgData name="salonigupta0609@gmail.com" userId="72e262bbe386b2d8" providerId="LiveId" clId="{17F22F25-D4D4-47AA-8A17-3F8331CEC90E}" dt="2022-02-10T11:01:41.739" v="419"/>
          <ac:inkMkLst>
            <pc:docMk/>
            <pc:sldMk cId="324132024" sldId="284"/>
            <ac:inkMk id="53" creationId="{FA8D0B5F-1CA3-4F34-834F-48A93FF6AE3D}"/>
          </ac:inkMkLst>
        </pc:inkChg>
        <pc:inkChg chg="add mod">
          <ac:chgData name="salonigupta0609@gmail.com" userId="72e262bbe386b2d8" providerId="LiveId" clId="{17F22F25-D4D4-47AA-8A17-3F8331CEC90E}" dt="2022-02-10T11:01:41.739" v="419"/>
          <ac:inkMkLst>
            <pc:docMk/>
            <pc:sldMk cId="324132024" sldId="284"/>
            <ac:inkMk id="56" creationId="{2D1F2A22-AD0F-4FCF-9084-63DC632B9DD8}"/>
          </ac:inkMkLst>
        </pc:inkChg>
        <pc:inkChg chg="add mod">
          <ac:chgData name="salonigupta0609@gmail.com" userId="72e262bbe386b2d8" providerId="LiveId" clId="{17F22F25-D4D4-47AA-8A17-3F8331CEC90E}" dt="2022-02-10T11:01:41.739" v="419"/>
          <ac:inkMkLst>
            <pc:docMk/>
            <pc:sldMk cId="324132024" sldId="284"/>
            <ac:inkMk id="57" creationId="{3BE1FD5D-E37D-4CB2-938D-B0CA1E11AEFE}"/>
          </ac:inkMkLst>
        </pc:inkChg>
        <pc:inkChg chg="add mod">
          <ac:chgData name="salonigupta0609@gmail.com" userId="72e262bbe386b2d8" providerId="LiveId" clId="{17F22F25-D4D4-47AA-8A17-3F8331CEC90E}" dt="2022-02-10T11:01:41.739" v="419"/>
          <ac:inkMkLst>
            <pc:docMk/>
            <pc:sldMk cId="324132024" sldId="284"/>
            <ac:inkMk id="58" creationId="{3B3D9595-AD0D-45D2-81AD-304A4F80D48C}"/>
          </ac:inkMkLst>
        </pc:inkChg>
        <pc:inkChg chg="add mod">
          <ac:chgData name="salonigupta0609@gmail.com" userId="72e262bbe386b2d8" providerId="LiveId" clId="{17F22F25-D4D4-47AA-8A17-3F8331CEC90E}" dt="2022-02-10T11:01:41.739" v="419"/>
          <ac:inkMkLst>
            <pc:docMk/>
            <pc:sldMk cId="324132024" sldId="284"/>
            <ac:inkMk id="59" creationId="{3637F66A-BE52-446C-B1C3-FAC3D4BB162F}"/>
          </ac:inkMkLst>
        </pc:inkChg>
        <pc:inkChg chg="add mod">
          <ac:chgData name="salonigupta0609@gmail.com" userId="72e262bbe386b2d8" providerId="LiveId" clId="{17F22F25-D4D4-47AA-8A17-3F8331CEC90E}" dt="2022-02-10T11:01:41.739" v="419"/>
          <ac:inkMkLst>
            <pc:docMk/>
            <pc:sldMk cId="324132024" sldId="284"/>
            <ac:inkMk id="61" creationId="{A7009139-669D-45CB-A69E-95C9E800A704}"/>
          </ac:inkMkLst>
        </pc:inkChg>
        <pc:inkChg chg="add mod">
          <ac:chgData name="salonigupta0609@gmail.com" userId="72e262bbe386b2d8" providerId="LiveId" clId="{17F22F25-D4D4-47AA-8A17-3F8331CEC90E}" dt="2022-02-10T11:01:41.739" v="419"/>
          <ac:inkMkLst>
            <pc:docMk/>
            <pc:sldMk cId="324132024" sldId="284"/>
            <ac:inkMk id="62" creationId="{3E17AFDC-A36A-4A57-A110-10FCAE9B9F97}"/>
          </ac:inkMkLst>
        </pc:inkChg>
        <pc:inkChg chg="add mod">
          <ac:chgData name="salonigupta0609@gmail.com" userId="72e262bbe386b2d8" providerId="LiveId" clId="{17F22F25-D4D4-47AA-8A17-3F8331CEC90E}" dt="2022-02-10T11:01:41.739" v="419"/>
          <ac:inkMkLst>
            <pc:docMk/>
            <pc:sldMk cId="324132024" sldId="284"/>
            <ac:inkMk id="64" creationId="{E2700581-8CF5-4CB3-B18B-F9F14650652F}"/>
          </ac:inkMkLst>
        </pc:inkChg>
        <pc:inkChg chg="add mod">
          <ac:chgData name="salonigupta0609@gmail.com" userId="72e262bbe386b2d8" providerId="LiveId" clId="{17F22F25-D4D4-47AA-8A17-3F8331CEC90E}" dt="2022-02-10T11:01:41.739" v="419"/>
          <ac:inkMkLst>
            <pc:docMk/>
            <pc:sldMk cId="324132024" sldId="284"/>
            <ac:inkMk id="65" creationId="{EEB29B1C-FECE-4ED9-85DB-28A8D9C9A19D}"/>
          </ac:inkMkLst>
        </pc:inkChg>
        <pc:inkChg chg="add mod">
          <ac:chgData name="salonigupta0609@gmail.com" userId="72e262bbe386b2d8" providerId="LiveId" clId="{17F22F25-D4D4-47AA-8A17-3F8331CEC90E}" dt="2022-02-10T11:01:41.739" v="419"/>
          <ac:inkMkLst>
            <pc:docMk/>
            <pc:sldMk cId="324132024" sldId="284"/>
            <ac:inkMk id="66" creationId="{0483267D-6DA4-4953-8A2E-37D010ACA759}"/>
          </ac:inkMkLst>
        </pc:inkChg>
        <pc:inkChg chg="add mod">
          <ac:chgData name="salonigupta0609@gmail.com" userId="72e262bbe386b2d8" providerId="LiveId" clId="{17F22F25-D4D4-47AA-8A17-3F8331CEC90E}" dt="2022-02-10T10:58:14.964" v="347"/>
          <ac:inkMkLst>
            <pc:docMk/>
            <pc:sldMk cId="324132024" sldId="284"/>
            <ac:inkMk id="68" creationId="{DC30EE67-B2C2-456E-96DE-25EC89F30982}"/>
          </ac:inkMkLst>
        </pc:inkChg>
        <pc:inkChg chg="add mod">
          <ac:chgData name="salonigupta0609@gmail.com" userId="72e262bbe386b2d8" providerId="LiveId" clId="{17F22F25-D4D4-47AA-8A17-3F8331CEC90E}" dt="2022-02-10T11:01:41.739" v="419"/>
          <ac:inkMkLst>
            <pc:docMk/>
            <pc:sldMk cId="324132024" sldId="284"/>
            <ac:inkMk id="70" creationId="{8F575487-76CB-4E9B-B470-51B18548C231}"/>
          </ac:inkMkLst>
        </pc:inkChg>
        <pc:inkChg chg="add mod">
          <ac:chgData name="salonigupta0609@gmail.com" userId="72e262bbe386b2d8" providerId="LiveId" clId="{17F22F25-D4D4-47AA-8A17-3F8331CEC90E}" dt="2022-02-10T11:01:41.739" v="419"/>
          <ac:inkMkLst>
            <pc:docMk/>
            <pc:sldMk cId="324132024" sldId="284"/>
            <ac:inkMk id="71" creationId="{987C05D1-D0DA-4D7D-8391-2FD5A15BEA84}"/>
          </ac:inkMkLst>
        </pc:inkChg>
        <pc:inkChg chg="add mod">
          <ac:chgData name="salonigupta0609@gmail.com" userId="72e262bbe386b2d8" providerId="LiveId" clId="{17F22F25-D4D4-47AA-8A17-3F8331CEC90E}" dt="2022-02-10T11:01:41.739" v="419"/>
          <ac:inkMkLst>
            <pc:docMk/>
            <pc:sldMk cId="324132024" sldId="284"/>
            <ac:inkMk id="73" creationId="{89CD0792-D3F1-46EC-B922-D2F40880748E}"/>
          </ac:inkMkLst>
        </pc:inkChg>
        <pc:inkChg chg="add mod">
          <ac:chgData name="salonigupta0609@gmail.com" userId="72e262bbe386b2d8" providerId="LiveId" clId="{17F22F25-D4D4-47AA-8A17-3F8331CEC90E}" dt="2022-02-10T11:01:41.739" v="419"/>
          <ac:inkMkLst>
            <pc:docMk/>
            <pc:sldMk cId="324132024" sldId="284"/>
            <ac:inkMk id="74" creationId="{0B5AB2A1-6A08-4821-B81A-18C7878ECB93}"/>
          </ac:inkMkLst>
        </pc:inkChg>
        <pc:inkChg chg="add mod">
          <ac:chgData name="salonigupta0609@gmail.com" userId="72e262bbe386b2d8" providerId="LiveId" clId="{17F22F25-D4D4-47AA-8A17-3F8331CEC90E}" dt="2022-02-10T11:01:41.739" v="419"/>
          <ac:inkMkLst>
            <pc:docMk/>
            <pc:sldMk cId="324132024" sldId="284"/>
            <ac:inkMk id="75" creationId="{DAAFEB41-2151-4396-A83A-92A5D653BC70}"/>
          </ac:inkMkLst>
        </pc:inkChg>
        <pc:inkChg chg="add mod">
          <ac:chgData name="salonigupta0609@gmail.com" userId="72e262bbe386b2d8" providerId="LiveId" clId="{17F22F25-D4D4-47AA-8A17-3F8331CEC90E}" dt="2022-02-10T11:01:41.739" v="419"/>
          <ac:inkMkLst>
            <pc:docMk/>
            <pc:sldMk cId="324132024" sldId="284"/>
            <ac:inkMk id="76" creationId="{A0D5FCDE-43C2-4816-B1C5-9447CFF617EC}"/>
          </ac:inkMkLst>
        </pc:inkChg>
        <pc:inkChg chg="add mod">
          <ac:chgData name="salonigupta0609@gmail.com" userId="72e262bbe386b2d8" providerId="LiveId" clId="{17F22F25-D4D4-47AA-8A17-3F8331CEC90E}" dt="2022-02-10T11:01:41.739" v="419"/>
          <ac:inkMkLst>
            <pc:docMk/>
            <pc:sldMk cId="324132024" sldId="284"/>
            <ac:inkMk id="77" creationId="{E84CB254-7053-4D31-8E9A-7B0859376CD4}"/>
          </ac:inkMkLst>
        </pc:inkChg>
        <pc:inkChg chg="add mod">
          <ac:chgData name="salonigupta0609@gmail.com" userId="72e262bbe386b2d8" providerId="LiveId" clId="{17F22F25-D4D4-47AA-8A17-3F8331CEC90E}" dt="2022-02-10T11:01:41.739" v="419"/>
          <ac:inkMkLst>
            <pc:docMk/>
            <pc:sldMk cId="324132024" sldId="284"/>
            <ac:inkMk id="78" creationId="{9CD23340-3659-4F7C-BEC1-B83BB1FD4FA3}"/>
          </ac:inkMkLst>
        </pc:inkChg>
        <pc:inkChg chg="add mod">
          <ac:chgData name="salonigupta0609@gmail.com" userId="72e262bbe386b2d8" providerId="LiveId" clId="{17F22F25-D4D4-47AA-8A17-3F8331CEC90E}" dt="2022-02-10T11:01:41.739" v="419"/>
          <ac:inkMkLst>
            <pc:docMk/>
            <pc:sldMk cId="324132024" sldId="284"/>
            <ac:inkMk id="79" creationId="{B6ED7BE6-4CFB-40BF-BE22-A578C36A3208}"/>
          </ac:inkMkLst>
        </pc:inkChg>
        <pc:inkChg chg="add mod">
          <ac:chgData name="salonigupta0609@gmail.com" userId="72e262bbe386b2d8" providerId="LiveId" clId="{17F22F25-D4D4-47AA-8A17-3F8331CEC90E}" dt="2022-02-10T11:01:41.739" v="419"/>
          <ac:inkMkLst>
            <pc:docMk/>
            <pc:sldMk cId="324132024" sldId="284"/>
            <ac:inkMk id="80" creationId="{827A6D8E-DD8E-4EA9-B8EC-516EB5940853}"/>
          </ac:inkMkLst>
        </pc:inkChg>
        <pc:inkChg chg="add mod">
          <ac:chgData name="salonigupta0609@gmail.com" userId="72e262bbe386b2d8" providerId="LiveId" clId="{17F22F25-D4D4-47AA-8A17-3F8331CEC90E}" dt="2022-02-10T11:01:41.739" v="419"/>
          <ac:inkMkLst>
            <pc:docMk/>
            <pc:sldMk cId="324132024" sldId="284"/>
            <ac:inkMk id="81" creationId="{006A3DC5-C6E8-4880-97C2-83CB5FB3D5D6}"/>
          </ac:inkMkLst>
        </pc:inkChg>
        <pc:inkChg chg="add mod">
          <ac:chgData name="salonigupta0609@gmail.com" userId="72e262bbe386b2d8" providerId="LiveId" clId="{17F22F25-D4D4-47AA-8A17-3F8331CEC90E}" dt="2022-02-10T11:01:41.739" v="419"/>
          <ac:inkMkLst>
            <pc:docMk/>
            <pc:sldMk cId="324132024" sldId="284"/>
            <ac:inkMk id="82" creationId="{294C6955-6BE3-4DBA-8B8E-41750E25BCE8}"/>
          </ac:inkMkLst>
        </pc:inkChg>
        <pc:inkChg chg="add mod">
          <ac:chgData name="salonigupta0609@gmail.com" userId="72e262bbe386b2d8" providerId="LiveId" clId="{17F22F25-D4D4-47AA-8A17-3F8331CEC90E}" dt="2022-02-10T11:01:41.739" v="419"/>
          <ac:inkMkLst>
            <pc:docMk/>
            <pc:sldMk cId="324132024" sldId="284"/>
            <ac:inkMk id="85" creationId="{22877A5F-1442-4F43-9B29-829BC3DBFC89}"/>
          </ac:inkMkLst>
        </pc:inkChg>
        <pc:inkChg chg="add mod">
          <ac:chgData name="salonigupta0609@gmail.com" userId="72e262bbe386b2d8" providerId="LiveId" clId="{17F22F25-D4D4-47AA-8A17-3F8331CEC90E}" dt="2022-02-10T11:01:41.739" v="419"/>
          <ac:inkMkLst>
            <pc:docMk/>
            <pc:sldMk cId="324132024" sldId="284"/>
            <ac:inkMk id="86" creationId="{13A6B0AE-FE18-4FA7-9D88-F82E3E9D0508}"/>
          </ac:inkMkLst>
        </pc:inkChg>
        <pc:inkChg chg="add mod">
          <ac:chgData name="salonigupta0609@gmail.com" userId="72e262bbe386b2d8" providerId="LiveId" clId="{17F22F25-D4D4-47AA-8A17-3F8331CEC90E}" dt="2022-02-10T11:01:41.739" v="419"/>
          <ac:inkMkLst>
            <pc:docMk/>
            <pc:sldMk cId="324132024" sldId="284"/>
            <ac:inkMk id="87" creationId="{924C2EF4-3E76-4BDB-9D1C-9C6DE0025DD2}"/>
          </ac:inkMkLst>
        </pc:inkChg>
        <pc:inkChg chg="add mod">
          <ac:chgData name="salonigupta0609@gmail.com" userId="72e262bbe386b2d8" providerId="LiveId" clId="{17F22F25-D4D4-47AA-8A17-3F8331CEC90E}" dt="2022-02-10T11:01:41.739" v="419"/>
          <ac:inkMkLst>
            <pc:docMk/>
            <pc:sldMk cId="324132024" sldId="284"/>
            <ac:inkMk id="88" creationId="{8D8733AB-841D-49C5-A107-938C155887C4}"/>
          </ac:inkMkLst>
        </pc:inkChg>
        <pc:inkChg chg="add mod">
          <ac:chgData name="salonigupta0609@gmail.com" userId="72e262bbe386b2d8" providerId="LiveId" clId="{17F22F25-D4D4-47AA-8A17-3F8331CEC90E}" dt="2022-02-10T11:01:41.739" v="419"/>
          <ac:inkMkLst>
            <pc:docMk/>
            <pc:sldMk cId="324132024" sldId="284"/>
            <ac:inkMk id="89" creationId="{C9E0594B-7092-475C-8EA1-8A22CBCD71F8}"/>
          </ac:inkMkLst>
        </pc:inkChg>
        <pc:inkChg chg="add mod">
          <ac:chgData name="salonigupta0609@gmail.com" userId="72e262bbe386b2d8" providerId="LiveId" clId="{17F22F25-D4D4-47AA-8A17-3F8331CEC90E}" dt="2022-02-10T11:01:41.739" v="419"/>
          <ac:inkMkLst>
            <pc:docMk/>
            <pc:sldMk cId="324132024" sldId="284"/>
            <ac:inkMk id="90" creationId="{7F6229D3-BC39-486D-9478-54A508A3E8AE}"/>
          </ac:inkMkLst>
        </pc:inkChg>
        <pc:inkChg chg="add mod">
          <ac:chgData name="salonigupta0609@gmail.com" userId="72e262bbe386b2d8" providerId="LiveId" clId="{17F22F25-D4D4-47AA-8A17-3F8331CEC90E}" dt="2022-02-10T11:01:41.739" v="419"/>
          <ac:inkMkLst>
            <pc:docMk/>
            <pc:sldMk cId="324132024" sldId="284"/>
            <ac:inkMk id="91" creationId="{06F78693-4DF9-4F2A-90DF-F0BEF43AAA35}"/>
          </ac:inkMkLst>
        </pc:inkChg>
        <pc:inkChg chg="add mod">
          <ac:chgData name="salonigupta0609@gmail.com" userId="72e262bbe386b2d8" providerId="LiveId" clId="{17F22F25-D4D4-47AA-8A17-3F8331CEC90E}" dt="2022-02-10T11:01:41.739" v="419"/>
          <ac:inkMkLst>
            <pc:docMk/>
            <pc:sldMk cId="324132024" sldId="284"/>
            <ac:inkMk id="92" creationId="{88C1AA5D-F7FA-4A59-BCC6-5F1F28DFE778}"/>
          </ac:inkMkLst>
        </pc:inkChg>
        <pc:inkChg chg="add mod">
          <ac:chgData name="salonigupta0609@gmail.com" userId="72e262bbe386b2d8" providerId="LiveId" clId="{17F22F25-D4D4-47AA-8A17-3F8331CEC90E}" dt="2022-02-10T11:01:41.739" v="419"/>
          <ac:inkMkLst>
            <pc:docMk/>
            <pc:sldMk cId="324132024" sldId="284"/>
            <ac:inkMk id="93" creationId="{3D7B2F93-4FCE-4300-B05C-38B99E4B8626}"/>
          </ac:inkMkLst>
        </pc:inkChg>
        <pc:inkChg chg="add mod">
          <ac:chgData name="salonigupta0609@gmail.com" userId="72e262bbe386b2d8" providerId="LiveId" clId="{17F22F25-D4D4-47AA-8A17-3F8331CEC90E}" dt="2022-02-10T11:01:41.739" v="419"/>
          <ac:inkMkLst>
            <pc:docMk/>
            <pc:sldMk cId="324132024" sldId="284"/>
            <ac:inkMk id="98" creationId="{B592620A-7486-490C-9A34-820F439FEF73}"/>
          </ac:inkMkLst>
        </pc:inkChg>
        <pc:inkChg chg="add mod">
          <ac:chgData name="salonigupta0609@gmail.com" userId="72e262bbe386b2d8" providerId="LiveId" clId="{17F22F25-D4D4-47AA-8A17-3F8331CEC90E}" dt="2022-02-10T11:01:41.739" v="419"/>
          <ac:inkMkLst>
            <pc:docMk/>
            <pc:sldMk cId="324132024" sldId="284"/>
            <ac:inkMk id="99" creationId="{588FDAB2-2B62-4AE9-B786-4FB66505E3A0}"/>
          </ac:inkMkLst>
        </pc:inkChg>
        <pc:inkChg chg="add mod">
          <ac:chgData name="salonigupta0609@gmail.com" userId="72e262bbe386b2d8" providerId="LiveId" clId="{17F22F25-D4D4-47AA-8A17-3F8331CEC90E}" dt="2022-02-10T11:01:41.739" v="419"/>
          <ac:inkMkLst>
            <pc:docMk/>
            <pc:sldMk cId="324132024" sldId="284"/>
            <ac:inkMk id="100" creationId="{93866BD6-CD80-4195-B4D3-0C78E9588D14}"/>
          </ac:inkMkLst>
        </pc:inkChg>
        <pc:inkChg chg="add mod">
          <ac:chgData name="salonigupta0609@gmail.com" userId="72e262bbe386b2d8" providerId="LiveId" clId="{17F22F25-D4D4-47AA-8A17-3F8331CEC90E}" dt="2022-02-10T11:01:41.739" v="419"/>
          <ac:inkMkLst>
            <pc:docMk/>
            <pc:sldMk cId="324132024" sldId="284"/>
            <ac:inkMk id="101" creationId="{FF3B40EE-1B19-4678-A262-2633BA536F9B}"/>
          </ac:inkMkLst>
        </pc:inkChg>
        <pc:inkChg chg="add mod">
          <ac:chgData name="salonigupta0609@gmail.com" userId="72e262bbe386b2d8" providerId="LiveId" clId="{17F22F25-D4D4-47AA-8A17-3F8331CEC90E}" dt="2022-02-10T11:01:41.739" v="419"/>
          <ac:inkMkLst>
            <pc:docMk/>
            <pc:sldMk cId="324132024" sldId="284"/>
            <ac:inkMk id="102" creationId="{C7B4CD3B-8846-41F1-A56A-24F0EB445354}"/>
          </ac:inkMkLst>
        </pc:inkChg>
        <pc:inkChg chg="add mod">
          <ac:chgData name="salonigupta0609@gmail.com" userId="72e262bbe386b2d8" providerId="LiveId" clId="{17F22F25-D4D4-47AA-8A17-3F8331CEC90E}" dt="2022-02-10T11:01:41.739" v="419"/>
          <ac:inkMkLst>
            <pc:docMk/>
            <pc:sldMk cId="324132024" sldId="284"/>
            <ac:inkMk id="103" creationId="{B207410F-531A-47B6-857A-BAAA05992C0A}"/>
          </ac:inkMkLst>
        </pc:inkChg>
        <pc:inkChg chg="add mod">
          <ac:chgData name="salonigupta0609@gmail.com" userId="72e262bbe386b2d8" providerId="LiveId" clId="{17F22F25-D4D4-47AA-8A17-3F8331CEC90E}" dt="2022-02-10T11:01:41.739" v="419"/>
          <ac:inkMkLst>
            <pc:docMk/>
            <pc:sldMk cId="324132024" sldId="284"/>
            <ac:inkMk id="106" creationId="{34EEC097-FBBC-4315-96FC-EA7FCF38184A}"/>
          </ac:inkMkLst>
        </pc:inkChg>
        <pc:inkChg chg="add mod">
          <ac:chgData name="salonigupta0609@gmail.com" userId="72e262bbe386b2d8" providerId="LiveId" clId="{17F22F25-D4D4-47AA-8A17-3F8331CEC90E}" dt="2022-02-10T11:01:41.739" v="419"/>
          <ac:inkMkLst>
            <pc:docMk/>
            <pc:sldMk cId="324132024" sldId="284"/>
            <ac:inkMk id="107" creationId="{F700BFFE-97D4-4ED5-960E-A94F38170E78}"/>
          </ac:inkMkLst>
        </pc:inkChg>
        <pc:inkChg chg="add mod">
          <ac:chgData name="salonigupta0609@gmail.com" userId="72e262bbe386b2d8" providerId="LiveId" clId="{17F22F25-D4D4-47AA-8A17-3F8331CEC90E}" dt="2022-02-10T11:01:41.739" v="419"/>
          <ac:inkMkLst>
            <pc:docMk/>
            <pc:sldMk cId="324132024" sldId="284"/>
            <ac:inkMk id="109" creationId="{451E7B42-5696-48C4-A0B7-FC6959D2E442}"/>
          </ac:inkMkLst>
        </pc:inkChg>
        <pc:inkChg chg="add mod">
          <ac:chgData name="salonigupta0609@gmail.com" userId="72e262bbe386b2d8" providerId="LiveId" clId="{17F22F25-D4D4-47AA-8A17-3F8331CEC90E}" dt="2022-02-10T11:01:41.739" v="419"/>
          <ac:inkMkLst>
            <pc:docMk/>
            <pc:sldMk cId="324132024" sldId="284"/>
            <ac:inkMk id="110" creationId="{CBA9EC03-84EB-4520-948D-237DB2F818FF}"/>
          </ac:inkMkLst>
        </pc:inkChg>
        <pc:inkChg chg="add mod">
          <ac:chgData name="salonigupta0609@gmail.com" userId="72e262bbe386b2d8" providerId="LiveId" clId="{17F22F25-D4D4-47AA-8A17-3F8331CEC90E}" dt="2022-02-10T11:01:41.739" v="419"/>
          <ac:inkMkLst>
            <pc:docMk/>
            <pc:sldMk cId="324132024" sldId="284"/>
            <ac:inkMk id="111" creationId="{6DF3082A-BBBA-4D8C-B47B-01AA70CEA563}"/>
          </ac:inkMkLst>
        </pc:inkChg>
        <pc:inkChg chg="add mod">
          <ac:chgData name="salonigupta0609@gmail.com" userId="72e262bbe386b2d8" providerId="LiveId" clId="{17F22F25-D4D4-47AA-8A17-3F8331CEC90E}" dt="2022-02-10T11:01:41.739" v="419"/>
          <ac:inkMkLst>
            <pc:docMk/>
            <pc:sldMk cId="324132024" sldId="284"/>
            <ac:inkMk id="112" creationId="{A58D7DE1-8C3C-4776-95E4-1C29556FEA91}"/>
          </ac:inkMkLst>
        </pc:inkChg>
        <pc:inkChg chg="add mod">
          <ac:chgData name="salonigupta0609@gmail.com" userId="72e262bbe386b2d8" providerId="LiveId" clId="{17F22F25-D4D4-47AA-8A17-3F8331CEC90E}" dt="2022-02-10T11:01:41.739" v="419"/>
          <ac:inkMkLst>
            <pc:docMk/>
            <pc:sldMk cId="324132024" sldId="284"/>
            <ac:inkMk id="114" creationId="{8FDE54BF-B09A-4C9B-A97C-C5A251CAA5CC}"/>
          </ac:inkMkLst>
        </pc:inkChg>
        <pc:inkChg chg="add mod">
          <ac:chgData name="salonigupta0609@gmail.com" userId="72e262bbe386b2d8" providerId="LiveId" clId="{17F22F25-D4D4-47AA-8A17-3F8331CEC90E}" dt="2022-02-10T11:01:41.739" v="419"/>
          <ac:inkMkLst>
            <pc:docMk/>
            <pc:sldMk cId="324132024" sldId="284"/>
            <ac:inkMk id="115" creationId="{77A6BDF8-9A50-4B52-BD62-CBA6E4148233}"/>
          </ac:inkMkLst>
        </pc:inkChg>
        <pc:inkChg chg="add mod">
          <ac:chgData name="salonigupta0609@gmail.com" userId="72e262bbe386b2d8" providerId="LiveId" clId="{17F22F25-D4D4-47AA-8A17-3F8331CEC90E}" dt="2022-02-10T11:01:41.739" v="419"/>
          <ac:inkMkLst>
            <pc:docMk/>
            <pc:sldMk cId="324132024" sldId="284"/>
            <ac:inkMk id="116" creationId="{0A3E2FA0-AAEE-474F-9992-06CF63A70F85}"/>
          </ac:inkMkLst>
        </pc:inkChg>
        <pc:inkChg chg="add mod">
          <ac:chgData name="salonigupta0609@gmail.com" userId="72e262bbe386b2d8" providerId="LiveId" clId="{17F22F25-D4D4-47AA-8A17-3F8331CEC90E}" dt="2022-02-10T11:01:41.739" v="419"/>
          <ac:inkMkLst>
            <pc:docMk/>
            <pc:sldMk cId="324132024" sldId="284"/>
            <ac:inkMk id="117" creationId="{EBEF70B4-CE57-4903-860F-D30557ED6DAB}"/>
          </ac:inkMkLst>
        </pc:inkChg>
        <pc:inkChg chg="add mod">
          <ac:chgData name="salonigupta0609@gmail.com" userId="72e262bbe386b2d8" providerId="LiveId" clId="{17F22F25-D4D4-47AA-8A17-3F8331CEC90E}" dt="2022-02-10T11:01:41.739" v="419"/>
          <ac:inkMkLst>
            <pc:docMk/>
            <pc:sldMk cId="324132024" sldId="284"/>
            <ac:inkMk id="118" creationId="{5DEEBF55-82E0-4EC2-AFE9-9044A56CB53C}"/>
          </ac:inkMkLst>
        </pc:inkChg>
        <pc:inkChg chg="add mod">
          <ac:chgData name="salonigupta0609@gmail.com" userId="72e262bbe386b2d8" providerId="LiveId" clId="{17F22F25-D4D4-47AA-8A17-3F8331CEC90E}" dt="2022-02-10T11:01:41.739" v="419"/>
          <ac:inkMkLst>
            <pc:docMk/>
            <pc:sldMk cId="324132024" sldId="284"/>
            <ac:inkMk id="119" creationId="{F624701C-5C03-4EE4-ADCC-50CDDC8BA489}"/>
          </ac:inkMkLst>
        </pc:inkChg>
        <pc:inkChg chg="add mod">
          <ac:chgData name="salonigupta0609@gmail.com" userId="72e262bbe386b2d8" providerId="LiveId" clId="{17F22F25-D4D4-47AA-8A17-3F8331CEC90E}" dt="2022-02-10T11:01:41.739" v="419"/>
          <ac:inkMkLst>
            <pc:docMk/>
            <pc:sldMk cId="324132024" sldId="284"/>
            <ac:inkMk id="120" creationId="{993014BE-B319-4A78-AD33-C8A78C9F96B0}"/>
          </ac:inkMkLst>
        </pc:inkChg>
        <pc:inkChg chg="add mod">
          <ac:chgData name="salonigupta0609@gmail.com" userId="72e262bbe386b2d8" providerId="LiveId" clId="{17F22F25-D4D4-47AA-8A17-3F8331CEC90E}" dt="2022-02-10T11:01:41.739" v="419"/>
          <ac:inkMkLst>
            <pc:docMk/>
            <pc:sldMk cId="324132024" sldId="284"/>
            <ac:inkMk id="122" creationId="{87CE5E81-FE63-4CA3-92B5-1B5BEB6C9FE0}"/>
          </ac:inkMkLst>
        </pc:inkChg>
        <pc:inkChg chg="add mod">
          <ac:chgData name="salonigupta0609@gmail.com" userId="72e262bbe386b2d8" providerId="LiveId" clId="{17F22F25-D4D4-47AA-8A17-3F8331CEC90E}" dt="2022-02-10T11:01:41.739" v="419"/>
          <ac:inkMkLst>
            <pc:docMk/>
            <pc:sldMk cId="324132024" sldId="284"/>
            <ac:inkMk id="124" creationId="{99DE974C-8F9B-4EEE-B9F9-3E0E2C4169BE}"/>
          </ac:inkMkLst>
        </pc:inkChg>
        <pc:inkChg chg="add mod">
          <ac:chgData name="salonigupta0609@gmail.com" userId="72e262bbe386b2d8" providerId="LiveId" clId="{17F22F25-D4D4-47AA-8A17-3F8331CEC90E}" dt="2022-02-10T11:01:41.739" v="419"/>
          <ac:inkMkLst>
            <pc:docMk/>
            <pc:sldMk cId="324132024" sldId="284"/>
            <ac:inkMk id="126" creationId="{6786418F-288E-4EB5-B09B-899E55333CC3}"/>
          </ac:inkMkLst>
        </pc:inkChg>
        <pc:inkChg chg="add mod">
          <ac:chgData name="salonigupta0609@gmail.com" userId="72e262bbe386b2d8" providerId="LiveId" clId="{17F22F25-D4D4-47AA-8A17-3F8331CEC90E}" dt="2022-02-10T11:01:41.739" v="419"/>
          <ac:inkMkLst>
            <pc:docMk/>
            <pc:sldMk cId="324132024" sldId="284"/>
            <ac:inkMk id="127" creationId="{A6DF7C4C-B8C3-4050-9923-3D1EF943E56B}"/>
          </ac:inkMkLst>
        </pc:inkChg>
        <pc:inkChg chg="add mod">
          <ac:chgData name="salonigupta0609@gmail.com" userId="72e262bbe386b2d8" providerId="LiveId" clId="{17F22F25-D4D4-47AA-8A17-3F8331CEC90E}" dt="2022-02-10T11:01:41.739" v="419"/>
          <ac:inkMkLst>
            <pc:docMk/>
            <pc:sldMk cId="324132024" sldId="284"/>
            <ac:inkMk id="128" creationId="{20569E38-3AC4-4677-A690-4D05B0A076F0}"/>
          </ac:inkMkLst>
        </pc:inkChg>
        <pc:inkChg chg="add del">
          <ac:chgData name="salonigupta0609@gmail.com" userId="72e262bbe386b2d8" providerId="LiveId" clId="{17F22F25-D4D4-47AA-8A17-3F8331CEC90E}" dt="2022-02-10T10:58:52.362" v="359"/>
          <ac:inkMkLst>
            <pc:docMk/>
            <pc:sldMk cId="324132024" sldId="284"/>
            <ac:inkMk id="130" creationId="{B31EBD13-5E22-4F1A-ADA7-1A63B23075C5}"/>
          </ac:inkMkLst>
        </pc:inkChg>
        <pc:inkChg chg="add del">
          <ac:chgData name="salonigupta0609@gmail.com" userId="72e262bbe386b2d8" providerId="LiveId" clId="{17F22F25-D4D4-47AA-8A17-3F8331CEC90E}" dt="2022-02-10T10:58:52.361" v="358"/>
          <ac:inkMkLst>
            <pc:docMk/>
            <pc:sldMk cId="324132024" sldId="284"/>
            <ac:inkMk id="131" creationId="{8165BA35-134F-439A-8FD4-9CDE022B5FED}"/>
          </ac:inkMkLst>
        </pc:inkChg>
        <pc:inkChg chg="add mod">
          <ac:chgData name="salonigupta0609@gmail.com" userId="72e262bbe386b2d8" providerId="LiveId" clId="{17F22F25-D4D4-47AA-8A17-3F8331CEC90E}" dt="2022-02-10T11:01:41.739" v="419"/>
          <ac:inkMkLst>
            <pc:docMk/>
            <pc:sldMk cId="324132024" sldId="284"/>
            <ac:inkMk id="132" creationId="{E661003A-BDA0-4591-BEB0-2FFB015B3BBB}"/>
          </ac:inkMkLst>
        </pc:inkChg>
        <pc:inkChg chg="add mod">
          <ac:chgData name="salonigupta0609@gmail.com" userId="72e262bbe386b2d8" providerId="LiveId" clId="{17F22F25-D4D4-47AA-8A17-3F8331CEC90E}" dt="2022-02-10T11:01:41.739" v="419"/>
          <ac:inkMkLst>
            <pc:docMk/>
            <pc:sldMk cId="324132024" sldId="284"/>
            <ac:inkMk id="133" creationId="{D93D0534-AC4C-4DC1-AE3F-FF1932458632}"/>
          </ac:inkMkLst>
        </pc:inkChg>
        <pc:inkChg chg="add mod">
          <ac:chgData name="salonigupta0609@gmail.com" userId="72e262bbe386b2d8" providerId="LiveId" clId="{17F22F25-D4D4-47AA-8A17-3F8331CEC90E}" dt="2022-02-10T11:01:41.739" v="419"/>
          <ac:inkMkLst>
            <pc:docMk/>
            <pc:sldMk cId="324132024" sldId="284"/>
            <ac:inkMk id="134" creationId="{4FCDA639-F036-4671-8E42-8BFD6B0A361C}"/>
          </ac:inkMkLst>
        </pc:inkChg>
        <pc:inkChg chg="add mod">
          <ac:chgData name="salonigupta0609@gmail.com" userId="72e262bbe386b2d8" providerId="LiveId" clId="{17F22F25-D4D4-47AA-8A17-3F8331CEC90E}" dt="2022-02-10T11:01:41.739" v="419"/>
          <ac:inkMkLst>
            <pc:docMk/>
            <pc:sldMk cId="324132024" sldId="284"/>
            <ac:inkMk id="136" creationId="{2E7C65A4-4F23-4548-9ABF-317F146695FB}"/>
          </ac:inkMkLst>
        </pc:inkChg>
        <pc:inkChg chg="add mod">
          <ac:chgData name="salonigupta0609@gmail.com" userId="72e262bbe386b2d8" providerId="LiveId" clId="{17F22F25-D4D4-47AA-8A17-3F8331CEC90E}" dt="2022-02-10T11:00:54.962" v="385"/>
          <ac:inkMkLst>
            <pc:docMk/>
            <pc:sldMk cId="324132024" sldId="284"/>
            <ac:inkMk id="138" creationId="{01E5BBFE-4198-4972-B31E-0A8CE00D5A4E}"/>
          </ac:inkMkLst>
        </pc:inkChg>
        <pc:inkChg chg="add mod">
          <ac:chgData name="salonigupta0609@gmail.com" userId="72e262bbe386b2d8" providerId="LiveId" clId="{17F22F25-D4D4-47AA-8A17-3F8331CEC90E}" dt="2022-02-10T11:01:41.739" v="419"/>
          <ac:inkMkLst>
            <pc:docMk/>
            <pc:sldMk cId="324132024" sldId="284"/>
            <ac:inkMk id="140" creationId="{E491F82C-6646-4C99-9D46-1C1EF4F91855}"/>
          </ac:inkMkLst>
        </pc:inkChg>
        <pc:inkChg chg="add mod">
          <ac:chgData name="salonigupta0609@gmail.com" userId="72e262bbe386b2d8" providerId="LiveId" clId="{17F22F25-D4D4-47AA-8A17-3F8331CEC90E}" dt="2022-02-10T11:01:41.739" v="419"/>
          <ac:inkMkLst>
            <pc:docMk/>
            <pc:sldMk cId="324132024" sldId="284"/>
            <ac:inkMk id="141" creationId="{C5B0B231-E599-4A2F-95D6-EEE965DACA93}"/>
          </ac:inkMkLst>
        </pc:inkChg>
        <pc:inkChg chg="add mod">
          <ac:chgData name="salonigupta0609@gmail.com" userId="72e262bbe386b2d8" providerId="LiveId" clId="{17F22F25-D4D4-47AA-8A17-3F8331CEC90E}" dt="2022-02-10T11:01:41.739" v="419"/>
          <ac:inkMkLst>
            <pc:docMk/>
            <pc:sldMk cId="324132024" sldId="284"/>
            <ac:inkMk id="142" creationId="{234982E3-AB22-46D2-80ED-6500FF2DDDC1}"/>
          </ac:inkMkLst>
        </pc:inkChg>
        <pc:inkChg chg="add mod">
          <ac:chgData name="salonigupta0609@gmail.com" userId="72e262bbe386b2d8" providerId="LiveId" clId="{17F22F25-D4D4-47AA-8A17-3F8331CEC90E}" dt="2022-02-10T11:01:41.739" v="419"/>
          <ac:inkMkLst>
            <pc:docMk/>
            <pc:sldMk cId="324132024" sldId="284"/>
            <ac:inkMk id="144" creationId="{F24BDF59-744A-4A8B-BA74-AC281E752F50}"/>
          </ac:inkMkLst>
        </pc:inkChg>
        <pc:inkChg chg="add mod">
          <ac:chgData name="salonigupta0609@gmail.com" userId="72e262bbe386b2d8" providerId="LiveId" clId="{17F22F25-D4D4-47AA-8A17-3F8331CEC90E}" dt="2022-02-10T11:01:41.739" v="419"/>
          <ac:inkMkLst>
            <pc:docMk/>
            <pc:sldMk cId="324132024" sldId="284"/>
            <ac:inkMk id="145" creationId="{8486DDBB-4644-4451-AF27-2A066D3754BD}"/>
          </ac:inkMkLst>
        </pc:inkChg>
        <pc:inkChg chg="add mod">
          <ac:chgData name="salonigupta0609@gmail.com" userId="72e262bbe386b2d8" providerId="LiveId" clId="{17F22F25-D4D4-47AA-8A17-3F8331CEC90E}" dt="2022-02-10T11:01:41.739" v="419"/>
          <ac:inkMkLst>
            <pc:docMk/>
            <pc:sldMk cId="324132024" sldId="284"/>
            <ac:inkMk id="146" creationId="{73B64A4A-D580-4EFC-B7DC-60870095FBEF}"/>
          </ac:inkMkLst>
        </pc:inkChg>
        <pc:inkChg chg="add mod">
          <ac:chgData name="salonigupta0609@gmail.com" userId="72e262bbe386b2d8" providerId="LiveId" clId="{17F22F25-D4D4-47AA-8A17-3F8331CEC90E}" dt="2022-02-10T11:01:41.739" v="419"/>
          <ac:inkMkLst>
            <pc:docMk/>
            <pc:sldMk cId="324132024" sldId="284"/>
            <ac:inkMk id="147" creationId="{569CAE44-8EEA-4A08-B5FE-D5386D43617B}"/>
          </ac:inkMkLst>
        </pc:inkChg>
        <pc:inkChg chg="add mod">
          <ac:chgData name="salonigupta0609@gmail.com" userId="72e262bbe386b2d8" providerId="LiveId" clId="{17F22F25-D4D4-47AA-8A17-3F8331CEC90E}" dt="2022-02-10T11:01:41.739" v="419"/>
          <ac:inkMkLst>
            <pc:docMk/>
            <pc:sldMk cId="324132024" sldId="284"/>
            <ac:inkMk id="149" creationId="{289E40F5-2292-4A6B-881B-650F10C7377B}"/>
          </ac:inkMkLst>
        </pc:inkChg>
        <pc:inkChg chg="add mod">
          <ac:chgData name="salonigupta0609@gmail.com" userId="72e262bbe386b2d8" providerId="LiveId" clId="{17F22F25-D4D4-47AA-8A17-3F8331CEC90E}" dt="2022-02-10T11:01:41.739" v="419"/>
          <ac:inkMkLst>
            <pc:docMk/>
            <pc:sldMk cId="324132024" sldId="284"/>
            <ac:inkMk id="150" creationId="{B9B51E84-6356-4DCB-A1E1-1342DF5729BB}"/>
          </ac:inkMkLst>
        </pc:inkChg>
        <pc:inkChg chg="add mod">
          <ac:chgData name="salonigupta0609@gmail.com" userId="72e262bbe386b2d8" providerId="LiveId" clId="{17F22F25-D4D4-47AA-8A17-3F8331CEC90E}" dt="2022-02-10T11:01:41.739" v="419"/>
          <ac:inkMkLst>
            <pc:docMk/>
            <pc:sldMk cId="324132024" sldId="284"/>
            <ac:inkMk id="152" creationId="{7CE8BAF1-ED88-49C0-8DA5-1CE32D9B4AB7}"/>
          </ac:inkMkLst>
        </pc:inkChg>
        <pc:inkChg chg="add mod">
          <ac:chgData name="salonigupta0609@gmail.com" userId="72e262bbe386b2d8" providerId="LiveId" clId="{17F22F25-D4D4-47AA-8A17-3F8331CEC90E}" dt="2022-02-10T11:01:41.739" v="419"/>
          <ac:inkMkLst>
            <pc:docMk/>
            <pc:sldMk cId="324132024" sldId="284"/>
            <ac:inkMk id="153" creationId="{1CE09CED-7909-4025-92C9-22221CE4CF7F}"/>
          </ac:inkMkLst>
        </pc:inkChg>
        <pc:inkChg chg="add mod">
          <ac:chgData name="salonigupta0609@gmail.com" userId="72e262bbe386b2d8" providerId="LiveId" clId="{17F22F25-D4D4-47AA-8A17-3F8331CEC90E}" dt="2022-02-10T11:01:41.739" v="419"/>
          <ac:inkMkLst>
            <pc:docMk/>
            <pc:sldMk cId="324132024" sldId="284"/>
            <ac:inkMk id="154" creationId="{9C5D54C7-D536-42C9-BFAA-ED5436863129}"/>
          </ac:inkMkLst>
        </pc:inkChg>
        <pc:inkChg chg="add mod">
          <ac:chgData name="salonigupta0609@gmail.com" userId="72e262bbe386b2d8" providerId="LiveId" clId="{17F22F25-D4D4-47AA-8A17-3F8331CEC90E}" dt="2022-02-10T11:01:41.739" v="419"/>
          <ac:inkMkLst>
            <pc:docMk/>
            <pc:sldMk cId="324132024" sldId="284"/>
            <ac:inkMk id="155" creationId="{79CA71ED-873D-4AE2-B8A2-CCDA50EB2AD2}"/>
          </ac:inkMkLst>
        </pc:inkChg>
        <pc:inkChg chg="add mod">
          <ac:chgData name="salonigupta0609@gmail.com" userId="72e262bbe386b2d8" providerId="LiveId" clId="{17F22F25-D4D4-47AA-8A17-3F8331CEC90E}" dt="2022-02-10T11:01:41.739" v="419"/>
          <ac:inkMkLst>
            <pc:docMk/>
            <pc:sldMk cId="324132024" sldId="284"/>
            <ac:inkMk id="157" creationId="{2D9C7688-D6CE-413E-B555-E92B63E2C18E}"/>
          </ac:inkMkLst>
        </pc:inkChg>
        <pc:inkChg chg="add mod">
          <ac:chgData name="salonigupta0609@gmail.com" userId="72e262bbe386b2d8" providerId="LiveId" clId="{17F22F25-D4D4-47AA-8A17-3F8331CEC90E}" dt="2022-02-10T11:01:41.739" v="419"/>
          <ac:inkMkLst>
            <pc:docMk/>
            <pc:sldMk cId="324132024" sldId="284"/>
            <ac:inkMk id="158" creationId="{F74F277D-5B2E-4A18-9204-17C66EF47076}"/>
          </ac:inkMkLst>
        </pc:inkChg>
        <pc:inkChg chg="add mod">
          <ac:chgData name="salonigupta0609@gmail.com" userId="72e262bbe386b2d8" providerId="LiveId" clId="{17F22F25-D4D4-47AA-8A17-3F8331CEC90E}" dt="2022-02-10T11:01:41.739" v="419"/>
          <ac:inkMkLst>
            <pc:docMk/>
            <pc:sldMk cId="324132024" sldId="284"/>
            <ac:inkMk id="160" creationId="{48A0F57E-2B85-4397-B766-27DA144B60E8}"/>
          </ac:inkMkLst>
        </pc:inkChg>
        <pc:inkChg chg="add mod">
          <ac:chgData name="salonigupta0609@gmail.com" userId="72e262bbe386b2d8" providerId="LiveId" clId="{17F22F25-D4D4-47AA-8A17-3F8331CEC90E}" dt="2022-02-10T11:01:10.462" v="399"/>
          <ac:inkMkLst>
            <pc:docMk/>
            <pc:sldMk cId="324132024" sldId="284"/>
            <ac:inkMk id="162" creationId="{1FEF9E88-E115-4680-9E07-5F8FCF695002}"/>
          </ac:inkMkLst>
        </pc:inkChg>
        <pc:inkChg chg="add mod">
          <ac:chgData name="salonigupta0609@gmail.com" userId="72e262bbe386b2d8" providerId="LiveId" clId="{17F22F25-D4D4-47AA-8A17-3F8331CEC90E}" dt="2022-02-10T11:01:18.146" v="402"/>
          <ac:inkMkLst>
            <pc:docMk/>
            <pc:sldMk cId="324132024" sldId="284"/>
            <ac:inkMk id="164" creationId="{8CECE118-FA3F-4965-B7E0-5B27BB90DCB3}"/>
          </ac:inkMkLst>
        </pc:inkChg>
        <pc:inkChg chg="add mod">
          <ac:chgData name="salonigupta0609@gmail.com" userId="72e262bbe386b2d8" providerId="LiveId" clId="{17F22F25-D4D4-47AA-8A17-3F8331CEC90E}" dt="2022-02-10T11:01:41.739" v="419"/>
          <ac:inkMkLst>
            <pc:docMk/>
            <pc:sldMk cId="324132024" sldId="284"/>
            <ac:inkMk id="166" creationId="{1D6FB5AD-E98C-493B-BE89-16C98CB04159}"/>
          </ac:inkMkLst>
        </pc:inkChg>
        <pc:inkChg chg="add mod">
          <ac:chgData name="salonigupta0609@gmail.com" userId="72e262bbe386b2d8" providerId="LiveId" clId="{17F22F25-D4D4-47AA-8A17-3F8331CEC90E}" dt="2022-02-10T11:01:41.739" v="419"/>
          <ac:inkMkLst>
            <pc:docMk/>
            <pc:sldMk cId="324132024" sldId="284"/>
            <ac:inkMk id="167" creationId="{8CC73134-8B09-49AD-BF3D-18B3864550FD}"/>
          </ac:inkMkLst>
        </pc:inkChg>
        <pc:inkChg chg="add mod">
          <ac:chgData name="salonigupta0609@gmail.com" userId="72e262bbe386b2d8" providerId="LiveId" clId="{17F22F25-D4D4-47AA-8A17-3F8331CEC90E}" dt="2022-02-10T11:01:41.739" v="419"/>
          <ac:inkMkLst>
            <pc:docMk/>
            <pc:sldMk cId="324132024" sldId="284"/>
            <ac:inkMk id="170" creationId="{7C69D507-E055-463A-85C7-157DCECA0BFD}"/>
          </ac:inkMkLst>
        </pc:inkChg>
        <pc:inkChg chg="add mod">
          <ac:chgData name="salonigupta0609@gmail.com" userId="72e262bbe386b2d8" providerId="LiveId" clId="{17F22F25-D4D4-47AA-8A17-3F8331CEC90E}" dt="2022-02-10T11:01:41.739" v="419"/>
          <ac:inkMkLst>
            <pc:docMk/>
            <pc:sldMk cId="324132024" sldId="284"/>
            <ac:inkMk id="171" creationId="{921E2719-E7DF-4A14-8694-5CF7E196C31E}"/>
          </ac:inkMkLst>
        </pc:inkChg>
        <pc:inkChg chg="add mod">
          <ac:chgData name="salonigupta0609@gmail.com" userId="72e262bbe386b2d8" providerId="LiveId" clId="{17F22F25-D4D4-47AA-8A17-3F8331CEC90E}" dt="2022-02-10T11:01:41.739" v="419"/>
          <ac:inkMkLst>
            <pc:docMk/>
            <pc:sldMk cId="324132024" sldId="284"/>
            <ac:inkMk id="173" creationId="{C94CCAAB-C59B-4532-BF32-312C4858D25E}"/>
          </ac:inkMkLst>
        </pc:inkChg>
        <pc:inkChg chg="add mod">
          <ac:chgData name="salonigupta0609@gmail.com" userId="72e262bbe386b2d8" providerId="LiveId" clId="{17F22F25-D4D4-47AA-8A17-3F8331CEC90E}" dt="2022-02-10T11:01:41.739" v="419"/>
          <ac:inkMkLst>
            <pc:docMk/>
            <pc:sldMk cId="324132024" sldId="284"/>
            <ac:inkMk id="174" creationId="{D468CEED-BD21-4873-B04A-EEBF28D40240}"/>
          </ac:inkMkLst>
        </pc:inkChg>
        <pc:inkChg chg="add mod">
          <ac:chgData name="salonigupta0609@gmail.com" userId="72e262bbe386b2d8" providerId="LiveId" clId="{17F22F25-D4D4-47AA-8A17-3F8331CEC90E}" dt="2022-02-10T11:01:41.739" v="419"/>
          <ac:inkMkLst>
            <pc:docMk/>
            <pc:sldMk cId="324132024" sldId="284"/>
            <ac:inkMk id="175" creationId="{A8949080-C398-44E1-9898-85A3135CF0C0}"/>
          </ac:inkMkLst>
        </pc:inkChg>
        <pc:inkChg chg="add mod">
          <ac:chgData name="salonigupta0609@gmail.com" userId="72e262bbe386b2d8" providerId="LiveId" clId="{17F22F25-D4D4-47AA-8A17-3F8331CEC90E}" dt="2022-02-10T11:01:41.739" v="419"/>
          <ac:inkMkLst>
            <pc:docMk/>
            <pc:sldMk cId="324132024" sldId="284"/>
            <ac:inkMk id="177" creationId="{A0531F08-F49F-4CC1-9CB1-BF0B9EA186A9}"/>
          </ac:inkMkLst>
        </pc:inkChg>
        <pc:inkChg chg="add mod">
          <ac:chgData name="salonigupta0609@gmail.com" userId="72e262bbe386b2d8" providerId="LiveId" clId="{17F22F25-D4D4-47AA-8A17-3F8331CEC90E}" dt="2022-02-10T11:01:41.739" v="419"/>
          <ac:inkMkLst>
            <pc:docMk/>
            <pc:sldMk cId="324132024" sldId="284"/>
            <ac:inkMk id="179" creationId="{C8B508AF-DC69-4F26-A52B-1DE6FAF9FBB0}"/>
          </ac:inkMkLst>
        </pc:inkChg>
        <pc:inkChg chg="add mod">
          <ac:chgData name="salonigupta0609@gmail.com" userId="72e262bbe386b2d8" providerId="LiveId" clId="{17F22F25-D4D4-47AA-8A17-3F8331CEC90E}" dt="2022-02-10T11:01:41.739" v="419"/>
          <ac:inkMkLst>
            <pc:docMk/>
            <pc:sldMk cId="324132024" sldId="284"/>
            <ac:inkMk id="180" creationId="{483968DE-38DF-428F-8421-87D7F07D42AB}"/>
          </ac:inkMkLst>
        </pc:inkChg>
        <pc:inkChg chg="add mod">
          <ac:chgData name="salonigupta0609@gmail.com" userId="72e262bbe386b2d8" providerId="LiveId" clId="{17F22F25-D4D4-47AA-8A17-3F8331CEC90E}" dt="2022-02-10T11:01:41.739" v="419"/>
          <ac:inkMkLst>
            <pc:docMk/>
            <pc:sldMk cId="324132024" sldId="284"/>
            <ac:inkMk id="182" creationId="{AFC5DBEB-8FA6-4D9A-A718-2E38E84B34FE}"/>
          </ac:inkMkLst>
        </pc:inkChg>
        <pc:inkChg chg="add mod">
          <ac:chgData name="salonigupta0609@gmail.com" userId="72e262bbe386b2d8" providerId="LiveId" clId="{17F22F25-D4D4-47AA-8A17-3F8331CEC90E}" dt="2022-02-10T11:01:41.739" v="419"/>
          <ac:inkMkLst>
            <pc:docMk/>
            <pc:sldMk cId="324132024" sldId="284"/>
            <ac:inkMk id="183" creationId="{C618C28C-29D3-4076-B09F-9570128C0D60}"/>
          </ac:inkMkLst>
        </pc:inkChg>
        <pc:inkChg chg="add mod">
          <ac:chgData name="salonigupta0609@gmail.com" userId="72e262bbe386b2d8" providerId="LiveId" clId="{17F22F25-D4D4-47AA-8A17-3F8331CEC90E}" dt="2022-02-10T11:01:41.739" v="419"/>
          <ac:inkMkLst>
            <pc:docMk/>
            <pc:sldMk cId="324132024" sldId="284"/>
            <ac:inkMk id="184" creationId="{56F06A17-AE85-4F7C-B630-6F550B1B707A}"/>
          </ac:inkMkLst>
        </pc:inkChg>
        <pc:inkChg chg="add mod">
          <ac:chgData name="salonigupta0609@gmail.com" userId="72e262bbe386b2d8" providerId="LiveId" clId="{17F22F25-D4D4-47AA-8A17-3F8331CEC90E}" dt="2022-02-10T11:01:41.739" v="419"/>
          <ac:inkMkLst>
            <pc:docMk/>
            <pc:sldMk cId="324132024" sldId="284"/>
            <ac:inkMk id="185" creationId="{AFFFA04F-999A-4C89-8A80-36CE3669A61E}"/>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10:27:32.231"/>
    </inkml:context>
    <inkml:brush xml:id="br0">
      <inkml:brushProperty name="width" value="0.2" units="cm"/>
      <inkml:brushProperty name="height" value="0.2" units="cm"/>
      <inkml:brushProperty name="color" value="#E71224"/>
    </inkml:brush>
  </inkml:definitions>
  <inkml:trace contextRef="#ctx0" brushRef="#br0">2 782 1296 0 0,'0'0'8'0'0,"0"-5"1"0"0,0-8 2 0 0,-1 10 7 0 0,1-1 0 0 0,-1 1 0 0 0,1-1 0 0 0,0 0 0 0 0,0 1 0 0 0,1-1 0 0 0,-1 1 0 0 0,1-1 0 0 0,0 1 1 0 0,1-5-1 0 0,10-32 212 0 0,-3 26-154 0 0,1 1 0 0 0,0 0 0 0 0,1 1 0 0 0,0 0-1 0 0,1 1 1 0 0,0 0 0 0 0,1 1 0 0 0,20-13 0 0 0,-9 6-39 0 0,28-27 1 0 0,-41 36-6 0 0,0 0 1 0 0,0 0 0 0 0,1 1 0 0 0,1 0 0 0 0,-1 1 0 0 0,21-7 0 0 0,30-16 107 0 0,26-25 77 0 0,-51 28-85 0 0,64-29-1 0 0,-47 28-45 0 0,-35 16-51 0 0,1 1-1 0 0,0 0 1 0 0,31-8-1 0 0,53-17 116 0 0,-67 31-93 0 0,1-1 6 0 0,12-4 43 0 0,-19 4-66 0 0,10 1 27 0 0,6-2 42 0 0,-35 4-81 0 0,-1 0 0 0 0,0 1 1 0 0,20 0-1 0 0,11 0 83 0 0,-30-1-40 0 0,-4 1-26 0 0,0-1 0 0 0,0 1 0 0 0,0 1 0 0 0,0-1 0 0 0,0 2 0 0 0,0-1 0 0 0,-1 1 0 0 0,1 0 0 0 0,0 1 0 0 0,0 0 0 0 0,-1 1 0 0 0,16 6 0 0 0,53 23 419 0 0,1 4 120 0 0,-66-31-492 0 0,0-1-1 0 0,0-1 1 0 0,1 0 0 0 0,-1 0-1 0 0,1-1 1 0 0,23 0-1 0 0,-24-2-16 0 0,-1 1 0 0 0,1 1 0 0 0,-1 0 0 0 0,0 1 0 0 0,1 0 0 0 0,-1 0 0 0 0,-1 1 0 0 0,1 1 0 0 0,0-1 0 0 0,-1 2 0 0 0,0 0-1 0 0,0 0 1 0 0,-1 1 0 0 0,0 0 0 0 0,12 11 0 0 0,58 45 362 0 0,-67-55-382 0 0,0-2 0 0 0,1 1-1 0 0,-1-1 1 0 0,1-1-1 0 0,20 5 1 0 0,34 15 64 0 0,-33-12-60 0 0,-27-11-37 0 0,0 1 1 0 0,0-1 0 0 0,0 1 0 0 0,0 1 0 0 0,8 4 0 0 0,-14-6-19 0 0,1 0 1 0 0,0-1-1 0 0,0 1 1 0 0,0 0-1 0 0,-1 0 0 0 0,1 0 1 0 0,-1 0-1 0 0,0 0 1 0 0,1 0-1 0 0,-1 0 1 0 0,0 0-1 0 0,0 0 1 0 0,-1 1-1 0 0,1-1 1 0 0,0 1-1 0 0,-1-1 1 0 0,1 0-1 0 0,-1 1 0 0 0,0-1 1 0 0,0 5-1 0 0,2 14 1 0 0,-2 24 13 0 0,0-44-17 0 0,0 1-1 0 0,0 0 1 0 0,0-1-1 0 0,-1 1 0 0 0,1 0 1 0 0,-1-1-1 0 0,1 1 1 0 0,-1-1-1 0 0,0 1 1 0 0,0-1-1 0 0,1 1 1 0 0,-1-1-1 0 0,0 0 1 0 0,0 1-1 0 0,0-1 1 0 0,-1 0-1 0 0,1 0 1 0 0,0 1-1 0 0,0-1 1 0 0,-1 0-1 0 0,-2 1 1 0 0,-20 16-1 0 0,24-18 0 0 0,-1 1 0 0 0,0-1 0 0 0,1 1 0 0 0,-1-1 0 0 0,1 1 0 0 0,-1 0 0 0 0,1-1 0 0 0,-1 1 0 0 0,1 0 0 0 0,-1 0 0 0 0,1-1 0 0 0,0 1 0 0 0,0 0 0 0 0,-1 0 0 0 0,1 0 0 0 0,0 0 0 0 0,0-1 0 0 0,0 1 0 0 0,0 0 0 0 0,0 0 0 0 0,0 0 0 0 0,0 0 0 0 0,0-1 0 0 0,0 1 0 0 0,0 0 0 0 0,0 0 0 0 0,1 0 0 0 0,-1-1 0 0 0,1 3 0 0 0,1 1 21 0 0,-4-18 22 0 0,2 11-38 0 0,0 0 1 0 0,1 0 0 0 0,-1 0-1 0 0,0 0 1 0 0,1 0-1 0 0,0 0 1 0 0,0 0 0 0 0,0 0-1 0 0,0 0 1 0 0,0 0-1 0 0,0 0 1 0 0,1 1 0 0 0,0-1-1 0 0,-1 0 1 0 0,1 1 0 0 0,0-1-1 0 0,0 1 1 0 0,0 0-1 0 0,1 0 1 0 0,-1 0 0 0 0,0 0-1 0 0,1 0 1 0 0,3-1-1 0 0,-2 0-3 0 0,1 0-1 0 0,-1 0 0 0 0,0 0 0 0 0,0 0 0 0 0,0 0 0 0 0,4-6 0 0 0,18-13 7 0 0,90-47-13 0 0,-83 45 1 0 0,-28 20 3 0 0,1 0 0 0 0,-1 0 0 0 0,1 0 0 0 0,0 0 0 0 0,0 1 0 0 0,8-4 0 0 0,167-57-27 0 0,-142 49 25 0 0,0-2-1 0 0,-2-2 0 0 0,41-26 1 0 0,-56 32-29 0 0,0 1 1 0 0,1 1-1 0 0,0 1 1 0 0,27-7-1 0 0,-3 0-45 0 0,-26 9 23 0 0,1 1 0 0 0,29-6 1 0 0,108-9-101 0 0,-105 21 99 0 0,70 5 0 0 0,-30 10 55 0 0,-66-8 0 0 0,-1-2 0 0 0,38 1 0 0 0,-35-4 0 0 0,-1 1 0 0 0,1 2 0 0 0,-1 1 0 0 0,0 1 0 0 0,44 15 0 0 0,-20-4 0 0 0,-28-10 0 0 0,41 18 0 0 0,-39-12 0 0 0,0-2 0 0 0,52 14 0 0 0,-69-21 0 0 0,-1-1 0 0 0,0 2 0 0 0,1-1 0 0 0,10 8 0 0 0,9 5 0 0 0,-25-15 67 0 0,1 1 1 0 0,0 0-1 0 0,-1 0 0 0 0,0 1 1 0 0,0-1-1 0 0,0 1 1 0 0,0 0-1 0 0,0 0 1 0 0,-1 0-1 0 0,1 0 0 0 0,4 10 1 0 0,-1 0 270 0 0,0 2-1 0 0,7 24 1 0 0,-10-27-298 0 0,-2-5 133 0 0,-1-1-1 0 0,0 1 0 0 0,-1 0 1 0 0,0-1-1 0 0,-1 12 1 0 0,1 0 848 0 0,3-21-1000 0 0,0-1-1 0 0,0 0 0 0 0,0 0 0 0 0,-1 0 0 0 0,1 0 1 0 0,0-1-1 0 0,2-5 0 0 0,0 3 4 0 0,25-31 77 0 0,61-54 0 0 0,-72 73-71 0 0,191-151 155 0 0,-192 156-164 0 0,26-18 52 0 0,63-35 0 0 0,-85 54-53 0 0,0 2 0 0 0,1 0 0 0 0,0 2 0 0 0,1 1 0 0 0,29-6 0 0 0,12 1 14 0 0,0 4 1 0 0,76-1 0 0 0,67 27-30 0 0,-62-2-4 0 0,-74-11-22 0 0,-1 3 0 0 0,0 3-1 0 0,116 34 1 0 0,-164-37 13 0 0,1 2-1 0 0,-2 0 1 0 0,26 16 0 0 0,3 10 8 0 0,76 66 0 0 0,-64-48 0 0 0,10 1 0 0 0,-41-33 0 0 0,48 46 0 0 0,-59-45 0 0 0,-15-16 0 0 0,0 0 0 0 0,1 0 0 0 0,0-1 0 0 0,0 0 0 0 0,10 6 0 0 0,-11-5 0 0 0,8 6 0 0 0,-13-12 0 0 0,-1-1 0 0 0,1 0 0 0 0,-1 1 0 0 0,1-1 0 0 0,-1 0 0 0 0,0 0 0 0 0,1 0 0 0 0,-1 1 0 0 0,1-1 0 0 0,-1 0 0 0 0,1 0 0 0 0,-1 0 0 0 0,1 0 0 0 0,-1 0 0 0 0,1 0 0 0 0,-1 0 0 0 0,1 0 0 0 0,-1 0 0 0 0,1 0 0 0 0,-1 0 0 0 0,1 0 0 0 0,-1 0 0 0 0,1 0 0 0 0,-1 0 0 0 0,1-1 0 0 0,-1 1 0 0 0,1 0 0 0 0,-1 0 0 0 0,0-1 0 0 0,1 1 0 0 0,-1 0 0 0 0,1-1 0 0 0,16-36 0 0 0,0 14 0 0 0,1 2 0 0 0,1 0 0 0 0,1 1 0 0 0,0 1 0 0 0,2 1 0 0 0,39-25 0 0 0,2 4 0 0 0,89-40 0 0 0,-68 41 41 0 0,1 3 1 0 0,2 4 0 0 0,1 4 0 0 0,149-26 0 0 0,-183 44 1 0 0,138-16 115 0 0,-170 23-134 0 0,170-4 158 0 0,-100 11-94 0 0,105 20 1 0 0,-158-18-69 0 0,0 3 1 0 0,0 1-1 0 0,-1 2 0 0 0,-1 1 1 0 0,0 2-1 0 0,46 28 1 0 0,-62-31-5 0 0,2-1 75 0 0,-1 1 0 0 0,-1 2-1 0 0,0 0 1 0 0,-1 1 0 0 0,0 1 0 0 0,23 27 0 0 0,-20-18 44 0 0,1-2 0 0 0,47 38 0 0 0,-43-39 16 0 0,73 54 521 0 0,-93-72-616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10:27:43.931"/>
    </inkml:context>
    <inkml:brush xml:id="br0">
      <inkml:brushProperty name="width" value="0.2" units="cm"/>
      <inkml:brushProperty name="height" value="0.2" units="cm"/>
      <inkml:brushProperty name="color" value="#E71224"/>
    </inkml:brush>
  </inkml:definitions>
  <inkml:trace contextRef="#ctx0" brushRef="#br0">39 726 1296 0 0,'-5'-2'0'0'0,"1"1"0"0"0,0-1 0 0 0,0 1 0 0 0,0-1 0 0 0,0 0 0 0 0,0-1 0 0 0,-5-3 0 0 0,15-14 0 0 0,-5 17 1 0 0,1 0 0 0 0,-1 0-1 0 0,1 1 1 0 0,-1-1 0 0 0,1 0 0 0 0,0 1-1 0 0,0-1 1 0 0,1 1 0 0 0,-1 0 0 0 0,0 0-1 0 0,1 0 1 0 0,-1 0 0 0 0,1 0 0 0 0,0 0 0 0 0,4-1-1 0 0,13-12 4 0 0,-12 9-1 0 0,0 0 0 0 0,0 0 0 0 0,0 1 0 0 0,13-6 0 0 0,-11 7 1 0 0,0-2 0 0 0,-1 1 0 0 0,15-12 0 0 0,-18 12-3 0 0,0 1 0 0 0,1 0 0 0 0,-1 1 0 0 0,1-1 0 0 0,10-3 0 0 0,-9 4 0 0 0,0 0 0 0 0,0-1 0 0 0,0 0-1 0 0,8-7 1 0 0,24-14 6 0 0,-30 20-5 0 0,0-1 0 0 0,-1 0 0 0 0,12-11 0 0 0,-13 12-1 0 0,-1-1 0 0 0,1 1 0 0 0,0 1 0 0 0,1-1-1 0 0,-1 1 1 0 0,12-3 0 0 0,11-6 1 0 0,16-8-2 0 0,-24 11 0 0 0,0-1 0 0 0,32-20 0 0 0,-32 14 0 0 0,-1 2 0 0 0,42-23 0 0 0,-40 25-3 0 0,-18 10 2 0 0,0 0 0 0 0,1 0 0 0 0,-1 0 0 0 0,0 0 0 0 0,1 1 0 0 0,-1 0 0 0 0,1 1 0 0 0,0-1-1 0 0,0 1 1 0 0,11 0 0 0 0,5 0-3 0 0,8 0-1 0 0,-18 2 2 0 0,-1 0-1 0 0,0-1 1 0 0,1-1-1 0 0,-1 0 1 0 0,1-1-1 0 0,13-4 1 0 0,-9 3-3 0 0,0 0 0 0 0,24-1 1 0 0,-30 4 2 0 0,0 0 1 0 0,0 1 0 0 0,0 0-1 0 0,1 1 1 0 0,-1 0 0 0 0,12 5 0 0 0,17 3-5 0 0,-29-7 5 0 0,0-1 0 0 0,-1 2 0 0 0,18 6 0 0 0,-17-6 12 0 0,0-1 0 0 0,-1 0 0 0 0,1-1-1 0 0,0-1 1 0 0,1 1 0 0 0,-1-2 0 0 0,17 0 0 0 0,-22 0-8 0 0,30-1 52 0 0,-25 0-9 0 0,1 0 0 0 0,0 1 0 0 0,0 0-1 0 0,-1 1 1 0 0,1 1 0 0 0,23 5 0 0 0,26 8 117 0 0,-13 4 130 0 0,69 36 0 0 0,-89-43-237 0 0,-23-10-39 0 0,0 0 0 0 0,1 0-1 0 0,-1 0 1 0 0,0 1 0 0 0,0-1 0 0 0,0 1-1 0 0,-1 1 1 0 0,1-1 0 0 0,-1 1-1 0 0,1-1 1 0 0,3 6 0 0 0,6 10 90 0 0,32 31 0 0 0,-25-29 9 0 0,-17-14-90 0 0,2-2 0 0 0,-1 1 0 0 0,1 0 0 0 0,-1-1 0 0 0,1 0 1 0 0,1-1-1 0 0,-1 1 0 0 0,14 6 0 0 0,37 20 160 0 0,-48-25-139 0 0,1 0 0 0 0,1 0 0 0 0,-1-1 1 0 0,19 6-1 0 0,-25-9-26 0 0,1 0 0 0 0,-1 0 0 0 0,0 0 0 0 0,0 0 1 0 0,0 0-1 0 0,5 5 0 0 0,-6-5 7 0 0,-1 0 0 0 0,1 0 0 0 0,0 0 0 0 0,-1-1 1 0 0,1 1-1 0 0,0-1 0 0 0,0 0 0 0 0,0 0 0 0 0,0 0 1 0 0,0 0-1 0 0,0 0 0 0 0,0-1 0 0 0,5 1 0 0 0,-5-1 2 0 0,-1 1-1 0 0,1-1 0 0 0,0 1 1 0 0,0 0-1 0 0,-1-1 1 0 0,1 1-1 0 0,0 0 1 0 0,-1 1-1 0 0,4 1 0 0 0,-4-2 1 0 0,0 1-1 0 0,1-1 0 0 0,-1 0 0 0 0,0 0 1 0 0,0 0-1 0 0,0-1 0 0 0,1 1 0 0 0,-1 0 0 0 0,0-1 1 0 0,1 0-1 0 0,-1 1 0 0 0,0-1 0 0 0,1 0 0 0 0,-1 0 1 0 0,1-1-1 0 0,-1 1 0 0 0,3-1 0 0 0,11-5 130 0 0,14-3 172 0 0,-29 9-315 0 0,0 0-1 0 0,0-1 0 0 0,-1 1 1 0 0,1 0-1 0 0,0-1 1 0 0,0 1-1 0 0,0-1 0 0 0,-1 1 1 0 0,1-1-1 0 0,0 0 1 0 0,0 1-1 0 0,-1-1 0 0 0,1 0 1 0 0,-1 1-1 0 0,1-1 0 0 0,0 0 1 0 0,-1 0-1 0 0,0 1 1 0 0,1-1-1 0 0,-1 0 0 0 0,1 0 1 0 0,-1 0-1 0 0,0 0 1 0 0,0 0-1 0 0,1 0 0 0 0,-1 1 1 0 0,0-1-1 0 0,0 0 1 0 0,0-1-1 0 0,2-30 178 0 0,-2 31-185 0 0,1-11 36 0 0,0 1 0 0 0,1-1 0 0 0,0 1 0 0 0,0 0 0 0 0,1 0 0 0 0,1 0 0 0 0,0 0 0 0 0,1 1 0 0 0,10-20 0 0 0,-5 7 32 0 0,-8 18-63 0 0,-1 1 0 0 0,1 0 0 0 0,0 0-1 0 0,0 0 1 0 0,0 0 0 0 0,1 1 0 0 0,3-5 0 0 0,6-7 30 0 0,1 1-1 0 0,1 0 1 0 0,0 1 0 0 0,1 1 0 0 0,0 0 0 0 0,1 1 0 0 0,33-17-1 0 0,4-4 34 0 0,-41 24 2 0 0,1-1-1 0 0,24-10 0 0 0,83-18 210 0 0,-78 25-213 0 0,30-15 71 0 0,7 7 21 0 0,-54 12-123 0 0,-1 2 0 0 0,1 0-1 0 0,47-3 1 0 0,138-2 99 0 0,-68-8-75 0 0,-106 18-47 0 0,0 2 0 0 0,0 1 0 0 0,61 12 0 0 0,-66-10-17 0 0,23 12 8 0 0,-8-2 4 0 0,11 6 6 0 0,-20-7 2 0 0,-16-4-8 0 0,-1 0 1 0 0,0 1-1 0 0,0 2 1 0 0,-1 0-1 0 0,21 16 0 0 0,33 21 46 0 0,-52-36 11 0 0,-1 1 0 0 0,0 0-1 0 0,-1 2 1 0 0,21 22 0 0 0,61 78 157 0 0,-64-70-148 0 0,-5-7 108 0 0,46 77 1 0 0,-72-100-33 0 0,-4-9 188 0 0,-1-15-57 0 0,14-17-79 0 0,-5 12-107 0 0,12-28 85 0 0,3 2 1 0 0,1 0-1 0 0,46-51 0 0 0,-21 36 116 0 0,90-75-1 0 0,-106 102-125 0 0,1 2 1 0 0,2 1 0 0 0,79-38 0 0 0,-109 59-150 0 0,23-11 92 0 0,0 1 0 0 0,1 1-1 0 0,48-10 1 0 0,43-5 61 0 0,42-8-24 0 0,9 16-87 0 0,-141 18-55 0 0,0 2-1 0 0,-1 0 1 0 0,45 9-1 0 0,115 11 3 0 0,-3-1-1 0 0,-147-12-14 0 0,115 24 14 0 0,-84-15-15 0 0,75 21 0 0 0,-90-21 0 0 0,-29-10 0 0 0,-1 2 0 0 0,30 13 0 0 0,71 45-12 0 0,-111-57 10 0 0,-2 1 0 0 0,0 0 0 0 0,0 2 0 0 0,-1 0 0 0 0,17 19 0 0 0,-12-8 2 0 0,-1 1 0 0 0,-1 0 0 0 0,-1 2 0 0 0,-2 0 0 0 0,0 1 0 0 0,10 30 0 0 0,-20-47 1 0 0,0 1 0 0 0,1-1 1 0 0,1 0-1 0 0,0 0 0 0 0,12 14 1 0 0,-14-20-2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10:27:48.235"/>
    </inkml:context>
    <inkml:brush xml:id="br0">
      <inkml:brushProperty name="width" value="0.2" units="cm"/>
      <inkml:brushProperty name="height" value="0.2" units="cm"/>
      <inkml:brushProperty name="color" value="#E71224"/>
    </inkml:brush>
  </inkml:definitions>
  <inkml:trace contextRef="#ctx0" brushRef="#br0">0 682 96 0 0,'14'-42'0'0'0,"-9"33"0"0"0,-1 0 0 0 0,2 0 0 0 0,-1 1 0 0 0,11-12 0 0 0,-4 6 0 0 0,-1 0 0 0 0,0-1 0 0 0,11-21 0 0 0,-14 24 0 0 0,-1 2 0 0 0,1-1 0 0 0,1 1 0 0 0,0 0 0 0 0,0 1 0 0 0,12-9 0 0 0,-2 1 0 0 0,123-101 0 0 0,-102 86 0 0 0,-29 22 0 0 0,2 0 0 0 0,-1 0 0 0 0,1 1 0 0 0,0 1 0 0 0,1 0 0 0 0,22-9 0 0 0,46-19 0 0 0,52-1 0 0 0,-112 28 0 0 0,-19 8 0 0 0,-1-1 0 0 0,1 1 0 0 0,0 0 0 0 0,-1 0 0 0 0,1 0 0 0 0,0 0 0 0 0,0 0 0 0 0,0 1 0 0 0,0-1 0 0 0,3 1 0 0 0,26 0 0 0 0,7-1 0 0 0,0 2 0 0 0,0 1 0 0 0,61 12 0 0 0,-72-9 3 0 0,1-2-1 0 0,-1-1 1 0 0,1-1-1 0 0,36-3 1 0 0,4 0 0 0 0,-45 0 1 0 0,-19 1 2 0 0,-1 1 0 0 0,0-1 0 0 0,0 1 0 0 0,1 0 0 0 0,-1 1 0 0 0,0-1 0 0 0,0 1 0 0 0,0 0 0 0 0,6 1 0 0 0,34 16 66 0 0,80 43 232 0 0,-32-9 131 0 0,-77-42-308 0 0,1-1 0 0 0,19 7 0 0 0,9 6 78 0 0,-19-7 52 0 0,26 22 0 0 0,-33-23-91 0 0,1-1 0 0 0,0-1 1 0 0,21 11-1 0 0,-35-20-127 0 0,0 0 1 0 0,0 1 0 0 0,0-1-1 0 0,0 1 1 0 0,5 5-1 0 0,10 8 119 0 0,-13-10-79 0 0,0 0 1 0 0,-1 0 0 0 0,1 0 0 0 0,-2 1 0 0 0,1 0 0 0 0,-1 1 0 0 0,0-1 0 0 0,0 1-1 0 0,5 15 1 0 0,-9-21-32 0 0,23 35 306 0 0,-19-32-281 0 0,-1 1 0 0 0,1 0 1 0 0,-1-1-1 0 0,3 9 0 0 0,-4-10-23 0 0,-1 0 0 0 0,2-1 0 0 0,-1 0 0 0 0,0 1 0 0 0,1-1 0 0 0,0 0 0 0 0,0-1 0 0 0,0 1 0 0 0,0-1 0 0 0,1 1 0 0 0,-1-1 0 0 0,1-1 0 0 0,5 3 0 0 0,18 13 209 0 0,-7-6-63 0 0,-18-10-176 0 0,0-1 0 0 0,0 0 0 0 0,-1 1 0 0 0,1 0 0 0 0,0-1 0 0 0,-1 1 0 0 0,1 0 0 0 0,3 4 0 0 0,-4-3 48 0 0,1 0-1 0 0,0 0 1 0 0,0-1 0 0 0,1 1-1 0 0,-1-1 1 0 0,0 0 0 0 0,1 0-1 0 0,7 3 280 0 0,-9-7-270 0 0,0 1-46 0 0,-6-4 3 0 0,4 2-22 0 0,-1-1-1 0 0,1 0 1 0 0,0 1-1 0 0,0-1 1 0 0,0 1-1 0 0,0-1 0 0 0,0 1 1 0 0,1-1-1 0 0,0 1 1 0 0,0-1-1 0 0,0 1 1 0 0,0-1-1 0 0,3-5 0 0 0,2-3 3 0 0,1 0 0 0 0,1 0 0 0 0,0 0-1 0 0,0 1 1 0 0,1 0 0 0 0,1 1 0 0 0,0 0-1 0 0,0 0 1 0 0,15-10 0 0 0,-5 1 63 0 0,-18 16-68 0 0,1-1 1 0 0,0 1-1 0 0,0 1 1 0 0,1-1-1 0 0,-1 0 1 0 0,0 1 0 0 0,6-3-1 0 0,8-6 30 0 0,0-1 1 0 0,-1 0-1 0 0,0-1 1 0 0,-1-1-1 0 0,0 0 0 0 0,18-23 1 0 0,-13 15 56 0 0,1 0 1 0 0,25-20-1 0 0,-23 25 14 0 0,0 0-1 0 0,2 1 0 0 0,0 1 1 0 0,1 1-1 0 0,33-12 0 0 0,-36 16-62 0 0,35-20 0 0 0,-39 19 0 0 0,1 1 0 0 0,35-13 0 0 0,118-26-8 0 0,-40 17-54 0 0,-32 7-23 0 0,-63 14 16 0 0,51-7-1 0 0,-43 11-4 0 0,-24 3-1 0 0,0 1 0 0 0,0 0 0 0 0,0 2-1 0 0,0 1 1 0 0,35 4 0 0 0,57 24-97 0 0,-75-16 60 0 0,44 6-1 0 0,0-2-82 0 0,-39-10 56 0 0,1 2 0 0 0,51 17-1 0 0,-65-15 12 0 0,-1 2 0 0 0,35 20 0 0 0,59 31-141 0 0,-92-47 172 0 0,-9-5 30 0 0,-1 1 1 0 0,0 1 0 0 0,0 1 0 0 0,-1 1 0 0 0,-1 1 0 0 0,23 23 0 0 0,-14-8 3 0 0,36 43-56 0 0,-63-72 70 0 0,6 10-11 0 0,1 0 1 0 0,1-1-1 0 0,0 0 0 0 0,0-1 1 0 0,1 0-1 0 0,0 0 1 0 0,18 11-1 0 0,-12-11 13 0 0,0 0-1 0 0,-1 2 1 0 0,16 14 0 0 0,29 14 2025 0 0,-48-39-138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10:28:10.226"/>
    </inkml:context>
    <inkml:brush xml:id="br0">
      <inkml:brushProperty name="width" value="0.2" units="cm"/>
      <inkml:brushProperty name="height" value="0.2" units="cm"/>
      <inkml:brushProperty name="color" value="#E71224"/>
    </inkml:brush>
  </inkml:definitions>
  <inkml:trace contextRef="#ctx0" brushRef="#br0">629 156 2104 0 0,'0'0'387'0'0,"-5"-3"-329"0"0,-7-5 39 0 0,-1 0-1 0 0,0 1 1 0 0,0 1-1 0 0,0 0 0 0 0,-1 0 1 0 0,0 2-1 0 0,0-1 1 0 0,-29-3-1 0 0,-73-1 270 0 0,106 9-296 0 0,1 0 1 0 0,0 0-1 0 0,-1 1 1 0 0,1 1-1 0 0,0 0 1 0 0,-1 0-1 0 0,1 0 1 0 0,0 1-1 0 0,0 1 1 0 0,-8 4 0 0 0,14-7-27 0 0,-1 1-8 0 0,0-1 0 0 0,1 1 1 0 0,-1 0-1 0 0,1 0 1 0 0,-1 0-1 0 0,1 0 0 0 0,0 1 1 0 0,0-1-1 0 0,0 1 1 0 0,0 0-1 0 0,1-1 1 0 0,-1 1-1 0 0,1 1 0 0 0,-1-1 1 0 0,-2 6-1 0 0,-14 24 211 0 0,-2 4-45 0 0,19-31-160 0 0,-1 0-1 0 0,0 0 0 0 0,0 0 0 0 0,-1-1 0 0 0,-7 10 0 0 0,7-10-8 0 0,1-1 0 0 0,-1 1 0 0 0,1 0 0 0 0,1 0 0 0 0,-1 0 0 0 0,0 0 0 0 0,-2 10 0 0 0,4-12-21 0 0,0 0-1 0 0,0 0 0 0 0,-1 0 1 0 0,1 0-1 0 0,-1 0 1 0 0,0 0-1 0 0,-3 3 1 0 0,-10 22 47 0 0,8-9-13 0 0,-17 36 0 0 0,17-41-29 0 0,0 0 1 0 0,2 0 0 0 0,-1 0 0 0 0,2 1 0 0 0,-5 19-1 0 0,8-27-10 0 0,1 1 0 0 0,-1 0 0 0 0,1 0 0 0 0,1-1-1 0 0,0 1 1 0 0,0 0 0 0 0,0-1 0 0 0,1 1-1 0 0,0 0 1 0 0,0-1 0 0 0,1 0 0 0 0,3 7-1 0 0,-2-5 0 0 0,0-1-1 0 0,1 0 0 0 0,-1-1 0 0 0,2 1 0 0 0,-1-1 0 0 0,1 0 0 0 0,0 0 0 0 0,0-1 0 0 0,1 0 0 0 0,10 8 0 0 0,8 2 25 0 0,48 25 0 0 0,-27-16 0 0 0,-33-19-20 0 0,-1 0-1 0 0,1-1 1 0 0,1 0 0 0 0,-1-1-1 0 0,0-1 1 0 0,1 0 0 0 0,0-1 0 0 0,0-1-1 0 0,17 1 1 0 0,-21-1-1 0 0,0 0 0 0 0,0 1 0 0 0,0 0 0 0 0,15 6 0 0 0,18 4 9 0 0,-25-8-9 0 0,-11-3-4 0 0,-1 1 0 0 0,0-1 0 0 0,1 0 0 0 0,0-1 1 0 0,6 0-1 0 0,13 1 7 0 0,-24 0-8 0 0,1-1-1 0 0,0 1 1 0 0,0-1-1 0 0,0 0 0 0 0,0 0 1 0 0,-1 0-1 0 0,1-1 1 0 0,0 1-1 0 0,0-1 1 0 0,0 1-1 0 0,-1-1 0 0 0,1 0 1 0 0,0 0-1 0 0,3-2 1 0 0,1-1 9 0 0,-1 1 0 0 0,0 1 0 0 0,1-1 0 0 0,0 1 0 0 0,7-2 0 0 0,-6 3 15 0 0,0-2 1 0 0,-1 1-1 0 0,0-1 0 0 0,11-5 1 0 0,15-12 191 0 0,-2-2 1 0 0,36-32-1 0 0,-48 38-53 0 0,-1-1 0 0 0,-1-1 0 0 0,0-1 0 0 0,-2-1 0 0 0,22-34-1 0 0,-20 29 50 0 0,-14 21-188 0 0,0 0-1 0 0,0 0 1 0 0,-1-1 0 0 0,1 1 0 0 0,-1-1-1 0 0,0 1 1 0 0,3-10 0 0 0,-2-1 48 0 0,2-3 61 0 0,-1 0-1 0 0,-1-1 1 0 0,1-31-1 0 0,-4 45-112 0 0,-2-1-1 0 0,1 1 1 0 0,-1 0-1 0 0,1 0 1 0 0,-5-8-1 0 0,-1-2 11 0 0,-20-90 41 0 0,22 88-74 0 0,-25-63 4 0 0,27 72-5 0 0,-1 0 0 0 0,-1 0 1 0 0,1 0-1 0 0,-1 0 0 0 0,-1 1 0 0 0,1 0 0 0 0,-9-7 1 0 0,2-1-1 0 0,11 13 0 0 0,1 1 0 0 0,-1-1 0 0 0,0 1 0 0 0,-1-1 0 0 0,1 1 0 0 0,0 0 0 0 0,0-1 0 0 0,-1 1 0 0 0,1 0 0 0 0,0 0 0 0 0,-1 0 0 0 0,-1-1 0 0 0,-44-23 9 0 0,-12-6 7 0 0,47 27-5 0 0,1 1 0 0 0,-1 0 1 0 0,0 1-1 0 0,0 0 0 0 0,0 1 0 0 0,0 0 0 0 0,0 1 0 0 0,-17 1 1 0 0,-13 5 88 0 0,-44 10 0 0 0,11-1-13 0 0,-35 9 124 0 0,94-19-146 0 0,1 0 0 0 0,0 2 0 0 0,0 0 0 0 0,1 1 0 0 0,0 0 0 0 0,0 1 0 0 0,-13 11 0 0 0,23-16-23 0 0,-1 1-1 0 0,1 0 1 0 0,0-1 0 0 0,0 2 0 0 0,-5 7 0 0 0,3-3 9 0 0,-2 2 7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10T10:28:22.718"/>
    </inkml:context>
    <inkml:brush xml:id="br0">
      <inkml:brushProperty name="width" value="0.2" units="cm"/>
      <inkml:brushProperty name="height" value="0.2" units="cm"/>
      <inkml:brushProperty name="color" value="#E71224"/>
    </inkml:brush>
  </inkml:definitions>
  <inkml:trace contextRef="#ctx0" brushRef="#br0">75 166 1496 0 0,'-1'0'0'0'0,"-3"1"7"0"0,0 0-1 0 0,0 0 1 0 0,-1-1-1 0 0,1 1 1 0 0,0-1-1 0 0,0 0 1 0 0,-1 0-1 0 0,1-1 1 0 0,0 1-1 0 0,-5-2 1 0 0,-14-3 702 0 0,43 2-27 0 0,-5 1-639 0 0,1 1 0 0 0,0 0 1 0 0,18 2-1 0 0,33-2 64 0 0,86-9 151 0 0,-12 14-88 0 0,55 6 55 0 0,-159-9-138 0 0,61-8 0 0 0,11 0 98 0 0,-64 4-123 0 0,-32 2-31 0 0,1 0 0 0 0,0 0-1 0 0,17 3 1 0 0,24 3 39 0 0,-42-5-13 0 0,1 1-1 0 0,-1 0 1 0 0,1 1-1 0 0,-1 1 1 0 0,0 0 0 0 0,0 0-1 0 0,0 2 1 0 0,0-1-1 0 0,16 10 1 0 0,-1 2 170 0 0,33 12 0 0 0,7 4 15 0 0,-7-5-10 0 0,-48-23-171 0 0,0 1 1 0 0,0 1 0 0 0,-1 0-1 0 0,1 1 1 0 0,16 13-1 0 0,-17-12 25 0 0,0-1 0 0 0,0 0 0 0 0,19 8 0 0 0,5 4 66 0 0,-21-11-112 0 0,0 2 59 0 0,1-1 1 0 0,0-1 0 0 0,0-1 0 0 0,1 0 0 0 0,22 5 0 0 0,111 30 708 0 0,-138-40-717 0 0,0-2 0 0 0,-1 1 1 0 0,1-1-1 0 0,0-1 0 0 0,15-3 1 0 0,29 0 185 0 0,-40 3-173 0 0,0-1 0 0 0,1 0 0 0 0,-1-1 0 0 0,0 0 0 0 0,29-12 0 0 0,75-38 257 0 0,-23 21-111 0 0,-56 16-143 0 0,19-10 40 0 0,6-4-45 0 0,-52 25-73 0 0,1-1-1 0 0,-1 0 1 0 0,0-1-1 0 0,-1-1 1 0 0,24-17 0 0 0,-26 16 1 0 0,0 0 1 0 0,1 0 0 0 0,19-10-1 0 0,-29 18-26 0 0,0 0-1 0 0,-1-1 1 0 0,1 1-1 0 0,-1 0 0 0 0,1-1 1 0 0,-1 1-1 0 0,1-1 0 0 0,-1 1 1 0 0,0-1-1 0 0,0 0 1 0 0,0 1-1 0 0,2-4 0 0 0,-2 3 1 0 0,-1 1 0 0 0,1-1-1 0 0,0 1 1 0 0,0-1-1 0 0,0 1 1 0 0,1-1-1 0 0,-1 1 1 0 0,0-1-1 0 0,0 1 1 0 0,1 0-1 0 0,-1 0 1 0 0,1 0 0 0 0,-1 0-1 0 0,4-2 1 0 0,12-5 32 0 0,-1-2 0 0 0,0 0 1 0 0,0 0-1 0 0,17-16 0 0 0,-2 1 17 0 0,-18 16-28 0 0,22-14 46 0 0,-34 22-67 0 0,1 0 0 0 0,-1 0 0 0 0,0 0 0 0 0,1 0 0 0 0,-1 0 0 0 0,0 0 0 0 0,0-1 0 0 0,1 1 0 0 0,-1 0 0 0 0,0-1 0 0 0,-1 1 0 0 0,3-3 0 0 0,-3 3 63 0 0,0 0 1 0 0,0 1-1 0 0,1-1 1 0 0,-1 0-1 0 0,0 1 0 0 0,1-1 1 0 0,-1 0-1 0 0,1 1 1 0 0,-1-1-1 0 0,1 1 0 0 0,-1-1 1 0 0,1 1-1 0 0,-1-1 1 0 0,1 1-1 0 0,0-1 0 0 0,-1 1 1 0 0,1 0-1 0 0,0-1 1 0 0,-1 1-1 0 0,1 0 1 0 0,0-1-1 0 0,17 26 106 0 0,6-10-114 0 0,0-2-1 0 0,1-1 1 0 0,0-1 0 0 0,29 9-1 0 0,26 10 11 0 0,238 80 95 0 0,-198-74-146 0 0,-88-28-12 0 0,46 6-1 0 0,11 3 2 0 0,125 22 1 0 0,-44-7-8 0 0,-108-23-2 0 0,-38-5 0 0 0,0 0 0 0 0,0-2 0 0 0,49-1 0 0 0,-73-1 2 0 0,29-2-5 0 0,-1-1 1 0 0,0-2-1 0 0,0 0 0 0 0,41-14 0 0 0,-37 8-6 0 0,-1-1-1 0 0,-1-1 1 0 0,0-2-1 0 0,-1 0 0 0 0,48-35 1 0 0,-56 30-4 0 0,-1 0 0 0 0,-1-2 0 0 0,0 0-1 0 0,-2-1 1 0 0,25-42 0 0 0,-40 61 14 0 0,-2 3-1 0 0,0 1 0 0 0,0-1 0 0 0,1 0 0 0 0,-1 1 0 0 0,0-1 1 0 0,0 0-1 0 0,1 1 0 0 0,-1-1 0 0 0,0 0 0 0 0,1 1 0 0 0,-1-1 0 0 0,1 0 0 0 0,-1 1 0 0 0,0-1 0 0 0,1 1 0 0 0,0-1 1 0 0,-1 1-1 0 0,1-1 0 0 0,-1 1 0 0 0,1 0 0 0 0,-1-1 0 0 0,1 1 0 0 0,0 0 0 0 0,-1-1 0 0 0,1 1 0 0 0,0 0 0 0 0,0 0 1 0 0,-1 0-1 0 0,1-1 0 0 0,0 1 0 0 0,-1 0 0 0 0,1 0 0 0 0,0 0 0 0 0,0 0 0 0 0,-1 0 0 0 0,1 0 0 0 0,0 1 0 0 0,-1-1 0 0 0,1 0 1 0 0,0 0-1 0 0,0 0 0 0 0,-1 1 0 0 0,1-1 0 0 0,0 0 0 0 0,-1 1 0 0 0,1-1 0 0 0,-1 0 0 0 0,1 1 0 0 0,0-1 0 0 0,0 1 1 0 0,8 3-3 0 0,29 13-6 0 0,-1 2 1 0 0,0 2-1 0 0,-2 1 0 0 0,44 35 1 0 0,-67-48 9 0 0,41 26-7 0 0,3-3 0 0 0,0-2 1 0 0,2-3-1 0 0,1-2 0 0 0,70 20 1 0 0,213 49-74 0 0,-282-80 65 0 0,-6-4-3 0 0,0-3 0 0 0,0-2 0 0 0,0-2 0 0 0,69-6 1 0 0,-17 1-14 0 0,-69 1 22 0 0,0-1 0 0 0,0-1 0 0 0,0-3 0 0 0,-1-1 0 0 0,1-1 0 0 0,49-20 0 0 0,-63 17-3 0 0,40-25-1 0 0,-11 5 4 0 0,-40 25 73 0 0,0-1 1 0 0,-1 0-1 0 0,1-1 0 0 0,-1 0 1 0 0,-1 0-1 0 0,0-2 1 0 0,0 1-1 0 0,0-1 1 0 0,-2 0-1 0 0,1-1 1 0 0,-1 0-1 0 0,-1 0 1 0 0,0-1-1 0 0,0 0 1 0 0,-1 0-1 0 0,6-20 1 0 0,33-111 1509 0 0,-43 139-1509 0 0,-1 1 1 0 0,0-1-1 0 0,0 0 0 0 0,0 1 0 0 0,0-1 0 0 0,0 0 0 0 0,-1-7 146 0 0,29 16-172 0 0,72 25-31 0 0,-5 3-8 0 0,-17-5 0 0 0,-14-6 0 0 0,-30-10 0 0 0,64 14 0 0 0,9 1 0 0 0,-7-1 0 0 0,113 25 0 0 0,-116-26 0 0 0,137 19 0 0 0,60-23 101 0 0,-251-22-78 0 0,0-1 0 0 0,0-2 0 0 0,0-2 0 0 0,72-19-1 0 0,-73 12 101 0 0,57-26 0 0 0,-83 31-54 0 0,0-1 1 0 0,0-1-1 0 0,-1 0 1 0 0,-1-1 0 0 0,29-26-1 0 0,-37 30-45 0 0,0 0-1 0 0,0-1 1 0 0,-1 0-1 0 0,0 0 1 0 0,0 0 0 0 0,-1-1-1 0 0,0 0 1 0 0,0 0-1 0 0,-1 0 1 0 0,0-1 0 0 0,-1 0-1 0 0,3-14 1 0 0,-2 7 41 0 0,-1 0 1 0 0,0 0 0 0 0,-1-27-1 0 0,-2 44-25 0 0,23 13 7 0 0,22 18-20 0 0,97 47 1 0 0,-96-54-13 0 0,-30-15-11 0 0,1 0 1 0 0,31 11-1 0 0,73 18 2 0 0,144 51 10 0 0,-152-52-5 0 0,24 10 2 0 0,-36-10-7 0 0,2-4-1 0 0,190 34 0 0 0,-233-56-10 0 0,1-2-1 0 0,75 2 0 0 0,-58-8-9 0 0,-42 0 7 0 0,37-3 0 0 0,-50-2 2 0 0,0 0 0 0 0,-1-2 0 0 0,41-12 0 0 0,56-17-29 0 0,42-15-16 0 0,-92 28 13 0 0,-43 13 13 0 0,-1-1 0 0 0,37-16-1 0 0,17-10-13 0 0,16-8-2 0 0,-70 27 15 0 0,-1-1 0 0 0,36-32-1 0 0,-58 46 25 0 0,9-4-8 0 0,-10 5 8 0 0,0 1 0 0 0,1-1 0 0 0,-1 1 0 0 0,0-1-1 0 0,0 0 1 0 0,0 1 0 0 0,0-1 0 0 0,0 0 0 0 0,0 0 0 0 0,0 0-1 0 0,0 0 1 0 0,0 0 0 0 0,0 0 0 0 0,0 0 0 0 0,-1 0 0 0 0,2-2 471 0 0,-2 0-173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7C3284-2F76-4629-81FC-6E796AFE80A8}" type="datetimeFigureOut">
              <a:rPr lang="en-US" smtClean="0"/>
              <a:t>2/10/2022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1EDF6C-A07F-4419-8824-0CF46CCB90C5}" type="slidenum">
              <a:rPr lang="en-US" smtClean="0"/>
              <a:t>‹#›</a:t>
            </a:fld>
            <a:endParaRPr lang="en-US"/>
          </a:p>
        </p:txBody>
      </p:sp>
    </p:spTree>
    <p:extLst>
      <p:ext uri="{BB962C8B-B14F-4D97-AF65-F5344CB8AC3E}">
        <p14:creationId xmlns:p14="http://schemas.microsoft.com/office/powerpoint/2010/main" val="384666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all these are 10,000 = </a:t>
            </a:r>
            <a:r>
              <a:rPr lang="en-US" b="1" dirty="0"/>
              <a:t>42,120</a:t>
            </a:r>
          </a:p>
        </p:txBody>
      </p:sp>
      <p:sp>
        <p:nvSpPr>
          <p:cNvPr id="4" name="Slide Number Placeholder 3"/>
          <p:cNvSpPr>
            <a:spLocks noGrp="1"/>
          </p:cNvSpPr>
          <p:nvPr>
            <p:ph type="sldNum" sz="quarter" idx="10"/>
          </p:nvPr>
        </p:nvSpPr>
        <p:spPr/>
        <p:txBody>
          <a:bodyPr/>
          <a:lstStyle/>
          <a:p>
            <a:fld id="{701EDF6C-A07F-4419-8824-0CF46CCB90C5}" type="slidenum">
              <a:rPr lang="en-US" smtClean="0"/>
              <a:t>16</a:t>
            </a:fld>
            <a:endParaRPr lang="en-US"/>
          </a:p>
        </p:txBody>
      </p:sp>
    </p:spTree>
    <p:extLst>
      <p:ext uri="{BB962C8B-B14F-4D97-AF65-F5344CB8AC3E}">
        <p14:creationId xmlns:p14="http://schemas.microsoft.com/office/powerpoint/2010/main" val="1325144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customXml" Target="../ink/ink5.xml"/><Relationship Id="rId2" Type="http://schemas.openxmlformats.org/officeDocument/2006/relationships/hyperlink" Target="mailto:=10000*FVAF@r%25,n(5.526)=55,260" TargetMode="External"/><Relationship Id="rId1" Type="http://schemas.openxmlformats.org/officeDocument/2006/relationships/slideLayout" Target="../slideLayouts/slideLayout2.xml"/><Relationship Id="rId6" Type="http://schemas.openxmlformats.org/officeDocument/2006/relationships/customXml" Target="../ink/ink2.xm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hyperlink" Target="mailto:6@p.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Fundamentals of Financial Management</a:t>
            </a:r>
          </a:p>
        </p:txBody>
      </p:sp>
      <p:sp>
        <p:nvSpPr>
          <p:cNvPr id="3" name="Subtitle 2"/>
          <p:cNvSpPr>
            <a:spLocks noGrp="1"/>
          </p:cNvSpPr>
          <p:nvPr>
            <p:ph type="subTitle" idx="1"/>
          </p:nvPr>
        </p:nvSpPr>
        <p:spPr>
          <a:xfrm>
            <a:off x="1371600" y="3962400"/>
            <a:ext cx="6400800" cy="1752600"/>
          </a:xfrm>
        </p:spPr>
        <p:txBody>
          <a:bodyPr/>
          <a:lstStyle/>
          <a:p>
            <a:r>
              <a:rPr lang="en-US" dirty="0"/>
              <a:t>BY</a:t>
            </a:r>
          </a:p>
          <a:p>
            <a:r>
              <a:rPr lang="en-US" dirty="0"/>
              <a:t>Dr. </a:t>
            </a:r>
            <a:r>
              <a:rPr lang="en-US" dirty="0" err="1"/>
              <a:t>Saloni</a:t>
            </a:r>
            <a:r>
              <a:rPr lang="en-US" dirty="0"/>
              <a:t> Gupta</a:t>
            </a:r>
          </a:p>
        </p:txBody>
      </p:sp>
    </p:spTree>
    <p:extLst>
      <p:ext uri="{BB962C8B-B14F-4D97-AF65-F5344CB8AC3E}">
        <p14:creationId xmlns:p14="http://schemas.microsoft.com/office/powerpoint/2010/main" val="1848407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Ezra Solomon</a:t>
            </a:r>
          </a:p>
        </p:txBody>
      </p:sp>
      <p:sp>
        <p:nvSpPr>
          <p:cNvPr id="3" name="Content Placeholder 2"/>
          <p:cNvSpPr>
            <a:spLocks noGrp="1"/>
          </p:cNvSpPr>
          <p:nvPr>
            <p:ph idx="1"/>
          </p:nvPr>
        </p:nvSpPr>
        <p:spPr/>
        <p:txBody>
          <a:bodyPr>
            <a:normAutofit fontScale="92500" lnSpcReduction="10000"/>
          </a:bodyPr>
          <a:lstStyle/>
          <a:p>
            <a:r>
              <a:rPr lang="en-US" dirty="0"/>
              <a:t>Technical and moral objections to profit </a:t>
            </a:r>
            <a:r>
              <a:rPr lang="en-US" dirty="0" err="1"/>
              <a:t>maximisation</a:t>
            </a:r>
            <a:r>
              <a:rPr lang="en-US" dirty="0"/>
              <a:t> </a:t>
            </a:r>
          </a:p>
          <a:p>
            <a:r>
              <a:rPr lang="en-US" b="1" dirty="0"/>
              <a:t>Technical Objections</a:t>
            </a:r>
            <a:r>
              <a:rPr lang="en-US" dirty="0"/>
              <a:t>:</a:t>
            </a:r>
          </a:p>
          <a:p>
            <a:r>
              <a:rPr lang="en-US" dirty="0"/>
              <a:t>(1)  Vague, not clear</a:t>
            </a:r>
          </a:p>
          <a:p>
            <a:r>
              <a:rPr lang="en-US" dirty="0"/>
              <a:t>(2) Ignores the time value of money</a:t>
            </a:r>
          </a:p>
          <a:p>
            <a:r>
              <a:rPr lang="en-US" dirty="0"/>
              <a:t>(3) incorporation of risk</a:t>
            </a:r>
          </a:p>
          <a:p>
            <a:r>
              <a:rPr lang="en-US" b="1" dirty="0"/>
              <a:t>Moral objections:</a:t>
            </a:r>
          </a:p>
          <a:p>
            <a:r>
              <a:rPr lang="en-US" b="1" dirty="0"/>
              <a:t>(1) Social welfare</a:t>
            </a:r>
          </a:p>
          <a:p>
            <a:r>
              <a:rPr lang="en-US" b="1" dirty="0"/>
              <a:t>(2) profit  </a:t>
            </a:r>
            <a:r>
              <a:rPr lang="en-US" b="1" dirty="0" err="1"/>
              <a:t>Vs</a:t>
            </a:r>
            <a:r>
              <a:rPr lang="en-US" b="1" dirty="0"/>
              <a:t> profitability: 100-60= 40</a:t>
            </a:r>
          </a:p>
          <a:p>
            <a:endParaRPr lang="en-US" dirty="0"/>
          </a:p>
          <a:p>
            <a:endParaRPr lang="en-US" dirty="0"/>
          </a:p>
          <a:p>
            <a:endParaRPr lang="en-US" dirty="0"/>
          </a:p>
        </p:txBody>
      </p:sp>
    </p:spTree>
    <p:extLst>
      <p:ext uri="{BB962C8B-B14F-4D97-AF65-F5344CB8AC3E}">
        <p14:creationId xmlns:p14="http://schemas.microsoft.com/office/powerpoint/2010/main" val="27884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Wealth </a:t>
            </a:r>
            <a:r>
              <a:rPr lang="en-US" dirty="0" err="1"/>
              <a:t>maximisation</a:t>
            </a:r>
            <a:endParaRPr lang="en-US" dirty="0"/>
          </a:p>
        </p:txBody>
      </p:sp>
      <p:sp>
        <p:nvSpPr>
          <p:cNvPr id="3" name="Content Placeholder 2"/>
          <p:cNvSpPr>
            <a:spLocks noGrp="1"/>
          </p:cNvSpPr>
          <p:nvPr>
            <p:ph idx="1"/>
          </p:nvPr>
        </p:nvSpPr>
        <p:spPr/>
        <p:txBody>
          <a:bodyPr/>
          <a:lstStyle/>
          <a:p>
            <a:r>
              <a:rPr lang="en-US" dirty="0"/>
              <a:t>Precise and clear</a:t>
            </a:r>
          </a:p>
          <a:p>
            <a:r>
              <a:rPr lang="en-US" dirty="0"/>
              <a:t>Takes into account time value of money</a:t>
            </a:r>
          </a:p>
          <a:p>
            <a:r>
              <a:rPr lang="en-US" dirty="0"/>
              <a:t>Takes into account risk and uncertainty</a:t>
            </a:r>
          </a:p>
          <a:p>
            <a:r>
              <a:rPr lang="en-US" dirty="0"/>
              <a:t>Social welfare</a:t>
            </a:r>
          </a:p>
          <a:p>
            <a:r>
              <a:rPr lang="en-US" dirty="0"/>
              <a:t>Resources of economy</a:t>
            </a:r>
          </a:p>
          <a:p>
            <a:r>
              <a:rPr lang="en-US" b="1" dirty="0"/>
              <a:t>Problem </a:t>
            </a:r>
            <a:r>
              <a:rPr lang="en-US" b="1"/>
              <a:t>of agency:</a:t>
            </a:r>
            <a:endParaRPr lang="en-US" b="1" dirty="0"/>
          </a:p>
          <a:p>
            <a:endParaRPr lang="en-US" dirty="0"/>
          </a:p>
          <a:p>
            <a:endParaRPr lang="en-US" dirty="0"/>
          </a:p>
        </p:txBody>
      </p:sp>
    </p:spTree>
    <p:extLst>
      <p:ext uri="{BB962C8B-B14F-4D97-AF65-F5344CB8AC3E}">
        <p14:creationId xmlns:p14="http://schemas.microsoft.com/office/powerpoint/2010/main" val="183823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VALUE OF MONEY</a:t>
            </a:r>
          </a:p>
        </p:txBody>
      </p:sp>
      <p:sp>
        <p:nvSpPr>
          <p:cNvPr id="3" name="Content Placeholder 2"/>
          <p:cNvSpPr>
            <a:spLocks noGrp="1"/>
          </p:cNvSpPr>
          <p:nvPr>
            <p:ph idx="1"/>
          </p:nvPr>
        </p:nvSpPr>
        <p:spPr/>
        <p:txBody>
          <a:bodyPr>
            <a:normAutofit/>
          </a:bodyPr>
          <a:lstStyle/>
          <a:p>
            <a:r>
              <a:rPr lang="en-US" dirty="0"/>
              <a:t>Relevance of Time value of money</a:t>
            </a:r>
          </a:p>
          <a:p>
            <a:r>
              <a:rPr lang="en-US" dirty="0"/>
              <a:t>5000…………………</a:t>
            </a:r>
            <a:r>
              <a:rPr lang="en-US" b="1" dirty="0"/>
              <a:t>5000</a:t>
            </a:r>
            <a:r>
              <a:rPr lang="en-US" dirty="0"/>
              <a:t>………………….</a:t>
            </a:r>
            <a:r>
              <a:rPr lang="en-US" b="1" dirty="0"/>
              <a:t>5000</a:t>
            </a:r>
          </a:p>
          <a:p>
            <a:r>
              <a:rPr lang="en-US" dirty="0"/>
              <a:t>-10…………………….0……………………..10</a:t>
            </a:r>
          </a:p>
          <a:p>
            <a:r>
              <a:rPr lang="en-US" dirty="0"/>
              <a:t>10g…………………..1kg………………….0.5g</a:t>
            </a:r>
          </a:p>
          <a:p>
            <a:pPr>
              <a:buFont typeface="Wingdings" pitchFamily="2" charset="2"/>
              <a:buChar char="v"/>
            </a:pPr>
            <a:r>
              <a:rPr lang="en-US" dirty="0"/>
              <a:t>Uncertainty in future</a:t>
            </a:r>
          </a:p>
          <a:p>
            <a:pPr>
              <a:buFont typeface="Wingdings" pitchFamily="2" charset="2"/>
              <a:buChar char="v"/>
            </a:pPr>
            <a:r>
              <a:rPr lang="en-US" dirty="0"/>
              <a:t>Preference for present consumption</a:t>
            </a:r>
          </a:p>
          <a:p>
            <a:pPr>
              <a:buFont typeface="Wingdings" pitchFamily="2" charset="2"/>
              <a:buChar char="v"/>
            </a:pPr>
            <a:r>
              <a:rPr lang="en-US" dirty="0"/>
              <a:t>Opportunity for reinvestment</a:t>
            </a:r>
          </a:p>
          <a:p>
            <a:pPr>
              <a:buFont typeface="Wingdings" pitchFamily="2" charset="2"/>
              <a:buChar char="v"/>
            </a:pPr>
            <a:endParaRPr lang="en-US" dirty="0"/>
          </a:p>
        </p:txBody>
      </p:sp>
    </p:spTree>
    <p:extLst>
      <p:ext uri="{BB962C8B-B14F-4D97-AF65-F5344CB8AC3E}">
        <p14:creationId xmlns:p14="http://schemas.microsoft.com/office/powerpoint/2010/main" val="66397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Future Value(Compounding process)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55000" lnSpcReduction="20000"/>
              </a:bodyPr>
              <a:lstStyle/>
              <a:p>
                <a:r>
                  <a:rPr lang="en-US" b="1" u="sng" dirty="0"/>
                  <a:t>Single Amount  </a:t>
                </a:r>
                <a:r>
                  <a:rPr lang="en-US" dirty="0"/>
                  <a:t>FV=A</a:t>
                </a:r>
              </a:p>
              <a:p>
                <a:r>
                  <a:rPr lang="en-US" b="1" dirty="0"/>
                  <a:t>0</a:t>
                </a:r>
                <a:r>
                  <a:rPr lang="en-US" dirty="0"/>
                  <a:t>……I……</a:t>
                </a:r>
                <a:r>
                  <a:rPr lang="en-US" b="1" dirty="0"/>
                  <a:t>1…</a:t>
                </a:r>
                <a:r>
                  <a:rPr lang="en-US" dirty="0"/>
                  <a:t>……I…………..</a:t>
                </a:r>
                <a:r>
                  <a:rPr lang="en-US" b="1" dirty="0"/>
                  <a:t>2</a:t>
                </a:r>
                <a:r>
                  <a:rPr lang="en-US" dirty="0"/>
                  <a:t>………I……….</a:t>
                </a:r>
                <a:r>
                  <a:rPr lang="en-US" b="1" dirty="0"/>
                  <a:t>3</a:t>
                </a:r>
                <a:r>
                  <a:rPr lang="en-US" dirty="0"/>
                  <a:t>…………I………….</a:t>
                </a:r>
                <a:r>
                  <a:rPr lang="en-US" b="1" dirty="0"/>
                  <a:t>4</a:t>
                </a:r>
                <a:r>
                  <a:rPr lang="en-US" dirty="0"/>
                  <a:t>……I…….</a:t>
                </a:r>
                <a:r>
                  <a:rPr lang="en-US" b="1" dirty="0"/>
                  <a:t>5</a:t>
                </a:r>
              </a:p>
              <a:p>
                <a:r>
                  <a:rPr lang="en-US" dirty="0"/>
                  <a:t>   1………..1.10…………1.21……………1.33…………1.46………………1.61</a:t>
                </a:r>
              </a:p>
              <a:p>
                <a:r>
                  <a:rPr lang="en-US" dirty="0"/>
                  <a:t>100….100(1+.10)……..110(1.1)……..121(1.1)….133.1(1.1)……146.46(1</a:t>
                </a:r>
                <a:r>
                  <a:rPr lang="en-US" b="1" dirty="0"/>
                  <a:t>.</a:t>
                </a:r>
                <a:r>
                  <a:rPr lang="en-US" dirty="0"/>
                  <a:t>1</a:t>
                </a:r>
                <a:r>
                  <a:rPr lang="en-US" b="1" dirty="0"/>
                  <a:t>)</a:t>
                </a:r>
              </a:p>
              <a:p>
                <a:r>
                  <a:rPr lang="en-US" b="1" dirty="0"/>
                  <a:t> 100…..100(1.1)………100</a:t>
                </a:r>
                <a14:m>
                  <m:oMath xmlns:m="http://schemas.openxmlformats.org/officeDocument/2006/math">
                    <m:r>
                      <a:rPr lang="en-US" b="1" i="1" smtClean="0">
                        <a:latin typeface="Cambria Math"/>
                      </a:rPr>
                      <m:t> </m:t>
                    </m:r>
                    <m:sSup>
                      <m:sSupPr>
                        <m:ctrlPr>
                          <a:rPr lang="en-US" b="1" i="1" smtClean="0">
                            <a:latin typeface="Cambria Math" panose="02040503050406030204" pitchFamily="18" charset="0"/>
                          </a:rPr>
                        </m:ctrlPr>
                      </m:sSupPr>
                      <m:e>
                        <m:r>
                          <a:rPr lang="en-US" b="1" i="1" smtClean="0">
                            <a:latin typeface="Cambria Math"/>
                          </a:rPr>
                          <m:t>(</m:t>
                        </m:r>
                        <m:r>
                          <a:rPr lang="en-US" b="1" i="1" smtClean="0">
                            <a:latin typeface="Cambria Math"/>
                          </a:rPr>
                          <m:t>𝟏</m:t>
                        </m:r>
                        <m:r>
                          <a:rPr lang="en-US" b="1" i="1" smtClean="0">
                            <a:latin typeface="Cambria Math"/>
                          </a:rPr>
                          <m:t>.</m:t>
                        </m:r>
                        <m:r>
                          <a:rPr lang="en-US" b="1" i="1" smtClean="0">
                            <a:latin typeface="Cambria Math"/>
                          </a:rPr>
                          <m:t>𝟏</m:t>
                        </m:r>
                        <m:r>
                          <a:rPr lang="en-US" b="1" i="1" smtClean="0">
                            <a:latin typeface="Cambria Math"/>
                          </a:rPr>
                          <m:t>)</m:t>
                        </m:r>
                      </m:e>
                      <m:sup>
                        <m:r>
                          <a:rPr lang="en-US" b="1" i="1" smtClean="0">
                            <a:latin typeface="Cambria Math"/>
                          </a:rPr>
                          <m:t>𝟐</m:t>
                        </m:r>
                      </m:sup>
                    </m:sSup>
                  </m:oMath>
                </a14:m>
                <a:r>
                  <a:rPr lang="en-US" b="1" dirty="0"/>
                  <a:t>…….100</a:t>
                </a:r>
                <a14:m>
                  <m:oMath xmlns:m="http://schemas.openxmlformats.org/officeDocument/2006/math">
                    <m:sSup>
                      <m:sSupPr>
                        <m:ctrlPr>
                          <a:rPr lang="en-US" b="1" i="1">
                            <a:latin typeface="Cambria Math" panose="02040503050406030204" pitchFamily="18" charset="0"/>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𝟏</m:t>
                        </m:r>
                        <m:r>
                          <a:rPr lang="en-US" b="1" i="1">
                            <a:latin typeface="Cambria Math"/>
                          </a:rPr>
                          <m:t>)</m:t>
                        </m:r>
                      </m:e>
                      <m:sup>
                        <m:r>
                          <a:rPr lang="en-US" b="1" i="1" smtClean="0">
                            <a:latin typeface="Cambria Math"/>
                          </a:rPr>
                          <m:t>𝟑</m:t>
                        </m:r>
                        <m:r>
                          <a:rPr lang="en-US" b="1" i="1" smtClean="0">
                            <a:latin typeface="Cambria Math"/>
                          </a:rPr>
                          <m:t> </m:t>
                        </m:r>
                      </m:sup>
                    </m:sSup>
                  </m:oMath>
                </a14:m>
                <a:r>
                  <a:rPr lang="en-US" b="1" dirty="0"/>
                  <a:t>……100</a:t>
                </a:r>
                <a14:m>
                  <m:oMath xmlns:m="http://schemas.openxmlformats.org/officeDocument/2006/math">
                    <m:sSup>
                      <m:sSupPr>
                        <m:ctrlPr>
                          <a:rPr lang="en-US" b="1" i="1">
                            <a:latin typeface="Cambria Math" panose="02040503050406030204" pitchFamily="18" charset="0"/>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𝟏</m:t>
                        </m:r>
                        <m:r>
                          <a:rPr lang="en-US" b="1" i="1">
                            <a:latin typeface="Cambria Math"/>
                          </a:rPr>
                          <m:t>)</m:t>
                        </m:r>
                      </m:e>
                      <m:sup>
                        <m:r>
                          <a:rPr lang="en-US" b="1" i="1" smtClean="0">
                            <a:latin typeface="Cambria Math"/>
                          </a:rPr>
                          <m:t>𝟒</m:t>
                        </m:r>
                      </m:sup>
                    </m:sSup>
                  </m:oMath>
                </a14:m>
                <a:r>
                  <a:rPr lang="en-US" b="1" dirty="0"/>
                  <a:t>……..100</a:t>
                </a:r>
                <a14:m>
                  <m:oMath xmlns:m="http://schemas.openxmlformats.org/officeDocument/2006/math">
                    <m:sSup>
                      <m:sSupPr>
                        <m:ctrlPr>
                          <a:rPr lang="en-US" b="1" i="1">
                            <a:latin typeface="Cambria Math" panose="02040503050406030204" pitchFamily="18" charset="0"/>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𝟏</m:t>
                        </m:r>
                        <m:r>
                          <a:rPr lang="en-US" b="1" i="1">
                            <a:latin typeface="Cambria Math"/>
                          </a:rPr>
                          <m:t>)</m:t>
                        </m:r>
                      </m:e>
                      <m:sup>
                        <m:r>
                          <a:rPr lang="en-US" b="1" i="1" smtClean="0">
                            <a:latin typeface="Cambria Math"/>
                          </a:rPr>
                          <m:t>𝟓</m:t>
                        </m:r>
                      </m:sup>
                    </m:sSup>
                  </m:oMath>
                </a14:m>
                <a:r>
                  <a:rPr lang="en-US" b="1" dirty="0"/>
                  <a:t> </a:t>
                </a:r>
              </a:p>
              <a:p>
                <a:r>
                  <a:rPr lang="en-US" b="1" dirty="0"/>
                  <a:t>FV =  A</a:t>
                </a:r>
                <a14:m>
                  <m:oMath xmlns:m="http://schemas.openxmlformats.org/officeDocument/2006/math">
                    <m:sSup>
                      <m:sSupPr>
                        <m:ctrlPr>
                          <a:rPr lang="en-US" b="1" i="1">
                            <a:latin typeface="Cambria Math" panose="02040503050406030204" pitchFamily="18" charset="0"/>
                          </a:rPr>
                        </m:ctrlPr>
                      </m:sSupPr>
                      <m:e>
                        <m:r>
                          <a:rPr lang="en-US" b="1" i="1">
                            <a:latin typeface="Cambria Math"/>
                          </a:rPr>
                          <m:t>(</m:t>
                        </m:r>
                        <m:r>
                          <a:rPr lang="en-US" b="1" i="1">
                            <a:latin typeface="Cambria Math"/>
                          </a:rPr>
                          <m:t>𝟏</m:t>
                        </m:r>
                        <m:r>
                          <a:rPr lang="en-US" b="1" i="1">
                            <a:latin typeface="Cambria Math"/>
                          </a:rPr>
                          <m:t>+</m:t>
                        </m:r>
                        <m:r>
                          <a:rPr lang="en-US" b="1" i="1" smtClean="0">
                            <a:latin typeface="Cambria Math"/>
                          </a:rPr>
                          <m:t>𝒓</m:t>
                        </m:r>
                        <m:r>
                          <a:rPr lang="en-US" b="1" i="1">
                            <a:latin typeface="Cambria Math"/>
                          </a:rPr>
                          <m:t>)</m:t>
                        </m:r>
                      </m:e>
                      <m:sup>
                        <m:r>
                          <a:rPr lang="en-US" b="1" i="1" smtClean="0">
                            <a:latin typeface="Cambria Math"/>
                          </a:rPr>
                          <m:t>𝒏</m:t>
                        </m:r>
                      </m:sup>
                    </m:sSup>
                  </m:oMath>
                </a14:m>
                <a:r>
                  <a:rPr lang="en-US" b="1" dirty="0"/>
                  <a:t> </a:t>
                </a:r>
              </a:p>
              <a:p>
                <a:pPr marL="0" indent="0">
                  <a:buNone/>
                </a:pPr>
                <a:r>
                  <a:rPr lang="en-US" b="1" dirty="0"/>
                  <a:t>       FV =  100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1</m:t>
                        </m:r>
                        <m:r>
                          <a:rPr lang="en-US" i="1">
                            <a:latin typeface="Cambria Math"/>
                          </a:rPr>
                          <m:t>)</m:t>
                        </m:r>
                      </m:e>
                      <m:sup>
                        <m:r>
                          <a:rPr lang="en-US" i="1">
                            <a:latin typeface="Cambria Math"/>
                          </a:rPr>
                          <m:t>5</m:t>
                        </m:r>
                      </m:sup>
                    </m:sSup>
                  </m:oMath>
                </a14:m>
                <a:r>
                  <a:rPr lang="en-US" b="1" dirty="0"/>
                  <a:t> = 161. 1051</a:t>
                </a:r>
              </a:p>
              <a:p>
                <a:r>
                  <a:rPr lang="en-US" b="0" dirty="0"/>
                  <a:t>A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a:rPr>
                          <m:t>(1+</m:t>
                        </m:r>
                        <m:r>
                          <a:rPr lang="en-US" b="0" i="1" smtClean="0">
                            <a:latin typeface="Cambria Math"/>
                          </a:rPr>
                          <m:t>𝑟</m:t>
                        </m:r>
                        <m:r>
                          <a:rPr lang="en-US" b="0" i="1" smtClean="0">
                            <a:latin typeface="Cambria Math"/>
                          </a:rPr>
                          <m:t>)</m:t>
                        </m:r>
                      </m:e>
                      <m:sup>
                        <m:r>
                          <a:rPr lang="en-US" b="0" i="1" smtClean="0">
                            <a:latin typeface="Cambria Math"/>
                          </a:rPr>
                          <m:t>𝑛</m:t>
                        </m:r>
                      </m:sup>
                    </m:sSup>
                    <m:r>
                      <a:rPr lang="en-US" b="0" i="1" smtClean="0">
                        <a:latin typeface="Cambria Math"/>
                      </a:rPr>
                      <m:t>=</m:t>
                    </m:r>
                    <m:r>
                      <a:rPr lang="en-US" b="0" i="1" smtClean="0">
                        <a:latin typeface="Cambria Math"/>
                      </a:rPr>
                      <m:t>𝐴</m:t>
                    </m:r>
                    <m:r>
                      <a:rPr lang="en-US" b="0" i="1" smtClean="0">
                        <a:latin typeface="Cambria Math"/>
                      </a:rPr>
                      <m:t>∗</m:t>
                    </m:r>
                    <m:r>
                      <a:rPr lang="en-US" b="0" i="1" smtClean="0">
                        <a:latin typeface="Cambria Math"/>
                      </a:rPr>
                      <m:t>𝐹𝑉𝐼𝐹</m:t>
                    </m:r>
                    <m:r>
                      <a:rPr lang="en-US" b="0" i="1" smtClean="0">
                        <a:latin typeface="Cambria Math"/>
                      </a:rPr>
                      <m:t>@</m:t>
                    </m:r>
                    <m:r>
                      <a:rPr lang="en-US" b="0" i="1" smtClean="0">
                        <a:latin typeface="Cambria Math"/>
                      </a:rPr>
                      <m:t>𝑟</m:t>
                    </m:r>
                    <m:r>
                      <a:rPr lang="en-US" b="0" i="1" smtClean="0">
                        <a:latin typeface="Cambria Math"/>
                      </a:rPr>
                      <m:t>%,</m:t>
                    </m:r>
                    <m:r>
                      <a:rPr lang="en-US" b="0" i="1" smtClean="0">
                        <a:latin typeface="Cambria Math"/>
                      </a:rPr>
                      <m:t>𝑛</m:t>
                    </m:r>
                  </m:oMath>
                </a14:m>
                <a:r>
                  <a:rPr lang="en-US" b="0" dirty="0"/>
                  <a:t> = 100*1.61 = 161</a:t>
                </a:r>
              </a:p>
              <a:p>
                <a:r>
                  <a:rPr lang="en-US" dirty="0"/>
                  <a:t> FV=50,000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.05</m:t>
                        </m:r>
                        <m:r>
                          <a:rPr lang="en-US" i="1">
                            <a:latin typeface="Cambria Math"/>
                          </a:rPr>
                          <m:t>)</m:t>
                        </m:r>
                      </m:e>
                      <m:sup>
                        <m:r>
                          <a:rPr lang="en-US" b="0" i="1" smtClean="0">
                            <a:latin typeface="Cambria Math"/>
                          </a:rPr>
                          <m:t>5</m:t>
                        </m:r>
                      </m:sup>
                    </m:sSup>
                  </m:oMath>
                </a14:m>
                <a:r>
                  <a:rPr lang="en-US" b="0" dirty="0"/>
                  <a:t>= 63,814 </a:t>
                </a:r>
                <a:r>
                  <a:rPr lang="en-US" dirty="0"/>
                  <a:t>FV=50000*</a:t>
                </a:r>
                <a:r>
                  <a:rPr lang="en-US" u="sng" dirty="0"/>
                  <a:t>FVIF</a:t>
                </a:r>
                <a:r>
                  <a:rPr lang="en-US" dirty="0"/>
                  <a:t>@5%,5(1.276)=63,800</a:t>
                </a:r>
              </a:p>
              <a:p>
                <a:r>
                  <a:rPr lang="en-US" dirty="0"/>
                  <a:t>0……I………1……I……..2……I……..3………I……..4……I……………</a:t>
                </a:r>
                <a:r>
                  <a:rPr lang="en-US" b="1" dirty="0"/>
                  <a:t>5 </a:t>
                </a:r>
              </a:p>
              <a:p>
                <a:r>
                  <a:rPr lang="en-US" b="1" dirty="0"/>
                  <a:t>0…………….10k………..20k……….30k…………40k……………..50k   </a:t>
                </a:r>
              </a:p>
              <a:p>
                <a:r>
                  <a:rPr lang="en-US" b="1" dirty="0"/>
                  <a:t>Series</a:t>
                </a:r>
                <a:r>
                  <a:rPr lang="en-US" dirty="0"/>
                  <a:t>=10,000*FVIF@5%,4+20,000*FVIF@5%,3+30,000*FVIF@5%,2+40,000*FVIF@5%,1+50,000 = 10,000*FVIF@5%,5+10,000*1.216+20,000*1.158+30000*1.103+40,000*1.050+50,000= 1,60,410</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44" t="-1887" r="-593"/>
                </a:stretch>
              </a:blipFill>
            </p:spPr>
            <p:txBody>
              <a:bodyPr/>
              <a:lstStyle/>
              <a:p>
                <a:r>
                  <a:rPr lang="en-IN">
                    <a:noFill/>
                  </a:rPr>
                  <a:t> </a:t>
                </a:r>
              </a:p>
            </p:txBody>
          </p:sp>
        </mc:Fallback>
      </mc:AlternateContent>
    </p:spTree>
    <p:extLst>
      <p:ext uri="{BB962C8B-B14F-4D97-AF65-F5344CB8AC3E}">
        <p14:creationId xmlns:p14="http://schemas.microsoft.com/office/powerpoint/2010/main" val="373132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value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Autofit/>
              </a:bodyPr>
              <a:lstStyle/>
              <a:p>
                <a:r>
                  <a:rPr lang="en-US" sz="2000" b="1" dirty="0">
                    <a:latin typeface="Times New Roman" pitchFamily="18" charset="0"/>
                    <a:cs typeface="Times New Roman" pitchFamily="18" charset="0"/>
                  </a:rPr>
                  <a:t>Annuity</a:t>
                </a:r>
                <a:r>
                  <a:rPr lang="en-US" sz="2000" dirty="0">
                    <a:latin typeface="Times New Roman" pitchFamily="18" charset="0"/>
                    <a:cs typeface="Times New Roman" pitchFamily="18" charset="0"/>
                  </a:rPr>
                  <a:t>  FV =A * </a:t>
                </a:r>
                <a14:m>
                  <m:oMath xmlns:m="http://schemas.openxmlformats.org/officeDocument/2006/math">
                    <m:f>
                      <m:fPr>
                        <m:ctrlPr>
                          <a:rPr lang="en-US" sz="2000" i="1" smtClean="0">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𝒏</m:t>
                            </m:r>
                          </m:sup>
                        </m:sSup>
                        <m:r>
                          <m:rPr>
                            <m:nor/>
                          </m:rPr>
                          <a:rPr lang="en-US" sz="2000" dirty="0">
                            <a:latin typeface="Times New Roman" pitchFamily="18" charset="0"/>
                            <a:cs typeface="Times New Roman" pitchFamily="18" charset="0"/>
                          </a:rPr>
                          <m:t>−</m:t>
                        </m:r>
                        <m:r>
                          <a:rPr lang="en-US" sz="2000" b="0" i="1" dirty="0" smtClean="0">
                            <a:latin typeface="Cambria Math"/>
                          </a:rPr>
                          <m:t>1</m:t>
                        </m:r>
                      </m:num>
                      <m:den>
                        <m:r>
                          <a:rPr lang="en-US" sz="2000" b="0" i="1" smtClean="0">
                            <a:latin typeface="Cambria Math"/>
                          </a:rPr>
                          <m:t>𝑟</m:t>
                        </m:r>
                      </m:den>
                    </m:f>
                  </m:oMath>
                </a14:m>
                <a:r>
                  <a:rPr lang="en-US" sz="2000" dirty="0">
                    <a:latin typeface="Times New Roman" pitchFamily="18" charset="0"/>
                    <a:cs typeface="Times New Roman" pitchFamily="18" charset="0"/>
                  </a:rPr>
                  <a:t>=10,000,r=5%,n=5</a:t>
                </a:r>
              </a:p>
              <a:p>
                <a:r>
                  <a:rPr lang="en-US" sz="2000" dirty="0">
                    <a:latin typeface="Times New Roman" pitchFamily="18" charset="0"/>
                    <a:cs typeface="Times New Roman" pitchFamily="18" charset="0"/>
                  </a:rPr>
                  <a:t>0……….1………2………3………4………..5</a:t>
                </a:r>
              </a:p>
              <a:p>
                <a:r>
                  <a:rPr lang="en-US" sz="2000" dirty="0">
                    <a:latin typeface="Times New Roman" pitchFamily="18" charset="0"/>
                    <a:cs typeface="Times New Roman" pitchFamily="18" charset="0"/>
                  </a:rPr>
                  <a:t>0……….10k…..10k…..10k…..10k……..10k</a:t>
                </a:r>
              </a:p>
              <a:p>
                <a:r>
                  <a:rPr lang="en-US" sz="2000" dirty="0">
                    <a:latin typeface="Times New Roman" pitchFamily="18" charset="0"/>
                    <a:cs typeface="Times New Roman" pitchFamily="18" charset="0"/>
                  </a:rPr>
                  <a:t>FV = 10,000(1.216) +10,000(1.158) +10,000(1.103) +10,000(1.050) + 10,000 = 55,270</a:t>
                </a:r>
              </a:p>
              <a:p>
                <a14:m>
                  <m:oMath xmlns:m="http://schemas.openxmlformats.org/officeDocument/2006/math">
                    <m:f>
                      <m:fPr>
                        <m:ctrlPr>
                          <a:rPr lang="en-US" sz="2000" i="1">
                            <a:latin typeface="Cambria Math" panose="02040503050406030204" pitchFamily="18" charset="0"/>
                          </a:rPr>
                        </m:ctrlPr>
                      </m:fPr>
                      <m:num>
                        <m:sSup>
                          <m:sSupPr>
                            <m:ctrlPr>
                              <a:rPr lang="en-US" sz="2000" b="1" i="1">
                                <a:latin typeface="Cambria Math" panose="02040503050406030204" pitchFamily="18" charset="0"/>
                              </a:rPr>
                            </m:ctrlPr>
                          </m:sSupPr>
                          <m:e>
                            <m:r>
                              <a:rPr lang="en-US" sz="2000" b="1" i="1">
                                <a:latin typeface="Cambria Math"/>
                              </a:rPr>
                              <m:t>((</m:t>
                            </m:r>
                            <m:r>
                              <a:rPr lang="en-US" sz="2000" b="1" i="1">
                                <a:latin typeface="Cambria Math"/>
                              </a:rPr>
                              <m:t>𝟏</m:t>
                            </m:r>
                            <m:r>
                              <a:rPr lang="en-US" sz="2000" b="1" i="1">
                                <a:latin typeface="Cambria Math"/>
                              </a:rPr>
                              <m:t>+</m:t>
                            </m:r>
                            <m:r>
                              <a:rPr lang="en-US" sz="2000" b="1" i="1">
                                <a:latin typeface="Cambria Math"/>
                              </a:rPr>
                              <m:t>𝒓</m:t>
                            </m:r>
                            <m:r>
                              <a:rPr lang="en-US" sz="2000" b="1" i="1">
                                <a:latin typeface="Cambria Math"/>
                              </a:rPr>
                              <m:t>)</m:t>
                            </m:r>
                          </m:e>
                          <m:sup>
                            <m:r>
                              <a:rPr lang="en-US" sz="2000" b="1" i="1">
                                <a:latin typeface="Cambria Math"/>
                              </a:rPr>
                              <m:t>𝒏</m:t>
                            </m:r>
                          </m:sup>
                        </m:sSup>
                        <m:r>
                          <m:rPr>
                            <m:nor/>
                          </m:rPr>
                          <a:rPr lang="en-US" sz="2000" dirty="0">
                            <a:latin typeface="Arial Black" pitchFamily="34" charset="0"/>
                          </a:rPr>
                          <m:t>−</m:t>
                        </m:r>
                        <m:r>
                          <a:rPr lang="en-US" sz="2000" i="1" dirty="0">
                            <a:latin typeface="Cambria Math"/>
                          </a:rPr>
                          <m:t>1</m:t>
                        </m:r>
                      </m:num>
                      <m:den>
                        <m:r>
                          <a:rPr lang="en-US" sz="2000" i="1">
                            <a:latin typeface="Cambria Math"/>
                          </a:rPr>
                          <m:t>𝑟</m:t>
                        </m:r>
                      </m:den>
                    </m:f>
                    <m:r>
                      <a:rPr lang="en-US" sz="2000" i="1">
                        <a:latin typeface="Cambria Math"/>
                      </a:rPr>
                      <m:t> </m:t>
                    </m:r>
                  </m:oMath>
                </a14:m>
                <a:r>
                  <a:rPr lang="en-US" sz="2000" dirty="0">
                    <a:latin typeface="Arial Black" pitchFamily="34" charset="0"/>
                  </a:rPr>
                  <a:t>= </a:t>
                </a:r>
                <a:r>
                  <a:rPr lang="en-US" sz="2000" dirty="0" err="1">
                    <a:latin typeface="Arial Black" pitchFamily="34" charset="0"/>
                  </a:rPr>
                  <a:t>FVAF@r</a:t>
                </a:r>
                <a:r>
                  <a:rPr lang="en-US" sz="2000" dirty="0">
                    <a:latin typeface="Arial Black" pitchFamily="34" charset="0"/>
                  </a:rPr>
                  <a:t>%,n = 10,000*5.52 =55,200, A2</a:t>
                </a:r>
              </a:p>
              <a:p>
                <a:r>
                  <a:rPr lang="en-US" sz="2000" dirty="0">
                    <a:latin typeface="Arial Black" pitchFamily="34" charset="0"/>
                  </a:rPr>
                  <a:t>FV </a:t>
                </a:r>
                <a:r>
                  <a:rPr lang="en-US" sz="2000" dirty="0">
                    <a:latin typeface="Arial Black" pitchFamily="34" charset="0"/>
                    <a:hlinkClick r:id="rId2"/>
                  </a:rPr>
                  <a:t>=10000*</a:t>
                </a:r>
                <a:r>
                  <a:rPr lang="en-US" sz="2000" dirty="0" err="1">
                    <a:latin typeface="Arial Black" pitchFamily="34" charset="0"/>
                    <a:hlinkClick r:id="rId2"/>
                  </a:rPr>
                  <a:t>FVAF@r</a:t>
                </a:r>
                <a:r>
                  <a:rPr lang="en-US" sz="2000" dirty="0">
                    <a:latin typeface="Arial Black" pitchFamily="34" charset="0"/>
                    <a:hlinkClick r:id="rId2"/>
                  </a:rPr>
                  <a:t>%,n(5.526)=55,260</a:t>
                </a:r>
                <a:endParaRPr lang="en-US" sz="2000" dirty="0">
                  <a:latin typeface="Arial Black" pitchFamily="34" charset="0"/>
                </a:endParaRPr>
              </a:p>
              <a:p>
                <a:endParaRPr lang="en-US" sz="2000" dirty="0">
                  <a:latin typeface="Arial Black" pitchFamily="34" charset="0"/>
                </a:endParaRPr>
              </a:p>
              <a:p>
                <a:r>
                  <a:rPr lang="en-US" sz="2000" u="sng" dirty="0">
                    <a:latin typeface="Arial Black" pitchFamily="34" charset="0"/>
                  </a:rPr>
                  <a:t>Annuity due=10000*6.802=68,020</a:t>
                </a:r>
              </a:p>
              <a:p>
                <a:endParaRPr lang="en-US" sz="2000" dirty="0">
                  <a:latin typeface="Arial Black" pitchFamily="34"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667"/>
                </a:stretch>
              </a:blipFill>
            </p:spPr>
            <p:txBody>
              <a:bodyPr/>
              <a:lstStyle/>
              <a:p>
                <a:r>
                  <a:rPr lang="en-IN">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B9055CA-1BBA-4E5B-8747-3E39D512C145}"/>
                  </a:ext>
                </a:extLst>
              </p14:cNvPr>
              <p14:cNvContentPartPr/>
              <p14:nvPr/>
            </p14:nvContentPartPr>
            <p14:xfrm>
              <a:off x="2066185" y="2370732"/>
              <a:ext cx="3310200" cy="281520"/>
            </p14:xfrm>
          </p:contentPart>
        </mc:Choice>
        <mc:Fallback>
          <p:pic>
            <p:nvPicPr>
              <p:cNvPr id="4" name="Ink 3">
                <a:extLst>
                  <a:ext uri="{FF2B5EF4-FFF2-40B4-BE49-F238E27FC236}">
                    <a16:creationId xmlns:a16="http://schemas.microsoft.com/office/drawing/2014/main" id="{EB9055CA-1BBA-4E5B-8747-3E39D512C145}"/>
                  </a:ext>
                </a:extLst>
              </p:cNvPr>
              <p:cNvPicPr/>
              <p:nvPr/>
            </p:nvPicPr>
            <p:blipFill>
              <a:blip r:embed="rId5"/>
              <a:stretch>
                <a:fillRect/>
              </a:stretch>
            </p:blipFill>
            <p:spPr>
              <a:xfrm>
                <a:off x="2030185" y="2335092"/>
                <a:ext cx="3381840" cy="35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E544568E-0189-45ED-97D8-D8AFDFDD164D}"/>
                  </a:ext>
                </a:extLst>
              </p14:cNvPr>
              <p14:cNvContentPartPr/>
              <p14:nvPr/>
            </p14:nvContentPartPr>
            <p14:xfrm>
              <a:off x="2797705" y="2349132"/>
              <a:ext cx="2616120" cy="261720"/>
            </p14:xfrm>
          </p:contentPart>
        </mc:Choice>
        <mc:Fallback>
          <p:pic>
            <p:nvPicPr>
              <p:cNvPr id="5" name="Ink 4">
                <a:extLst>
                  <a:ext uri="{FF2B5EF4-FFF2-40B4-BE49-F238E27FC236}">
                    <a16:creationId xmlns:a16="http://schemas.microsoft.com/office/drawing/2014/main" id="{E544568E-0189-45ED-97D8-D8AFDFDD164D}"/>
                  </a:ext>
                </a:extLst>
              </p:cNvPr>
              <p:cNvPicPr/>
              <p:nvPr/>
            </p:nvPicPr>
            <p:blipFill>
              <a:blip r:embed="rId7"/>
              <a:stretch>
                <a:fillRect/>
              </a:stretch>
            </p:blipFill>
            <p:spPr>
              <a:xfrm>
                <a:off x="2762065" y="2313132"/>
                <a:ext cx="2687760" cy="333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Ink 5">
                <a:extLst>
                  <a:ext uri="{FF2B5EF4-FFF2-40B4-BE49-F238E27FC236}">
                    <a16:creationId xmlns:a16="http://schemas.microsoft.com/office/drawing/2014/main" id="{D3E146CB-DDFD-4290-A49C-982D75FADAB4}"/>
                  </a:ext>
                </a:extLst>
              </p14:cNvPr>
              <p14:cNvContentPartPr/>
              <p14:nvPr/>
            </p14:nvContentPartPr>
            <p14:xfrm>
              <a:off x="3557305" y="2335812"/>
              <a:ext cx="1800360" cy="276840"/>
            </p14:xfrm>
          </p:contentPart>
        </mc:Choice>
        <mc:Fallback>
          <p:pic>
            <p:nvPicPr>
              <p:cNvPr id="6" name="Ink 5">
                <a:extLst>
                  <a:ext uri="{FF2B5EF4-FFF2-40B4-BE49-F238E27FC236}">
                    <a16:creationId xmlns:a16="http://schemas.microsoft.com/office/drawing/2014/main" id="{D3E146CB-DDFD-4290-A49C-982D75FADAB4}"/>
                  </a:ext>
                </a:extLst>
              </p:cNvPr>
              <p:cNvPicPr/>
              <p:nvPr/>
            </p:nvPicPr>
            <p:blipFill>
              <a:blip r:embed="rId9"/>
              <a:stretch>
                <a:fillRect/>
              </a:stretch>
            </p:blipFill>
            <p:spPr>
              <a:xfrm>
                <a:off x="3521305" y="2300172"/>
                <a:ext cx="1872000" cy="34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Ink 6">
                <a:extLst>
                  <a:ext uri="{FF2B5EF4-FFF2-40B4-BE49-F238E27FC236}">
                    <a16:creationId xmlns:a16="http://schemas.microsoft.com/office/drawing/2014/main" id="{04C25800-9BA1-4CC0-AB4A-42C06F0B1D4E}"/>
                  </a:ext>
                </a:extLst>
              </p14:cNvPr>
              <p14:cNvContentPartPr/>
              <p14:nvPr/>
            </p14:nvContentPartPr>
            <p14:xfrm>
              <a:off x="824905" y="2494932"/>
              <a:ext cx="372960" cy="324720"/>
            </p14:xfrm>
          </p:contentPart>
        </mc:Choice>
        <mc:Fallback>
          <p:pic>
            <p:nvPicPr>
              <p:cNvPr id="7" name="Ink 6">
                <a:extLst>
                  <a:ext uri="{FF2B5EF4-FFF2-40B4-BE49-F238E27FC236}">
                    <a16:creationId xmlns:a16="http://schemas.microsoft.com/office/drawing/2014/main" id="{04C25800-9BA1-4CC0-AB4A-42C06F0B1D4E}"/>
                  </a:ext>
                </a:extLst>
              </p:cNvPr>
              <p:cNvPicPr/>
              <p:nvPr/>
            </p:nvPicPr>
            <p:blipFill>
              <a:blip r:embed="rId11"/>
              <a:stretch>
                <a:fillRect/>
              </a:stretch>
            </p:blipFill>
            <p:spPr>
              <a:xfrm>
                <a:off x="788905" y="2459292"/>
                <a:ext cx="444600" cy="396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Ink 7">
                <a:extLst>
                  <a:ext uri="{FF2B5EF4-FFF2-40B4-BE49-F238E27FC236}">
                    <a16:creationId xmlns:a16="http://schemas.microsoft.com/office/drawing/2014/main" id="{A1F01545-B988-462C-A29E-DD9B0FF40896}"/>
                  </a:ext>
                </a:extLst>
              </p14:cNvPr>
              <p14:cNvContentPartPr/>
              <p14:nvPr/>
            </p14:nvContentPartPr>
            <p14:xfrm>
              <a:off x="1023985" y="2755932"/>
              <a:ext cx="4404240" cy="205200"/>
            </p14:xfrm>
          </p:contentPart>
        </mc:Choice>
        <mc:Fallback>
          <p:pic>
            <p:nvPicPr>
              <p:cNvPr id="8" name="Ink 7">
                <a:extLst>
                  <a:ext uri="{FF2B5EF4-FFF2-40B4-BE49-F238E27FC236}">
                    <a16:creationId xmlns:a16="http://schemas.microsoft.com/office/drawing/2014/main" id="{A1F01545-B988-462C-A29E-DD9B0FF40896}"/>
                  </a:ext>
                </a:extLst>
              </p:cNvPr>
              <p:cNvPicPr/>
              <p:nvPr/>
            </p:nvPicPr>
            <p:blipFill>
              <a:blip r:embed="rId13"/>
              <a:stretch>
                <a:fillRect/>
              </a:stretch>
            </p:blipFill>
            <p:spPr>
              <a:xfrm>
                <a:off x="987985" y="2719932"/>
                <a:ext cx="4475880" cy="276840"/>
              </a:xfrm>
              <a:prstGeom prst="rect">
                <a:avLst/>
              </a:prstGeom>
            </p:spPr>
          </p:pic>
        </mc:Fallback>
      </mc:AlternateContent>
    </p:spTree>
    <p:extLst>
      <p:ext uri="{BB962C8B-B14F-4D97-AF65-F5344CB8AC3E}">
        <p14:creationId xmlns:p14="http://schemas.microsoft.com/office/powerpoint/2010/main" val="2192260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a:t>
            </a:r>
          </a:p>
        </p:txBody>
      </p:sp>
      <p:sp>
        <p:nvSpPr>
          <p:cNvPr id="3" name="Content Placeholder 2"/>
          <p:cNvSpPr>
            <a:spLocks noGrp="1"/>
          </p:cNvSpPr>
          <p:nvPr>
            <p:ph idx="1"/>
          </p:nvPr>
        </p:nvSpPr>
        <p:spPr/>
        <p:txBody>
          <a:bodyPr/>
          <a:lstStyle/>
          <a:p>
            <a:r>
              <a:rPr lang="en-US" sz="2400" dirty="0">
                <a:latin typeface="Times New Roman" pitchFamily="18" charset="0"/>
                <a:cs typeface="Times New Roman" pitchFamily="18" charset="0"/>
              </a:rPr>
              <a:t>A person deposits 5000 </a:t>
            </a:r>
            <a:r>
              <a:rPr lang="en-US" sz="2400" b="1" dirty="0">
                <a:latin typeface="Times New Roman" pitchFamily="18" charset="0"/>
                <a:cs typeface="Times New Roman" pitchFamily="18" charset="0"/>
              </a:rPr>
              <a:t>every year </a:t>
            </a:r>
            <a:r>
              <a:rPr lang="en-US" sz="2400" dirty="0">
                <a:latin typeface="Times New Roman" pitchFamily="18" charset="0"/>
                <a:cs typeface="Times New Roman" pitchFamily="18" charset="0"/>
              </a:rPr>
              <a:t>on his daughter’s birthday, starting from her first birthday. What will the total amount on her 25 </a:t>
            </a:r>
            <a:r>
              <a:rPr lang="en-US" sz="2400" dirty="0" err="1">
                <a:latin typeface="Times New Roman" pitchFamily="18" charset="0"/>
                <a:cs typeface="Times New Roman" pitchFamily="18" charset="0"/>
              </a:rPr>
              <a:t>th</a:t>
            </a:r>
            <a:r>
              <a:rPr lang="en-US" sz="2400" dirty="0">
                <a:latin typeface="Times New Roman" pitchFamily="18" charset="0"/>
                <a:cs typeface="Times New Roman" pitchFamily="18" charset="0"/>
              </a:rPr>
              <a:t> birthday, if the rate of interest is </a:t>
            </a:r>
            <a:r>
              <a:rPr lang="en-US" sz="2400" dirty="0">
                <a:latin typeface="Times New Roman" pitchFamily="18" charset="0"/>
                <a:cs typeface="Times New Roman" pitchFamily="18" charset="0"/>
                <a:hlinkClick r:id="rId2"/>
              </a:rPr>
              <a:t>6@p.a</a:t>
            </a:r>
            <a:r>
              <a:rPr lang="en-US" sz="2400" dirty="0">
                <a:latin typeface="Times New Roman" pitchFamily="18" charset="0"/>
                <a:cs typeface="Times New Roman" pitchFamily="18" charset="0"/>
              </a:rPr>
              <a:t>. Suppose, he forgot to deposit 14</a:t>
            </a:r>
            <a:r>
              <a:rPr lang="en-US" sz="2400" baseline="30000" dirty="0">
                <a:latin typeface="Times New Roman" pitchFamily="18" charset="0"/>
                <a:cs typeface="Times New Roman" pitchFamily="18" charset="0"/>
              </a:rPr>
              <a:t>th</a:t>
            </a:r>
            <a:r>
              <a:rPr lang="en-US" sz="2400" dirty="0">
                <a:latin typeface="Times New Roman" pitchFamily="18" charset="0"/>
                <a:cs typeface="Times New Roman" pitchFamily="18" charset="0"/>
              </a:rPr>
              <a:t> and 23</a:t>
            </a:r>
            <a:r>
              <a:rPr lang="en-US" sz="2400" baseline="30000" dirty="0">
                <a:latin typeface="Times New Roman" pitchFamily="18" charset="0"/>
                <a:cs typeface="Times New Roman" pitchFamily="18" charset="0"/>
              </a:rPr>
              <a:t>rd</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instalments</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5000*FVAF@6%,25 (A2) = 2,74,325                                                                   </a:t>
            </a:r>
            <a:r>
              <a:rPr lang="en-US" sz="2400" dirty="0" err="1">
                <a:latin typeface="Times New Roman" pitchFamily="18" charset="0"/>
                <a:cs typeface="Times New Roman" pitchFamily="18" charset="0"/>
              </a:rPr>
              <a:t>Ans</a:t>
            </a:r>
            <a:r>
              <a:rPr lang="en-US" sz="2400" dirty="0">
                <a:latin typeface="Times New Roman" pitchFamily="18" charset="0"/>
                <a:cs typeface="Times New Roman" pitchFamily="18" charset="0"/>
              </a:rPr>
              <a:t>: 2,74,325- 5,000*(FVIF@6%,11)-5,000*(FVIF@6%,2)</a:t>
            </a:r>
          </a:p>
          <a:p>
            <a:r>
              <a:rPr lang="en-US" sz="2400" dirty="0">
                <a:latin typeface="Times New Roman" pitchFamily="18" charset="0"/>
                <a:cs typeface="Times New Roman" pitchFamily="18" charset="0"/>
              </a:rPr>
              <a:t>0……22…..</a:t>
            </a:r>
            <a:r>
              <a:rPr lang="en-US" sz="2400" b="1" dirty="0">
                <a:latin typeface="Times New Roman" pitchFamily="18" charset="0"/>
                <a:cs typeface="Times New Roman" pitchFamily="18" charset="0"/>
              </a:rPr>
              <a:t>23</a:t>
            </a:r>
            <a:r>
              <a:rPr lang="en-US" sz="2400" dirty="0">
                <a:latin typeface="Times New Roman" pitchFamily="18" charset="0"/>
                <a:cs typeface="Times New Roman" pitchFamily="18" charset="0"/>
              </a:rPr>
              <a:t>……24…….25</a:t>
            </a:r>
          </a:p>
          <a:p>
            <a:r>
              <a:rPr lang="en-US" sz="2400" dirty="0" err="1">
                <a:latin typeface="Times New Roman" pitchFamily="18" charset="0"/>
                <a:cs typeface="Times New Roman" pitchFamily="18" charset="0"/>
              </a:rPr>
              <a:t>Ans</a:t>
            </a:r>
            <a:r>
              <a:rPr lang="en-US" sz="2400" dirty="0">
                <a:latin typeface="Times New Roman" pitchFamily="18" charset="0"/>
                <a:cs typeface="Times New Roman" pitchFamily="18" charset="0"/>
              </a:rPr>
              <a:t>= 2,74,325- 9490 – 5620 = 2,59,215</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194246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PRESENT VALUE(Discounting Process)</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fontScale="62500" lnSpcReduction="20000"/>
              </a:bodyPr>
              <a:lstStyle/>
              <a:p>
                <a:r>
                  <a:rPr lang="en-US" dirty="0"/>
                  <a:t> </a:t>
                </a:r>
                <a:r>
                  <a:rPr lang="en-US" b="1" u="sng" dirty="0"/>
                  <a:t>Single amount</a:t>
                </a:r>
                <a:r>
                  <a:rPr lang="en-US" dirty="0"/>
                  <a:t>=  FV = PV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i="1">
                            <a:latin typeface="Cambria Math"/>
                          </a:rPr>
                          <m:t>𝑟</m:t>
                        </m:r>
                        <m:r>
                          <a:rPr lang="en-US" i="1">
                            <a:latin typeface="Cambria Math"/>
                          </a:rPr>
                          <m:t>)</m:t>
                        </m:r>
                      </m:e>
                      <m:sup>
                        <m:r>
                          <a:rPr lang="en-US" i="1">
                            <a:latin typeface="Cambria Math"/>
                          </a:rPr>
                          <m:t>𝑛</m:t>
                        </m:r>
                      </m:sup>
                    </m:sSup>
                  </m:oMath>
                </a14:m>
                <a:r>
                  <a:rPr lang="en-US" dirty="0"/>
                  <a:t> </a:t>
                </a:r>
                <a:r>
                  <a:rPr lang="en-US" b="1" dirty="0"/>
                  <a:t>OR PV = </a:t>
                </a:r>
                <a14:m>
                  <m:oMath xmlns:m="http://schemas.openxmlformats.org/officeDocument/2006/math">
                    <m:f>
                      <m:fPr>
                        <m:ctrlPr>
                          <a:rPr lang="en-US" b="1" i="1" smtClean="0">
                            <a:latin typeface="Cambria Math" panose="02040503050406030204" pitchFamily="18" charset="0"/>
                          </a:rPr>
                        </m:ctrlPr>
                      </m:fPr>
                      <m:num>
                        <m:r>
                          <a:rPr lang="en-US" b="1" i="1" smtClean="0">
                            <a:latin typeface="Cambria Math"/>
                          </a:rPr>
                          <m:t>𝑭𝑽</m:t>
                        </m:r>
                      </m:num>
                      <m:den>
                        <m:sSup>
                          <m:sSupPr>
                            <m:ctrlPr>
                              <a:rPr lang="en-US" b="1" i="1">
                                <a:latin typeface="Cambria Math" panose="02040503050406030204" pitchFamily="18" charset="0"/>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𝒏</m:t>
                            </m:r>
                          </m:sup>
                        </m:sSup>
                      </m:den>
                    </m:f>
                  </m:oMath>
                </a14:m>
                <a:endParaRPr lang="en-US" b="1" dirty="0"/>
              </a:p>
              <a:p>
                <a:r>
                  <a:rPr lang="en-US" dirty="0"/>
                  <a:t>PV = 161.1/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.1</m:t>
                        </m:r>
                        <m:r>
                          <a:rPr lang="en-US" i="1">
                            <a:latin typeface="Cambria Math"/>
                          </a:rPr>
                          <m:t>)</m:t>
                        </m:r>
                      </m:e>
                      <m:sup>
                        <m:r>
                          <a:rPr lang="en-US" b="0" i="1" smtClean="0">
                            <a:latin typeface="Cambria Math"/>
                          </a:rPr>
                          <m:t>5</m:t>
                        </m:r>
                      </m:sup>
                    </m:sSup>
                  </m:oMath>
                </a14:m>
                <a:r>
                  <a:rPr lang="en-US" dirty="0"/>
                  <a:t>= 100  =e.g.50,000/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.07</m:t>
                        </m:r>
                        <m:r>
                          <a:rPr lang="en-US" i="1">
                            <a:latin typeface="Cambria Math"/>
                          </a:rPr>
                          <m:t>)</m:t>
                        </m:r>
                      </m:e>
                      <m:sup>
                        <m:r>
                          <a:rPr lang="en-US" b="0" i="1" smtClean="0">
                            <a:latin typeface="Cambria Math"/>
                          </a:rPr>
                          <m:t>5</m:t>
                        </m:r>
                      </m:sup>
                    </m:sSup>
                  </m:oMath>
                </a14:m>
                <a:r>
                  <a:rPr lang="en-US" dirty="0"/>
                  <a:t> = 35,637.9</a:t>
                </a:r>
              </a:p>
              <a:p>
                <a:r>
                  <a:rPr lang="en-US" dirty="0"/>
                  <a:t>  1/1.403 = .7127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a:rPr>
                          <m:t>1</m:t>
                        </m:r>
                      </m:num>
                      <m:den>
                        <m:sSup>
                          <m:sSupPr>
                            <m:ctrlPr>
                              <a:rPr lang="en-US" i="1">
                                <a:latin typeface="Cambria Math" panose="02040503050406030204" pitchFamily="18" charset="0"/>
                              </a:rPr>
                            </m:ctrlPr>
                          </m:sSupPr>
                          <m:e>
                            <m:r>
                              <a:rPr lang="en-US" i="1">
                                <a:latin typeface="Cambria Math"/>
                              </a:rPr>
                              <m:t>(1+</m:t>
                            </m:r>
                            <m:r>
                              <a:rPr lang="en-US" i="1">
                                <a:latin typeface="Cambria Math"/>
                              </a:rPr>
                              <m:t>𝑟</m:t>
                            </m:r>
                            <m:r>
                              <a:rPr lang="en-US" i="1">
                                <a:latin typeface="Cambria Math"/>
                              </a:rPr>
                              <m:t>)</m:t>
                            </m:r>
                          </m:e>
                          <m:sup>
                            <m:r>
                              <a:rPr lang="en-US" i="1">
                                <a:latin typeface="Cambria Math"/>
                              </a:rPr>
                              <m:t>𝑛</m:t>
                            </m:r>
                          </m:sup>
                        </m:sSup>
                      </m:den>
                    </m:f>
                  </m:oMath>
                </a14:m>
                <a:r>
                  <a:rPr lang="en-US" dirty="0"/>
                  <a:t> = A3 = 161*.621=100 </a:t>
                </a:r>
                <a:r>
                  <a:rPr lang="en-US" i="1" dirty="0"/>
                  <a:t>PVIF</a:t>
                </a:r>
                <a:r>
                  <a:rPr lang="en-US" dirty="0"/>
                  <a:t>@10%,5</a:t>
                </a:r>
              </a:p>
              <a:p>
                <a:r>
                  <a:rPr lang="en-US" dirty="0"/>
                  <a:t>PV = FV*A3 = 50,000 * .7127 = 35,635 </a:t>
                </a:r>
              </a:p>
              <a:p>
                <a:r>
                  <a:rPr lang="en-US" dirty="0"/>
                  <a:t>. 100/1.10 =90.90</a:t>
                </a:r>
              </a:p>
              <a:p>
                <a:r>
                  <a:rPr lang="en-US" dirty="0"/>
                  <a:t>100/1.05 =95.24=100*PVIF@5%,1=100*.952=95.2</a:t>
                </a:r>
              </a:p>
              <a:p>
                <a:pPr marL="0" indent="0">
                  <a:buNone/>
                </a:pPr>
                <a:r>
                  <a:rPr lang="en-US" dirty="0"/>
                  <a:t>            </a:t>
                </a:r>
                <a:r>
                  <a:rPr lang="en-US" b="1" dirty="0"/>
                  <a:t>PV   =   FV/ </a:t>
                </a:r>
                <a14:m>
                  <m:oMath xmlns:m="http://schemas.openxmlformats.org/officeDocument/2006/math">
                    <m:sSup>
                      <m:sSupPr>
                        <m:ctrlPr>
                          <a:rPr lang="en-US" b="1" i="1">
                            <a:latin typeface="Cambria Math" panose="02040503050406030204" pitchFamily="18" charset="0"/>
                          </a:rPr>
                        </m:ctrlPr>
                      </m:sSupPr>
                      <m:e>
                        <m:r>
                          <a:rPr lang="en-US" b="1" i="1">
                            <a:latin typeface="Cambria Math"/>
                          </a:rPr>
                          <m:t>(</m:t>
                        </m:r>
                        <m:r>
                          <a:rPr lang="en-US" b="1" i="1">
                            <a:latin typeface="Cambria Math"/>
                          </a:rPr>
                          <m:t>𝟏</m:t>
                        </m:r>
                        <m:r>
                          <a:rPr lang="en-US" b="1" i="1">
                            <a:latin typeface="Cambria Math"/>
                          </a:rPr>
                          <m:t>+</m:t>
                        </m:r>
                        <m:r>
                          <a:rPr lang="en-US" b="1" i="1">
                            <a:latin typeface="Cambria Math"/>
                          </a:rPr>
                          <m:t>𝒓</m:t>
                        </m:r>
                        <m:r>
                          <a:rPr lang="en-US" b="1" i="1">
                            <a:latin typeface="Cambria Math"/>
                          </a:rPr>
                          <m:t>)</m:t>
                        </m:r>
                      </m:e>
                      <m:sup>
                        <m:r>
                          <a:rPr lang="en-US" b="1" i="1">
                            <a:latin typeface="Cambria Math"/>
                          </a:rPr>
                          <m:t>𝒏</m:t>
                        </m:r>
                      </m:sup>
                    </m:sSup>
                  </m:oMath>
                </a14:m>
                <a:r>
                  <a:rPr lang="en-US" b="1" dirty="0"/>
                  <a:t> = FV * </a:t>
                </a:r>
                <a:r>
                  <a:rPr lang="en-US" b="1" dirty="0" err="1"/>
                  <a:t>PVIF@r</a:t>
                </a:r>
                <a:r>
                  <a:rPr lang="en-US" b="1" dirty="0"/>
                  <a:t>%,n</a:t>
                </a:r>
              </a:p>
              <a:p>
                <a:pPr marL="0" indent="0">
                  <a:buNone/>
                </a:pPr>
                <a:r>
                  <a:rPr lang="en-US" dirty="0"/>
                  <a:t>PV=50000*.558=27900</a:t>
                </a:r>
              </a:p>
              <a:p>
                <a:pPr marL="0" indent="0">
                  <a:buNone/>
                </a:pPr>
                <a:r>
                  <a:rPr lang="en-US" dirty="0"/>
                  <a:t>How much should be </a:t>
                </a:r>
                <a:r>
                  <a:rPr lang="en-US" b="1" dirty="0"/>
                  <a:t>deposited today (?)</a:t>
                </a:r>
                <a:r>
                  <a:rPr lang="en-US" dirty="0"/>
                  <a:t>to get 25,00,000 after 20 years, if the rate of interest is 6%. 25,000,000*PVIF@6%,20(.312)=7,80,000</a:t>
                </a:r>
              </a:p>
              <a:p>
                <a:pPr marL="0" indent="0">
                  <a:buNone/>
                </a:pPr>
                <a:r>
                  <a:rPr lang="en-US" dirty="0"/>
                  <a:t>   </a:t>
                </a:r>
                <a:r>
                  <a:rPr lang="en-US" b="1" dirty="0"/>
                  <a:t>Series</a:t>
                </a:r>
                <a:r>
                  <a:rPr lang="en-US" dirty="0"/>
                  <a:t>: 0……….10K………….20K……….30K…………40K………….50K</a:t>
                </a:r>
              </a:p>
              <a:p>
                <a:pPr marL="0" indent="0">
                  <a:buNone/>
                </a:pPr>
                <a:r>
                  <a:rPr lang="en-US" dirty="0"/>
                  <a:t>10,000*PVIF@6%,1+20000*PVIF@6%,2+30,000*PVIF@6%,3+40,000*PVIF@6%,4 +50,000*PVIF@6%,5= 9430 + 17800 + 25,200 + 31680 + 37,350</a:t>
                </a:r>
              </a:p>
              <a:p>
                <a:pPr marL="0" indent="0">
                  <a:buNone/>
                </a:pPr>
                <a:r>
                  <a:rPr lang="en-US" dirty="0"/>
                  <a:t>= 1,21,460</a:t>
                </a:r>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41" t="-809" r="-593" b="-1617"/>
                </a:stretch>
              </a:blipFill>
            </p:spPr>
            <p:txBody>
              <a:bodyPr/>
              <a:lstStyle/>
              <a:p>
                <a:r>
                  <a:rPr lang="en-IN">
                    <a:noFill/>
                  </a:rPr>
                  <a:t> </a:t>
                </a:r>
              </a:p>
            </p:txBody>
          </p:sp>
        </mc:Fallback>
      </mc:AlternateContent>
    </p:spTree>
    <p:extLst>
      <p:ext uri="{BB962C8B-B14F-4D97-AF65-F5344CB8AC3E}">
        <p14:creationId xmlns:p14="http://schemas.microsoft.com/office/powerpoint/2010/main" val="3473381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 value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pPr marL="0" indent="0">
                  <a:buNone/>
                </a:pPr>
                <a:r>
                  <a:rPr lang="en-US" sz="2800" dirty="0"/>
                  <a:t>PV(Annuity)=amount*</a:t>
                </a:r>
                <a:r>
                  <a:rPr lang="en-US" sz="2800" dirty="0" err="1"/>
                  <a:t>PVAF@r</a:t>
                </a:r>
                <a:r>
                  <a:rPr lang="en-US" sz="2800" dirty="0"/>
                  <a:t>%,n(A4)=10000*4.212</a:t>
                </a:r>
              </a:p>
              <a:p>
                <a:pPr marL="0" indent="0">
                  <a:buNone/>
                </a:pPr>
                <a:r>
                  <a:rPr lang="en-US" sz="2800" dirty="0"/>
                  <a:t>                     =42,120</a:t>
                </a:r>
              </a:p>
              <a:p>
                <a:r>
                  <a:rPr lang="en-US" sz="2800" u="sng" dirty="0"/>
                  <a:t>Annuity(infinity)</a:t>
                </a:r>
                <a:r>
                  <a:rPr lang="en-US" sz="2800" dirty="0"/>
                  <a:t> = PV= A/</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1</m:t>
                        </m:r>
                      </m:sup>
                    </m:sSup>
                  </m:oMath>
                </a14:m>
                <a:r>
                  <a:rPr lang="en-US" sz="2800" dirty="0"/>
                  <a:t>+A/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2</m:t>
                        </m:r>
                      </m:sup>
                    </m:sSup>
                  </m:oMath>
                </a14:m>
                <a:r>
                  <a:rPr lang="en-US" sz="2800" dirty="0"/>
                  <a:t>+A/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3</m:t>
                        </m:r>
                      </m:sup>
                    </m:sSup>
                  </m:oMath>
                </a14:m>
                <a:r>
                  <a:rPr lang="en-US" sz="2800" dirty="0"/>
                  <a:t>+A/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4</m:t>
                        </m:r>
                      </m:sup>
                    </m:sSup>
                  </m:oMath>
                </a14:m>
                <a:r>
                  <a:rPr lang="en-US" sz="2800" dirty="0"/>
                  <a:t> +……….</a:t>
                </a:r>
                <a:r>
                  <a:rPr lang="el-GR" sz="2800" dirty="0"/>
                  <a:t>ἀ</a:t>
                </a:r>
                <a:endParaRPr lang="en-US" sz="2800" dirty="0"/>
              </a:p>
              <a:p>
                <a:r>
                  <a:rPr lang="en-US" sz="2800" dirty="0"/>
                  <a:t>PV= First term/1-common ratio </a:t>
                </a:r>
              </a:p>
              <a:p>
                <a:r>
                  <a:rPr lang="en-US" sz="2800" dirty="0"/>
                  <a:t>Common ratio = 2</a:t>
                </a:r>
                <a:r>
                  <a:rPr lang="en-US" sz="2800" baseline="30000" dirty="0"/>
                  <a:t>nd</a:t>
                </a:r>
                <a:r>
                  <a:rPr lang="en-US" sz="2800" dirty="0"/>
                  <a:t> term/1</a:t>
                </a:r>
                <a:r>
                  <a:rPr lang="en-US" sz="2800" baseline="30000" dirty="0"/>
                  <a:t>st</a:t>
                </a:r>
                <a:r>
                  <a:rPr lang="en-US" sz="2800" dirty="0"/>
                  <a:t> term = 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2</m:t>
                        </m:r>
                      </m:sup>
                    </m:sSup>
                  </m:oMath>
                </a14:m>
                <a:r>
                  <a:rPr lang="en-US" sz="2800" dirty="0"/>
                  <a:t>/A/</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1</m:t>
                        </m:r>
                      </m:sup>
                    </m:sSup>
                  </m:oMath>
                </a14:m>
                <a:r>
                  <a:rPr lang="en-US" sz="2800" dirty="0"/>
                  <a:t> = 1/ (1+r)</a:t>
                </a:r>
              </a:p>
              <a:p>
                <a:r>
                  <a:rPr lang="en-US" sz="2800" dirty="0"/>
                  <a:t>PV = A/ </a:t>
                </a:r>
                <a14:m>
                  <m:oMath xmlns:m="http://schemas.openxmlformats.org/officeDocument/2006/math">
                    <m:sSup>
                      <m:sSupPr>
                        <m:ctrlPr>
                          <a:rPr lang="en-US" sz="2800" i="1">
                            <a:latin typeface="Cambria Math" panose="02040503050406030204" pitchFamily="18" charset="0"/>
                          </a:rPr>
                        </m:ctrlPr>
                      </m:sSupPr>
                      <m:e>
                        <m:r>
                          <a:rPr lang="en-US" sz="2800" i="1">
                            <a:latin typeface="Cambria Math"/>
                          </a:rPr>
                          <m:t>(1+</m:t>
                        </m:r>
                        <m:r>
                          <a:rPr lang="en-US" sz="2800" i="1">
                            <a:latin typeface="Cambria Math"/>
                          </a:rPr>
                          <m:t>𝑟</m:t>
                        </m:r>
                        <m:r>
                          <a:rPr lang="en-US" sz="2800" i="1">
                            <a:latin typeface="Cambria Math"/>
                          </a:rPr>
                          <m:t>)</m:t>
                        </m:r>
                      </m:e>
                      <m:sup>
                        <m:r>
                          <a:rPr lang="en-US" sz="2800" i="1">
                            <a:latin typeface="Cambria Math"/>
                          </a:rPr>
                          <m:t>1</m:t>
                        </m:r>
                      </m:sup>
                    </m:sSup>
                  </m:oMath>
                </a14:m>
                <a:r>
                  <a:rPr lang="en-US" sz="2800" dirty="0"/>
                  <a:t>/1- 1/(1+r) = </a:t>
                </a:r>
                <a:r>
                  <a:rPr lang="en-US" sz="2800" dirty="0" err="1"/>
                  <a:t>A/r</a:t>
                </a:r>
                <a:endParaRPr lang="en-US" sz="2800" dirty="0"/>
              </a:p>
              <a:p>
                <a:r>
                  <a:rPr lang="en-US" sz="2800" dirty="0"/>
                  <a:t>PV= CF/r=     </a:t>
                </a:r>
                <a:r>
                  <a:rPr lang="en-US" sz="2800" b="1" dirty="0" err="1"/>
                  <a:t>A/r</a:t>
                </a:r>
                <a:r>
                  <a:rPr lang="en-US" sz="2800" b="1" dirty="0"/>
                  <a:t>  </a:t>
                </a:r>
                <a:r>
                  <a:rPr lang="en-US" sz="2800" dirty="0"/>
                  <a:t>    =10,000/.06= 1,66,667</a:t>
                </a:r>
              </a:p>
              <a:p>
                <a:r>
                  <a:rPr lang="en-US" sz="2800" dirty="0"/>
                  <a:t> PV=10/.06= 166.67</a:t>
                </a:r>
              </a:p>
              <a:p>
                <a:r>
                  <a:rPr lang="en-US" sz="2800" dirty="0"/>
                  <a:t>PV=60,000/.06=10,00,000</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59" t="-2695"/>
                </a:stretch>
              </a:blipFill>
            </p:spPr>
            <p:txBody>
              <a:bodyPr/>
              <a:lstStyle/>
              <a:p>
                <a:r>
                  <a:rPr lang="en-US">
                    <a:noFill/>
                  </a:rPr>
                  <a:t> </a:t>
                </a:r>
              </a:p>
            </p:txBody>
          </p:sp>
        </mc:Fallback>
      </mc:AlternateContent>
    </p:spTree>
    <p:extLst>
      <p:ext uri="{BB962C8B-B14F-4D97-AF65-F5344CB8AC3E}">
        <p14:creationId xmlns:p14="http://schemas.microsoft.com/office/powerpoint/2010/main" val="91789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Illustration</a:t>
            </a:r>
            <a:br>
              <a:rPr lang="en-US" dirty="0"/>
            </a:br>
            <a:endParaRPr lang="en-US" dirty="0"/>
          </a:p>
        </p:txBody>
      </p:sp>
      <p:sp>
        <p:nvSpPr>
          <p:cNvPr id="3" name="Content Placeholder 2"/>
          <p:cNvSpPr>
            <a:spLocks noGrp="1"/>
          </p:cNvSpPr>
          <p:nvPr>
            <p:ph idx="1"/>
          </p:nvPr>
        </p:nvSpPr>
        <p:spPr/>
        <p:txBody>
          <a:bodyPr/>
          <a:lstStyle/>
          <a:p>
            <a:r>
              <a:rPr lang="en-US" dirty="0"/>
              <a:t>Family members of </a:t>
            </a:r>
            <a:r>
              <a:rPr lang="en-US" dirty="0" err="1"/>
              <a:t>covid</a:t>
            </a:r>
            <a:r>
              <a:rPr lang="en-US" dirty="0"/>
              <a:t> death can opt for </a:t>
            </a:r>
          </a:p>
          <a:p>
            <a:r>
              <a:rPr lang="en-US" dirty="0"/>
              <a:t>(1) 50,000</a:t>
            </a:r>
          </a:p>
          <a:p>
            <a:r>
              <a:rPr lang="en-US" dirty="0"/>
              <a:t>(2) 2500 p.m. forever, if the rate of inflation is 8% = 2500*12 =30,000, 8% </a:t>
            </a:r>
          </a:p>
          <a:p>
            <a:r>
              <a:rPr lang="en-US" dirty="0"/>
              <a:t>PV = 30,000/.08  = 3,75,000</a:t>
            </a:r>
          </a:p>
        </p:txBody>
      </p:sp>
    </p:spTree>
    <p:extLst>
      <p:ext uri="{BB962C8B-B14F-4D97-AF65-F5344CB8AC3E}">
        <p14:creationId xmlns:p14="http://schemas.microsoft.com/office/powerpoint/2010/main" val="183388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p:txBody>
          <a:bodyPr>
            <a:normAutofit fontScale="92500" lnSpcReduction="10000"/>
          </a:bodyPr>
          <a:lstStyle/>
          <a:p>
            <a:r>
              <a:rPr lang="en-US" dirty="0"/>
              <a:t>Q1: A Company offers investment proposal under which a person would get Rs 1000 for indefinite number of years and the rate of interest is 15%. Find the present value of the investment.                               Ans:6666.67</a:t>
            </a:r>
          </a:p>
          <a:p>
            <a:r>
              <a:rPr lang="en-US" dirty="0"/>
              <a:t>Q2:Aperson deposits Rs </a:t>
            </a:r>
            <a:r>
              <a:rPr lang="en-US" dirty="0">
                <a:solidFill>
                  <a:schemeClr val="tx1">
                    <a:lumMod val="95000"/>
                    <a:lumOff val="5000"/>
                  </a:schemeClr>
                </a:solidFill>
              </a:rPr>
              <a:t>1000</a:t>
            </a:r>
            <a:r>
              <a:rPr lang="en-US" dirty="0"/>
              <a:t> at the end of each of the next 10 years. What will be the total cumulative deposits at the end of 10 years from today, if the rate of interest is (a)9% (b)11%</a:t>
            </a:r>
          </a:p>
          <a:p>
            <a:r>
              <a:rPr lang="en-US" dirty="0" err="1"/>
              <a:t>Ans</a:t>
            </a:r>
            <a:r>
              <a:rPr lang="en-US" dirty="0"/>
              <a:t>: 15,193,  16,722……..Hints:A2</a:t>
            </a:r>
          </a:p>
        </p:txBody>
      </p:sp>
    </p:spTree>
    <p:extLst>
      <p:ext uri="{BB962C8B-B14F-4D97-AF65-F5344CB8AC3E}">
        <p14:creationId xmlns:p14="http://schemas.microsoft.com/office/powerpoint/2010/main" val="331355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81000"/>
            <a:ext cx="6248400" cy="6248400"/>
          </a:xfrm>
          <a:prstGeom prst="rect">
            <a:avLst/>
          </a:prstGeom>
          <a:noFill/>
          <a:ln>
            <a:noFill/>
          </a:ln>
        </p:spPr>
      </p:pic>
    </p:spTree>
    <p:extLst>
      <p:ext uri="{BB962C8B-B14F-4D97-AF65-F5344CB8AC3E}">
        <p14:creationId xmlns:p14="http://schemas.microsoft.com/office/powerpoint/2010/main" val="2464000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0…….A……..A……..A……..50,000</a:t>
            </a:r>
          </a:p>
        </p:txBody>
      </p:sp>
      <p:sp>
        <p:nvSpPr>
          <p:cNvPr id="3" name="Content Placeholder 2"/>
          <p:cNvSpPr>
            <a:spLocks noGrp="1"/>
          </p:cNvSpPr>
          <p:nvPr>
            <p:ph idx="1"/>
          </p:nvPr>
        </p:nvSpPr>
        <p:spPr/>
        <p:txBody>
          <a:bodyPr/>
          <a:lstStyle/>
          <a:p>
            <a:r>
              <a:rPr lang="en-US" dirty="0"/>
              <a:t>How much amount to be deposited </a:t>
            </a:r>
            <a:r>
              <a:rPr lang="en-US" b="1" dirty="0"/>
              <a:t>every year </a:t>
            </a:r>
            <a:r>
              <a:rPr lang="en-US" dirty="0"/>
              <a:t>so that u will be having 50,000 after 10 years, if the rate of interest is 6%?</a:t>
            </a:r>
          </a:p>
          <a:p>
            <a:r>
              <a:rPr lang="en-US" dirty="0"/>
              <a:t>50,000 = A* FVAF@6%,10 = 3,793.34</a:t>
            </a:r>
          </a:p>
          <a:p>
            <a:r>
              <a:rPr lang="en-US" dirty="0"/>
              <a:t>3793is to be deposited every year so that u will be having 50,000 after 10 years, what is the rate of interest ?</a:t>
            </a:r>
          </a:p>
          <a:p>
            <a:r>
              <a:rPr lang="en-US" dirty="0"/>
              <a:t>50,000=3793*FVAF@r%,10=13.18217</a:t>
            </a:r>
          </a:p>
          <a:p>
            <a:endParaRPr lang="en-US" dirty="0"/>
          </a:p>
        </p:txBody>
      </p:sp>
    </p:spTree>
    <p:extLst>
      <p:ext uri="{BB962C8B-B14F-4D97-AF65-F5344CB8AC3E}">
        <p14:creationId xmlns:p14="http://schemas.microsoft.com/office/powerpoint/2010/main" val="125735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rate </a:t>
            </a:r>
            <a:r>
              <a:rPr lang="en-US" dirty="0" err="1"/>
              <a:t>Vs</a:t>
            </a:r>
            <a:r>
              <a:rPr lang="en-US" dirty="0"/>
              <a:t> Nominal rate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77500" lnSpcReduction="20000"/>
              </a:bodyPr>
              <a:lstStyle/>
              <a:p>
                <a:r>
                  <a:rPr lang="en-US" dirty="0"/>
                  <a:t>Effective rate(r)=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𝑘</m:t>
                        </m:r>
                        <m:r>
                          <a:rPr lang="en-US" b="0" i="1" smtClean="0">
                            <a:latin typeface="Cambria Math"/>
                          </a:rPr>
                          <m:t>/</m:t>
                        </m:r>
                        <m:r>
                          <a:rPr lang="en-US" b="0" i="1" smtClean="0">
                            <a:latin typeface="Cambria Math"/>
                          </a:rPr>
                          <m:t>𝑛</m:t>
                        </m:r>
                        <m:r>
                          <a:rPr lang="en-US" i="1">
                            <a:latin typeface="Cambria Math"/>
                          </a:rPr>
                          <m:t>)</m:t>
                        </m:r>
                      </m:e>
                      <m:sup>
                        <m:r>
                          <a:rPr lang="en-US" i="1">
                            <a:latin typeface="Cambria Math"/>
                          </a:rPr>
                          <m:t>𝑛</m:t>
                        </m:r>
                      </m:sup>
                    </m:sSup>
                  </m:oMath>
                </a14:m>
                <a:r>
                  <a:rPr lang="en-US" dirty="0"/>
                  <a:t>-1</a:t>
                </a:r>
              </a:p>
              <a:p>
                <a:r>
                  <a:rPr lang="en-US" dirty="0"/>
                  <a:t>K = nominal rate</a:t>
                </a:r>
              </a:p>
              <a:p>
                <a:r>
                  <a:rPr lang="en-US" dirty="0"/>
                  <a:t> n = no. of compounding</a:t>
                </a:r>
              </a:p>
              <a:p>
                <a:endParaRPr lang="en-US" dirty="0"/>
              </a:p>
              <a:p>
                <a:r>
                  <a:rPr lang="en-US" dirty="0"/>
                  <a:t>8%p.a</a:t>
                </a:r>
              </a:p>
              <a:p>
                <a:r>
                  <a:rPr lang="en-US" dirty="0"/>
                  <a:t>8%p.a half yearly= </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.08</m:t>
                        </m:r>
                        <m:r>
                          <a:rPr lang="en-US" i="1">
                            <a:latin typeface="Cambria Math"/>
                          </a:rPr>
                          <m:t>/</m:t>
                        </m:r>
                        <m:r>
                          <a:rPr lang="en-US" b="0" i="1" smtClean="0">
                            <a:latin typeface="Cambria Math"/>
                          </a:rPr>
                          <m:t>2</m:t>
                        </m:r>
                        <m:r>
                          <a:rPr lang="en-US" i="1">
                            <a:latin typeface="Cambria Math"/>
                          </a:rPr>
                          <m:t>)</m:t>
                        </m:r>
                      </m:e>
                      <m:sup>
                        <m:r>
                          <a:rPr lang="en-US" b="0" i="1" smtClean="0">
                            <a:latin typeface="Cambria Math"/>
                          </a:rPr>
                          <m:t>2</m:t>
                        </m:r>
                      </m:sup>
                    </m:sSup>
                  </m:oMath>
                </a14:m>
                <a:r>
                  <a:rPr lang="en-US" dirty="0"/>
                  <a:t>-1= 100 *1.082=108.20 = 8.16% p.a.</a:t>
                </a:r>
              </a:p>
              <a:p>
                <a:r>
                  <a:rPr lang="en-US" dirty="0"/>
                  <a:t>8%p.a quartly = </a:t>
                </a:r>
                <a14:m>
                  <m:oMath xmlns:m="http://schemas.openxmlformats.org/officeDocument/2006/math">
                    <m:sSup>
                      <m:sSupPr>
                        <m:ctrlPr>
                          <a:rPr lang="en-US" i="1">
                            <a:latin typeface="Cambria Math" panose="02040503050406030204" pitchFamily="18" charset="0"/>
                          </a:rPr>
                        </m:ctrlPr>
                      </m:sSupPr>
                      <m:e>
                        <m:r>
                          <a:rPr lang="en-US" i="1">
                            <a:latin typeface="Cambria Math"/>
                          </a:rPr>
                          <m:t>(1+.08/</m:t>
                        </m:r>
                        <m:r>
                          <a:rPr lang="en-US" b="0" i="1" smtClean="0">
                            <a:latin typeface="Cambria Math"/>
                          </a:rPr>
                          <m:t>4</m:t>
                        </m:r>
                        <m:r>
                          <a:rPr lang="en-US" i="1">
                            <a:latin typeface="Cambria Math"/>
                          </a:rPr>
                          <m:t>)</m:t>
                        </m:r>
                      </m:e>
                      <m:sup>
                        <m:r>
                          <a:rPr lang="en-US" b="0" i="1" smtClean="0">
                            <a:latin typeface="Cambria Math"/>
                          </a:rPr>
                          <m:t>4</m:t>
                        </m:r>
                      </m:sup>
                    </m:sSup>
                  </m:oMath>
                </a14:m>
                <a:r>
                  <a:rPr lang="en-US" dirty="0"/>
                  <a:t>-1     = 8.24% p.a.</a:t>
                </a:r>
              </a:p>
              <a:p>
                <a:r>
                  <a:rPr lang="en-US" dirty="0"/>
                  <a:t>8%p.a. monthly = </a:t>
                </a:r>
                <a14:m>
                  <m:oMath xmlns:m="http://schemas.openxmlformats.org/officeDocument/2006/math">
                    <m:sSup>
                      <m:sSupPr>
                        <m:ctrlPr>
                          <a:rPr lang="en-US" i="1">
                            <a:latin typeface="Cambria Math" panose="02040503050406030204" pitchFamily="18" charset="0"/>
                          </a:rPr>
                        </m:ctrlPr>
                      </m:sSupPr>
                      <m:e>
                        <m:r>
                          <a:rPr lang="en-US" i="1">
                            <a:latin typeface="Cambria Math"/>
                          </a:rPr>
                          <m:t>(1+.08/</m:t>
                        </m:r>
                        <m:r>
                          <a:rPr lang="en-US" b="0" i="1" smtClean="0">
                            <a:latin typeface="Cambria Math"/>
                          </a:rPr>
                          <m:t>1</m:t>
                        </m:r>
                        <m:r>
                          <a:rPr lang="en-US" i="1">
                            <a:latin typeface="Cambria Math"/>
                          </a:rPr>
                          <m:t>2)</m:t>
                        </m:r>
                      </m:e>
                      <m:sup>
                        <m:r>
                          <a:rPr lang="en-US" b="0" i="1" smtClean="0">
                            <a:latin typeface="Cambria Math"/>
                          </a:rPr>
                          <m:t>12</m:t>
                        </m:r>
                      </m:sup>
                    </m:sSup>
                  </m:oMath>
                </a14:m>
                <a:r>
                  <a:rPr lang="en-US" dirty="0"/>
                  <a:t>-1= 8.29% p.a.</a:t>
                </a:r>
              </a:p>
              <a:p>
                <a:pPr marL="0" indent="0">
                  <a:buNone/>
                </a:pPr>
                <a:r>
                  <a:rPr lang="en-US" dirty="0"/>
                  <a:t>      7%p.a quartly=</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.07</m:t>
                        </m:r>
                        <m:r>
                          <a:rPr lang="en-US" i="1">
                            <a:latin typeface="Cambria Math"/>
                          </a:rPr>
                          <m:t>/</m:t>
                        </m:r>
                        <m:r>
                          <a:rPr lang="en-US" b="0" i="1" smtClean="0">
                            <a:latin typeface="Cambria Math"/>
                          </a:rPr>
                          <m:t>4</m:t>
                        </m:r>
                        <m:r>
                          <a:rPr lang="en-US" i="1">
                            <a:latin typeface="Cambria Math"/>
                          </a:rPr>
                          <m:t>)</m:t>
                        </m:r>
                      </m:e>
                      <m:sup>
                        <m:r>
                          <a:rPr lang="en-US" b="0" i="1" smtClean="0">
                            <a:latin typeface="Cambria Math"/>
                          </a:rPr>
                          <m:t>4</m:t>
                        </m:r>
                      </m:sup>
                    </m:sSup>
                  </m:oMath>
                </a14:m>
                <a:r>
                  <a:rPr lang="en-US" dirty="0"/>
                  <a:t>-1=7.185%</a:t>
                </a:r>
              </a:p>
              <a:p>
                <a:endParaRPr lang="en-US" dirty="0"/>
              </a:p>
              <a:p>
                <a:r>
                  <a:rPr lang="en-US" dirty="0"/>
                  <a:t>7%p.a. monthly=</a:t>
                </a:r>
                <a14:m>
                  <m:oMath xmlns:m="http://schemas.openxmlformats.org/officeDocument/2006/math">
                    <m:sSup>
                      <m:sSupPr>
                        <m:ctrlPr>
                          <a:rPr lang="en-US" i="1">
                            <a:latin typeface="Cambria Math" panose="02040503050406030204" pitchFamily="18" charset="0"/>
                          </a:rPr>
                        </m:ctrlPr>
                      </m:sSupPr>
                      <m:e>
                        <m:r>
                          <a:rPr lang="en-US" i="1">
                            <a:latin typeface="Cambria Math"/>
                          </a:rPr>
                          <m:t>(1+</m:t>
                        </m:r>
                        <m:r>
                          <a:rPr lang="en-US" b="0" i="1" smtClean="0">
                            <a:latin typeface="Cambria Math"/>
                          </a:rPr>
                          <m:t>.07</m:t>
                        </m:r>
                        <m:r>
                          <a:rPr lang="en-US" i="1">
                            <a:latin typeface="Cambria Math"/>
                          </a:rPr>
                          <m:t>/</m:t>
                        </m:r>
                        <m:r>
                          <a:rPr lang="en-US" b="0" i="1" smtClean="0">
                            <a:latin typeface="Cambria Math"/>
                          </a:rPr>
                          <m:t>12</m:t>
                        </m:r>
                        <m:r>
                          <a:rPr lang="en-US" i="1">
                            <a:latin typeface="Cambria Math"/>
                          </a:rPr>
                          <m:t>)</m:t>
                        </m:r>
                      </m:e>
                      <m:sup>
                        <m:r>
                          <a:rPr lang="en-US" b="0" i="1" smtClean="0">
                            <a:latin typeface="Cambria Math"/>
                          </a:rPr>
                          <m:t>12</m:t>
                        </m:r>
                      </m:sup>
                    </m:sSup>
                  </m:oMath>
                </a14:m>
                <a:r>
                  <a:rPr lang="en-US" dirty="0"/>
                  <a:t>-1= 7.23%</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185" t="-2426" b="-11456"/>
                </a:stretch>
              </a:blipFill>
            </p:spPr>
            <p:txBody>
              <a:bodyPr/>
              <a:lstStyle/>
              <a:p>
                <a:r>
                  <a:rPr lang="en-US">
                    <a:noFill/>
                  </a:rPr>
                  <a:t> </a:t>
                </a:r>
              </a:p>
            </p:txBody>
          </p:sp>
        </mc:Fallback>
      </mc:AlternateContent>
    </p:spTree>
    <p:extLst>
      <p:ext uri="{BB962C8B-B14F-4D97-AF65-F5344CB8AC3E}">
        <p14:creationId xmlns:p14="http://schemas.microsoft.com/office/powerpoint/2010/main" val="142605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implications</a:t>
            </a:r>
          </a:p>
        </p:txBody>
      </p:sp>
      <p:sp>
        <p:nvSpPr>
          <p:cNvPr id="3" name="Content Placeholder 2"/>
          <p:cNvSpPr>
            <a:spLocks noGrp="1"/>
          </p:cNvSpPr>
          <p:nvPr>
            <p:ph idx="1"/>
          </p:nvPr>
        </p:nvSpPr>
        <p:spPr/>
        <p:txBody>
          <a:bodyPr>
            <a:normAutofit fontScale="92500" lnSpcReduction="20000"/>
          </a:bodyPr>
          <a:lstStyle/>
          <a:p>
            <a:r>
              <a:rPr lang="en-US" dirty="0"/>
              <a:t>A company borrowed a loan of Rs.10,00,000 at the compounding rate of 14%.Find the size of each installment to be repaid in </a:t>
            </a:r>
            <a:r>
              <a:rPr lang="en-US" b="1" dirty="0"/>
              <a:t>10 equal installments </a:t>
            </a:r>
            <a:r>
              <a:rPr lang="en-US" dirty="0"/>
              <a:t>starting from end of 1</a:t>
            </a:r>
            <a:r>
              <a:rPr lang="en-US" baseline="30000" dirty="0"/>
              <a:t>st</a:t>
            </a:r>
            <a:r>
              <a:rPr lang="en-US" dirty="0"/>
              <a:t> year.</a:t>
            </a:r>
          </a:p>
          <a:p>
            <a:r>
              <a:rPr lang="en-US" dirty="0"/>
              <a:t>Hint…10,00,000 (PV) = A * PVAF@14%,10</a:t>
            </a:r>
          </a:p>
          <a:p>
            <a:r>
              <a:rPr lang="en-US" dirty="0"/>
              <a:t>=1,91,717 = FV= 37,07,000 = A*FVAF@14%,10</a:t>
            </a:r>
          </a:p>
          <a:p>
            <a:r>
              <a:rPr lang="en-US" dirty="0"/>
              <a:t>A company borrowed a loan of Rs 5,00,000 at the rate of 18%. However, the payment is to start only at the end of second year from now. What should be the annual payment if the total loan and interest is to be paid in six installments.  </a:t>
            </a:r>
          </a:p>
        </p:txBody>
      </p:sp>
    </p:spTree>
    <p:extLst>
      <p:ext uri="{BB962C8B-B14F-4D97-AF65-F5344CB8AC3E}">
        <p14:creationId xmlns:p14="http://schemas.microsoft.com/office/powerpoint/2010/main" val="2660920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10,00,000=</a:t>
            </a:r>
            <a:r>
              <a:rPr lang="en-US" dirty="0" err="1"/>
              <a:t>pv</a:t>
            </a:r>
            <a:r>
              <a:rPr lang="en-US" dirty="0"/>
              <a:t>= A*PVAF@14%,10(A4)</a:t>
            </a:r>
          </a:p>
          <a:p>
            <a:r>
              <a:rPr lang="en-US" dirty="0"/>
              <a:t>A=1,91,717</a:t>
            </a:r>
          </a:p>
          <a:p>
            <a:r>
              <a:rPr lang="en-US" dirty="0"/>
              <a:t>Installments=1,50,000</a:t>
            </a:r>
          </a:p>
          <a:p>
            <a:r>
              <a:rPr lang="en-US" dirty="0"/>
              <a:t> r =</a:t>
            </a:r>
          </a:p>
          <a:p>
            <a:r>
              <a:rPr lang="en-US" dirty="0"/>
              <a:t>10,00</a:t>
            </a:r>
          </a:p>
          <a:p>
            <a:r>
              <a:rPr lang="en-US" dirty="0"/>
              <a:t>  10,00,000=1,50,000*PVAF@r%,10(A4)</a:t>
            </a:r>
          </a:p>
          <a:p>
            <a:r>
              <a:rPr lang="en-US" dirty="0"/>
              <a:t> r=8%</a:t>
            </a:r>
          </a:p>
        </p:txBody>
      </p:sp>
    </p:spTree>
    <p:extLst>
      <p:ext uri="{BB962C8B-B14F-4D97-AF65-F5344CB8AC3E}">
        <p14:creationId xmlns:p14="http://schemas.microsoft.com/office/powerpoint/2010/main" val="1481391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t>0…….1…….</a:t>
            </a:r>
            <a:r>
              <a:rPr lang="en-US" b="1" dirty="0"/>
              <a:t>2</a:t>
            </a:r>
            <a:r>
              <a:rPr lang="en-US" dirty="0"/>
              <a:t>…….3……4…5……6……7</a:t>
            </a:r>
          </a:p>
          <a:p>
            <a:r>
              <a:rPr lang="en-US" dirty="0"/>
              <a:t>……….0……..1……2……3….4…..5…..6</a:t>
            </a:r>
          </a:p>
          <a:p>
            <a:r>
              <a:rPr lang="en-US" dirty="0"/>
              <a:t> CV = 5,00,000*(1+.18) = 5,90,000 </a:t>
            </a:r>
          </a:p>
          <a:p>
            <a:r>
              <a:rPr lang="en-US" dirty="0"/>
              <a:t>5,90,000 = A*PVAF@18%,6(A4)</a:t>
            </a:r>
          </a:p>
          <a:p>
            <a:r>
              <a:rPr lang="en-US" dirty="0"/>
              <a:t>A= 1,68,667</a:t>
            </a:r>
          </a:p>
        </p:txBody>
      </p:sp>
    </p:spTree>
    <p:extLst>
      <p:ext uri="{BB962C8B-B14F-4D97-AF65-F5344CB8AC3E}">
        <p14:creationId xmlns:p14="http://schemas.microsoft.com/office/powerpoint/2010/main" val="175438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(5,00,000)</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6046403"/>
              </p:ext>
            </p:extLst>
          </p:nvPr>
        </p:nvGraphicFramePr>
        <p:xfrm>
          <a:off x="457200" y="1600200"/>
          <a:ext cx="8229600" cy="468376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r>
                        <a:rPr lang="en-US" dirty="0"/>
                        <a:t>Year</a:t>
                      </a:r>
                    </a:p>
                  </a:txBody>
                  <a:tcPr/>
                </a:tc>
                <a:tc>
                  <a:txBody>
                    <a:bodyPr/>
                    <a:lstStyle/>
                    <a:p>
                      <a:r>
                        <a:rPr lang="en-US" dirty="0"/>
                        <a:t>installment</a:t>
                      </a:r>
                    </a:p>
                  </a:txBody>
                  <a:tcPr/>
                </a:tc>
                <a:tc>
                  <a:txBody>
                    <a:bodyPr/>
                    <a:lstStyle/>
                    <a:p>
                      <a:r>
                        <a:rPr lang="en-US" dirty="0"/>
                        <a:t>interest</a:t>
                      </a:r>
                    </a:p>
                  </a:txBody>
                  <a:tcPr/>
                </a:tc>
                <a:tc>
                  <a:txBody>
                    <a:bodyPr/>
                    <a:lstStyle/>
                    <a:p>
                      <a:r>
                        <a:rPr lang="en-US" dirty="0"/>
                        <a:t>Principal</a:t>
                      </a:r>
                    </a:p>
                  </a:txBody>
                  <a:tcPr/>
                </a:tc>
                <a:tc>
                  <a:txBody>
                    <a:bodyPr/>
                    <a:lstStyle/>
                    <a:p>
                      <a:r>
                        <a:rPr lang="en-US" dirty="0"/>
                        <a:t>Principal o/s</a:t>
                      </a:r>
                    </a:p>
                  </a:txBody>
                  <a:tcPr/>
                </a:tc>
                <a:extLst>
                  <a:ext uri="{0D108BD9-81ED-4DB2-BD59-A6C34878D82A}">
                    <a16:rowId xmlns:a16="http://schemas.microsoft.com/office/drawing/2014/main" val="10000"/>
                  </a:ext>
                </a:extLst>
              </a:tr>
              <a:tr h="370840">
                <a:tc>
                  <a:txBody>
                    <a:bodyPr/>
                    <a:lstStyle/>
                    <a:p>
                      <a:r>
                        <a:rPr lang="en-US" dirty="0"/>
                        <a:t>1</a:t>
                      </a:r>
                    </a:p>
                  </a:txBody>
                  <a:tcPr/>
                </a:tc>
                <a:tc>
                  <a:txBody>
                    <a:bodyPr/>
                    <a:lstStyle/>
                    <a:p>
                      <a:endParaRPr lang="en-US"/>
                    </a:p>
                  </a:txBody>
                  <a:tcPr/>
                </a:tc>
                <a:tc>
                  <a:txBody>
                    <a:bodyPr/>
                    <a:lstStyle/>
                    <a:p>
                      <a:r>
                        <a:rPr lang="en-US" dirty="0"/>
                        <a:t>90,000</a:t>
                      </a:r>
                    </a:p>
                  </a:txBody>
                  <a:tcPr/>
                </a:tc>
                <a:tc>
                  <a:txBody>
                    <a:bodyPr/>
                    <a:lstStyle/>
                    <a:p>
                      <a:endParaRPr lang="en-US" dirty="0"/>
                    </a:p>
                  </a:txBody>
                  <a:tcPr/>
                </a:tc>
                <a:tc>
                  <a:txBody>
                    <a:bodyPr/>
                    <a:lstStyle/>
                    <a:p>
                      <a:r>
                        <a:rPr lang="en-US" dirty="0"/>
                        <a:t>5,00,000</a:t>
                      </a:r>
                    </a:p>
                  </a:txBody>
                  <a:tcPr/>
                </a:tc>
                <a:extLst>
                  <a:ext uri="{0D108BD9-81ED-4DB2-BD59-A6C34878D82A}">
                    <a16:rowId xmlns:a16="http://schemas.microsoft.com/office/drawing/2014/main" val="10001"/>
                  </a:ext>
                </a:extLst>
              </a:tr>
              <a:tr h="370840">
                <a:tc>
                  <a:txBody>
                    <a:bodyPr/>
                    <a:lstStyle/>
                    <a:p>
                      <a:r>
                        <a:rPr lang="en-US" dirty="0"/>
                        <a:t>2</a:t>
                      </a:r>
                    </a:p>
                  </a:txBody>
                  <a:tcPr/>
                </a:tc>
                <a:tc>
                  <a:txBody>
                    <a:bodyPr/>
                    <a:lstStyle/>
                    <a:p>
                      <a:r>
                        <a:rPr lang="en-US" dirty="0"/>
                        <a:t>1,68,667</a:t>
                      </a:r>
                    </a:p>
                  </a:txBody>
                  <a:tcPr/>
                </a:tc>
                <a:tc>
                  <a:txBody>
                    <a:bodyPr/>
                    <a:lstStyle/>
                    <a:p>
                      <a:r>
                        <a:rPr lang="en-US" dirty="0"/>
                        <a:t>1,06,200</a:t>
                      </a:r>
                    </a:p>
                  </a:txBody>
                  <a:tcPr/>
                </a:tc>
                <a:tc>
                  <a:txBody>
                    <a:bodyPr/>
                    <a:lstStyle/>
                    <a:p>
                      <a:r>
                        <a:rPr lang="en-US" dirty="0"/>
                        <a:t>(27533)</a:t>
                      </a:r>
                    </a:p>
                  </a:txBody>
                  <a:tcPr/>
                </a:tc>
                <a:tc>
                  <a:txBody>
                    <a:bodyPr/>
                    <a:lstStyle/>
                    <a:p>
                      <a:r>
                        <a:rPr lang="en-US" dirty="0"/>
                        <a:t>5,00,000</a:t>
                      </a:r>
                    </a:p>
                  </a:txBody>
                  <a:tcPr/>
                </a:tc>
                <a:extLst>
                  <a:ext uri="{0D108BD9-81ED-4DB2-BD59-A6C34878D82A}">
                    <a16:rowId xmlns:a16="http://schemas.microsoft.com/office/drawing/2014/main" val="10002"/>
                  </a:ext>
                </a:extLst>
              </a:tr>
              <a:tr h="370840">
                <a:tc>
                  <a:txBody>
                    <a:bodyPr/>
                    <a:lstStyle/>
                    <a:p>
                      <a:r>
                        <a:rPr lang="en-US"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1,68,667</a:t>
                      </a:r>
                    </a:p>
                    <a:p>
                      <a:endParaRPr lang="en-US" dirty="0"/>
                    </a:p>
                  </a:txBody>
                  <a:tcPr/>
                </a:tc>
                <a:tc>
                  <a:txBody>
                    <a:bodyPr/>
                    <a:lstStyle/>
                    <a:p>
                      <a:r>
                        <a:rPr lang="en-US" dirty="0"/>
                        <a:t>94,956</a:t>
                      </a:r>
                    </a:p>
                  </a:txBody>
                  <a:tcPr/>
                </a:tc>
                <a:tc>
                  <a:txBody>
                    <a:bodyPr/>
                    <a:lstStyle/>
                    <a:p>
                      <a:r>
                        <a:rPr lang="en-US" dirty="0"/>
                        <a:t>46,178</a:t>
                      </a:r>
                    </a:p>
                  </a:txBody>
                  <a:tcPr/>
                </a:tc>
                <a:tc>
                  <a:txBody>
                    <a:bodyPr/>
                    <a:lstStyle/>
                    <a:p>
                      <a:r>
                        <a:rPr lang="en-US" dirty="0"/>
                        <a:t>4,53,822</a:t>
                      </a:r>
                    </a:p>
                  </a:txBody>
                  <a:tcPr/>
                </a:tc>
                <a:extLst>
                  <a:ext uri="{0D108BD9-81ED-4DB2-BD59-A6C34878D82A}">
                    <a16:rowId xmlns:a16="http://schemas.microsoft.com/office/drawing/2014/main" val="10003"/>
                  </a:ext>
                </a:extLst>
              </a:tr>
              <a:tr h="370840">
                <a:tc>
                  <a:txBody>
                    <a:bodyPr/>
                    <a:lstStyle/>
                    <a:p>
                      <a:r>
                        <a:rPr lang="en-US"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1,68,667</a:t>
                      </a:r>
                    </a:p>
                    <a:p>
                      <a:endParaRPr lang="en-US" dirty="0"/>
                    </a:p>
                  </a:txBody>
                  <a:tcPr/>
                </a:tc>
                <a:tc>
                  <a:txBody>
                    <a:bodyPr/>
                    <a:lstStyle/>
                    <a:p>
                      <a:r>
                        <a:rPr lang="en-US" dirty="0"/>
                        <a:t>81,688</a:t>
                      </a:r>
                    </a:p>
                  </a:txBody>
                  <a:tcPr/>
                </a:tc>
                <a:tc>
                  <a:txBody>
                    <a:bodyPr/>
                    <a:lstStyle/>
                    <a:p>
                      <a:r>
                        <a:rPr lang="en-US" dirty="0"/>
                        <a:t>86,979</a:t>
                      </a:r>
                    </a:p>
                  </a:txBody>
                  <a:tcPr/>
                </a:tc>
                <a:tc>
                  <a:txBody>
                    <a:bodyPr/>
                    <a:lstStyle/>
                    <a:p>
                      <a:r>
                        <a:rPr lang="en-US" dirty="0"/>
                        <a:t>3,66,843</a:t>
                      </a:r>
                    </a:p>
                  </a:txBody>
                  <a:tcPr/>
                </a:tc>
                <a:extLst>
                  <a:ext uri="{0D108BD9-81ED-4DB2-BD59-A6C34878D82A}">
                    <a16:rowId xmlns:a16="http://schemas.microsoft.com/office/drawing/2014/main" val="10004"/>
                  </a:ext>
                </a:extLst>
              </a:tr>
              <a:tr h="370840">
                <a:tc>
                  <a:txBody>
                    <a:bodyPr/>
                    <a:lstStyle/>
                    <a:p>
                      <a:r>
                        <a:rPr lang="en-US" dirty="0"/>
                        <a:t>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1,68,667</a:t>
                      </a:r>
                    </a:p>
                    <a:p>
                      <a:endParaRPr lang="en-US" dirty="0"/>
                    </a:p>
                  </a:txBody>
                  <a:tcPr/>
                </a:tc>
                <a:tc>
                  <a:txBody>
                    <a:bodyPr/>
                    <a:lstStyle/>
                    <a:p>
                      <a:r>
                        <a:rPr lang="en-US" dirty="0"/>
                        <a:t>66,031</a:t>
                      </a:r>
                    </a:p>
                  </a:txBody>
                  <a:tcPr/>
                </a:tc>
                <a:tc>
                  <a:txBody>
                    <a:bodyPr/>
                    <a:lstStyle/>
                    <a:p>
                      <a:r>
                        <a:rPr lang="en-US" dirty="0"/>
                        <a:t>1,02,636</a:t>
                      </a:r>
                    </a:p>
                  </a:txBody>
                  <a:tcPr/>
                </a:tc>
                <a:tc>
                  <a:txBody>
                    <a:bodyPr/>
                    <a:lstStyle/>
                    <a:p>
                      <a:r>
                        <a:rPr lang="en-US" dirty="0"/>
                        <a:t>2,64,207</a:t>
                      </a:r>
                    </a:p>
                  </a:txBody>
                  <a:tcPr/>
                </a:tc>
                <a:extLst>
                  <a:ext uri="{0D108BD9-81ED-4DB2-BD59-A6C34878D82A}">
                    <a16:rowId xmlns:a16="http://schemas.microsoft.com/office/drawing/2014/main" val="10005"/>
                  </a:ext>
                </a:extLst>
              </a:tr>
              <a:tr h="370840">
                <a:tc>
                  <a:txBody>
                    <a:bodyPr/>
                    <a:lstStyle/>
                    <a:p>
                      <a:r>
                        <a:rPr lang="en-US" dirty="0"/>
                        <a:t>6</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1,68,667</a:t>
                      </a:r>
                    </a:p>
                    <a:p>
                      <a:endParaRPr lang="en-US" dirty="0"/>
                    </a:p>
                  </a:txBody>
                  <a:tcPr/>
                </a:tc>
                <a:tc>
                  <a:txBody>
                    <a:bodyPr/>
                    <a:lstStyle/>
                    <a:p>
                      <a:r>
                        <a:rPr lang="en-US" dirty="0"/>
                        <a:t>47,557</a:t>
                      </a:r>
                    </a:p>
                  </a:txBody>
                  <a:tcPr/>
                </a:tc>
                <a:tc>
                  <a:txBody>
                    <a:bodyPr/>
                    <a:lstStyle/>
                    <a:p>
                      <a:r>
                        <a:rPr lang="en-US" dirty="0"/>
                        <a:t>1,21,110</a:t>
                      </a:r>
                    </a:p>
                  </a:txBody>
                  <a:tcPr/>
                </a:tc>
                <a:tc>
                  <a:txBody>
                    <a:bodyPr/>
                    <a:lstStyle/>
                    <a:p>
                      <a:r>
                        <a:rPr lang="en-US" dirty="0"/>
                        <a:t>1,43,097</a:t>
                      </a:r>
                    </a:p>
                  </a:txBody>
                  <a:tcPr/>
                </a:tc>
                <a:extLst>
                  <a:ext uri="{0D108BD9-81ED-4DB2-BD59-A6C34878D82A}">
                    <a16:rowId xmlns:a16="http://schemas.microsoft.com/office/drawing/2014/main" val="10006"/>
                  </a:ext>
                </a:extLst>
              </a:tr>
              <a:tr h="370840">
                <a:tc>
                  <a:txBody>
                    <a:bodyPr/>
                    <a:lstStyle/>
                    <a:p>
                      <a:r>
                        <a:rPr lang="en-US" dirty="0"/>
                        <a:t>7</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1,68,667</a:t>
                      </a:r>
                    </a:p>
                    <a:p>
                      <a:endParaRPr lang="en-US" dirty="0"/>
                    </a:p>
                  </a:txBody>
                  <a:tcPr/>
                </a:tc>
                <a:tc>
                  <a:txBody>
                    <a:bodyPr/>
                    <a:lstStyle/>
                    <a:p>
                      <a:r>
                        <a:rPr lang="en-US" dirty="0"/>
                        <a:t>25,757</a:t>
                      </a:r>
                    </a:p>
                  </a:txBody>
                  <a:tcPr/>
                </a:tc>
                <a:tc>
                  <a:txBody>
                    <a:bodyPr/>
                    <a:lstStyle/>
                    <a:p>
                      <a:r>
                        <a:rPr lang="en-US" dirty="0"/>
                        <a:t>1,42,910</a:t>
                      </a:r>
                    </a:p>
                  </a:txBody>
                  <a:tcPr/>
                </a:tc>
                <a:tc>
                  <a:txBody>
                    <a:bodyPr/>
                    <a:lstStyle/>
                    <a:p>
                      <a:r>
                        <a:rPr lang="en-US" dirty="0"/>
                        <a:t>187</a:t>
                      </a:r>
                    </a:p>
                  </a:txBody>
                  <a:tcPr/>
                </a:tc>
                <a:extLst>
                  <a:ext uri="{0D108BD9-81ED-4DB2-BD59-A6C34878D82A}">
                    <a16:rowId xmlns:a16="http://schemas.microsoft.com/office/drawing/2014/main" val="10007"/>
                  </a:ext>
                </a:extLst>
              </a:tr>
              <a:tr h="370840">
                <a:tc>
                  <a:txBody>
                    <a:bodyPr/>
                    <a:lstStyle/>
                    <a:p>
                      <a:r>
                        <a:rPr lang="en-US" dirty="0"/>
                        <a:t>total</a:t>
                      </a:r>
                    </a:p>
                  </a:txBody>
                  <a:tcPr/>
                </a:tc>
                <a:tc>
                  <a:txBody>
                    <a:bodyPr/>
                    <a:lstStyle/>
                    <a:p>
                      <a:r>
                        <a:rPr lang="en-US" dirty="0"/>
                        <a:t>10,12,002</a:t>
                      </a:r>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8737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b="1" dirty="0"/>
              <a:t>Van Horne</a:t>
            </a:r>
            <a:r>
              <a:rPr lang="en-US" dirty="0"/>
              <a:t>…..basic</a:t>
            </a:r>
          </a:p>
          <a:p>
            <a:r>
              <a:rPr lang="en-US" b="1" u="sng" dirty="0" err="1"/>
              <a:t>Surender</a:t>
            </a:r>
            <a:r>
              <a:rPr lang="en-US" b="1" u="sng" dirty="0"/>
              <a:t> Singh and Rajeev </a:t>
            </a:r>
            <a:r>
              <a:rPr lang="en-US" b="1" u="sng" dirty="0" err="1"/>
              <a:t>Kaur</a:t>
            </a:r>
            <a:endParaRPr lang="en-US" b="1" u="sng" dirty="0"/>
          </a:p>
          <a:p>
            <a:r>
              <a:rPr lang="en-US" b="1" u="sng" dirty="0"/>
              <a:t>J.K SINGH</a:t>
            </a:r>
          </a:p>
          <a:p>
            <a:r>
              <a:rPr lang="en-US" dirty="0" err="1"/>
              <a:t>Veenita</a:t>
            </a:r>
            <a:r>
              <a:rPr lang="en-US" dirty="0"/>
              <a:t> </a:t>
            </a:r>
            <a:r>
              <a:rPr lang="en-US" dirty="0" err="1"/>
              <a:t>Tripathi</a:t>
            </a:r>
            <a:endParaRPr lang="en-US" dirty="0"/>
          </a:p>
          <a:p>
            <a:r>
              <a:rPr lang="en-US" dirty="0" err="1"/>
              <a:t>Rustagi</a:t>
            </a:r>
            <a:endParaRPr lang="en-US" dirty="0"/>
          </a:p>
          <a:p>
            <a:r>
              <a:rPr lang="en-US" b="1" dirty="0"/>
              <a:t>Khan and Jain</a:t>
            </a:r>
          </a:p>
          <a:p>
            <a:r>
              <a:rPr lang="en-US" b="1" dirty="0"/>
              <a:t>I.M. </a:t>
            </a:r>
            <a:r>
              <a:rPr lang="en-US" b="1" dirty="0" err="1"/>
              <a:t>Pandey</a:t>
            </a:r>
            <a:endParaRPr lang="en-US" b="1" dirty="0"/>
          </a:p>
        </p:txBody>
      </p:sp>
    </p:spTree>
    <p:extLst>
      <p:ext uri="{BB962C8B-B14F-4D97-AF65-F5344CB8AC3E}">
        <p14:creationId xmlns:p14="http://schemas.microsoft.com/office/powerpoint/2010/main" val="3201014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How to finance your requirement: </a:t>
            </a:r>
            <a:r>
              <a:rPr lang="en-US" b="1" dirty="0"/>
              <a:t>Financing</a:t>
            </a:r>
            <a:r>
              <a:rPr lang="en-US" dirty="0"/>
              <a:t>: </a:t>
            </a:r>
            <a:r>
              <a:rPr lang="en-US" b="1" u="sng" dirty="0"/>
              <a:t>Procurement</a:t>
            </a:r>
            <a:r>
              <a:rPr lang="en-US" b="1" dirty="0"/>
              <a:t>…WHEN, FROM WHERE, HOW MUCH</a:t>
            </a:r>
          </a:p>
          <a:p>
            <a:endParaRPr lang="en-US" dirty="0"/>
          </a:p>
          <a:p>
            <a:endParaRPr lang="en-US" dirty="0"/>
          </a:p>
          <a:p>
            <a:r>
              <a:rPr lang="en-US" dirty="0"/>
              <a:t>How to </a:t>
            </a:r>
            <a:r>
              <a:rPr lang="en-US" b="1" u="sng" dirty="0"/>
              <a:t>utilise</a:t>
            </a:r>
            <a:r>
              <a:rPr lang="en-US" dirty="0"/>
              <a:t> the fund so procured: </a:t>
            </a:r>
            <a:r>
              <a:rPr lang="en-US" b="1" dirty="0"/>
              <a:t>Investment</a:t>
            </a:r>
            <a:r>
              <a:rPr lang="en-US" dirty="0"/>
              <a:t>……..WHERE,HOW MUCH, WHEN</a:t>
            </a:r>
          </a:p>
        </p:txBody>
      </p:sp>
    </p:spTree>
    <p:extLst>
      <p:ext uri="{BB962C8B-B14F-4D97-AF65-F5344CB8AC3E}">
        <p14:creationId xmlns:p14="http://schemas.microsoft.com/office/powerpoint/2010/main" val="3438446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Areas</a:t>
            </a:r>
          </a:p>
        </p:txBody>
      </p:sp>
      <p:sp>
        <p:nvSpPr>
          <p:cNvPr id="3" name="Content Placeholder 2"/>
          <p:cNvSpPr>
            <a:spLocks noGrp="1"/>
          </p:cNvSpPr>
          <p:nvPr>
            <p:ph idx="1"/>
          </p:nvPr>
        </p:nvSpPr>
        <p:spPr/>
        <p:txBody>
          <a:bodyPr/>
          <a:lstStyle/>
          <a:p>
            <a:r>
              <a:rPr lang="en-US" dirty="0"/>
              <a:t>Investment Decision</a:t>
            </a:r>
          </a:p>
          <a:p>
            <a:r>
              <a:rPr lang="en-US" dirty="0"/>
              <a:t>     Short-term(ST Assets)</a:t>
            </a:r>
          </a:p>
          <a:p>
            <a:r>
              <a:rPr lang="en-US" dirty="0"/>
              <a:t>      Long-term (LT Assets)</a:t>
            </a:r>
          </a:p>
          <a:p>
            <a:endParaRPr lang="en-US" dirty="0"/>
          </a:p>
          <a:p>
            <a:r>
              <a:rPr lang="en-US" dirty="0"/>
              <a:t>Financing Decision</a:t>
            </a:r>
          </a:p>
          <a:p>
            <a:r>
              <a:rPr lang="en-US" dirty="0"/>
              <a:t>     Short-term (ST </a:t>
            </a:r>
            <a:r>
              <a:rPr lang="en-US" dirty="0" err="1"/>
              <a:t>Liab</a:t>
            </a:r>
            <a:r>
              <a:rPr lang="en-US" dirty="0"/>
              <a:t>)</a:t>
            </a:r>
          </a:p>
          <a:p>
            <a:r>
              <a:rPr lang="en-US" dirty="0"/>
              <a:t>      Long-term (LT </a:t>
            </a:r>
            <a:r>
              <a:rPr lang="en-US" dirty="0" err="1"/>
              <a:t>Liab</a:t>
            </a:r>
            <a:r>
              <a:rPr lang="en-US" dirty="0"/>
              <a:t>)</a:t>
            </a:r>
          </a:p>
        </p:txBody>
      </p:sp>
      <p:cxnSp>
        <p:nvCxnSpPr>
          <p:cNvPr id="5" name="Straight Arrow Connector 4"/>
          <p:cNvCxnSpPr/>
          <p:nvPr/>
        </p:nvCxnSpPr>
        <p:spPr>
          <a:xfrm>
            <a:off x="3124200" y="2514600"/>
            <a:ext cx="22098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3124200" y="3657600"/>
            <a:ext cx="22098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80702" y="3200400"/>
            <a:ext cx="147729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Working Capital Decision </a:t>
            </a:r>
          </a:p>
        </p:txBody>
      </p:sp>
      <p:sp>
        <p:nvSpPr>
          <p:cNvPr id="9" name="Rectangle 8"/>
          <p:cNvSpPr/>
          <p:nvPr/>
        </p:nvSpPr>
        <p:spPr>
          <a:xfrm>
            <a:off x="867698" y="1447800"/>
            <a:ext cx="3475702"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Investment Decision</a:t>
            </a:r>
            <a:endParaRPr lang="en-US" dirty="0"/>
          </a:p>
        </p:txBody>
      </p:sp>
      <p:sp>
        <p:nvSpPr>
          <p:cNvPr id="11" name="Rectangle 10"/>
          <p:cNvSpPr/>
          <p:nvPr/>
        </p:nvSpPr>
        <p:spPr>
          <a:xfrm>
            <a:off x="867698" y="3628103"/>
            <a:ext cx="347570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itchFamily="34" charset="0"/>
                <a:cs typeface="Arial" pitchFamily="34" charset="0"/>
              </a:rPr>
              <a:t>Financing Decision</a:t>
            </a:r>
          </a:p>
        </p:txBody>
      </p:sp>
    </p:spTree>
    <p:extLst>
      <p:ext uri="{BB962C8B-B14F-4D97-AF65-F5344CB8AC3E}">
        <p14:creationId xmlns:p14="http://schemas.microsoft.com/office/powerpoint/2010/main" val="2745344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Financing Decision</a:t>
            </a:r>
          </a:p>
        </p:txBody>
      </p:sp>
      <p:sp>
        <p:nvSpPr>
          <p:cNvPr id="3" name="Content Placeholder 2"/>
          <p:cNvSpPr>
            <a:spLocks noGrp="1"/>
          </p:cNvSpPr>
          <p:nvPr>
            <p:ph idx="1"/>
          </p:nvPr>
        </p:nvSpPr>
        <p:spPr/>
        <p:txBody>
          <a:bodyPr/>
          <a:lstStyle/>
          <a:p>
            <a:r>
              <a:rPr lang="en-US" dirty="0"/>
              <a:t>Internal Financing </a:t>
            </a:r>
            <a:r>
              <a:rPr lang="en-US" dirty="0" err="1"/>
              <a:t>Vs</a:t>
            </a:r>
            <a:r>
              <a:rPr lang="en-US" dirty="0"/>
              <a:t> External Financing</a:t>
            </a:r>
          </a:p>
          <a:p>
            <a:endParaRPr lang="en-US" dirty="0"/>
          </a:p>
          <a:p>
            <a:endParaRPr lang="en-US" dirty="0"/>
          </a:p>
        </p:txBody>
      </p:sp>
      <p:sp>
        <p:nvSpPr>
          <p:cNvPr id="4" name="Rectangle 3"/>
          <p:cNvSpPr/>
          <p:nvPr/>
        </p:nvSpPr>
        <p:spPr>
          <a:xfrm>
            <a:off x="2514600" y="3276600"/>
            <a:ext cx="38100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Dividend  Decision</a:t>
            </a:r>
            <a:endParaRPr lang="en-US" dirty="0"/>
          </a:p>
        </p:txBody>
      </p:sp>
      <p:cxnSp>
        <p:nvCxnSpPr>
          <p:cNvPr id="6" name="Straight Arrow Connector 5"/>
          <p:cNvCxnSpPr/>
          <p:nvPr/>
        </p:nvCxnSpPr>
        <p:spPr>
          <a:xfrm>
            <a:off x="2362200" y="1905000"/>
            <a:ext cx="18288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4191000" y="1905000"/>
            <a:ext cx="1371600" cy="1371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73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syllabus</a:t>
            </a:r>
          </a:p>
        </p:txBody>
      </p:sp>
      <p:sp>
        <p:nvSpPr>
          <p:cNvPr id="3" name="Content Placeholder 2"/>
          <p:cNvSpPr>
            <a:spLocks noGrp="1"/>
          </p:cNvSpPr>
          <p:nvPr>
            <p:ph idx="1"/>
          </p:nvPr>
        </p:nvSpPr>
        <p:spPr/>
        <p:txBody>
          <a:bodyPr/>
          <a:lstStyle/>
          <a:p>
            <a:r>
              <a:rPr lang="en-US" dirty="0"/>
              <a:t>Introduction of Financial Management (Unit-1): Dr. </a:t>
            </a:r>
            <a:r>
              <a:rPr lang="en-US" dirty="0" err="1"/>
              <a:t>Rajni</a:t>
            </a:r>
            <a:r>
              <a:rPr lang="en-US" dirty="0"/>
              <a:t>  &amp; Dr. </a:t>
            </a:r>
            <a:r>
              <a:rPr lang="en-US" dirty="0" err="1"/>
              <a:t>Saloni</a:t>
            </a:r>
            <a:r>
              <a:rPr lang="en-US"/>
              <a:t> Gupta</a:t>
            </a:r>
            <a:endParaRPr lang="en-US" dirty="0"/>
          </a:p>
          <a:p>
            <a:r>
              <a:rPr lang="en-US" dirty="0"/>
              <a:t>Investment Decision/ Capital Budgeting(Unit-2) : Dr. </a:t>
            </a:r>
            <a:r>
              <a:rPr lang="en-US" dirty="0" err="1"/>
              <a:t>Saloni</a:t>
            </a:r>
            <a:r>
              <a:rPr lang="en-US" dirty="0"/>
              <a:t> Gupta</a:t>
            </a:r>
          </a:p>
          <a:p>
            <a:r>
              <a:rPr lang="en-US" dirty="0"/>
              <a:t>Financing Decision (Unit-3): Dr. </a:t>
            </a:r>
            <a:r>
              <a:rPr lang="en-US" dirty="0" err="1"/>
              <a:t>Rajni</a:t>
            </a:r>
            <a:endParaRPr lang="en-US" dirty="0"/>
          </a:p>
          <a:p>
            <a:r>
              <a:rPr lang="en-US" dirty="0"/>
              <a:t>Dividend Decision (Unit-4): Dr. </a:t>
            </a:r>
            <a:r>
              <a:rPr lang="en-US" dirty="0" err="1"/>
              <a:t>Rajni</a:t>
            </a:r>
            <a:endParaRPr lang="en-US" dirty="0"/>
          </a:p>
          <a:p>
            <a:r>
              <a:rPr lang="en-US" dirty="0"/>
              <a:t>Working Capital Decision(Unit-5): Dr. </a:t>
            </a:r>
            <a:r>
              <a:rPr lang="en-US" dirty="0" err="1"/>
              <a:t>Kamini</a:t>
            </a:r>
            <a:endParaRPr lang="en-US" dirty="0"/>
          </a:p>
        </p:txBody>
      </p:sp>
    </p:spTree>
    <p:extLst>
      <p:ext uri="{BB962C8B-B14F-4D97-AF65-F5344CB8AC3E}">
        <p14:creationId xmlns:p14="http://schemas.microsoft.com/office/powerpoint/2010/main" val="2949973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MAJOR AREAS</a:t>
            </a:r>
          </a:p>
        </p:txBody>
      </p:sp>
      <p:sp>
        <p:nvSpPr>
          <p:cNvPr id="3" name="Content Placeholder 2"/>
          <p:cNvSpPr>
            <a:spLocks noGrp="1"/>
          </p:cNvSpPr>
          <p:nvPr>
            <p:ph idx="1"/>
          </p:nvPr>
        </p:nvSpPr>
        <p:spPr/>
        <p:txBody>
          <a:bodyPr/>
          <a:lstStyle/>
          <a:p>
            <a:r>
              <a:rPr lang="en-US" dirty="0"/>
              <a:t>CAPITAL BUDGETING</a:t>
            </a:r>
            <a:r>
              <a:rPr lang="en-US" u="sng" dirty="0"/>
              <a:t>/Investment Decision</a:t>
            </a:r>
          </a:p>
          <a:p>
            <a:r>
              <a:rPr lang="en-US" dirty="0"/>
              <a:t>CAPITAL STRUCTURE/</a:t>
            </a:r>
            <a:r>
              <a:rPr lang="en-US" u="sng" dirty="0"/>
              <a:t>Financing Decision</a:t>
            </a:r>
          </a:p>
          <a:p>
            <a:r>
              <a:rPr lang="en-US" u="sng" dirty="0"/>
              <a:t>DIVIDEND Decision</a:t>
            </a:r>
          </a:p>
          <a:p>
            <a:r>
              <a:rPr lang="en-US" u="sng" dirty="0"/>
              <a:t>WORKING CAPITAL Decision</a:t>
            </a:r>
          </a:p>
        </p:txBody>
      </p:sp>
    </p:spTree>
    <p:extLst>
      <p:ext uri="{BB962C8B-B14F-4D97-AF65-F5344CB8AC3E}">
        <p14:creationId xmlns:p14="http://schemas.microsoft.com/office/powerpoint/2010/main" val="280651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Profit </a:t>
            </a:r>
            <a:r>
              <a:rPr lang="en-US" dirty="0" err="1"/>
              <a:t>Maximisation</a:t>
            </a:r>
            <a:endParaRPr lang="en-US" dirty="0"/>
          </a:p>
          <a:p>
            <a:endParaRPr lang="en-US" dirty="0"/>
          </a:p>
          <a:p>
            <a:r>
              <a:rPr lang="en-US" dirty="0"/>
              <a:t>Wealth </a:t>
            </a:r>
            <a:r>
              <a:rPr lang="en-US" dirty="0" err="1"/>
              <a:t>Maximisation</a:t>
            </a:r>
            <a:r>
              <a:rPr lang="en-US" dirty="0"/>
              <a:t>….CASH FLOW Approach</a:t>
            </a:r>
          </a:p>
        </p:txBody>
      </p:sp>
    </p:spTree>
    <p:extLst>
      <p:ext uri="{BB962C8B-B14F-4D97-AF65-F5344CB8AC3E}">
        <p14:creationId xmlns:p14="http://schemas.microsoft.com/office/powerpoint/2010/main" val="1706950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2907</TotalTime>
  <Words>1600</Words>
  <Application>Microsoft Office PowerPoint</Application>
  <PresentationFormat>On-screen Show (4:3)</PresentationFormat>
  <Paragraphs>207</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Calibri</vt:lpstr>
      <vt:lpstr>Cambria Math</vt:lpstr>
      <vt:lpstr>Times New Roman</vt:lpstr>
      <vt:lpstr>Wingdings</vt:lpstr>
      <vt:lpstr>Office Theme</vt:lpstr>
      <vt:lpstr>Fundamentals of Financial Management</vt:lpstr>
      <vt:lpstr>PowerPoint Presentation</vt:lpstr>
      <vt:lpstr>References:</vt:lpstr>
      <vt:lpstr>INTRODUCTION</vt:lpstr>
      <vt:lpstr>Decision Areas</vt:lpstr>
      <vt:lpstr>Financing Decision</vt:lpstr>
      <vt:lpstr>Structure of syllabus</vt:lpstr>
      <vt:lpstr>MAJOR AREAS</vt:lpstr>
      <vt:lpstr>OBJECTIVES</vt:lpstr>
      <vt:lpstr>Ezra Solomon</vt:lpstr>
      <vt:lpstr>Wealth maximisation</vt:lpstr>
      <vt:lpstr>TIME VALUE OF MONEY</vt:lpstr>
      <vt:lpstr>Future Value(Compounding process)</vt:lpstr>
      <vt:lpstr>Future value</vt:lpstr>
      <vt:lpstr>PROBLEM</vt:lpstr>
      <vt:lpstr>PRESENT VALUE(Discounting Process)</vt:lpstr>
      <vt:lpstr>Present value</vt:lpstr>
      <vt:lpstr>Illustration </vt:lpstr>
      <vt:lpstr>practice</vt:lpstr>
      <vt:lpstr>0…….A……..A……..A……..50,000</vt:lpstr>
      <vt:lpstr>Effective rate Vs Nominal rate</vt:lpstr>
      <vt:lpstr>Practice implications</vt:lpstr>
      <vt:lpstr>PowerPoint Presentation</vt:lpstr>
      <vt:lpstr>PowerPoint Presentation</vt:lpstr>
      <vt:lpstr>VERIFICATION (5,00,000)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Financial Management</dc:title>
  <dc:creator>RG</dc:creator>
  <cp:lastModifiedBy>salonigupta0609@gmail.com</cp:lastModifiedBy>
  <cp:revision>145</cp:revision>
  <dcterms:created xsi:type="dcterms:W3CDTF">2006-08-16T00:00:00Z</dcterms:created>
  <dcterms:modified xsi:type="dcterms:W3CDTF">2022-02-10T11:03:12Z</dcterms:modified>
</cp:coreProperties>
</file>